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7" r:id="rId2"/>
    <p:sldMasterId id="2147483662" r:id="rId3"/>
  </p:sldMasterIdLst>
  <p:notesMasterIdLst>
    <p:notesMasterId r:id="rId29"/>
  </p:notesMasterIdLst>
  <p:sldIdLst>
    <p:sldId id="256" r:id="rId4"/>
    <p:sldId id="304" r:id="rId5"/>
    <p:sldId id="305" r:id="rId6"/>
    <p:sldId id="306" r:id="rId7"/>
    <p:sldId id="307" r:id="rId8"/>
    <p:sldId id="308" r:id="rId9"/>
    <p:sldId id="276" r:id="rId10"/>
    <p:sldId id="313" r:id="rId11"/>
    <p:sldId id="277" r:id="rId12"/>
    <p:sldId id="278" r:id="rId13"/>
    <p:sldId id="279" r:id="rId14"/>
    <p:sldId id="280" r:id="rId15"/>
    <p:sldId id="314" r:id="rId16"/>
    <p:sldId id="281" r:id="rId17"/>
    <p:sldId id="283" r:id="rId18"/>
    <p:sldId id="285" r:id="rId19"/>
    <p:sldId id="286" r:id="rId20"/>
    <p:sldId id="299" r:id="rId21"/>
    <p:sldId id="315" r:id="rId22"/>
    <p:sldId id="288" r:id="rId23"/>
    <p:sldId id="289" r:id="rId24"/>
    <p:sldId id="290" r:id="rId25"/>
    <p:sldId id="291" r:id="rId26"/>
    <p:sldId id="293" r:id="rId27"/>
    <p:sldId id="316"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D90"/>
    <a:srgbClr val="FFC000"/>
    <a:srgbClr val="FFFFFF"/>
    <a:srgbClr val="9AB0C6"/>
    <a:srgbClr val="6FA8DB"/>
    <a:srgbClr val="E66C22"/>
    <a:srgbClr val="495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0" y="52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87C9A-28E8-4B02-BD7E-816673F5EAC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8E2C6-E967-462E-B8E3-45B8A38D3AF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6.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hyperlink" Target="http://www.officeplus.cn/Template/Home.shtml" TargetMode="External"/><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Ref idx="1001">
        <a:schemeClr val="bg1"/>
      </p:bgRef>
    </p:bg>
    <p:spTree>
      <p:nvGrpSpPr>
        <p:cNvPr id="1" name=""/>
        <p:cNvGrpSpPr/>
        <p:nvPr/>
      </p:nvGrpSpPr>
      <p:grpSpPr>
        <a:xfrm>
          <a:off x="0" y="0"/>
          <a:ext cx="0" cy="0"/>
          <a:chOff x="0" y="0"/>
          <a:chExt cx="0" cy="0"/>
        </a:xfrm>
      </p:grpSpPr>
      <p:grpSp>
        <p:nvGrpSpPr>
          <p:cNvPr id="9" name="组合 8"/>
          <p:cNvGrpSpPr/>
          <p:nvPr userDrawn="1"/>
        </p:nvGrpSpPr>
        <p:grpSpPr>
          <a:xfrm>
            <a:off x="0" y="1960563"/>
            <a:ext cx="12192000" cy="4932363"/>
            <a:chOff x="-58738" y="1960563"/>
            <a:chExt cx="12250738" cy="4932363"/>
          </a:xfrm>
        </p:grpSpPr>
        <p:sp>
          <p:nvSpPr>
            <p:cNvPr id="5" name="Freeform 6"/>
            <p:cNvSpPr/>
            <p:nvPr userDrawn="1"/>
          </p:nvSpPr>
          <p:spPr bwMode="auto">
            <a:xfrm>
              <a:off x="9580562" y="2282825"/>
              <a:ext cx="2611438" cy="873125"/>
            </a:xfrm>
            <a:custGeom>
              <a:avLst/>
              <a:gdLst>
                <a:gd name="T0" fmla="*/ 1645 w 1645"/>
                <a:gd name="T1" fmla="*/ 42 h 550"/>
                <a:gd name="T2" fmla="*/ 1512 w 1645"/>
                <a:gd name="T3" fmla="*/ 0 h 550"/>
                <a:gd name="T4" fmla="*/ 0 w 1645"/>
                <a:gd name="T5" fmla="*/ 0 h 550"/>
                <a:gd name="T6" fmla="*/ 1645 w 1645"/>
                <a:gd name="T7" fmla="*/ 550 h 550"/>
                <a:gd name="T8" fmla="*/ 1645 w 1645"/>
                <a:gd name="T9" fmla="*/ 42 h 550"/>
              </a:gdLst>
              <a:ahLst/>
              <a:cxnLst>
                <a:cxn ang="0">
                  <a:pos x="T0" y="T1"/>
                </a:cxn>
                <a:cxn ang="0">
                  <a:pos x="T2" y="T3"/>
                </a:cxn>
                <a:cxn ang="0">
                  <a:pos x="T4" y="T5"/>
                </a:cxn>
                <a:cxn ang="0">
                  <a:pos x="T6" y="T7"/>
                </a:cxn>
                <a:cxn ang="0">
                  <a:pos x="T8" y="T9"/>
                </a:cxn>
              </a:cxnLst>
              <a:rect l="0" t="0" r="r" b="b"/>
              <a:pathLst>
                <a:path w="1645" h="550">
                  <a:moveTo>
                    <a:pt x="1645" y="42"/>
                  </a:moveTo>
                  <a:lnTo>
                    <a:pt x="1512" y="0"/>
                  </a:lnTo>
                  <a:lnTo>
                    <a:pt x="0" y="0"/>
                  </a:lnTo>
                  <a:lnTo>
                    <a:pt x="1645" y="550"/>
                  </a:lnTo>
                  <a:lnTo>
                    <a:pt x="1645" y="4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userDrawn="1"/>
          </p:nvSpPr>
          <p:spPr bwMode="auto">
            <a:xfrm>
              <a:off x="6669087" y="2282825"/>
              <a:ext cx="5311775" cy="1055688"/>
            </a:xfrm>
            <a:custGeom>
              <a:avLst/>
              <a:gdLst>
                <a:gd name="T0" fmla="*/ 0 w 3346"/>
                <a:gd name="T1" fmla="*/ 665 h 665"/>
                <a:gd name="T2" fmla="*/ 1834 w 3346"/>
                <a:gd name="T3" fmla="*/ 0 h 665"/>
                <a:gd name="T4" fmla="*/ 3346 w 3346"/>
                <a:gd name="T5" fmla="*/ 0 h 665"/>
                <a:gd name="T6" fmla="*/ 1679 w 3346"/>
                <a:gd name="T7" fmla="*/ 665 h 665"/>
                <a:gd name="T8" fmla="*/ 0 w 3346"/>
                <a:gd name="T9" fmla="*/ 665 h 665"/>
              </a:gdLst>
              <a:ahLst/>
              <a:cxnLst>
                <a:cxn ang="0">
                  <a:pos x="T0" y="T1"/>
                </a:cxn>
                <a:cxn ang="0">
                  <a:pos x="T2" y="T3"/>
                </a:cxn>
                <a:cxn ang="0">
                  <a:pos x="T4" y="T5"/>
                </a:cxn>
                <a:cxn ang="0">
                  <a:pos x="T6" y="T7"/>
                </a:cxn>
                <a:cxn ang="0">
                  <a:pos x="T8" y="T9"/>
                </a:cxn>
              </a:cxnLst>
              <a:rect l="0" t="0" r="r" b="b"/>
              <a:pathLst>
                <a:path w="3346" h="665">
                  <a:moveTo>
                    <a:pt x="0" y="665"/>
                  </a:moveTo>
                  <a:lnTo>
                    <a:pt x="1834" y="0"/>
                  </a:lnTo>
                  <a:lnTo>
                    <a:pt x="3346" y="0"/>
                  </a:lnTo>
                  <a:lnTo>
                    <a:pt x="1679" y="665"/>
                  </a:lnTo>
                  <a:lnTo>
                    <a:pt x="0" y="665"/>
                  </a:lnTo>
                  <a:close/>
                </a:path>
              </a:pathLst>
            </a:custGeom>
            <a:solidFill>
              <a:srgbClr val="245D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8"/>
            <p:cNvSpPr/>
            <p:nvPr userDrawn="1"/>
          </p:nvSpPr>
          <p:spPr bwMode="auto">
            <a:xfrm>
              <a:off x="3314700" y="1960563"/>
              <a:ext cx="6019800" cy="1377950"/>
            </a:xfrm>
            <a:custGeom>
              <a:avLst/>
              <a:gdLst>
                <a:gd name="T0" fmla="*/ 0 w 3792"/>
                <a:gd name="T1" fmla="*/ 0 h 868"/>
                <a:gd name="T2" fmla="*/ 2113 w 3792"/>
                <a:gd name="T3" fmla="*/ 868 h 868"/>
                <a:gd name="T4" fmla="*/ 3792 w 3792"/>
                <a:gd name="T5" fmla="*/ 868 h 868"/>
                <a:gd name="T6" fmla="*/ 1383 w 3792"/>
                <a:gd name="T7" fmla="*/ 0 h 868"/>
                <a:gd name="T8" fmla="*/ 0 w 3792"/>
                <a:gd name="T9" fmla="*/ 0 h 868"/>
              </a:gdLst>
              <a:ahLst/>
              <a:cxnLst>
                <a:cxn ang="0">
                  <a:pos x="T0" y="T1"/>
                </a:cxn>
                <a:cxn ang="0">
                  <a:pos x="T2" y="T3"/>
                </a:cxn>
                <a:cxn ang="0">
                  <a:pos x="T4" y="T5"/>
                </a:cxn>
                <a:cxn ang="0">
                  <a:pos x="T6" y="T7"/>
                </a:cxn>
                <a:cxn ang="0">
                  <a:pos x="T8" y="T9"/>
                </a:cxn>
              </a:cxnLst>
              <a:rect l="0" t="0" r="r" b="b"/>
              <a:pathLst>
                <a:path w="3792" h="868">
                  <a:moveTo>
                    <a:pt x="0" y="0"/>
                  </a:moveTo>
                  <a:lnTo>
                    <a:pt x="2113" y="868"/>
                  </a:lnTo>
                  <a:lnTo>
                    <a:pt x="3792" y="868"/>
                  </a:lnTo>
                  <a:lnTo>
                    <a:pt x="1383" y="0"/>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userDrawn="1"/>
          </p:nvSpPr>
          <p:spPr bwMode="auto">
            <a:xfrm>
              <a:off x="-58738" y="1960563"/>
              <a:ext cx="5568950" cy="4932363"/>
            </a:xfrm>
            <a:custGeom>
              <a:avLst/>
              <a:gdLst>
                <a:gd name="T0" fmla="*/ 2125 w 3508"/>
                <a:gd name="T1" fmla="*/ 0 h 3107"/>
                <a:gd name="T2" fmla="*/ 0 w 3508"/>
                <a:gd name="T3" fmla="*/ 1351 h 3107"/>
                <a:gd name="T4" fmla="*/ 0 w 3508"/>
                <a:gd name="T5" fmla="*/ 3107 h 3107"/>
                <a:gd name="T6" fmla="*/ 801 w 3508"/>
                <a:gd name="T7" fmla="*/ 3107 h 3107"/>
                <a:gd name="T8" fmla="*/ 3508 w 3508"/>
                <a:gd name="T9" fmla="*/ 0 h 3107"/>
                <a:gd name="T10" fmla="*/ 2125 w 3508"/>
                <a:gd name="T11" fmla="*/ 0 h 3107"/>
              </a:gdLst>
              <a:ahLst/>
              <a:cxnLst>
                <a:cxn ang="0">
                  <a:pos x="T0" y="T1"/>
                </a:cxn>
                <a:cxn ang="0">
                  <a:pos x="T2" y="T3"/>
                </a:cxn>
                <a:cxn ang="0">
                  <a:pos x="T4" y="T5"/>
                </a:cxn>
                <a:cxn ang="0">
                  <a:pos x="T6" y="T7"/>
                </a:cxn>
                <a:cxn ang="0">
                  <a:pos x="T8" y="T9"/>
                </a:cxn>
                <a:cxn ang="0">
                  <a:pos x="T10" y="T11"/>
                </a:cxn>
              </a:cxnLst>
              <a:rect l="0" t="0" r="r" b="b"/>
              <a:pathLst>
                <a:path w="3508" h="3107">
                  <a:moveTo>
                    <a:pt x="2125" y="0"/>
                  </a:moveTo>
                  <a:lnTo>
                    <a:pt x="0" y="1351"/>
                  </a:lnTo>
                  <a:lnTo>
                    <a:pt x="0" y="3107"/>
                  </a:lnTo>
                  <a:lnTo>
                    <a:pt x="801" y="3107"/>
                  </a:lnTo>
                  <a:lnTo>
                    <a:pt x="3508" y="0"/>
                  </a:lnTo>
                  <a:lnTo>
                    <a:pt x="2125" y="0"/>
                  </a:lnTo>
                  <a:close/>
                </a:path>
              </a:pathLst>
            </a:custGeom>
            <a:solidFill>
              <a:srgbClr val="245D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文本占位符 13"/>
          <p:cNvSpPr>
            <a:spLocks noGrp="1"/>
          </p:cNvSpPr>
          <p:nvPr>
            <p:ph type="body" sz="quarter" idx="10" hasCustomPrompt="1"/>
          </p:nvPr>
        </p:nvSpPr>
        <p:spPr>
          <a:xfrm>
            <a:off x="8605309" y="5496226"/>
            <a:ext cx="2915177" cy="371475"/>
          </a:xfrm>
        </p:spPr>
        <p:txBody>
          <a:bodyPr anchor="ctr">
            <a:normAutofit/>
          </a:bodyPr>
          <a:lstStyle>
            <a:lvl1pPr marL="0" indent="0" algn="r">
              <a:buNone/>
              <a:defRPr sz="12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3" name="文本占位符 13"/>
          <p:cNvSpPr>
            <a:spLocks noGrp="1"/>
          </p:cNvSpPr>
          <p:nvPr>
            <p:ph type="body" sz="quarter" idx="11" hasCustomPrompt="1"/>
          </p:nvPr>
        </p:nvSpPr>
        <p:spPr>
          <a:xfrm>
            <a:off x="8605309" y="5867701"/>
            <a:ext cx="2915177" cy="371475"/>
          </a:xfrm>
        </p:spPr>
        <p:txBody>
          <a:bodyPr anchor="ctr">
            <a:normAutofit/>
          </a:bodyPr>
          <a:lstStyle>
            <a:lvl1pPr marL="0" indent="0" algn="r">
              <a:buNone/>
              <a:defRPr sz="12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9801" name="副标题 2"/>
          <p:cNvSpPr>
            <a:spLocks noGrp="1"/>
          </p:cNvSpPr>
          <p:nvPr>
            <p:ph type="subTitle" idx="1"/>
          </p:nvPr>
        </p:nvSpPr>
        <p:spPr>
          <a:xfrm>
            <a:off x="4667250" y="4908408"/>
            <a:ext cx="6853237" cy="558799"/>
          </a:xfrm>
        </p:spPr>
        <p:txBody>
          <a:bodyPr anchor="ctr">
            <a:normAutofit/>
          </a:bodyPr>
          <a:lstStyle>
            <a:lvl1pPr marL="0" indent="0" algn="r">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Click to edit Master subtitle style</a:t>
            </a:r>
          </a:p>
        </p:txBody>
      </p:sp>
      <p:sp>
        <p:nvSpPr>
          <p:cNvPr id="9802" name="标题 1"/>
          <p:cNvSpPr>
            <a:spLocks noGrp="1"/>
          </p:cNvSpPr>
          <p:nvPr>
            <p:ph type="ctrTitle"/>
          </p:nvPr>
        </p:nvSpPr>
        <p:spPr>
          <a:xfrm>
            <a:off x="4667250" y="3639445"/>
            <a:ext cx="6853237" cy="1180406"/>
          </a:xfrm>
        </p:spPr>
        <p:txBody>
          <a:bodyPr anchor="b">
            <a:normAutofit/>
          </a:bodyPr>
          <a:lstStyle>
            <a:lvl1pPr algn="r">
              <a:defRPr sz="3600">
                <a:solidFill>
                  <a:schemeClr val="tx1"/>
                </a:solidFill>
              </a:defRPr>
            </a:lvl1pPr>
          </a:lstStyle>
          <a:p>
            <a:r>
              <a:rPr lang="en-US" altLang="zh-CN" dirty="0"/>
              <a:t>Click to edit Master title style</a:t>
            </a:r>
            <a:endParaRPr lang="zh-CN" altLang="en-US" dirty="0"/>
          </a:p>
        </p:txBody>
      </p:sp>
      <p:sp>
        <p:nvSpPr>
          <p:cNvPr id="40" name="图片占位符 39"/>
          <p:cNvSpPr>
            <a:spLocks noGrp="1"/>
          </p:cNvSpPr>
          <p:nvPr>
            <p:ph type="pic" sz="quarter" idx="14"/>
          </p:nvPr>
        </p:nvSpPr>
        <p:spPr>
          <a:xfrm>
            <a:off x="-2" y="0"/>
            <a:ext cx="12192000" cy="4114801"/>
          </a:xfrm>
          <a:custGeom>
            <a:avLst/>
            <a:gdLst>
              <a:gd name="connsiteX0" fmla="*/ 0 w 12192000"/>
              <a:gd name="connsiteY0" fmla="*/ 0 h 4114801"/>
              <a:gd name="connsiteX1" fmla="*/ 12192000 w 12192000"/>
              <a:gd name="connsiteY1" fmla="*/ 0 h 4114801"/>
              <a:gd name="connsiteX2" fmla="*/ 12192000 w 12192000"/>
              <a:gd name="connsiteY2" fmla="*/ 2333270 h 4114801"/>
              <a:gd name="connsiteX3" fmla="*/ 12159798 w 12192000"/>
              <a:gd name="connsiteY3" fmla="*/ 2339283 h 4114801"/>
              <a:gd name="connsiteX4" fmla="*/ 11981876 w 12192000"/>
              <a:gd name="connsiteY4" fmla="*/ 2282826 h 4114801"/>
              <a:gd name="connsiteX5" fmla="*/ 11981875 w 12192000"/>
              <a:gd name="connsiteY5" fmla="*/ 2282826 h 4114801"/>
              <a:gd name="connsiteX6" fmla="*/ 9593084 w 12192000"/>
              <a:gd name="connsiteY6" fmla="*/ 2282826 h 4114801"/>
              <a:gd name="connsiteX7" fmla="*/ 9593083 w 12192000"/>
              <a:gd name="connsiteY7" fmla="*/ 2282826 h 4114801"/>
              <a:gd name="connsiteX8" fmla="*/ 8017701 w 12192000"/>
              <a:gd name="connsiteY8" fmla="*/ 2856805 h 4114801"/>
              <a:gd name="connsiteX9" fmla="*/ 5542251 w 12192000"/>
              <a:gd name="connsiteY9" fmla="*/ 1960564 h 4114801"/>
              <a:gd name="connsiteX10" fmla="*/ 5542250 w 12192000"/>
              <a:gd name="connsiteY10" fmla="*/ 1960564 h 4114801"/>
              <a:gd name="connsiteX11" fmla="*/ 3357265 w 12192000"/>
              <a:gd name="connsiteY11" fmla="*/ 1960564 h 4114801"/>
              <a:gd name="connsiteX12" fmla="*/ 3357264 w 12192000"/>
              <a:gd name="connsiteY12" fmla="*/ 1960564 h 4114801"/>
              <a:gd name="connsiteX13" fmla="*/ 1 w 12192000"/>
              <a:gd name="connsiteY13" fmla="*/ 4105277 h 4114801"/>
              <a:gd name="connsiteX14" fmla="*/ 1 w 12192000"/>
              <a:gd name="connsiteY14" fmla="*/ 4114801 h 4114801"/>
              <a:gd name="connsiteX15" fmla="*/ 0 w 12192000"/>
              <a:gd name="connsiteY15" fmla="*/ 4114801 h 411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4114801">
                <a:moveTo>
                  <a:pt x="0" y="0"/>
                </a:moveTo>
                <a:lnTo>
                  <a:pt x="12192000" y="0"/>
                </a:lnTo>
                <a:lnTo>
                  <a:pt x="12192000" y="2333270"/>
                </a:lnTo>
                <a:lnTo>
                  <a:pt x="12159798" y="2339283"/>
                </a:lnTo>
                <a:lnTo>
                  <a:pt x="11981876" y="2282826"/>
                </a:lnTo>
                <a:lnTo>
                  <a:pt x="11981875" y="2282826"/>
                </a:lnTo>
                <a:lnTo>
                  <a:pt x="9593084" y="2282826"/>
                </a:lnTo>
                <a:lnTo>
                  <a:pt x="9593083" y="2282826"/>
                </a:lnTo>
                <a:lnTo>
                  <a:pt x="8017701" y="2856805"/>
                </a:lnTo>
                <a:lnTo>
                  <a:pt x="5542251" y="1960564"/>
                </a:lnTo>
                <a:lnTo>
                  <a:pt x="5542250" y="1960564"/>
                </a:lnTo>
                <a:lnTo>
                  <a:pt x="3357265" y="1960564"/>
                </a:lnTo>
                <a:lnTo>
                  <a:pt x="3357264" y="1960564"/>
                </a:lnTo>
                <a:lnTo>
                  <a:pt x="1" y="4105277"/>
                </a:lnTo>
                <a:lnTo>
                  <a:pt x="1" y="4114801"/>
                </a:lnTo>
                <a:lnTo>
                  <a:pt x="0" y="4114801"/>
                </a:lnTo>
                <a:close/>
              </a:path>
            </a:pathLst>
          </a:custGeom>
          <a:pattFill prst="pct5">
            <a:fgClr>
              <a:schemeClr val="bg1">
                <a:lumMod val="65000"/>
              </a:schemeClr>
            </a:fgClr>
            <a:bgClr>
              <a:schemeClr val="bg1">
                <a:lumMod val="95000"/>
              </a:schemeClr>
            </a:bgClr>
          </a:pattFill>
        </p:spPr>
        <p:txBody>
          <a:bodyPr vert="horz" lIns="91440" tIns="45720" rIns="91440" bIns="45720" rtlCol="0">
            <a:normAutofit/>
          </a:bodyPr>
          <a:lstStyle>
            <a:lvl1pPr>
              <a:defRPr lang="zh-CN" altLang="en-US" sz="1600">
                <a:solidFill>
                  <a:schemeClr val="bg1">
                    <a:lumMod val="50000"/>
                  </a:schemeClr>
                </a:solidFill>
              </a:defRPr>
            </a:lvl1pPr>
          </a:lstStyle>
          <a:p>
            <a:pPr marL="0" lvl="0" indent="0" algn="ctr">
              <a:buNone/>
            </a:pPr>
            <a:endParaRPr lang="zh-CN" altLang="en-US"/>
          </a:p>
        </p:txBody>
      </p:sp>
      <p:sp>
        <p:nvSpPr>
          <p:cNvPr id="14" name="矩形 13"/>
          <p:cNvSpPr/>
          <p:nvPr userDrawn="1"/>
        </p:nvSpPr>
        <p:spPr>
          <a:xfrm>
            <a:off x="3866147" y="4879390"/>
            <a:ext cx="7686423" cy="109706"/>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sz="240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模板使用技巧 2">
    <p:spTree>
      <p:nvGrpSpPr>
        <p:cNvPr id="1" name=""/>
        <p:cNvGrpSpPr/>
        <p:nvPr/>
      </p:nvGrpSpPr>
      <p:grpSpPr>
        <a:xfrm>
          <a:off x="0" y="0"/>
          <a:ext cx="0" cy="0"/>
          <a:chOff x="0" y="0"/>
          <a:chExt cx="0" cy="0"/>
        </a:xfrm>
      </p:grpSpPr>
      <p:sp>
        <p:nvSpPr>
          <p:cNvPr id="3" name="矩形 2"/>
          <p:cNvSpPr/>
          <p:nvPr userDrawn="1"/>
        </p:nvSpPr>
        <p:spPr>
          <a:xfrm>
            <a:off x="440603" y="759873"/>
            <a:ext cx="1750800" cy="369332"/>
          </a:xfrm>
          <a:prstGeom prst="rect">
            <a:avLst/>
          </a:prstGeom>
        </p:spPr>
        <p:txBody>
          <a:bodyPr wrap="none">
            <a:spAutoFit/>
          </a:bodyPr>
          <a:lstStyle/>
          <a:p>
            <a:pPr defTabSz="609600"/>
            <a:r>
              <a:rPr lang="zh-CN" altLang="en-US" sz="1800">
                <a:solidFill>
                  <a:schemeClr val="tx1">
                    <a:lumMod val="75000"/>
                    <a:lumOff val="25000"/>
                  </a:schemeClr>
                </a:solidFill>
                <a:latin typeface="Segoe UI Light" panose="020B0502040204020203"/>
                <a:ea typeface="微软雅黑" panose="020B0503020204020204" charset="-122"/>
                <a:cs typeface="Segoe UI Light" panose="020B0502040204020203"/>
              </a:rPr>
              <a:t>模板使用技巧</a:t>
            </a:r>
            <a:r>
              <a:rPr lang="en-US" altLang="zh-CN" sz="1800">
                <a:solidFill>
                  <a:schemeClr val="tx1">
                    <a:lumMod val="75000"/>
                    <a:lumOff val="25000"/>
                  </a:schemeClr>
                </a:solidFill>
                <a:latin typeface="Segoe UI Light" panose="020B0502040204020203"/>
                <a:ea typeface="微软雅黑" panose="020B0503020204020204" charset="-122"/>
                <a:cs typeface="Segoe UI Light" panose="020B0502040204020203"/>
              </a:rPr>
              <a:t> 2</a:t>
            </a:r>
            <a:endPar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4" name="矩形 3"/>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pic>
        <p:nvPicPr>
          <p:cNvPr id="5" name="图片 4"/>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charset="-122"/>
                <a:ea typeface="微软雅黑" panose="020B0503020204020204" charset="-122"/>
              </a:rPr>
              <a:t>随时添加模板样式</a:t>
            </a:r>
            <a:endParaRPr lang="en-US" sz="3200" b="1">
              <a:solidFill>
                <a:schemeClr val="tx1">
                  <a:lumMod val="85000"/>
                  <a:lumOff val="15000"/>
                </a:schemeClr>
              </a:solidFill>
              <a:latin typeface="微软雅黑" panose="020B0503020204020204" charset="-122"/>
              <a:ea typeface="微软雅黑" panose="020B0503020204020204" charset="-122"/>
            </a:endParaRPr>
          </a:p>
        </p:txBody>
      </p:sp>
      <p:sp>
        <p:nvSpPr>
          <p:cNvPr id="8" name="文本框 7"/>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1.</a:t>
            </a:r>
            <a:r>
              <a:rPr lang="zh-CN" altLang="en-US" sz="1200" spc="150">
                <a:latin typeface="微软雅黑" panose="020B0503020204020204" charset="-122"/>
                <a:ea typeface="微软雅黑" panose="020B0503020204020204" charset="-122"/>
              </a:rPr>
              <a:t> 选择“开始”</a:t>
            </a:r>
            <a:r>
              <a:rPr lang="en-US" altLang="zh-CN" sz="1200" spc="15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“新建幻灯片”；</a:t>
            </a:r>
            <a:endParaRPr lang="en-US" sz="1200" spc="150">
              <a:latin typeface="微软雅黑" panose="020B0503020204020204" charset="-122"/>
              <a:ea typeface="微软雅黑" panose="020B0503020204020204" charset="-122"/>
            </a:endParaRPr>
          </a:p>
        </p:txBody>
      </p:sp>
      <p:sp>
        <p:nvSpPr>
          <p:cNvPr id="9" name="文本框 8"/>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2.</a:t>
            </a:r>
            <a:r>
              <a:rPr lang="zh-CN" altLang="en-US" sz="1200" spc="150">
                <a:latin typeface="微软雅黑" panose="020B0503020204020204" charset="-122"/>
                <a:ea typeface="微软雅黑" panose="020B0503020204020204" charset="-122"/>
              </a:rPr>
              <a:t> 选择你需要的页面，如封面页，目录页，副标题页，内容页等</a:t>
            </a:r>
            <a:r>
              <a:rPr lang="en-US" altLang="zh-CN" sz="1200" spc="150">
                <a:latin typeface="微软雅黑" panose="020B0503020204020204" charset="-122"/>
                <a:ea typeface="微软雅黑" panose="020B0503020204020204" charset="-122"/>
              </a:rPr>
              <a:t>…</a:t>
            </a:r>
            <a:endParaRPr lang="en-US" sz="1200" spc="150">
              <a:latin typeface="微软雅黑" panose="020B0503020204020204" charset="-122"/>
              <a:ea typeface="微软雅黑" panose="020B0503020204020204" charset="-122"/>
            </a:endParaRPr>
          </a:p>
        </p:txBody>
      </p:sp>
      <p:pic>
        <p:nvPicPr>
          <p:cNvPr id="10" name="图片 9"/>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关注微软Office文档">
    <p:spTree>
      <p:nvGrpSpPr>
        <p:cNvPr id="1" name=""/>
        <p:cNvGrpSpPr/>
        <p:nvPr/>
      </p:nvGrpSpPr>
      <p:grpSpPr>
        <a:xfrm>
          <a:off x="0" y="0"/>
          <a:ext cx="0" cy="0"/>
          <a:chOff x="0" y="0"/>
          <a:chExt cx="0" cy="0"/>
        </a:xfrm>
      </p:grpSpPr>
      <p:sp>
        <p:nvSpPr>
          <p:cNvPr id="3" name="矩形 2"/>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4" name="矩形: 圆角 3"/>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pic>
        <p:nvPicPr>
          <p:cNvPr id="5" name="图片 4" descr="图片包含 纵横字谜, 文字&#10;&#10;已生成极高可信度的说明"/>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7" name="图片 6">
            <a:hlinkClick r:id="rId3"/>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微软黑科技">
    <p:spTree>
      <p:nvGrpSpPr>
        <p:cNvPr id="1" name=""/>
        <p:cNvGrpSpPr/>
        <p:nvPr/>
      </p:nvGrpSpPr>
      <p:grpSpPr>
        <a:xfrm>
          <a:off x="0" y="0"/>
          <a:ext cx="0" cy="0"/>
          <a:chOff x="0" y="0"/>
          <a:chExt cx="0" cy="0"/>
        </a:xfrm>
      </p:grpSpPr>
      <p:cxnSp>
        <p:nvCxnSpPr>
          <p:cNvPr id="4" name="直接连接符 3"/>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8" name="矩形: 圆角 7"/>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9" name="矩形: 圆角 8"/>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10" name="文本框 9"/>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charset="-122"/>
                <a:ea typeface="微软雅黑" panose="020B0503020204020204" charset="-122"/>
                <a:cs typeface="+mn-ea"/>
                <a:sym typeface="+mn-lt"/>
              </a:rPr>
              <a:t> 微信扫描小程序码，使用微软移动办公黑科技 </a:t>
            </a:r>
            <a:endParaRPr lang="en-US" sz="3200" b="1" kern="0" dirty="0">
              <a:latin typeface="微软雅黑" panose="020B0503020204020204" charset="-122"/>
              <a:ea typeface="微软雅黑" panose="020B0503020204020204" charset="-122"/>
              <a:cs typeface="+mn-ea"/>
              <a:sym typeface="+mn-lt"/>
            </a:endParaRPr>
          </a:p>
        </p:txBody>
      </p:sp>
      <p:cxnSp>
        <p:nvCxnSpPr>
          <p:cNvPr id="11" name="直接连接符 10"/>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17" name="文本框 16"/>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8" name="文本框 17"/>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微软听听文档 」</a:t>
            </a:r>
          </a:p>
        </p:txBody>
      </p:sp>
      <p:sp>
        <p:nvSpPr>
          <p:cNvPr id="19" name="文本框 18"/>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AI</a:t>
            </a: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识图 」</a:t>
            </a:r>
          </a:p>
        </p:txBody>
      </p:sp>
      <p:cxnSp>
        <p:nvCxnSpPr>
          <p:cNvPr id="20" name="直接连接符 19"/>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2"/>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3" name="图片 2"/>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8716" y="1726788"/>
            <a:ext cx="2743200" cy="2743200"/>
          </a:xfrm>
          <a:prstGeom prst="rect">
            <a:avLst/>
          </a:prstGeom>
        </p:spPr>
      </p:pic>
      <p:pic>
        <p:nvPicPr>
          <p:cNvPr id="7" name="图片 6"/>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482" y="1726788"/>
            <a:ext cx="2743200" cy="2743200"/>
          </a:xfrm>
          <a:prstGeom prst="rect">
            <a:avLst/>
          </a:prstGeom>
        </p:spPr>
      </p:pic>
      <p:pic>
        <p:nvPicPr>
          <p:cNvPr id="24" name="图片 23"/>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9320" y="1726788"/>
            <a:ext cx="2743200"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solidFill>
                  <a:prstClr val="black"/>
                </a:solidFill>
              </a:rPr>
              <a:t>2021/1/6</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solidFill>
                  <a:prstClr val="black"/>
                </a:solidFill>
              </a:rPr>
              <a:t>2021/1/6</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solidFill>
                  <a:prstClr val="black"/>
                </a:solidFill>
              </a:rPr>
              <a:t>2021/1/6</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solidFill>
                  <a:prstClr val="black"/>
                </a:solidFill>
              </a:rPr>
              <a:t>2021/1/6</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solidFill>
                  <a:prstClr val="black"/>
                </a:solidFill>
              </a:rPr>
              <a:t>2021/1/6</a:t>
            </a:fld>
            <a:endParaRPr lang="zh-CN" altLang="en-US">
              <a:solidFill>
                <a:prstClr val="black"/>
              </a:solidFill>
            </a:endParaRPr>
          </a:p>
        </p:txBody>
      </p:sp>
      <p:sp>
        <p:nvSpPr>
          <p:cNvPr id="8" name="页脚占位符 7"/>
          <p:cNvSpPr>
            <a:spLocks noGrp="1"/>
          </p:cNvSpPr>
          <p:nvPr>
            <p:ph type="ftr" sz="quarter" idx="11"/>
          </p:nvPr>
        </p:nvSpPr>
        <p:spPr>
          <a:xfrm>
            <a:off x="4038600" y="6356350"/>
            <a:ext cx="4114800" cy="365125"/>
          </a:xfr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solidFill>
                  <a:prstClr val="black"/>
                </a:solidFill>
              </a:rPr>
              <a:t>2021/1/6</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solidFill>
                  <a:prstClr val="black"/>
                </a:solidFill>
              </a:rPr>
              <a:t>2021/1/6</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bg>
      <p:bgRef idx="1001">
        <a:schemeClr val="bg1"/>
      </p:bgRef>
    </p:bg>
    <p:spTree>
      <p:nvGrpSpPr>
        <p:cNvPr id="1" name=""/>
        <p:cNvGrpSpPr/>
        <p:nvPr/>
      </p:nvGrpSpPr>
      <p:grpSpPr>
        <a:xfrm>
          <a:off x="0" y="0"/>
          <a:ext cx="0" cy="0"/>
          <a:chOff x="0" y="0"/>
          <a:chExt cx="0" cy="0"/>
        </a:xfrm>
      </p:grpSpPr>
      <p:sp>
        <p:nvSpPr>
          <p:cNvPr id="20" name="标题 1"/>
          <p:cNvSpPr>
            <a:spLocks noGrp="1"/>
          </p:cNvSpPr>
          <p:nvPr>
            <p:ph type="title"/>
          </p:nvPr>
        </p:nvSpPr>
        <p:spPr>
          <a:xfrm>
            <a:off x="3936274" y="2044786"/>
            <a:ext cx="7584213" cy="656792"/>
          </a:xfrm>
        </p:spPr>
        <p:txBody>
          <a:bodyPr anchor="b">
            <a:normAutofit/>
          </a:bodyPr>
          <a:lstStyle>
            <a:lvl1pPr>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p:nvPr>
        </p:nvSpPr>
        <p:spPr>
          <a:xfrm>
            <a:off x="3936274" y="2830942"/>
            <a:ext cx="7584213" cy="1015623"/>
          </a:xfrm>
        </p:spPr>
        <p:txBody>
          <a:bodyPr anchor="t">
            <a:norm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p>
        </p:txBody>
      </p:sp>
      <p:grpSp>
        <p:nvGrpSpPr>
          <p:cNvPr id="12" name="组合 11"/>
          <p:cNvGrpSpPr/>
          <p:nvPr userDrawn="1"/>
        </p:nvGrpSpPr>
        <p:grpSpPr>
          <a:xfrm flipV="1">
            <a:off x="-46546" y="0"/>
            <a:ext cx="3256471" cy="6858000"/>
            <a:chOff x="-69060" y="0"/>
            <a:chExt cx="5429251" cy="6858000"/>
          </a:xfrm>
        </p:grpSpPr>
        <p:sp>
          <p:nvSpPr>
            <p:cNvPr id="16" name="平行四边形 15"/>
            <p:cNvSpPr/>
            <p:nvPr/>
          </p:nvSpPr>
          <p:spPr>
            <a:xfrm flipH="1">
              <a:off x="-69060" y="0"/>
              <a:ext cx="5429251" cy="6858000"/>
            </a:xfrm>
            <a:prstGeom prst="parallelogram">
              <a:avLst>
                <a:gd name="adj" fmla="val 6941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7" name="直角三角形 16"/>
            <p:cNvSpPr/>
            <p:nvPr/>
          </p:nvSpPr>
          <p:spPr>
            <a:xfrm>
              <a:off x="-5330" y="0"/>
              <a:ext cx="5271522"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8" name="平行四边形 13"/>
            <p:cNvSpPr/>
            <p:nvPr/>
          </p:nvSpPr>
          <p:spPr>
            <a:xfrm flipH="1">
              <a:off x="-69060" y="0"/>
              <a:ext cx="3321819" cy="6858000"/>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grpSp>
      <p:sp>
        <p:nvSpPr>
          <p:cNvPr id="19" name="图片占位符 7"/>
          <p:cNvSpPr>
            <a:spLocks noGrp="1"/>
          </p:cNvSpPr>
          <p:nvPr>
            <p:ph type="pic" sz="quarter" idx="13"/>
          </p:nvPr>
        </p:nvSpPr>
        <p:spPr>
          <a:xfrm>
            <a:off x="0" y="0"/>
            <a:ext cx="4438648" cy="6857999"/>
          </a:xfrm>
          <a:prstGeom prst="parallelogram">
            <a:avLst>
              <a:gd name="adj" fmla="val 52317"/>
            </a:avLst>
          </a:prstGeom>
          <a:pattFill prst="pct5">
            <a:fgClr>
              <a:schemeClr val="bg1">
                <a:lumMod val="65000"/>
              </a:schemeClr>
            </a:fgClr>
            <a:bgClr>
              <a:schemeClr val="bg1">
                <a:lumMod val="95000"/>
              </a:schemeClr>
            </a:bgClr>
          </a:pattFill>
        </p:spPr>
        <p:txBody>
          <a:bodyPr>
            <a:normAutofit/>
          </a:bodyPr>
          <a:lstStyle>
            <a:lvl1pPr marL="0" indent="0" algn="ctr">
              <a:buNone/>
              <a:defRPr sz="1400">
                <a:solidFill>
                  <a:schemeClr val="bg1">
                    <a:lumMod val="50000"/>
                  </a:schemeClr>
                </a:solidFill>
              </a:defRPr>
            </a:lvl1pPr>
          </a:lstStyle>
          <a:p>
            <a:r>
              <a:rPr lang="zh-CN" altLang="en-US" dirty="0"/>
              <a:t>单击图标添加图片</a:t>
            </a:r>
          </a:p>
        </p:txBody>
      </p:sp>
      <p:sp>
        <p:nvSpPr>
          <p:cNvPr id="2" name="日期占位符 1"/>
          <p:cNvSpPr>
            <a:spLocks noGrp="1"/>
          </p:cNvSpPr>
          <p:nvPr>
            <p:ph type="dt" sz="half" idx="14"/>
          </p:nvPr>
        </p:nvSpPr>
        <p:spPr/>
        <p:txBody>
          <a:bodyPr/>
          <a:lstStyle/>
          <a:p>
            <a:fld id="{6489D9C7-5DC6-4263-87FF-7C99F6FB63C3}" type="datetime1">
              <a:rPr lang="zh-CN" altLang="en-US" smtClean="0"/>
              <a:t>2021/1/6</a:t>
            </a:fld>
            <a:endParaRPr lang="zh-CN" altLang="en-US"/>
          </a:p>
        </p:txBody>
      </p:sp>
      <p:sp>
        <p:nvSpPr>
          <p:cNvPr id="3" name="页脚占位符 2"/>
          <p:cNvSpPr>
            <a:spLocks noGrp="1"/>
          </p:cNvSpPr>
          <p:nvPr>
            <p:ph type="ftr" sz="quarter" idx="15"/>
          </p:nvPr>
        </p:nvSpPr>
        <p:spPr/>
        <p:txBody>
          <a:bodyPr/>
          <a:lstStyle/>
          <a:p>
            <a:r>
              <a:rPr lang="en-US" altLang="zh-CN"/>
              <a:t>www.islide.cc</a:t>
            </a:r>
            <a:endParaRPr lang="zh-CN" altLang="en-US" dirty="0"/>
          </a:p>
        </p:txBody>
      </p:sp>
      <p:sp>
        <p:nvSpPr>
          <p:cNvPr id="4" name="灯片编号占位符 3"/>
          <p:cNvSpPr>
            <a:spLocks noGrp="1"/>
          </p:cNvSpPr>
          <p:nvPr>
            <p:ph type="sldNum" sz="quarter" idx="16"/>
          </p:nvPr>
        </p:nvSpPr>
        <p:spPr/>
        <p:txBody>
          <a:bodyPr/>
          <a:lstStyle/>
          <a:p>
            <a:fld id="{5DD3DB80-B894-403A-B48E-6FDC1A72010E}"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solidFill>
                  <a:prstClr val="black"/>
                </a:solidFill>
              </a:rPr>
              <a:t>2021/1/6</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solidFill>
                  <a:prstClr val="black"/>
                </a:solidFill>
              </a:rPr>
              <a:t>2021/1/6</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solidFill>
                  <a:prstClr val="black"/>
                </a:solidFill>
              </a:rPr>
              <a:t>‹#›</a:t>
            </a:fld>
            <a:endParaRPr lang="zh-CN" altLang="en-US">
              <a:solidFill>
                <a:prstClr val="black"/>
              </a:solidFill>
            </a:endParaRPr>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solidFill>
                  <a:prstClr val="black"/>
                </a:solidFill>
              </a:rPr>
              <a:t>2021/1/6</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solidFill>
                  <a:prstClr val="black"/>
                </a:solidFill>
              </a:rPr>
              <a:t>2021/1/6</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418" y="6357140"/>
            <a:ext cx="2742543" cy="364297"/>
          </a:xfrm>
          <a:prstGeom prst="rect">
            <a:avLst/>
          </a:prstGeom>
        </p:spPr>
        <p:txBody>
          <a:bodyPr/>
          <a:lstStyle/>
          <a:p>
            <a:fld id="{32BF82D2-7A68-459D-A996-9BDDA2518FA4}" type="datetimeFigureOut">
              <a:rPr lang="zh-CN" altLang="en-US" smtClean="0">
                <a:solidFill>
                  <a:prstClr val="black"/>
                </a:solidFill>
              </a:rPr>
              <a:t>2021/1/6</a:t>
            </a:fld>
            <a:endParaRPr lang="zh-CN" altLang="en-US">
              <a:solidFill>
                <a:prstClr val="black"/>
              </a:solidFill>
            </a:endParaRPr>
          </a:p>
        </p:txBody>
      </p:sp>
      <p:sp>
        <p:nvSpPr>
          <p:cNvPr id="3" name="页脚占位符 2"/>
          <p:cNvSpPr>
            <a:spLocks noGrp="1"/>
          </p:cNvSpPr>
          <p:nvPr>
            <p:ph type="ftr" sz="quarter" idx="11"/>
          </p:nvPr>
        </p:nvSpPr>
        <p:spPr>
          <a:xfrm>
            <a:off x="4038554" y="6357140"/>
            <a:ext cx="4115319" cy="364297"/>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611465" y="6357140"/>
            <a:ext cx="2742543" cy="364297"/>
          </a:xfrm>
          <a:prstGeom prst="rect">
            <a:avLst/>
          </a:prstGeom>
        </p:spPr>
        <p:txBody>
          <a:bodyPr/>
          <a:lstStyle/>
          <a:p>
            <a:fld id="{3E01EE5D-26FB-46D5-A381-ECFB35BF1D34}" type="slidenum">
              <a:rPr lang="zh-CN" altLang="en-US" smtClean="0">
                <a:solidFill>
                  <a:prstClr val="black"/>
                </a:solidFill>
              </a:rPr>
              <a:t>‹#›</a:t>
            </a:fld>
            <a:endParaRPr lang="zh-CN" altLang="en-US">
              <a:solidFill>
                <a:prstClr val="black"/>
              </a:solidFill>
            </a:endParaRPr>
          </a:p>
        </p:txBody>
      </p:sp>
      <p:sp>
        <p:nvSpPr>
          <p:cNvPr id="5" name="文本框 32"/>
          <p:cNvSpPr txBox="1"/>
          <p:nvPr userDrawn="1"/>
        </p:nvSpPr>
        <p:spPr>
          <a:xfrm>
            <a:off x="353646" y="343483"/>
            <a:ext cx="2556510" cy="377190"/>
          </a:xfrm>
          <a:prstGeom prst="rect">
            <a:avLst/>
          </a:prstGeom>
          <a:noFill/>
        </p:spPr>
        <p:txBody>
          <a:bodyPr wrap="none" lIns="91422" tIns="45711" rIns="91422" bIns="45711" rtlCol="0">
            <a:spAutoFit/>
          </a:bodyPr>
          <a:lstStyle/>
          <a:p>
            <a:pPr defTabSz="685165"/>
            <a:r>
              <a:rPr lang="zh-CN" altLang="en-US" sz="1865" dirty="0">
                <a:solidFill>
                  <a:prstClr val="black">
                    <a:lumMod val="50000"/>
                    <a:lumOff val="50000"/>
                  </a:prstClr>
                </a:solidFill>
                <a:latin typeface="微软雅黑" panose="020B0503020204020204" charset="-122"/>
                <a:ea typeface="微软雅黑" panose="020B0503020204020204" charset="-122"/>
                <a:cs typeface="+mn-ea"/>
                <a:sym typeface="+mn-lt"/>
              </a:rPr>
              <a:t>点击添加相关标题文字</a:t>
            </a:r>
          </a:p>
        </p:txBody>
      </p:sp>
      <p:sp>
        <p:nvSpPr>
          <p:cNvPr id="6" name="文本框 33"/>
          <p:cNvSpPr txBox="1"/>
          <p:nvPr userDrawn="1"/>
        </p:nvSpPr>
        <p:spPr>
          <a:xfrm>
            <a:off x="353646" y="621069"/>
            <a:ext cx="2111375" cy="295910"/>
          </a:xfrm>
          <a:prstGeom prst="rect">
            <a:avLst/>
          </a:prstGeom>
          <a:noFill/>
        </p:spPr>
        <p:txBody>
          <a:bodyPr wrap="none" lIns="91422" tIns="45711" rIns="91422" bIns="45711" rtlCol="0">
            <a:spAutoFit/>
          </a:bodyPr>
          <a:lstStyle/>
          <a:p>
            <a:pPr defTabSz="685165"/>
            <a:r>
              <a:rPr lang="en-US" altLang="zh-CN" sz="1335" dirty="0">
                <a:solidFill>
                  <a:prstClr val="black">
                    <a:lumMod val="50000"/>
                    <a:lumOff val="50000"/>
                  </a:prstClr>
                </a:solidFill>
                <a:cs typeface="+mn-ea"/>
                <a:sym typeface="+mn-lt"/>
              </a:rPr>
              <a:t>ADD RELATED TITLE WORDS</a:t>
            </a:r>
            <a:endParaRPr lang="zh-CN" altLang="en-US" sz="1335" dirty="0">
              <a:solidFill>
                <a:prstClr val="black">
                  <a:lumMod val="50000"/>
                  <a:lumOff val="50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10"/>
          </p:nvPr>
        </p:nvSpPr>
        <p:spPr/>
        <p:txBody>
          <a:bodyPr/>
          <a:lstStyle/>
          <a:p>
            <a:fld id="{6489D9C7-5DC6-4263-87FF-7C99F6FB63C3}" type="datetime1">
              <a:rPr lang="zh-CN" altLang="en-US" smtClean="0"/>
              <a:t>2021/1/6</a:t>
            </a:fld>
            <a:endParaRPr lang="zh-CN" altLang="en-US"/>
          </a:p>
        </p:txBody>
      </p:sp>
      <p:sp>
        <p:nvSpPr>
          <p:cNvPr id="5" name="页脚占位符 4"/>
          <p:cNvSpPr>
            <a:spLocks noGrp="1"/>
          </p:cNvSpPr>
          <p:nvPr>
            <p:ph type="ftr" sz="quarter" idx="11"/>
          </p:nvPr>
        </p:nvSpPr>
        <p:spPr/>
        <p:txBody>
          <a:bodyPr/>
          <a:lstStyle/>
          <a:p>
            <a:r>
              <a:rPr lang="en-US" altLang="zh-CN"/>
              <a:t>www.islide.cc</a:t>
            </a:r>
            <a:endParaRPr lang="zh-CN" altLang="en-US" dirty="0"/>
          </a:p>
        </p:txBody>
      </p:sp>
      <p:sp>
        <p:nvSpPr>
          <p:cNvPr id="6" name="灯片编号占位符 5"/>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3" name="日期占位符 2"/>
          <p:cNvSpPr>
            <a:spLocks noGrp="1"/>
          </p:cNvSpPr>
          <p:nvPr>
            <p:ph type="dt" sz="half" idx="10"/>
          </p:nvPr>
        </p:nvSpPr>
        <p:spPr/>
        <p:txBody>
          <a:bodyPr/>
          <a:lstStyle/>
          <a:p>
            <a:fld id="{6489D9C7-5DC6-4263-87FF-7C99F6FB63C3}" type="datetime1">
              <a:rPr lang="zh-CN" altLang="en-US" smtClean="0"/>
              <a:t>2021/1/6</a:t>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Ref idx="1001">
        <a:schemeClr val="bg1"/>
      </p:bgRef>
    </p:bg>
    <p:spTree>
      <p:nvGrpSpPr>
        <p:cNvPr id="1" name=""/>
        <p:cNvGrpSpPr/>
        <p:nvPr/>
      </p:nvGrpSpPr>
      <p:grpSpPr>
        <a:xfrm>
          <a:off x="0" y="0"/>
          <a:ext cx="0" cy="0"/>
          <a:chOff x="0" y="0"/>
          <a:chExt cx="0" cy="0"/>
        </a:xfrm>
      </p:grpSpPr>
      <p:sp>
        <p:nvSpPr>
          <p:cNvPr id="13" name="标题 1"/>
          <p:cNvSpPr>
            <a:spLocks noGrp="1"/>
          </p:cNvSpPr>
          <p:nvPr>
            <p:ph type="ctrTitle" hasCustomPrompt="1"/>
          </p:nvPr>
        </p:nvSpPr>
        <p:spPr>
          <a:xfrm>
            <a:off x="669925" y="2564559"/>
            <a:ext cx="4752975" cy="655784"/>
          </a:xfrm>
        </p:spPr>
        <p:txBody>
          <a:bodyPr anchor="ctr">
            <a:normAutofit/>
          </a:bodyPr>
          <a:lstStyle>
            <a:lvl1pPr marL="0" indent="0" algn="l">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4" name="文本占位符 62"/>
          <p:cNvSpPr>
            <a:spLocks noGrp="1"/>
          </p:cNvSpPr>
          <p:nvPr>
            <p:ph type="body" sz="quarter" idx="17" hasCustomPrompt="1"/>
          </p:nvPr>
        </p:nvSpPr>
        <p:spPr>
          <a:xfrm>
            <a:off x="669925" y="3502800"/>
            <a:ext cx="4752975" cy="310871"/>
          </a:xfrm>
        </p:spPr>
        <p:txBody>
          <a:bodyPr vert="horz" lIns="91440" tIns="45720" rIns="91440" bIns="45720" rtlCol="0">
            <a:normAutofit/>
          </a:bodyPr>
          <a:lstStyle>
            <a:lvl1pPr marL="0" indent="0" algn="l">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p>
        </p:txBody>
      </p:sp>
      <p:sp>
        <p:nvSpPr>
          <p:cNvPr id="15" name="文本占位符 62"/>
          <p:cNvSpPr>
            <a:spLocks noGrp="1"/>
          </p:cNvSpPr>
          <p:nvPr>
            <p:ph type="body" sz="quarter" idx="18" hasCustomPrompt="1"/>
          </p:nvPr>
        </p:nvSpPr>
        <p:spPr>
          <a:xfrm>
            <a:off x="669925" y="3818434"/>
            <a:ext cx="4752975" cy="310871"/>
          </a:xfrm>
        </p:spPr>
        <p:txBody>
          <a:bodyPr vert="horz" lIns="91440" tIns="45720" rIns="91440" bIns="45720" rtlCol="0">
            <a:normAutofit/>
          </a:bodyPr>
          <a:lstStyle>
            <a:lvl1pPr marL="0" indent="0" algn="l">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p>
        </p:txBody>
      </p:sp>
      <p:sp>
        <p:nvSpPr>
          <p:cNvPr id="10" name="平行四边形 9"/>
          <p:cNvSpPr/>
          <p:nvPr userDrawn="1"/>
        </p:nvSpPr>
        <p:spPr>
          <a:xfrm flipH="1">
            <a:off x="4275683" y="0"/>
            <a:ext cx="7677152" cy="6858000"/>
          </a:xfrm>
          <a:prstGeom prst="parallelogram">
            <a:avLst>
              <a:gd name="adj" fmla="val 4237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1" name="平行四边形 10"/>
          <p:cNvSpPr/>
          <p:nvPr userDrawn="1"/>
        </p:nvSpPr>
        <p:spPr>
          <a:xfrm flipH="1">
            <a:off x="4523335" y="0"/>
            <a:ext cx="7183962" cy="6858000"/>
          </a:xfrm>
          <a:prstGeom prst="parallelogram">
            <a:avLst>
              <a:gd name="adj" fmla="val 38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2" name="平行四边形 13"/>
          <p:cNvSpPr/>
          <p:nvPr userDrawn="1"/>
        </p:nvSpPr>
        <p:spPr>
          <a:xfrm flipH="1">
            <a:off x="5154632" y="0"/>
            <a:ext cx="6240991" cy="6858000"/>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16" name="图片占位符 7"/>
          <p:cNvSpPr>
            <a:spLocks noGrp="1"/>
          </p:cNvSpPr>
          <p:nvPr>
            <p:ph type="pic" sz="quarter" idx="13"/>
          </p:nvPr>
        </p:nvSpPr>
        <p:spPr>
          <a:xfrm flipH="1">
            <a:off x="5125529" y="0"/>
            <a:ext cx="6524622" cy="6857999"/>
          </a:xfrm>
          <a:prstGeom prst="parallelogram">
            <a:avLst>
              <a:gd name="adj" fmla="val 52097"/>
            </a:avLst>
          </a:prstGeom>
          <a:pattFill prst="pct5">
            <a:fgClr>
              <a:schemeClr val="bg1">
                <a:lumMod val="65000"/>
              </a:schemeClr>
            </a:fgClr>
            <a:bgClr>
              <a:schemeClr val="bg1">
                <a:lumMod val="95000"/>
              </a:schemeClr>
            </a:bgClr>
          </a:pattFill>
        </p:spPr>
        <p:txBody>
          <a:bodyPr>
            <a:normAutofit/>
          </a:bodyPr>
          <a:lstStyle>
            <a:lvl1pPr marL="0" indent="0" algn="ctr">
              <a:buNone/>
              <a:defRPr sz="1600">
                <a:solidFill>
                  <a:schemeClr val="bg1">
                    <a:lumMod val="50000"/>
                  </a:schemeClr>
                </a:solidFill>
              </a:defRPr>
            </a:lvl1pPr>
          </a:lstStyle>
          <a:p>
            <a:r>
              <a:rPr lang="zh-CN" altLang="en-US"/>
              <a:t>单击图标添加图片</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userDrawn="1">
  <p:cSld name="1_节标题">
    <p:spTree>
      <p:nvGrpSpPr>
        <p:cNvPr id="1" name=""/>
        <p:cNvGrpSpPr/>
        <p:nvPr/>
      </p:nvGrpSpPr>
      <p:grpSpPr>
        <a:xfrm>
          <a:off x="0" y="0"/>
          <a:ext cx="0" cy="0"/>
          <a:chOff x="0" y="0"/>
          <a:chExt cx="0" cy="0"/>
        </a:xfrm>
      </p:grpSpPr>
      <p:sp>
        <p:nvSpPr>
          <p:cNvPr id="20" name="标题 1"/>
          <p:cNvSpPr>
            <a:spLocks noGrp="1"/>
          </p:cNvSpPr>
          <p:nvPr userDrawn="1">
            <p:ph type="title"/>
          </p:nvPr>
        </p:nvSpPr>
        <p:spPr>
          <a:xfrm>
            <a:off x="3386408" y="3010354"/>
            <a:ext cx="5419185" cy="895350"/>
          </a:xfrm>
        </p:spPr>
        <p:txBody>
          <a:bodyPr anchor="b">
            <a:normAutofit/>
          </a:bodyPr>
          <a:lstStyle>
            <a:lvl1pPr algn="ctr">
              <a:defRPr sz="2400" b="1">
                <a:solidFill>
                  <a:schemeClr val="tx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3386408" y="3905704"/>
            <a:ext cx="5419185" cy="1015623"/>
          </a:xfrm>
        </p:spPr>
        <p:txBody>
          <a:bodyPr anchor="t">
            <a:normAutofit/>
          </a:bodyPr>
          <a:lstStyle>
            <a:lvl1pPr marL="0" indent="0" algn="ctr">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模板使用技巧 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600"/>
            <a:r>
              <a:rPr lang="zh-CN" altLang="en-US" sz="1800">
                <a:solidFill>
                  <a:schemeClr val="tx1">
                    <a:lumMod val="75000"/>
                    <a:lumOff val="25000"/>
                  </a:schemeClr>
                </a:solidFill>
                <a:latin typeface="Segoe UI Light" panose="020B0502040204020203"/>
                <a:ea typeface="微软雅黑" panose="020B0503020204020204" charset="-122"/>
                <a:cs typeface="Segoe UI Light" panose="020B0502040204020203"/>
              </a:rPr>
              <a:t>模板使用技巧</a:t>
            </a:r>
            <a:r>
              <a:rPr lang="en-US" altLang="zh-CN" sz="1800">
                <a:solidFill>
                  <a:schemeClr val="tx1">
                    <a:lumMod val="75000"/>
                    <a:lumOff val="25000"/>
                  </a:schemeClr>
                </a:solidFill>
                <a:latin typeface="Segoe UI Light" panose="020B0502040204020203"/>
                <a:ea typeface="微软雅黑" panose="020B0503020204020204" charset="-122"/>
                <a:cs typeface="Segoe UI Light" panose="020B0502040204020203"/>
              </a:rPr>
              <a:t> 1</a:t>
            </a:r>
            <a:endPar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5" name="矩形 4"/>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9" name="文本框 8"/>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charset="-122"/>
                <a:ea typeface="微软雅黑" panose="020B0503020204020204" charset="-122"/>
              </a:rPr>
              <a:t>一键调整模板颜色</a:t>
            </a:r>
            <a:endParaRPr lang="en-US" sz="3200" b="1">
              <a:solidFill>
                <a:schemeClr val="tx1">
                  <a:lumMod val="85000"/>
                  <a:lumOff val="15000"/>
                </a:schemeClr>
              </a:solidFill>
              <a:latin typeface="微软雅黑" panose="020B0503020204020204" charset="-122"/>
              <a:ea typeface="微软雅黑" panose="020B0503020204020204" charset="-122"/>
            </a:endParaRPr>
          </a:p>
        </p:txBody>
      </p:sp>
      <p:pic>
        <p:nvPicPr>
          <p:cNvPr id="10" name="图片 9"/>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1.</a:t>
            </a:r>
            <a:r>
              <a:rPr lang="zh-CN" altLang="en-US" sz="1200" spc="150">
                <a:latin typeface="微软雅黑" panose="020B0503020204020204" charset="-122"/>
                <a:ea typeface="微软雅黑" panose="020B0503020204020204" charset="-122"/>
              </a:rPr>
              <a:t> 选择“设计”</a:t>
            </a:r>
            <a:r>
              <a:rPr lang="en-US" altLang="zh-CN" sz="1200" spc="15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“变体”</a:t>
            </a:r>
            <a:r>
              <a:rPr lang="en-US" altLang="zh-CN" sz="1200" spc="15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“颜色”；</a:t>
            </a:r>
            <a:endParaRPr lang="en-US" sz="1200" spc="150">
              <a:latin typeface="微软雅黑" panose="020B0503020204020204" charset="-122"/>
              <a:ea typeface="微软雅黑" panose="020B0503020204020204" charset="-122"/>
            </a:endParaRPr>
          </a:p>
        </p:txBody>
      </p:sp>
      <p:sp>
        <p:nvSpPr>
          <p:cNvPr id="13" name="文本框 12"/>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2.</a:t>
            </a:r>
            <a:r>
              <a:rPr lang="zh-CN" altLang="en-US" sz="1200" spc="150">
                <a:latin typeface="微软雅黑" panose="020B0503020204020204" charset="-122"/>
                <a:ea typeface="微软雅黑" panose="020B0503020204020204" charset="-122"/>
              </a:rPr>
              <a:t> 选择你喜欢的颜色搭配，模板一秒调整为你选颜色。</a:t>
            </a:r>
            <a:endParaRPr lang="en-US" sz="1200" spc="150">
              <a:latin typeface="微软雅黑" panose="020B0503020204020204" charset="-122"/>
              <a:ea typeface="微软雅黑" panose="020B0503020204020204" charset="-122"/>
            </a:endParaRPr>
          </a:p>
        </p:txBody>
      </p:sp>
      <p:pic>
        <p:nvPicPr>
          <p:cNvPr id="14" name="图片 13"/>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2"/>
          </p:nvPr>
        </p:nvSpPr>
        <p:spPr>
          <a:xfrm>
            <a:off x="5401732" y="6252628"/>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t>2021/1/6</a:t>
            </a:fld>
            <a:endParaRPr lang="zh-CN" altLang="en-US"/>
          </a:p>
        </p:txBody>
      </p:sp>
      <p:sp>
        <p:nvSpPr>
          <p:cNvPr id="5" name="页脚占位符 4"/>
          <p:cNvSpPr>
            <a:spLocks noGrp="1"/>
          </p:cNvSpPr>
          <p:nvPr>
            <p:ph type="ftr" sz="quarter" idx="3"/>
          </p:nvPr>
        </p:nvSpPr>
        <p:spPr>
          <a:xfrm>
            <a:off x="669924" y="6252628"/>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a:t>www.islide.cc</a:t>
            </a:r>
            <a:endParaRPr lang="zh-CN" altLang="en-US" dirty="0"/>
          </a:p>
        </p:txBody>
      </p:sp>
      <p:sp>
        <p:nvSpPr>
          <p:cNvPr id="6" name="灯片编号占位符 5"/>
          <p:cNvSpPr>
            <a:spLocks noGrp="1"/>
          </p:cNvSpPr>
          <p:nvPr>
            <p:ph type="sldNum" sz="quarter" idx="4"/>
          </p:nvPr>
        </p:nvSpPr>
        <p:spPr>
          <a:xfrm>
            <a:off x="8610599" y="6252628"/>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5"/>
          <a:srcRect l="33014" t="5403" r="33014" b="5403"/>
          <a:stretch>
            <a:fillRect/>
          </a:stretch>
        </p:blipFill>
        <p:spPr>
          <a:xfrm>
            <a:off x="4"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10" name="矩形 9"/>
          <p:cNvSpPr/>
          <p:nvPr userDrawn="1"/>
        </p:nvSpPr>
        <p:spPr>
          <a:xfrm>
            <a:off x="1" y="0"/>
            <a:ext cx="12191996" cy="6857999"/>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22314" y="3524598"/>
            <a:ext cx="6387013" cy="1180406"/>
          </a:xfrm>
        </p:spPr>
        <p:txBody>
          <a:bodyPr/>
          <a:lstStyle/>
          <a:p>
            <a:r>
              <a:rPr lang="en-US" altLang="zh-CN" dirty="0">
                <a:solidFill>
                  <a:srgbClr val="FFC000"/>
                </a:solidFill>
              </a:rPr>
              <a:t>20XX</a:t>
            </a:r>
            <a:r>
              <a:rPr lang="zh-CN" altLang="en-US" dirty="0"/>
              <a:t>上半年工作总结</a:t>
            </a:r>
            <a:r>
              <a:rPr lang="en-US" altLang="zh-CN" dirty="0"/>
              <a:t>PPT</a:t>
            </a:r>
            <a:r>
              <a:rPr lang="zh-CN" altLang="en-US" dirty="0"/>
              <a:t>模板</a:t>
            </a:r>
          </a:p>
        </p:txBody>
      </p:sp>
      <p:pic>
        <p:nvPicPr>
          <p:cNvPr id="17" name="图片占位符 1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0" y="0"/>
            <a:ext cx="12192000" cy="4114801"/>
          </a:xfrm>
        </p:spPr>
      </p:pic>
      <p:sp>
        <p:nvSpPr>
          <p:cNvPr id="10" name="矩形 259"/>
          <p:cNvSpPr>
            <a:spLocks noChangeArrowheads="1"/>
          </p:cNvSpPr>
          <p:nvPr/>
        </p:nvSpPr>
        <p:spPr bwMode="auto">
          <a:xfrm>
            <a:off x="4026568" y="5098199"/>
            <a:ext cx="74756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50000"/>
              </a:lnSpc>
              <a:buNone/>
            </a:pPr>
            <a:r>
              <a:rPr lang="en-US" altLang="zh-CN" sz="1200" dirty="0">
                <a:solidFill>
                  <a:schemeClr val="tx1">
                    <a:lumMod val="75000"/>
                    <a:lumOff val="25000"/>
                  </a:schemeClr>
                </a:solidFill>
                <a:cs typeface="Arial" panose="020B0604020202020204" pitchFamily="34" charset="0"/>
              </a:rPr>
              <a:t>Please replace text, click add relevant headline, modify the text content, also can copy your content to this directly. Please replace text, </a:t>
            </a:r>
          </a:p>
        </p:txBody>
      </p:sp>
      <p:grpSp>
        <p:nvGrpSpPr>
          <p:cNvPr id="12" name="组合 11"/>
          <p:cNvGrpSpPr/>
          <p:nvPr/>
        </p:nvGrpSpPr>
        <p:grpSpPr>
          <a:xfrm>
            <a:off x="6264209" y="6012755"/>
            <a:ext cx="1418590" cy="342900"/>
            <a:chOff x="6416934" y="1799021"/>
            <a:chExt cx="1289382" cy="338118"/>
          </a:xfrm>
        </p:grpSpPr>
        <p:sp>
          <p:nvSpPr>
            <p:cNvPr id="13" name="矩形 12"/>
            <p:cNvSpPr/>
            <p:nvPr/>
          </p:nvSpPr>
          <p:spPr>
            <a:xfrm>
              <a:off x="6416934" y="1799021"/>
              <a:ext cx="1289382" cy="338118"/>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latin typeface="汉仪雅酷黑 75W" panose="020B0804020202020204" charset="-122"/>
                <a:ea typeface="汉仪雅酷黑 75W" panose="020B0804020202020204" charset="-122"/>
                <a:sym typeface="Century Gothic" panose="020B0502020202020204" pitchFamily="34" charset="0"/>
              </a:endParaRPr>
            </a:p>
          </p:txBody>
        </p:sp>
        <p:sp>
          <p:nvSpPr>
            <p:cNvPr id="14" name="文本框 13"/>
            <p:cNvSpPr txBox="1"/>
            <p:nvPr/>
          </p:nvSpPr>
          <p:spPr>
            <a:xfrm>
              <a:off x="6470033" y="1799021"/>
              <a:ext cx="1235706" cy="302428"/>
            </a:xfrm>
            <a:prstGeom prst="rect">
              <a:avLst/>
            </a:prstGeom>
            <a:noFill/>
          </p:spPr>
          <p:txBody>
            <a:bodyPr wrap="square" rtlCol="0">
              <a:spAutoFit/>
              <a:scene3d>
                <a:camera prst="orthographicFront"/>
                <a:lightRig rig="threePt" dir="t"/>
              </a:scene3d>
              <a:sp3d contourW="12700"/>
            </a:bodyPr>
            <a:lstStyle/>
            <a:p>
              <a:r>
                <a:rPr lang="zh-CN" altLang="en-US" sz="1400">
                  <a:solidFill>
                    <a:schemeClr val="bg1"/>
                  </a:solidFill>
                  <a:latin typeface="汉仪雅酷黑 75W" panose="020B0804020202020204" charset="-122"/>
                  <a:ea typeface="汉仪雅酷黑 75W" panose="020B0804020202020204" charset="-122"/>
                  <a:cs typeface="汉仪雅酷黑 75W" panose="020B0804020202020204" charset="-122"/>
                  <a:sym typeface="Century Gothic" panose="020B0502020202020204" pitchFamily="34" charset="0"/>
                </a:rPr>
                <a:t>汇报人</a:t>
              </a:r>
              <a:r>
                <a:rPr lang="en-US" altLang="zh-CN" sz="1400">
                  <a:solidFill>
                    <a:schemeClr val="bg1"/>
                  </a:solidFill>
                  <a:latin typeface="汉仪雅酷黑 75W" panose="020B0804020202020204" charset="-122"/>
                  <a:ea typeface="汉仪雅酷黑 75W" panose="020B0804020202020204" charset="-122"/>
                  <a:cs typeface="汉仪雅酷黑 75W" panose="020B0804020202020204" charset="-122"/>
                  <a:sym typeface="Century Gothic" panose="020B0502020202020204" pitchFamily="34" charset="0"/>
                </a:rPr>
                <a:t>/xiazaii</a:t>
              </a:r>
              <a:endParaRPr lang="zh-CN" altLang="en-US" sz="1400" dirty="0">
                <a:solidFill>
                  <a:schemeClr val="bg1"/>
                </a:solidFill>
                <a:latin typeface="汉仪雅酷黑 75W" panose="020B0804020202020204" charset="-122"/>
                <a:ea typeface="汉仪雅酷黑 75W" panose="020B0804020202020204" charset="-122"/>
                <a:cs typeface="汉仪雅酷黑 75W" panose="020B0804020202020204" charset="-122"/>
                <a:sym typeface="Century Gothic" panose="020B0502020202020204" pitchFamily="34" charset="0"/>
              </a:endParaRPr>
            </a:p>
          </p:txBody>
        </p:sp>
      </p:grpSp>
      <p:grpSp>
        <p:nvGrpSpPr>
          <p:cNvPr id="15" name="组合 14"/>
          <p:cNvGrpSpPr/>
          <p:nvPr/>
        </p:nvGrpSpPr>
        <p:grpSpPr>
          <a:xfrm>
            <a:off x="8245409" y="6012755"/>
            <a:ext cx="1563370" cy="342900"/>
            <a:chOff x="6416934" y="1799021"/>
            <a:chExt cx="1421765" cy="338118"/>
          </a:xfrm>
        </p:grpSpPr>
        <p:sp>
          <p:nvSpPr>
            <p:cNvPr id="16" name="矩形 15"/>
            <p:cNvSpPr/>
            <p:nvPr/>
          </p:nvSpPr>
          <p:spPr>
            <a:xfrm>
              <a:off x="6416934" y="1799021"/>
              <a:ext cx="1289382" cy="338118"/>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latin typeface="汉仪雅酷黑 75W" panose="020B0804020202020204" charset="-122"/>
                <a:ea typeface="汉仪雅酷黑 75W" panose="020B0804020202020204" charset="-122"/>
                <a:sym typeface="Century Gothic" panose="020B0502020202020204" pitchFamily="34" charset="0"/>
              </a:endParaRPr>
            </a:p>
          </p:txBody>
        </p:sp>
        <p:sp>
          <p:nvSpPr>
            <p:cNvPr id="18" name="文本框 17"/>
            <p:cNvSpPr txBox="1"/>
            <p:nvPr/>
          </p:nvSpPr>
          <p:spPr>
            <a:xfrm>
              <a:off x="6437889" y="1799021"/>
              <a:ext cx="1400810" cy="302428"/>
            </a:xfrm>
            <a:prstGeom prst="rect">
              <a:avLst/>
            </a:prstGeom>
            <a:noFill/>
          </p:spPr>
          <p:txBody>
            <a:bodyPr wrap="square" rtlCol="0">
              <a:spAutoFit/>
              <a:scene3d>
                <a:camera prst="orthographicFront"/>
                <a:lightRig rig="threePt" dir="t"/>
              </a:scene3d>
              <a:sp3d contourW="12700"/>
            </a:bodyPr>
            <a:lstStyle/>
            <a:p>
              <a:r>
                <a:rPr lang="zh-CN" altLang="en-US" sz="1400" dirty="0">
                  <a:solidFill>
                    <a:schemeClr val="bg1"/>
                  </a:solidFill>
                  <a:latin typeface="汉仪雅酷黑 75W" panose="020B0804020202020204" charset="-122"/>
                  <a:ea typeface="汉仪雅酷黑 75W" panose="020B0804020202020204" charset="-122"/>
                  <a:cs typeface="汉仪雅酷黑 75W" panose="020B0804020202020204" charset="-122"/>
                  <a:sym typeface="Century Gothic" panose="020B0502020202020204" pitchFamily="34" charset="0"/>
                </a:rPr>
                <a:t>时间</a:t>
              </a:r>
              <a:r>
                <a:rPr lang="en-US" altLang="zh-CN" sz="1400" dirty="0">
                  <a:solidFill>
                    <a:schemeClr val="bg1"/>
                  </a:solidFill>
                  <a:latin typeface="汉仪雅酷黑 75W" panose="020B0804020202020204" charset="-122"/>
                  <a:ea typeface="汉仪雅酷黑 75W" panose="020B0804020202020204" charset="-122"/>
                  <a:cs typeface="汉仪雅酷黑 75W" panose="020B0804020202020204" charset="-122"/>
                  <a:sym typeface="Century Gothic" panose="020B0502020202020204" pitchFamily="34" charset="0"/>
                </a:rPr>
                <a:t>/20XX.X.X</a:t>
              </a:r>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ppt_x</p:attrName>
                                        </p:attrNameLst>
                                      </p:cBhvr>
                                      <p:tavLst>
                                        <p:tav tm="0">
                                          <p:val>
                                            <p:strVal val="#ppt_x-#ppt_w*1.125000"/>
                                          </p:val>
                                        </p:tav>
                                        <p:tav tm="100000">
                                          <p:val>
                                            <p:strVal val="#ppt_x"/>
                                          </p:val>
                                        </p:tav>
                                      </p:tavLst>
                                    </p:anim>
                                    <p:animEffect transition="in" filter="wipe(righ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上半年成功项目</a:t>
            </a:r>
          </a:p>
        </p:txBody>
      </p:sp>
      <p:sp>
        <p:nvSpPr>
          <p:cNvPr id="6" name="îślïḑé"/>
          <p:cNvSpPr/>
          <p:nvPr/>
        </p:nvSpPr>
        <p:spPr>
          <a:xfrm flipV="1">
            <a:off x="3938760" y="3269548"/>
            <a:ext cx="1691792" cy="1430977"/>
          </a:xfrm>
          <a:prstGeom prst="rect">
            <a:avLst/>
          </a:prstGeom>
          <a:solidFill>
            <a:srgbClr val="FFC000"/>
          </a:solidFill>
          <a:ln>
            <a:noFill/>
          </a:ln>
          <a:scene3d>
            <a:camera prst="perspectiveRelaxed" fov="5700000">
              <a:rot lat="16800000" lon="0" rev="0"/>
            </a:camera>
            <a:lightRig rig="soft" dir="t">
              <a:rot lat="0" lon="0" rev="4800000"/>
            </a:lightRig>
          </a:scene3d>
          <a:sp3d extrusionH="57150" prstMaterial="plastic">
            <a:bevelT w="0" h="12700"/>
            <a:bevelB w="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ļídê"/>
          <p:cNvSpPr/>
          <p:nvPr/>
        </p:nvSpPr>
        <p:spPr bwMode="auto">
          <a:xfrm>
            <a:off x="4479992" y="3129808"/>
            <a:ext cx="609329" cy="609329"/>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rgbClr val="FFC000"/>
          </a:solidFill>
          <a:ln>
            <a:noFill/>
          </a:ln>
        </p:spPr>
        <p:txBody>
          <a:bodyPr anchor="ctr"/>
          <a:lstStyle/>
          <a:p>
            <a:pPr algn="ctr"/>
            <a:endParaRPr/>
          </a:p>
        </p:txBody>
      </p:sp>
      <p:sp>
        <p:nvSpPr>
          <p:cNvPr id="8" name="iśḷïdê"/>
          <p:cNvSpPr txBox="1"/>
          <p:nvPr/>
        </p:nvSpPr>
        <p:spPr bwMode="auto">
          <a:xfrm>
            <a:off x="4483292" y="2648349"/>
            <a:ext cx="602729" cy="369332"/>
          </a:xfrm>
          <a:prstGeom prst="rect">
            <a:avLst/>
          </a:prstGeom>
          <a:noFill/>
        </p:spPr>
        <p:txBody>
          <a:bodyPr wrap="none" lIns="0" tIns="0" rIns="0" bIns="0" anchor="ctr">
            <a:normAutofit/>
          </a:bodyPr>
          <a:lstStyle/>
          <a:p>
            <a:pPr algn="ctr"/>
            <a:r>
              <a:rPr lang="en-US" altLang="ko-KR" sz="2400" b="0" dirty="0">
                <a:solidFill>
                  <a:srgbClr val="FFC000"/>
                </a:solidFill>
                <a:effectLst/>
                <a:latin typeface="Impact" panose="020B0806030902050204" pitchFamily="34" charset="0"/>
              </a:rPr>
              <a:t>2</a:t>
            </a:r>
          </a:p>
        </p:txBody>
      </p:sp>
      <p:grpSp>
        <p:nvGrpSpPr>
          <p:cNvPr id="9" name="îślïḓe"/>
          <p:cNvGrpSpPr/>
          <p:nvPr/>
        </p:nvGrpSpPr>
        <p:grpSpPr>
          <a:xfrm>
            <a:off x="3730625" y="4325964"/>
            <a:ext cx="2108063" cy="944997"/>
            <a:chOff x="1326000" y="4868424"/>
            <a:chExt cx="2108063" cy="944997"/>
          </a:xfrm>
        </p:grpSpPr>
        <p:sp>
          <p:nvSpPr>
            <p:cNvPr id="28" name="íṥľiḑe"/>
            <p:cNvSpPr/>
            <p:nvPr/>
          </p:nvSpPr>
          <p:spPr bwMode="auto">
            <a:xfrm>
              <a:off x="1326000" y="5256022"/>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100" dirty="0"/>
                <a:t>Copy paste fonts. Choose the only option to retain text.</a:t>
              </a:r>
            </a:p>
          </p:txBody>
        </p:sp>
        <p:sp>
          <p:nvSpPr>
            <p:cNvPr id="29" name="íSļiḍè"/>
            <p:cNvSpPr txBox="1"/>
            <p:nvPr/>
          </p:nvSpPr>
          <p:spPr bwMode="auto">
            <a:xfrm>
              <a:off x="1326000" y="4868424"/>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800" b="1" dirty="0"/>
                <a:t>Text here</a:t>
              </a:r>
            </a:p>
          </p:txBody>
        </p:sp>
      </p:grpSp>
      <p:sp>
        <p:nvSpPr>
          <p:cNvPr id="10" name="ïṣḷídê"/>
          <p:cNvSpPr/>
          <p:nvPr/>
        </p:nvSpPr>
        <p:spPr>
          <a:xfrm flipV="1">
            <a:off x="9184135" y="1820127"/>
            <a:ext cx="1691792" cy="1430977"/>
          </a:xfrm>
          <a:prstGeom prst="rect">
            <a:avLst/>
          </a:prstGeom>
          <a:solidFill>
            <a:srgbClr val="FFC000"/>
          </a:solidFill>
          <a:ln>
            <a:noFill/>
          </a:ln>
          <a:scene3d>
            <a:camera prst="perspectiveRelaxed" fov="5700000">
              <a:rot lat="16800000" lon="0" rev="0"/>
            </a:camera>
            <a:lightRig rig="soft" dir="t">
              <a:rot lat="0" lon="0" rev="4800000"/>
            </a:lightRig>
          </a:scene3d>
          <a:sp3d extrusionH="57150" prstMaterial="plastic">
            <a:bevelB w="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îṣḻïḍê"/>
          <p:cNvSpPr/>
          <p:nvPr/>
        </p:nvSpPr>
        <p:spPr bwMode="auto">
          <a:xfrm>
            <a:off x="9725367" y="1688331"/>
            <a:ext cx="609329" cy="609329"/>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rgbClr val="FFC000"/>
          </a:solidFill>
          <a:ln>
            <a:noFill/>
          </a:ln>
        </p:spPr>
        <p:txBody>
          <a:bodyPr anchor="ctr"/>
          <a:lstStyle/>
          <a:p>
            <a:pPr algn="ctr"/>
            <a:endParaRPr/>
          </a:p>
        </p:txBody>
      </p:sp>
      <p:sp>
        <p:nvSpPr>
          <p:cNvPr id="12" name="ï$lïḍê"/>
          <p:cNvSpPr txBox="1"/>
          <p:nvPr/>
        </p:nvSpPr>
        <p:spPr bwMode="auto">
          <a:xfrm>
            <a:off x="9729468" y="1192976"/>
            <a:ext cx="601127" cy="369332"/>
          </a:xfrm>
          <a:prstGeom prst="rect">
            <a:avLst/>
          </a:prstGeom>
          <a:noFill/>
        </p:spPr>
        <p:txBody>
          <a:bodyPr wrap="none" lIns="0" tIns="0" rIns="0" bIns="0" anchor="ctr">
            <a:normAutofit/>
          </a:bodyPr>
          <a:lstStyle/>
          <a:p>
            <a:pPr algn="ctr"/>
            <a:r>
              <a:rPr lang="en-US" altLang="ko-KR" sz="2400" b="0" dirty="0">
                <a:solidFill>
                  <a:srgbClr val="FFC000"/>
                </a:solidFill>
                <a:effectLst/>
                <a:latin typeface="Impact" panose="020B0806030902050204" pitchFamily="34" charset="0"/>
              </a:rPr>
              <a:t>4</a:t>
            </a:r>
          </a:p>
        </p:txBody>
      </p:sp>
      <p:grpSp>
        <p:nvGrpSpPr>
          <p:cNvPr id="13" name="íṣḷíḋê"/>
          <p:cNvGrpSpPr/>
          <p:nvPr/>
        </p:nvGrpSpPr>
        <p:grpSpPr>
          <a:xfrm>
            <a:off x="8976000" y="2876543"/>
            <a:ext cx="2108063" cy="944997"/>
            <a:chOff x="1326000" y="4868424"/>
            <a:chExt cx="2108063" cy="944997"/>
          </a:xfrm>
        </p:grpSpPr>
        <p:sp>
          <p:nvSpPr>
            <p:cNvPr id="26" name="ïśľïḓe"/>
            <p:cNvSpPr/>
            <p:nvPr/>
          </p:nvSpPr>
          <p:spPr bwMode="auto">
            <a:xfrm>
              <a:off x="1326000" y="5256022"/>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100" dirty="0"/>
                <a:t>Copy paste fonts. Choose the only option to retain text.</a:t>
              </a:r>
            </a:p>
          </p:txBody>
        </p:sp>
        <p:sp>
          <p:nvSpPr>
            <p:cNvPr id="27" name="iṣļiḍé"/>
            <p:cNvSpPr txBox="1"/>
            <p:nvPr/>
          </p:nvSpPr>
          <p:spPr bwMode="auto">
            <a:xfrm>
              <a:off x="1326000" y="4868424"/>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800" b="1" dirty="0"/>
                <a:t>Text here</a:t>
              </a:r>
            </a:p>
          </p:txBody>
        </p:sp>
      </p:grpSp>
      <p:sp>
        <p:nvSpPr>
          <p:cNvPr id="14" name="iŝḷíḑè"/>
          <p:cNvSpPr/>
          <p:nvPr/>
        </p:nvSpPr>
        <p:spPr>
          <a:xfrm flipV="1">
            <a:off x="6561448" y="2547047"/>
            <a:ext cx="1691792" cy="1430977"/>
          </a:xfrm>
          <a:prstGeom prst="rect">
            <a:avLst/>
          </a:prstGeom>
          <a:solidFill>
            <a:srgbClr val="245D90"/>
          </a:solidFill>
          <a:ln>
            <a:noFill/>
          </a:ln>
          <a:scene3d>
            <a:camera prst="perspectiveRelaxed" fov="5700000">
              <a:rot lat="16800000" lon="0" rev="0"/>
            </a:camera>
            <a:lightRig rig="soft" dir="t">
              <a:rot lat="0" lon="0" rev="4800000"/>
            </a:lightRig>
          </a:scene3d>
          <a:sp3d extrusionH="57150" prstMaterial="plastic">
            <a:bevelT w="0" h="12700"/>
            <a:bevelB w="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iṣlïḍé"/>
          <p:cNvSpPr/>
          <p:nvPr/>
        </p:nvSpPr>
        <p:spPr bwMode="auto">
          <a:xfrm>
            <a:off x="7102680" y="2351017"/>
            <a:ext cx="609329" cy="609329"/>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rgbClr val="245D90"/>
          </a:solidFill>
          <a:ln>
            <a:noFill/>
          </a:ln>
        </p:spPr>
        <p:txBody>
          <a:bodyPr anchor="ctr"/>
          <a:lstStyle/>
          <a:p>
            <a:pPr algn="ctr"/>
            <a:endParaRPr/>
          </a:p>
        </p:txBody>
      </p:sp>
      <p:sp>
        <p:nvSpPr>
          <p:cNvPr id="16" name="ïṩ1íḋè"/>
          <p:cNvSpPr txBox="1"/>
          <p:nvPr/>
        </p:nvSpPr>
        <p:spPr bwMode="auto">
          <a:xfrm>
            <a:off x="7129223" y="1922464"/>
            <a:ext cx="556243" cy="369332"/>
          </a:xfrm>
          <a:prstGeom prst="rect">
            <a:avLst/>
          </a:prstGeom>
          <a:noFill/>
        </p:spPr>
        <p:txBody>
          <a:bodyPr wrap="none" lIns="0" tIns="0" rIns="0" bIns="0" anchor="ctr">
            <a:normAutofit/>
          </a:bodyPr>
          <a:lstStyle/>
          <a:p>
            <a:pPr algn="ctr"/>
            <a:r>
              <a:rPr lang="en-US" altLang="ko-KR" sz="2400" b="0" dirty="0">
                <a:solidFill>
                  <a:srgbClr val="245D90"/>
                </a:solidFill>
                <a:effectLst/>
                <a:latin typeface="Impact" panose="020B0806030902050204" pitchFamily="34" charset="0"/>
              </a:rPr>
              <a:t>3</a:t>
            </a:r>
          </a:p>
        </p:txBody>
      </p:sp>
      <p:grpSp>
        <p:nvGrpSpPr>
          <p:cNvPr id="17" name="îšļïḋe"/>
          <p:cNvGrpSpPr/>
          <p:nvPr/>
        </p:nvGrpSpPr>
        <p:grpSpPr>
          <a:xfrm>
            <a:off x="6353313" y="3603463"/>
            <a:ext cx="2108063" cy="944997"/>
            <a:chOff x="1326000" y="4868424"/>
            <a:chExt cx="2108063" cy="944997"/>
          </a:xfrm>
        </p:grpSpPr>
        <p:sp>
          <p:nvSpPr>
            <p:cNvPr id="24" name="îṥļïde"/>
            <p:cNvSpPr/>
            <p:nvPr/>
          </p:nvSpPr>
          <p:spPr bwMode="auto">
            <a:xfrm>
              <a:off x="1326000" y="5256022"/>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100" dirty="0"/>
                <a:t>Copy paste fonts. Choose the only option to retain text.</a:t>
              </a:r>
            </a:p>
          </p:txBody>
        </p:sp>
        <p:sp>
          <p:nvSpPr>
            <p:cNvPr id="25" name="ïşḷîḍè"/>
            <p:cNvSpPr txBox="1"/>
            <p:nvPr/>
          </p:nvSpPr>
          <p:spPr bwMode="auto">
            <a:xfrm>
              <a:off x="1326000" y="4868424"/>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800" b="1" dirty="0"/>
                <a:t>Text here</a:t>
              </a:r>
            </a:p>
          </p:txBody>
        </p:sp>
      </p:grpSp>
      <p:sp>
        <p:nvSpPr>
          <p:cNvPr id="18" name="iś1íḓé"/>
          <p:cNvSpPr/>
          <p:nvPr/>
        </p:nvSpPr>
        <p:spPr>
          <a:xfrm flipV="1">
            <a:off x="1316072" y="3992587"/>
            <a:ext cx="1691792" cy="1430977"/>
          </a:xfrm>
          <a:prstGeom prst="rect">
            <a:avLst/>
          </a:prstGeom>
          <a:solidFill>
            <a:srgbClr val="245D90"/>
          </a:solidFill>
          <a:ln>
            <a:noFill/>
          </a:ln>
          <a:scene3d>
            <a:camera prst="perspectiveRelaxed" fov="5700000">
              <a:rot lat="16800000" lon="0" rev="0"/>
            </a:camera>
            <a:lightRig rig="soft" dir="t">
              <a:rot lat="0" lon="0" rev="4800000"/>
            </a:lightRig>
          </a:scene3d>
          <a:sp3d extrusionH="57150" prstMaterial="plastic">
            <a:bevelT w="0" h="12700"/>
            <a:bevelB w="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iṩḷïďê"/>
          <p:cNvSpPr/>
          <p:nvPr/>
        </p:nvSpPr>
        <p:spPr bwMode="auto">
          <a:xfrm>
            <a:off x="1857304" y="3784124"/>
            <a:ext cx="609329" cy="609329"/>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rgbClr val="245D90"/>
          </a:solidFill>
          <a:ln>
            <a:noFill/>
          </a:ln>
        </p:spPr>
        <p:txBody>
          <a:bodyPr anchor="ctr"/>
          <a:lstStyle/>
          <a:p>
            <a:pPr algn="ctr"/>
            <a:endParaRPr/>
          </a:p>
        </p:txBody>
      </p:sp>
      <p:sp>
        <p:nvSpPr>
          <p:cNvPr id="20" name="îşḻïďè"/>
          <p:cNvSpPr txBox="1"/>
          <p:nvPr/>
        </p:nvSpPr>
        <p:spPr bwMode="auto">
          <a:xfrm>
            <a:off x="1861405" y="3368478"/>
            <a:ext cx="601127" cy="369332"/>
          </a:xfrm>
          <a:prstGeom prst="rect">
            <a:avLst/>
          </a:prstGeom>
          <a:noFill/>
        </p:spPr>
        <p:txBody>
          <a:bodyPr wrap="none" lIns="0" tIns="0" rIns="0" bIns="0" anchor="ctr">
            <a:normAutofit/>
          </a:bodyPr>
          <a:lstStyle/>
          <a:p>
            <a:pPr algn="ctr"/>
            <a:r>
              <a:rPr lang="en-US" altLang="ko-KR" sz="2400" b="0" dirty="0">
                <a:solidFill>
                  <a:srgbClr val="245D90"/>
                </a:solidFill>
                <a:effectLst/>
                <a:latin typeface="Impact" panose="020B0806030902050204" pitchFamily="34" charset="0"/>
              </a:rPr>
              <a:t>1</a:t>
            </a:r>
          </a:p>
        </p:txBody>
      </p:sp>
      <p:grpSp>
        <p:nvGrpSpPr>
          <p:cNvPr id="21" name="iş1íḓê"/>
          <p:cNvGrpSpPr/>
          <p:nvPr/>
        </p:nvGrpSpPr>
        <p:grpSpPr>
          <a:xfrm>
            <a:off x="1107937" y="5049003"/>
            <a:ext cx="2108063" cy="944997"/>
            <a:chOff x="1326000" y="4868424"/>
            <a:chExt cx="2108063" cy="944997"/>
          </a:xfrm>
        </p:grpSpPr>
        <p:sp>
          <p:nvSpPr>
            <p:cNvPr id="22" name="ïṣľiḑê"/>
            <p:cNvSpPr/>
            <p:nvPr/>
          </p:nvSpPr>
          <p:spPr bwMode="auto">
            <a:xfrm>
              <a:off x="1326000" y="5256022"/>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100" dirty="0"/>
                <a:t>Copy paste fonts. Choose the only option to retain text.</a:t>
              </a:r>
            </a:p>
          </p:txBody>
        </p:sp>
        <p:sp>
          <p:nvSpPr>
            <p:cNvPr id="23" name="ïśļîḍé"/>
            <p:cNvSpPr txBox="1"/>
            <p:nvPr/>
          </p:nvSpPr>
          <p:spPr bwMode="auto">
            <a:xfrm>
              <a:off x="1326000" y="4868424"/>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800" b="1" dirty="0"/>
                <a:t>Text here</a:t>
              </a:r>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animBg="1"/>
      <p:bldP spid="11" grpId="0" animBg="1"/>
      <p:bldP spid="12" grpId="0"/>
      <p:bldP spid="14" grpId="0" animBg="1"/>
      <p:bldP spid="15" grpId="0" animBg="1"/>
      <p:bldP spid="16"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上半年成功项目</a:t>
            </a:r>
          </a:p>
        </p:txBody>
      </p:sp>
      <p:grpSp>
        <p:nvGrpSpPr>
          <p:cNvPr id="38" name="组合 37"/>
          <p:cNvGrpSpPr/>
          <p:nvPr/>
        </p:nvGrpSpPr>
        <p:grpSpPr>
          <a:xfrm>
            <a:off x="3842389" y="1803401"/>
            <a:ext cx="4507222" cy="3971924"/>
            <a:chOff x="867909" y="1992540"/>
            <a:chExt cx="4746555" cy="4182835"/>
          </a:xfrm>
        </p:grpSpPr>
        <p:sp>
          <p:nvSpPr>
            <p:cNvPr id="39" name="矩形 38"/>
            <p:cNvSpPr/>
            <p:nvPr/>
          </p:nvSpPr>
          <p:spPr>
            <a:xfrm>
              <a:off x="867909" y="1992540"/>
              <a:ext cx="2270055" cy="1992085"/>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40" name="矩形 39"/>
            <p:cNvSpPr/>
            <p:nvPr/>
          </p:nvSpPr>
          <p:spPr>
            <a:xfrm>
              <a:off x="3344409" y="1992540"/>
              <a:ext cx="2270055" cy="19920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41" name="矩形 40"/>
            <p:cNvSpPr/>
            <p:nvPr/>
          </p:nvSpPr>
          <p:spPr>
            <a:xfrm>
              <a:off x="867909" y="4183290"/>
              <a:ext cx="2270055" cy="19920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42" name="矩形 41"/>
            <p:cNvSpPr/>
            <p:nvPr/>
          </p:nvSpPr>
          <p:spPr>
            <a:xfrm>
              <a:off x="3344409" y="4183290"/>
              <a:ext cx="2270055" cy="1992085"/>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43" name="椭圆 5"/>
            <p:cNvSpPr/>
            <p:nvPr/>
          </p:nvSpPr>
          <p:spPr>
            <a:xfrm>
              <a:off x="1714114" y="2483168"/>
              <a:ext cx="577644" cy="560253"/>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44" name="椭圆 32"/>
            <p:cNvSpPr/>
            <p:nvPr/>
          </p:nvSpPr>
          <p:spPr>
            <a:xfrm>
              <a:off x="4190614" y="2474910"/>
              <a:ext cx="577644" cy="576769"/>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45" name="椭圆 46"/>
            <p:cNvSpPr/>
            <p:nvPr/>
          </p:nvSpPr>
          <p:spPr>
            <a:xfrm>
              <a:off x="1714114" y="4716450"/>
              <a:ext cx="577644" cy="475186"/>
            </a:xfrm>
            <a:custGeom>
              <a:avLst/>
              <a:gdLst>
                <a:gd name="connsiteX0" fmla="*/ 440068 w 607497"/>
                <a:gd name="connsiteY0" fmla="*/ 391268 h 499744"/>
                <a:gd name="connsiteX1" fmla="*/ 440068 w 607497"/>
                <a:gd name="connsiteY1" fmla="*/ 469334 h 499744"/>
                <a:gd name="connsiteX2" fmla="*/ 577038 w 607497"/>
                <a:gd name="connsiteY2" fmla="*/ 469334 h 499744"/>
                <a:gd name="connsiteX3" fmla="*/ 577038 w 607497"/>
                <a:gd name="connsiteY3" fmla="*/ 391268 h 499744"/>
                <a:gd name="connsiteX4" fmla="*/ 508507 w 607497"/>
                <a:gd name="connsiteY4" fmla="*/ 291692 h 499744"/>
                <a:gd name="connsiteX5" fmla="*/ 467462 w 607497"/>
                <a:gd name="connsiteY5" fmla="*/ 332672 h 499744"/>
                <a:gd name="connsiteX6" fmla="*/ 467462 w 607497"/>
                <a:gd name="connsiteY6" fmla="*/ 361043 h 499744"/>
                <a:gd name="connsiteX7" fmla="*/ 549644 w 607497"/>
                <a:gd name="connsiteY7" fmla="*/ 361043 h 499744"/>
                <a:gd name="connsiteX8" fmla="*/ 549644 w 607497"/>
                <a:gd name="connsiteY8" fmla="*/ 332672 h 499744"/>
                <a:gd name="connsiteX9" fmla="*/ 508507 w 607497"/>
                <a:gd name="connsiteY9" fmla="*/ 291692 h 499744"/>
                <a:gd name="connsiteX10" fmla="*/ 508507 w 607497"/>
                <a:gd name="connsiteY10" fmla="*/ 261374 h 499744"/>
                <a:gd name="connsiteX11" fmla="*/ 580010 w 607497"/>
                <a:gd name="connsiteY11" fmla="*/ 332672 h 499744"/>
                <a:gd name="connsiteX12" fmla="*/ 580010 w 607497"/>
                <a:gd name="connsiteY12" fmla="*/ 361228 h 499744"/>
                <a:gd name="connsiteX13" fmla="*/ 607497 w 607497"/>
                <a:gd name="connsiteY13" fmla="*/ 390804 h 499744"/>
                <a:gd name="connsiteX14" fmla="*/ 607497 w 607497"/>
                <a:gd name="connsiteY14" fmla="*/ 469890 h 499744"/>
                <a:gd name="connsiteX15" fmla="*/ 577596 w 607497"/>
                <a:gd name="connsiteY15" fmla="*/ 499744 h 499744"/>
                <a:gd name="connsiteX16" fmla="*/ 439603 w 607497"/>
                <a:gd name="connsiteY16" fmla="*/ 499744 h 499744"/>
                <a:gd name="connsiteX17" fmla="*/ 409702 w 607497"/>
                <a:gd name="connsiteY17" fmla="*/ 469890 h 499744"/>
                <a:gd name="connsiteX18" fmla="*/ 409702 w 607497"/>
                <a:gd name="connsiteY18" fmla="*/ 390804 h 499744"/>
                <a:gd name="connsiteX19" fmla="*/ 437096 w 607497"/>
                <a:gd name="connsiteY19" fmla="*/ 361228 h 499744"/>
                <a:gd name="connsiteX20" fmla="*/ 437096 w 607497"/>
                <a:gd name="connsiteY20" fmla="*/ 332672 h 499744"/>
                <a:gd name="connsiteX21" fmla="*/ 508507 w 607497"/>
                <a:gd name="connsiteY21" fmla="*/ 261374 h 499744"/>
                <a:gd name="connsiteX22" fmla="*/ 360977 w 607497"/>
                <a:gd name="connsiteY22" fmla="*/ 231737 h 499744"/>
                <a:gd name="connsiteX23" fmla="*/ 379077 w 607497"/>
                <a:gd name="connsiteY23" fmla="*/ 249767 h 499744"/>
                <a:gd name="connsiteX24" fmla="*/ 360977 w 607497"/>
                <a:gd name="connsiteY24" fmla="*/ 267797 h 499744"/>
                <a:gd name="connsiteX25" fmla="*/ 342877 w 607497"/>
                <a:gd name="connsiteY25" fmla="*/ 249767 h 499744"/>
                <a:gd name="connsiteX26" fmla="*/ 360977 w 607497"/>
                <a:gd name="connsiteY26" fmla="*/ 231737 h 499744"/>
                <a:gd name="connsiteX27" fmla="*/ 283108 w 607497"/>
                <a:gd name="connsiteY27" fmla="*/ 231737 h 499744"/>
                <a:gd name="connsiteX28" fmla="*/ 301173 w 607497"/>
                <a:gd name="connsiteY28" fmla="*/ 249767 h 499744"/>
                <a:gd name="connsiteX29" fmla="*/ 283108 w 607497"/>
                <a:gd name="connsiteY29" fmla="*/ 267797 h 499744"/>
                <a:gd name="connsiteX30" fmla="*/ 265043 w 607497"/>
                <a:gd name="connsiteY30" fmla="*/ 249767 h 499744"/>
                <a:gd name="connsiteX31" fmla="*/ 283108 w 607497"/>
                <a:gd name="connsiteY31" fmla="*/ 231737 h 499744"/>
                <a:gd name="connsiteX32" fmla="*/ 205240 w 607497"/>
                <a:gd name="connsiteY32" fmla="*/ 231737 h 499744"/>
                <a:gd name="connsiteX33" fmla="*/ 223270 w 607497"/>
                <a:gd name="connsiteY33" fmla="*/ 249767 h 499744"/>
                <a:gd name="connsiteX34" fmla="*/ 205240 w 607497"/>
                <a:gd name="connsiteY34" fmla="*/ 267797 h 499744"/>
                <a:gd name="connsiteX35" fmla="*/ 187210 w 607497"/>
                <a:gd name="connsiteY35" fmla="*/ 249767 h 499744"/>
                <a:gd name="connsiteX36" fmla="*/ 205240 w 607497"/>
                <a:gd name="connsiteY36" fmla="*/ 231737 h 499744"/>
                <a:gd name="connsiteX37" fmla="*/ 283279 w 607497"/>
                <a:gd name="connsiteY37" fmla="*/ 0 h 499744"/>
                <a:gd name="connsiteX38" fmla="*/ 564608 w 607497"/>
                <a:gd name="connsiteY38" fmla="*/ 221726 h 499744"/>
                <a:gd name="connsiteX39" fmla="*/ 551516 w 607497"/>
                <a:gd name="connsiteY39" fmla="*/ 238689 h 499744"/>
                <a:gd name="connsiteX40" fmla="*/ 534525 w 607497"/>
                <a:gd name="connsiteY40" fmla="*/ 225526 h 499744"/>
                <a:gd name="connsiteX41" fmla="*/ 283093 w 607497"/>
                <a:gd name="connsiteY41" fmla="*/ 30033 h 499744"/>
                <a:gd name="connsiteX42" fmla="*/ 30176 w 607497"/>
                <a:gd name="connsiteY42" fmla="*/ 249534 h 499744"/>
                <a:gd name="connsiteX43" fmla="*/ 85791 w 607497"/>
                <a:gd name="connsiteY43" fmla="*/ 386723 h 499744"/>
                <a:gd name="connsiteX44" fmla="*/ 88855 w 607497"/>
                <a:gd name="connsiteY44" fmla="*/ 402295 h 499744"/>
                <a:gd name="connsiteX45" fmla="*/ 56823 w 607497"/>
                <a:gd name="connsiteY45" fmla="*/ 451609 h 499744"/>
                <a:gd name="connsiteX46" fmla="*/ 129708 w 607497"/>
                <a:gd name="connsiteY46" fmla="*/ 433533 h 499744"/>
                <a:gd name="connsiteX47" fmla="*/ 145121 w 607497"/>
                <a:gd name="connsiteY47" fmla="*/ 433441 h 499744"/>
                <a:gd name="connsiteX48" fmla="*/ 283279 w 607497"/>
                <a:gd name="connsiteY48" fmla="*/ 469128 h 499744"/>
                <a:gd name="connsiteX49" fmla="*/ 361735 w 607497"/>
                <a:gd name="connsiteY49" fmla="*/ 458376 h 499744"/>
                <a:gd name="connsiteX50" fmla="*/ 380398 w 607497"/>
                <a:gd name="connsiteY50" fmla="*/ 468943 h 499744"/>
                <a:gd name="connsiteX51" fmla="*/ 369999 w 607497"/>
                <a:gd name="connsiteY51" fmla="*/ 487574 h 499744"/>
                <a:gd name="connsiteX52" fmla="*/ 283279 w 607497"/>
                <a:gd name="connsiteY52" fmla="*/ 499532 h 499744"/>
                <a:gd name="connsiteX53" fmla="*/ 137693 w 607497"/>
                <a:gd name="connsiteY53" fmla="*/ 464123 h 499744"/>
                <a:gd name="connsiteX54" fmla="*/ 33054 w 607497"/>
                <a:gd name="connsiteY54" fmla="*/ 480252 h 499744"/>
                <a:gd name="connsiteX55" fmla="*/ 14206 w 607497"/>
                <a:gd name="connsiteY55" fmla="*/ 463103 h 499744"/>
                <a:gd name="connsiteX56" fmla="*/ 24048 w 607497"/>
                <a:gd name="connsiteY56" fmla="*/ 439280 h 499744"/>
                <a:gd name="connsiteX57" fmla="*/ 57101 w 607497"/>
                <a:gd name="connsiteY57" fmla="*/ 400163 h 499744"/>
                <a:gd name="connsiteX58" fmla="*/ 0 w 607497"/>
                <a:gd name="connsiteY58" fmla="*/ 249812 h 499744"/>
                <a:gd name="connsiteX59" fmla="*/ 283279 w 607497"/>
                <a:gd name="connsiteY59" fmla="*/ 0 h 4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497" h="499744">
                  <a:moveTo>
                    <a:pt x="440068" y="391268"/>
                  </a:moveTo>
                  <a:lnTo>
                    <a:pt x="440068" y="469334"/>
                  </a:lnTo>
                  <a:lnTo>
                    <a:pt x="577038" y="469334"/>
                  </a:lnTo>
                  <a:lnTo>
                    <a:pt x="577038" y="391268"/>
                  </a:lnTo>
                  <a:close/>
                  <a:moveTo>
                    <a:pt x="508507" y="291692"/>
                  </a:moveTo>
                  <a:cubicBezTo>
                    <a:pt x="485848" y="291692"/>
                    <a:pt x="467462" y="310049"/>
                    <a:pt x="467462" y="332672"/>
                  </a:cubicBezTo>
                  <a:lnTo>
                    <a:pt x="467462" y="361043"/>
                  </a:lnTo>
                  <a:lnTo>
                    <a:pt x="549644" y="361043"/>
                  </a:lnTo>
                  <a:lnTo>
                    <a:pt x="549644" y="332672"/>
                  </a:lnTo>
                  <a:cubicBezTo>
                    <a:pt x="549644" y="310049"/>
                    <a:pt x="531165" y="291692"/>
                    <a:pt x="508507" y="291692"/>
                  </a:cubicBezTo>
                  <a:close/>
                  <a:moveTo>
                    <a:pt x="508507" y="261374"/>
                  </a:moveTo>
                  <a:cubicBezTo>
                    <a:pt x="547880" y="261374"/>
                    <a:pt x="580010" y="293361"/>
                    <a:pt x="580010" y="332672"/>
                  </a:cubicBezTo>
                  <a:lnTo>
                    <a:pt x="580010" y="361228"/>
                  </a:lnTo>
                  <a:cubicBezTo>
                    <a:pt x="595239" y="362526"/>
                    <a:pt x="607311" y="375228"/>
                    <a:pt x="607497" y="390804"/>
                  </a:cubicBezTo>
                  <a:lnTo>
                    <a:pt x="607497" y="469890"/>
                  </a:lnTo>
                  <a:cubicBezTo>
                    <a:pt x="607497" y="486393"/>
                    <a:pt x="594125" y="499744"/>
                    <a:pt x="577596" y="499744"/>
                  </a:cubicBezTo>
                  <a:lnTo>
                    <a:pt x="439603" y="499744"/>
                  </a:lnTo>
                  <a:cubicBezTo>
                    <a:pt x="423074" y="499744"/>
                    <a:pt x="409702" y="486393"/>
                    <a:pt x="409702" y="469890"/>
                  </a:cubicBezTo>
                  <a:lnTo>
                    <a:pt x="409702" y="390804"/>
                  </a:lnTo>
                  <a:cubicBezTo>
                    <a:pt x="409702" y="375228"/>
                    <a:pt x="421867" y="362526"/>
                    <a:pt x="437096" y="361228"/>
                  </a:cubicBezTo>
                  <a:lnTo>
                    <a:pt x="437096" y="332672"/>
                  </a:lnTo>
                  <a:cubicBezTo>
                    <a:pt x="437096" y="293361"/>
                    <a:pt x="469133" y="261374"/>
                    <a:pt x="508507" y="261374"/>
                  </a:cubicBezTo>
                  <a:close/>
                  <a:moveTo>
                    <a:pt x="360977" y="231737"/>
                  </a:moveTo>
                  <a:cubicBezTo>
                    <a:pt x="370973" y="231737"/>
                    <a:pt x="379077" y="239809"/>
                    <a:pt x="379077" y="249767"/>
                  </a:cubicBezTo>
                  <a:cubicBezTo>
                    <a:pt x="379077" y="259725"/>
                    <a:pt x="370973" y="267797"/>
                    <a:pt x="360977" y="267797"/>
                  </a:cubicBezTo>
                  <a:cubicBezTo>
                    <a:pt x="350981" y="267797"/>
                    <a:pt x="342877" y="259725"/>
                    <a:pt x="342877" y="249767"/>
                  </a:cubicBezTo>
                  <a:cubicBezTo>
                    <a:pt x="342877" y="239809"/>
                    <a:pt x="350981" y="231737"/>
                    <a:pt x="360977" y="231737"/>
                  </a:cubicBezTo>
                  <a:close/>
                  <a:moveTo>
                    <a:pt x="283108" y="231737"/>
                  </a:moveTo>
                  <a:cubicBezTo>
                    <a:pt x="293085" y="231737"/>
                    <a:pt x="301173" y="239809"/>
                    <a:pt x="301173" y="249767"/>
                  </a:cubicBezTo>
                  <a:cubicBezTo>
                    <a:pt x="301173" y="259725"/>
                    <a:pt x="293085" y="267797"/>
                    <a:pt x="283108" y="267797"/>
                  </a:cubicBezTo>
                  <a:cubicBezTo>
                    <a:pt x="273131" y="267797"/>
                    <a:pt x="265043" y="259725"/>
                    <a:pt x="265043" y="249767"/>
                  </a:cubicBezTo>
                  <a:cubicBezTo>
                    <a:pt x="265043" y="239809"/>
                    <a:pt x="273131" y="231737"/>
                    <a:pt x="283108" y="231737"/>
                  </a:cubicBezTo>
                  <a:close/>
                  <a:moveTo>
                    <a:pt x="205240" y="231737"/>
                  </a:moveTo>
                  <a:cubicBezTo>
                    <a:pt x="215198" y="231737"/>
                    <a:pt x="223270" y="239809"/>
                    <a:pt x="223270" y="249767"/>
                  </a:cubicBezTo>
                  <a:cubicBezTo>
                    <a:pt x="223270" y="259725"/>
                    <a:pt x="215198" y="267797"/>
                    <a:pt x="205240" y="267797"/>
                  </a:cubicBezTo>
                  <a:cubicBezTo>
                    <a:pt x="195282" y="267797"/>
                    <a:pt x="187210" y="259725"/>
                    <a:pt x="187210" y="249767"/>
                  </a:cubicBezTo>
                  <a:cubicBezTo>
                    <a:pt x="187210" y="239809"/>
                    <a:pt x="195282" y="231737"/>
                    <a:pt x="205240" y="231737"/>
                  </a:cubicBezTo>
                  <a:close/>
                  <a:moveTo>
                    <a:pt x="283279" y="0"/>
                  </a:moveTo>
                  <a:cubicBezTo>
                    <a:pt x="427843" y="0"/>
                    <a:pt x="548917" y="95568"/>
                    <a:pt x="564608" y="221726"/>
                  </a:cubicBezTo>
                  <a:cubicBezTo>
                    <a:pt x="565722" y="229976"/>
                    <a:pt x="559780" y="237669"/>
                    <a:pt x="551516" y="238689"/>
                  </a:cubicBezTo>
                  <a:cubicBezTo>
                    <a:pt x="543253" y="239801"/>
                    <a:pt x="535546" y="233869"/>
                    <a:pt x="534525" y="225526"/>
                  </a:cubicBezTo>
                  <a:cubicBezTo>
                    <a:pt x="520598" y="114107"/>
                    <a:pt x="412523" y="30033"/>
                    <a:pt x="283093" y="30033"/>
                  </a:cubicBezTo>
                  <a:cubicBezTo>
                    <a:pt x="143636" y="30033"/>
                    <a:pt x="30176" y="128568"/>
                    <a:pt x="30176" y="249534"/>
                  </a:cubicBezTo>
                  <a:cubicBezTo>
                    <a:pt x="30176" y="299960"/>
                    <a:pt x="49395" y="347420"/>
                    <a:pt x="85791" y="386723"/>
                  </a:cubicBezTo>
                  <a:cubicBezTo>
                    <a:pt x="89598" y="390894"/>
                    <a:pt x="90898" y="397012"/>
                    <a:pt x="88855" y="402295"/>
                  </a:cubicBezTo>
                  <a:cubicBezTo>
                    <a:pt x="81613" y="421947"/>
                    <a:pt x="70843" y="438539"/>
                    <a:pt x="56823" y="451609"/>
                  </a:cubicBezTo>
                  <a:cubicBezTo>
                    <a:pt x="77342" y="451980"/>
                    <a:pt x="104454" y="448643"/>
                    <a:pt x="129708" y="433533"/>
                  </a:cubicBezTo>
                  <a:cubicBezTo>
                    <a:pt x="134444" y="430845"/>
                    <a:pt x="140386" y="430753"/>
                    <a:pt x="145121" y="433441"/>
                  </a:cubicBezTo>
                  <a:cubicBezTo>
                    <a:pt x="186346" y="456800"/>
                    <a:pt x="234069" y="469128"/>
                    <a:pt x="283279" y="469128"/>
                  </a:cubicBezTo>
                  <a:cubicBezTo>
                    <a:pt x="310112" y="469128"/>
                    <a:pt x="336481" y="465606"/>
                    <a:pt x="361735" y="458376"/>
                  </a:cubicBezTo>
                  <a:cubicBezTo>
                    <a:pt x="369813" y="456151"/>
                    <a:pt x="378169" y="460878"/>
                    <a:pt x="380398" y="468943"/>
                  </a:cubicBezTo>
                  <a:cubicBezTo>
                    <a:pt x="382812" y="476915"/>
                    <a:pt x="378076" y="485257"/>
                    <a:pt x="369999" y="487574"/>
                  </a:cubicBezTo>
                  <a:cubicBezTo>
                    <a:pt x="342051" y="495639"/>
                    <a:pt x="312804" y="499532"/>
                    <a:pt x="283279" y="499532"/>
                  </a:cubicBezTo>
                  <a:cubicBezTo>
                    <a:pt x="231748" y="499532"/>
                    <a:pt x="181610" y="487296"/>
                    <a:pt x="137693" y="464123"/>
                  </a:cubicBezTo>
                  <a:cubicBezTo>
                    <a:pt x="97305" y="485072"/>
                    <a:pt x="55337" y="483403"/>
                    <a:pt x="33054" y="480252"/>
                  </a:cubicBezTo>
                  <a:cubicBezTo>
                    <a:pt x="23676" y="479047"/>
                    <a:pt x="16341" y="472280"/>
                    <a:pt x="14206" y="463103"/>
                  </a:cubicBezTo>
                  <a:cubicBezTo>
                    <a:pt x="12256" y="453834"/>
                    <a:pt x="15970" y="444471"/>
                    <a:pt x="24048" y="439280"/>
                  </a:cubicBezTo>
                  <a:cubicBezTo>
                    <a:pt x="38346" y="429826"/>
                    <a:pt x="49395" y="416756"/>
                    <a:pt x="57101" y="400163"/>
                  </a:cubicBezTo>
                  <a:cubicBezTo>
                    <a:pt x="20148" y="357060"/>
                    <a:pt x="0" y="304039"/>
                    <a:pt x="0" y="249812"/>
                  </a:cubicBezTo>
                  <a:cubicBezTo>
                    <a:pt x="0" y="112068"/>
                    <a:pt x="127016" y="0"/>
                    <a:pt x="2832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46" name="椭圆 60"/>
            <p:cNvSpPr/>
            <p:nvPr/>
          </p:nvSpPr>
          <p:spPr>
            <a:xfrm>
              <a:off x="4199965" y="4665223"/>
              <a:ext cx="558940" cy="577644"/>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47" name="矩形 46"/>
            <p:cNvSpPr/>
            <p:nvPr/>
          </p:nvSpPr>
          <p:spPr>
            <a:xfrm>
              <a:off x="3594265" y="5396249"/>
              <a:ext cx="1770342" cy="417642"/>
            </a:xfrm>
            <a:prstGeom prst="rect">
              <a:avLst/>
            </a:prstGeom>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bg1"/>
                  </a:solidFill>
                  <a:latin typeface="微软雅黑" panose="020B0503020204020204" charset="-122"/>
                  <a:ea typeface="微软雅黑" panose="020B0503020204020204" charset="-122"/>
                </a:rPr>
                <a:t>输入标题</a:t>
              </a:r>
            </a:p>
          </p:txBody>
        </p:sp>
        <p:sp>
          <p:nvSpPr>
            <p:cNvPr id="48" name="矩形 47"/>
            <p:cNvSpPr/>
            <p:nvPr/>
          </p:nvSpPr>
          <p:spPr>
            <a:xfrm>
              <a:off x="1117765" y="5396249"/>
              <a:ext cx="1770342" cy="417642"/>
            </a:xfrm>
            <a:prstGeom prst="rect">
              <a:avLst/>
            </a:prstGeom>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bg1"/>
                  </a:solidFill>
                  <a:latin typeface="微软雅黑" panose="020B0503020204020204" charset="-122"/>
                  <a:ea typeface="微软雅黑" panose="020B0503020204020204" charset="-122"/>
                </a:rPr>
                <a:t>输入标题</a:t>
              </a:r>
            </a:p>
          </p:txBody>
        </p:sp>
        <p:sp>
          <p:nvSpPr>
            <p:cNvPr id="49" name="矩形 48"/>
            <p:cNvSpPr/>
            <p:nvPr/>
          </p:nvSpPr>
          <p:spPr>
            <a:xfrm>
              <a:off x="3594265" y="3250782"/>
              <a:ext cx="1770342" cy="417642"/>
            </a:xfrm>
            <a:prstGeom prst="rect">
              <a:avLst/>
            </a:prstGeom>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bg1"/>
                  </a:solidFill>
                  <a:latin typeface="微软雅黑" panose="020B0503020204020204" charset="-122"/>
                  <a:ea typeface="微软雅黑" panose="020B0503020204020204" charset="-122"/>
                </a:rPr>
                <a:t>输入标题</a:t>
              </a:r>
            </a:p>
          </p:txBody>
        </p:sp>
        <p:sp>
          <p:nvSpPr>
            <p:cNvPr id="50" name="矩形 49"/>
            <p:cNvSpPr/>
            <p:nvPr/>
          </p:nvSpPr>
          <p:spPr>
            <a:xfrm>
              <a:off x="1117765" y="3250782"/>
              <a:ext cx="1770342" cy="417642"/>
            </a:xfrm>
            <a:prstGeom prst="rect">
              <a:avLst/>
            </a:prstGeom>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bg1"/>
                  </a:solidFill>
                  <a:latin typeface="微软雅黑" panose="020B0503020204020204" charset="-122"/>
                  <a:ea typeface="微软雅黑" panose="020B0503020204020204" charset="-122"/>
                </a:rPr>
                <a:t>输入标题</a:t>
              </a:r>
            </a:p>
          </p:txBody>
        </p:sp>
      </p:grpSp>
      <p:sp>
        <p:nvSpPr>
          <p:cNvPr id="51" name="文本框 50"/>
          <p:cNvSpPr txBox="1"/>
          <p:nvPr/>
        </p:nvSpPr>
        <p:spPr>
          <a:xfrm>
            <a:off x="8586868" y="2170498"/>
            <a:ext cx="2394671" cy="8280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tx1">
                    <a:lumMod val="75000"/>
                    <a:lumOff val="25000"/>
                  </a:schemeClr>
                </a:solidFill>
                <a:latin typeface="微软雅黑" panose="020B0503020204020204" charset="-122"/>
                <a:ea typeface="微软雅黑" panose="020B0503020204020204" charset="-122"/>
              </a:rPr>
              <a:t>在此录入上述图表的综合描述说明，在此录入上述图表的综合描述说明。</a:t>
            </a:r>
          </a:p>
        </p:txBody>
      </p:sp>
      <p:sp>
        <p:nvSpPr>
          <p:cNvPr id="52" name="文本框 51"/>
          <p:cNvSpPr txBox="1"/>
          <p:nvPr/>
        </p:nvSpPr>
        <p:spPr>
          <a:xfrm>
            <a:off x="8586868" y="4344758"/>
            <a:ext cx="2394671" cy="8280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400" dirty="0">
                <a:solidFill>
                  <a:schemeClr val="tx1">
                    <a:lumMod val="75000"/>
                    <a:lumOff val="25000"/>
                  </a:schemeClr>
                </a:solidFill>
                <a:latin typeface="微软雅黑" panose="020B0503020204020204" charset="-122"/>
                <a:ea typeface="微软雅黑" panose="020B0503020204020204" charset="-122"/>
              </a:rPr>
              <a:t>在此录入上述图表的综合描述说明，在此录入上述图表的综合描述说明。</a:t>
            </a:r>
          </a:p>
        </p:txBody>
      </p:sp>
      <p:sp>
        <p:nvSpPr>
          <p:cNvPr id="53" name="文本框 52"/>
          <p:cNvSpPr txBox="1"/>
          <p:nvPr/>
        </p:nvSpPr>
        <p:spPr>
          <a:xfrm>
            <a:off x="1210459" y="2170498"/>
            <a:ext cx="2394671" cy="82804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400" dirty="0">
                <a:solidFill>
                  <a:schemeClr val="tx1">
                    <a:lumMod val="75000"/>
                    <a:lumOff val="25000"/>
                  </a:schemeClr>
                </a:solidFill>
                <a:latin typeface="微软雅黑" panose="020B0503020204020204" charset="-122"/>
                <a:ea typeface="微软雅黑" panose="020B0503020204020204" charset="-122"/>
              </a:rPr>
              <a:t>在此录入上述图表的综合描述说明，在此录入上述图表的综合描述说明。</a:t>
            </a:r>
          </a:p>
        </p:txBody>
      </p:sp>
      <p:sp>
        <p:nvSpPr>
          <p:cNvPr id="54" name="文本框 53"/>
          <p:cNvSpPr txBox="1"/>
          <p:nvPr/>
        </p:nvSpPr>
        <p:spPr>
          <a:xfrm>
            <a:off x="1210459" y="4344758"/>
            <a:ext cx="2394671" cy="82804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400" dirty="0">
                <a:solidFill>
                  <a:schemeClr val="tx1">
                    <a:lumMod val="75000"/>
                    <a:lumOff val="25000"/>
                  </a:schemeClr>
                </a:solidFill>
                <a:latin typeface="微软雅黑" panose="020B0503020204020204" charset="-122"/>
                <a:ea typeface="微软雅黑" panose="020B050302020402020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fill="hold"/>
                                        <p:tgtEl>
                                          <p:spTgt spid="53"/>
                                        </p:tgtEl>
                                        <p:attrNameLst>
                                          <p:attrName>ppt_x</p:attrName>
                                        </p:attrNameLst>
                                      </p:cBhvr>
                                      <p:tavLst>
                                        <p:tav tm="0">
                                          <p:val>
                                            <p:strVal val="0-#ppt_w/2"/>
                                          </p:val>
                                        </p:tav>
                                        <p:tav tm="100000">
                                          <p:val>
                                            <p:strVal val="#ppt_x"/>
                                          </p:val>
                                        </p:tav>
                                      </p:tavLst>
                                    </p:anim>
                                    <p:anim calcmode="lin" valueType="num">
                                      <p:cBhvr additive="base">
                                        <p:cTn id="15" dur="500" fill="hold"/>
                                        <p:tgtEl>
                                          <p:spTgt spid="5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0-#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1+#ppt_w/2"/>
                                          </p:val>
                                        </p:tav>
                                        <p:tav tm="100000">
                                          <p:val>
                                            <p:strVal val="#ppt_x"/>
                                          </p:val>
                                        </p:tav>
                                      </p:tavLst>
                                    </p:anim>
                                    <p:anim calcmode="lin" valueType="num">
                                      <p:cBhvr additive="base">
                                        <p:cTn id="23" dur="500" fill="hold"/>
                                        <p:tgtEl>
                                          <p:spTgt spid="5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500" fill="hold"/>
                                        <p:tgtEl>
                                          <p:spTgt spid="52"/>
                                        </p:tgtEl>
                                        <p:attrNameLst>
                                          <p:attrName>ppt_x</p:attrName>
                                        </p:attrNameLst>
                                      </p:cBhvr>
                                      <p:tavLst>
                                        <p:tav tm="0">
                                          <p:val>
                                            <p:strVal val="1+#ppt_w/2"/>
                                          </p:val>
                                        </p:tav>
                                        <p:tav tm="100000">
                                          <p:val>
                                            <p:strVal val="#ppt_x"/>
                                          </p:val>
                                        </p:tav>
                                      </p:tavLst>
                                    </p:anim>
                                    <p:anim calcmode="lin" valueType="num">
                                      <p:cBhvr additive="base">
                                        <p:cTn id="27"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上半年成功项目</a:t>
            </a:r>
          </a:p>
        </p:txBody>
      </p:sp>
      <p:sp>
        <p:nvSpPr>
          <p:cNvPr id="46" name="iṥḷíḑè"/>
          <p:cNvSpPr/>
          <p:nvPr/>
        </p:nvSpPr>
        <p:spPr>
          <a:xfrm>
            <a:off x="1609129" y="2232309"/>
            <a:ext cx="829699" cy="829699"/>
          </a:xfrm>
          <a:prstGeom prst="ellipse">
            <a:avLst/>
          </a:prstGeom>
          <a:solidFill>
            <a:srgbClr val="245D9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íSľîḓè"/>
          <p:cNvSpPr/>
          <p:nvPr/>
        </p:nvSpPr>
        <p:spPr>
          <a:xfrm>
            <a:off x="9756372" y="2232309"/>
            <a:ext cx="829699" cy="829699"/>
          </a:xfrm>
          <a:prstGeom prst="ellipse">
            <a:avLst/>
          </a:prstGeom>
          <a:solidFill>
            <a:srgbClr val="FFC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48" name="Straight Connector 24"/>
          <p:cNvCxnSpPr/>
          <p:nvPr/>
        </p:nvCxnSpPr>
        <p:spPr>
          <a:xfrm>
            <a:off x="2503228" y="2647157"/>
            <a:ext cx="7185545" cy="0"/>
          </a:xfrm>
          <a:prstGeom prst="line">
            <a:avLst/>
          </a:prstGeom>
          <a:ln w="12700">
            <a:solidFill>
              <a:schemeClr val="bg1">
                <a:lumMod val="6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9" name="ïś1ïďe"/>
          <p:cNvSpPr/>
          <p:nvPr/>
        </p:nvSpPr>
        <p:spPr>
          <a:xfrm>
            <a:off x="5289774" y="1917700"/>
            <a:ext cx="1676713" cy="1676706"/>
          </a:xfrm>
          <a:prstGeom prst="ellipse">
            <a:avLst/>
          </a:prstGeom>
          <a:blipFill rotWithShape="1">
            <a:blip r:embed="rId2"/>
            <a:srcRect/>
            <a:stretch>
              <a:fillRect l="-25189" r="-24811"/>
            </a:stretch>
          </a:blip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buClr>
                <a:schemeClr val="tx1">
                  <a:lumMod val="85000"/>
                  <a:lumOff val="15000"/>
                </a:schemeClr>
              </a:buClr>
              <a:buSzPct val="105000"/>
            </a:pPr>
            <a:endParaRPr lang="zh-CN" altLang="en-US" sz="1600" b="1" dirty="0">
              <a:solidFill>
                <a:schemeClr val="bg1"/>
              </a:solidFill>
            </a:endParaRPr>
          </a:p>
        </p:txBody>
      </p:sp>
      <p:sp>
        <p:nvSpPr>
          <p:cNvPr id="50" name="iṧḷíḍe"/>
          <p:cNvSpPr/>
          <p:nvPr/>
        </p:nvSpPr>
        <p:spPr>
          <a:xfrm>
            <a:off x="1659929" y="3594406"/>
            <a:ext cx="42388" cy="567414"/>
          </a:xfrm>
          <a:prstGeom prst="rect">
            <a:avLst/>
          </a:prstGeom>
          <a:solidFill>
            <a:srgbClr val="245D90"/>
          </a:solidFill>
          <a:ln>
            <a:solidFill>
              <a:srgbClr val="245D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1" name="îṩļïde"/>
          <p:cNvSpPr/>
          <p:nvPr/>
        </p:nvSpPr>
        <p:spPr>
          <a:xfrm>
            <a:off x="1659929" y="4790993"/>
            <a:ext cx="42388" cy="567414"/>
          </a:xfrm>
          <a:prstGeom prst="rect">
            <a:avLst/>
          </a:prstGeom>
          <a:solidFill>
            <a:srgbClr val="245D90"/>
          </a:solidFill>
          <a:ln>
            <a:solidFill>
              <a:srgbClr val="245D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2" name="îṣḻíďê"/>
          <p:cNvSpPr/>
          <p:nvPr/>
        </p:nvSpPr>
        <p:spPr>
          <a:xfrm flipH="1">
            <a:off x="10492883" y="3594406"/>
            <a:ext cx="42388" cy="56741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ïśḷíḑê"/>
          <p:cNvSpPr/>
          <p:nvPr/>
        </p:nvSpPr>
        <p:spPr>
          <a:xfrm flipH="1">
            <a:off x="10492883" y="4790993"/>
            <a:ext cx="42388" cy="56741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4" name="íṩ1îḋê"/>
          <p:cNvSpPr/>
          <p:nvPr/>
        </p:nvSpPr>
        <p:spPr bwMode="auto">
          <a:xfrm>
            <a:off x="1761316" y="2389617"/>
            <a:ext cx="525325" cy="515082"/>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5" name="îšļiďè"/>
          <p:cNvSpPr/>
          <p:nvPr/>
        </p:nvSpPr>
        <p:spPr bwMode="auto">
          <a:xfrm>
            <a:off x="9908559" y="2404593"/>
            <a:ext cx="525325" cy="485131"/>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6" name="ïś1ïďe"/>
          <p:cNvSpPr/>
          <p:nvPr/>
        </p:nvSpPr>
        <p:spPr>
          <a:xfrm>
            <a:off x="5289774" y="3933520"/>
            <a:ext cx="1676713" cy="1676706"/>
          </a:xfrm>
          <a:prstGeom prst="ellipse">
            <a:avLst/>
          </a:prstGeom>
          <a:blipFill rotWithShape="1">
            <a:blip r:embed="rId3"/>
            <a:srcRect/>
            <a:stretch>
              <a:fillRect l="-31942" r="-31462"/>
            </a:stretch>
          </a:blip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buClr>
                <a:schemeClr val="tx1">
                  <a:lumMod val="85000"/>
                  <a:lumOff val="15000"/>
                </a:schemeClr>
              </a:buClr>
              <a:buSzPct val="105000"/>
            </a:pPr>
            <a:endParaRPr lang="zh-CN" altLang="en-US" sz="1600" b="1" dirty="0">
              <a:solidFill>
                <a:schemeClr val="bg1"/>
              </a:solidFill>
            </a:endParaRPr>
          </a:p>
        </p:txBody>
      </p:sp>
      <p:grpSp>
        <p:nvGrpSpPr>
          <p:cNvPr id="57" name="组合 56"/>
          <p:cNvGrpSpPr/>
          <p:nvPr/>
        </p:nvGrpSpPr>
        <p:grpSpPr>
          <a:xfrm>
            <a:off x="1815542" y="3512637"/>
            <a:ext cx="2916551" cy="824964"/>
            <a:chOff x="3624779" y="2412339"/>
            <a:chExt cx="2916551" cy="824964"/>
          </a:xfrm>
        </p:grpSpPr>
        <p:sp>
          <p:nvSpPr>
            <p:cNvPr id="58" name="文本框 57"/>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59" name="文本框 58"/>
            <p:cNvSpPr txBox="1"/>
            <p:nvPr/>
          </p:nvSpPr>
          <p:spPr>
            <a:xfrm>
              <a:off x="3624779" y="2725493"/>
              <a:ext cx="2916551" cy="5118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grpSp>
      <p:grpSp>
        <p:nvGrpSpPr>
          <p:cNvPr id="60" name="组合 59"/>
          <p:cNvGrpSpPr/>
          <p:nvPr/>
        </p:nvGrpSpPr>
        <p:grpSpPr>
          <a:xfrm>
            <a:off x="1815542" y="4709224"/>
            <a:ext cx="2916551" cy="824964"/>
            <a:chOff x="3624779" y="2412339"/>
            <a:chExt cx="2916551" cy="824964"/>
          </a:xfrm>
        </p:grpSpPr>
        <p:sp>
          <p:nvSpPr>
            <p:cNvPr id="61" name="文本框 60"/>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62" name="文本框 61"/>
            <p:cNvSpPr txBox="1"/>
            <p:nvPr/>
          </p:nvSpPr>
          <p:spPr>
            <a:xfrm>
              <a:off x="3624779" y="2725493"/>
              <a:ext cx="2916551" cy="5118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grpSp>
      <p:grpSp>
        <p:nvGrpSpPr>
          <p:cNvPr id="63" name="组合 62"/>
          <p:cNvGrpSpPr/>
          <p:nvPr/>
        </p:nvGrpSpPr>
        <p:grpSpPr>
          <a:xfrm>
            <a:off x="7476698" y="3512637"/>
            <a:ext cx="2916551" cy="824964"/>
            <a:chOff x="3624779" y="2412339"/>
            <a:chExt cx="2916551" cy="824964"/>
          </a:xfrm>
        </p:grpSpPr>
        <p:sp>
          <p:nvSpPr>
            <p:cNvPr id="64" name="文本框 63"/>
            <p:cNvSpPr txBox="1"/>
            <p:nvPr/>
          </p:nvSpPr>
          <p:spPr>
            <a:xfrm>
              <a:off x="4407549" y="2412339"/>
              <a:ext cx="2133781" cy="368300"/>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65" name="文本框 64"/>
            <p:cNvSpPr txBox="1"/>
            <p:nvPr/>
          </p:nvSpPr>
          <p:spPr>
            <a:xfrm>
              <a:off x="3624779" y="2725493"/>
              <a:ext cx="2916551" cy="51181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grpSp>
      <p:grpSp>
        <p:nvGrpSpPr>
          <p:cNvPr id="66" name="组合 65"/>
          <p:cNvGrpSpPr/>
          <p:nvPr/>
        </p:nvGrpSpPr>
        <p:grpSpPr>
          <a:xfrm>
            <a:off x="7476698" y="4709224"/>
            <a:ext cx="2916551" cy="824964"/>
            <a:chOff x="3624779" y="2412339"/>
            <a:chExt cx="2916551" cy="824964"/>
          </a:xfrm>
        </p:grpSpPr>
        <p:sp>
          <p:nvSpPr>
            <p:cNvPr id="67" name="文本框 66"/>
            <p:cNvSpPr txBox="1"/>
            <p:nvPr/>
          </p:nvSpPr>
          <p:spPr>
            <a:xfrm>
              <a:off x="4407549"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68" name="文本框 67"/>
            <p:cNvSpPr txBox="1"/>
            <p:nvPr/>
          </p:nvSpPr>
          <p:spPr>
            <a:xfrm>
              <a:off x="3624779" y="2725493"/>
              <a:ext cx="2916551" cy="51181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par>
                                <p:cTn id="50" presetID="22" presetClass="entr" presetSubtype="8"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left)">
                                      <p:cBhvr>
                                        <p:cTn id="52" dur="500"/>
                                        <p:tgtEl>
                                          <p:spTgt spid="60"/>
                                        </p:tgtEl>
                                      </p:cBhvr>
                                    </p:animEffect>
                                  </p:childTnLst>
                                </p:cTn>
                              </p:par>
                              <p:par>
                                <p:cTn id="53" presetID="22" presetClass="entr" presetSubtype="2"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right)">
                                      <p:cBhvr>
                                        <p:cTn id="55" dur="500"/>
                                        <p:tgtEl>
                                          <p:spTgt spid="63"/>
                                        </p:tgtEl>
                                      </p:cBhvr>
                                    </p:animEffect>
                                  </p:childTnLst>
                                </p:cTn>
                              </p:par>
                              <p:par>
                                <p:cTn id="56" presetID="22" presetClass="entr" presetSubtype="2" fill="hold"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right)">
                                      <p:cBhvr>
                                        <p:cTn id="5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7"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49642"/>
            <a:ext cx="12192000" cy="2386748"/>
          </a:xfrm>
          <a:prstGeom prst="rect">
            <a:avLst/>
          </a:prstGeom>
          <a:solidFill>
            <a:srgbClr val="245D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4"/>
          <p:cNvSpPr>
            <a:spLocks noGrp="1"/>
          </p:cNvSpPr>
          <p:nvPr>
            <p:ph type="title"/>
          </p:nvPr>
        </p:nvSpPr>
        <p:spPr>
          <a:xfrm>
            <a:off x="5536047" y="2242245"/>
            <a:ext cx="5419185" cy="895350"/>
          </a:xfrm>
        </p:spPr>
        <p:txBody>
          <a:bodyPr/>
          <a:lstStyle/>
          <a:p>
            <a:pPr algn="l"/>
            <a:r>
              <a:rPr lang="zh-CN" altLang="en-US" dirty="0">
                <a:solidFill>
                  <a:srgbClr val="FFFFFF"/>
                </a:solidFill>
              </a:rPr>
              <a:t>上半年不足之处</a:t>
            </a:r>
          </a:p>
        </p:txBody>
      </p:sp>
      <p:sp>
        <p:nvSpPr>
          <p:cNvPr id="6" name="文本占位符 5"/>
          <p:cNvSpPr>
            <a:spLocks noGrp="1"/>
          </p:cNvSpPr>
          <p:nvPr>
            <p:ph type="body" idx="1"/>
          </p:nvPr>
        </p:nvSpPr>
        <p:spPr>
          <a:xfrm>
            <a:off x="5536047" y="3539390"/>
            <a:ext cx="5419185" cy="1015623"/>
          </a:xfrm>
        </p:spPr>
        <p:txBody>
          <a:bodyPr/>
          <a:lstStyle/>
          <a:p>
            <a:pPr lvl="0" algn="l"/>
            <a:r>
              <a:rPr lang="en-US" altLang="zh-CN" dirty="0">
                <a:solidFill>
                  <a:srgbClr val="FFFFFF"/>
                </a:solidFill>
              </a:rPr>
              <a:t>Supporting text here.</a:t>
            </a:r>
          </a:p>
          <a:p>
            <a:pPr lvl="0" algn="l"/>
            <a:r>
              <a:rPr lang="en-US" altLang="zh-CN" dirty="0">
                <a:solidFill>
                  <a:srgbClr val="FFFFFF"/>
                </a:solidFill>
              </a:rPr>
              <a:t>When you copy &amp; paste, choose "keep text only" option.</a:t>
            </a:r>
            <a:endParaRPr lang="zh-CN" altLang="en-US" dirty="0">
              <a:solidFill>
                <a:srgbClr val="FFFFFF"/>
              </a:solidFill>
            </a:endParaRPr>
          </a:p>
        </p:txBody>
      </p:sp>
      <p:sp>
        <p:nvSpPr>
          <p:cNvPr id="7" name="文本框 6"/>
          <p:cNvSpPr txBox="1"/>
          <p:nvPr/>
        </p:nvSpPr>
        <p:spPr>
          <a:xfrm>
            <a:off x="2697942" y="2321510"/>
            <a:ext cx="2367956" cy="2215991"/>
          </a:xfrm>
          <a:prstGeom prst="rect">
            <a:avLst/>
          </a:prstGeom>
          <a:noFill/>
        </p:spPr>
        <p:txBody>
          <a:bodyPr wrap="none" rtlCol="0">
            <a:spAutoFit/>
            <a:scene3d>
              <a:camera prst="orthographicFront"/>
              <a:lightRig rig="threePt" dir="t"/>
            </a:scene3d>
            <a:sp3d contourW="12700"/>
          </a:bodyPr>
          <a:lstStyle/>
          <a:p>
            <a:pPr algn="ctr"/>
            <a:r>
              <a:rPr lang="en-US" altLang="zh-CN" sz="13800" b="1" dirty="0">
                <a:solidFill>
                  <a:schemeClr val="bg1"/>
                </a:solidFill>
                <a:latin typeface="微软雅黑" panose="020B0503020204020204" charset="-122"/>
                <a:ea typeface="微软雅黑" panose="020B0503020204020204" charset="-122"/>
              </a:rPr>
              <a:t>03</a:t>
            </a:r>
          </a:p>
        </p:txBody>
      </p:sp>
      <p:cxnSp>
        <p:nvCxnSpPr>
          <p:cNvPr id="8" name="直接连接符 45"/>
          <p:cNvCxnSpPr/>
          <p:nvPr/>
        </p:nvCxnSpPr>
        <p:spPr>
          <a:xfrm flipV="1">
            <a:off x="5634727" y="3336758"/>
            <a:ext cx="2177776" cy="62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anim calcmode="lin" valueType="num">
                                      <p:cBhvr>
                                        <p:cTn id="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1000"/>
                                        <p:tgtEl>
                                          <p:spTgt spid="6">
                                            <p:txEl>
                                              <p:pRg st="1" end="1"/>
                                            </p:txEl>
                                          </p:spTgt>
                                        </p:tgtEl>
                                      </p:cBhvr>
                                    </p:animEffect>
                                    <p:anim calcmode="lin" valueType="num">
                                      <p:cBhvr>
                                        <p:cTn id="3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上半年不足之处</a:t>
            </a:r>
          </a:p>
        </p:txBody>
      </p:sp>
      <p:grpSp>
        <p:nvGrpSpPr>
          <p:cNvPr id="99" name="组合 98"/>
          <p:cNvGrpSpPr/>
          <p:nvPr/>
        </p:nvGrpSpPr>
        <p:grpSpPr>
          <a:xfrm>
            <a:off x="8553151" y="2198174"/>
            <a:ext cx="2635100" cy="1212768"/>
            <a:chOff x="2666505" y="2352404"/>
            <a:chExt cx="3153726" cy="1212768"/>
          </a:xfrm>
        </p:grpSpPr>
        <p:sp>
          <p:nvSpPr>
            <p:cNvPr id="100" name="文本框 99"/>
            <p:cNvSpPr txBox="1"/>
            <p:nvPr/>
          </p:nvSpPr>
          <p:spPr>
            <a:xfrm>
              <a:off x="2666505" y="2352404"/>
              <a:ext cx="1737055" cy="39878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项目展示</a:t>
              </a:r>
            </a:p>
          </p:txBody>
        </p:sp>
        <p:sp>
          <p:nvSpPr>
            <p:cNvPr id="101" name="文本框 100"/>
            <p:cNvSpPr txBox="1"/>
            <p:nvPr/>
          </p:nvSpPr>
          <p:spPr>
            <a:xfrm>
              <a:off x="2666505" y="2735227"/>
              <a:ext cx="3153726" cy="829945"/>
            </a:xfrm>
            <a:prstGeom prst="rect">
              <a:avLst/>
            </a:prstGeom>
            <a:noFill/>
          </p:spPr>
          <p:txBody>
            <a:bodyPr wrap="square">
              <a:spAutoFit/>
              <a:scene3d>
                <a:camera prst="orthographicFront"/>
                <a:lightRig rig="threePt" dir="t"/>
              </a:scene3d>
              <a:sp3d contourW="12700"/>
            </a:bodyPr>
            <a:lstStyle/>
            <a:p>
              <a:pPr>
                <a:defRPr/>
              </a:pPr>
              <a:r>
                <a:rPr lang="en-US" altLang="zh-CN" sz="12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您的内容打在这里，或者通过您的内容打在这里您的内容打在这里，或者通过您的内容打在这里</a:t>
              </a:r>
            </a:p>
            <a:p>
              <a:pPr>
                <a:defRPr/>
              </a:pPr>
              <a:endParaRPr lang="en-US" altLang="zh-CN" sz="12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102" name="组合 101"/>
          <p:cNvGrpSpPr/>
          <p:nvPr/>
        </p:nvGrpSpPr>
        <p:grpSpPr>
          <a:xfrm>
            <a:off x="8553151" y="3998399"/>
            <a:ext cx="2635100" cy="1212768"/>
            <a:chOff x="2666505" y="2352404"/>
            <a:chExt cx="3153726" cy="1212768"/>
          </a:xfrm>
        </p:grpSpPr>
        <p:sp>
          <p:nvSpPr>
            <p:cNvPr id="103" name="文本框 102"/>
            <p:cNvSpPr txBox="1"/>
            <p:nvPr/>
          </p:nvSpPr>
          <p:spPr>
            <a:xfrm>
              <a:off x="2666505" y="2352404"/>
              <a:ext cx="1737055" cy="39878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项目展示</a:t>
              </a:r>
            </a:p>
          </p:txBody>
        </p:sp>
        <p:sp>
          <p:nvSpPr>
            <p:cNvPr id="104" name="文本框 103"/>
            <p:cNvSpPr txBox="1"/>
            <p:nvPr/>
          </p:nvSpPr>
          <p:spPr>
            <a:xfrm>
              <a:off x="2666505" y="2735227"/>
              <a:ext cx="3153726" cy="829945"/>
            </a:xfrm>
            <a:prstGeom prst="rect">
              <a:avLst/>
            </a:prstGeom>
            <a:noFill/>
          </p:spPr>
          <p:txBody>
            <a:bodyPr wrap="square">
              <a:spAutoFit/>
              <a:scene3d>
                <a:camera prst="orthographicFront"/>
                <a:lightRig rig="threePt" dir="t"/>
              </a:scene3d>
              <a:sp3d contourW="12700"/>
            </a:bodyPr>
            <a:lstStyle/>
            <a:p>
              <a:pPr>
                <a:defRPr/>
              </a:pPr>
              <a:r>
                <a:rPr lang="en-US" altLang="zh-CN" sz="12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您的内容打在这里，或者通过您的内容打在这里您的内容打在这里，或者通过您的内容打在这里</a:t>
              </a:r>
            </a:p>
            <a:p>
              <a:pPr>
                <a:defRPr/>
              </a:pPr>
              <a:endParaRPr lang="en-US" altLang="zh-CN" sz="12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105" name="组合 104"/>
          <p:cNvGrpSpPr/>
          <p:nvPr/>
        </p:nvGrpSpPr>
        <p:grpSpPr>
          <a:xfrm>
            <a:off x="1003747" y="2198174"/>
            <a:ext cx="2635100" cy="1212768"/>
            <a:chOff x="2666505" y="2352404"/>
            <a:chExt cx="3153726" cy="1212768"/>
          </a:xfrm>
        </p:grpSpPr>
        <p:sp>
          <p:nvSpPr>
            <p:cNvPr id="106" name="文本框 105"/>
            <p:cNvSpPr txBox="1"/>
            <p:nvPr/>
          </p:nvSpPr>
          <p:spPr>
            <a:xfrm>
              <a:off x="4083176" y="2352404"/>
              <a:ext cx="1737055" cy="39878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项目展示</a:t>
              </a:r>
            </a:p>
          </p:txBody>
        </p:sp>
        <p:sp>
          <p:nvSpPr>
            <p:cNvPr id="107" name="文本框 106"/>
            <p:cNvSpPr txBox="1"/>
            <p:nvPr/>
          </p:nvSpPr>
          <p:spPr>
            <a:xfrm>
              <a:off x="2666505" y="2735227"/>
              <a:ext cx="3153726" cy="829945"/>
            </a:xfrm>
            <a:prstGeom prst="rect">
              <a:avLst/>
            </a:prstGeom>
            <a:noFill/>
          </p:spPr>
          <p:txBody>
            <a:bodyPr wrap="square">
              <a:spAutoFit/>
              <a:scene3d>
                <a:camera prst="orthographicFront"/>
                <a:lightRig rig="threePt" dir="t"/>
              </a:scene3d>
              <a:sp3d contourW="12700"/>
            </a:bodyPr>
            <a:lstStyle/>
            <a:p>
              <a:pPr algn="r">
                <a:defRPr/>
              </a:pPr>
              <a:r>
                <a:rPr lang="en-US" altLang="zh-CN" sz="12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您的内容打在这里，或者通过您的内容打在这里</a:t>
              </a:r>
              <a:r>
                <a:rPr lang="zh-CN" altLang="en-US" sz="1200" kern="0" dirty="0">
                  <a:solidFill>
                    <a:schemeClr val="tx1">
                      <a:lumMod val="75000"/>
                      <a:lumOff val="25000"/>
                    </a:schemeClr>
                  </a:solidFill>
                  <a:latin typeface="微软雅黑" panose="020B0503020204020204" charset="-122"/>
                  <a:ea typeface="微软雅黑" panose="020B0503020204020204" charset="-122"/>
                  <a:sym typeface="+mn-ea"/>
                </a:rPr>
                <a:t>您的内容打在这里，或者通过您的内容打在这里</a:t>
              </a:r>
              <a:endParaRPr lang="zh-CN" altLang="en-US" sz="1200" kern="0" dirty="0">
                <a:solidFill>
                  <a:schemeClr val="tx1">
                    <a:lumMod val="75000"/>
                    <a:lumOff val="25000"/>
                  </a:schemeClr>
                </a:solidFill>
                <a:latin typeface="微软雅黑" panose="020B0503020204020204" charset="-122"/>
                <a:ea typeface="微软雅黑" panose="020B0503020204020204" charset="-122"/>
              </a:endParaRPr>
            </a:p>
            <a:p>
              <a:pPr algn="r">
                <a:defRPr/>
              </a:pPr>
              <a:endParaRPr lang="zh-CN" altLang="en-US" sz="1200" kern="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108" name="组合 107"/>
          <p:cNvGrpSpPr/>
          <p:nvPr/>
        </p:nvGrpSpPr>
        <p:grpSpPr>
          <a:xfrm>
            <a:off x="1003747" y="3998399"/>
            <a:ext cx="2635100" cy="1212768"/>
            <a:chOff x="2666505" y="2352404"/>
            <a:chExt cx="3153726" cy="1212768"/>
          </a:xfrm>
        </p:grpSpPr>
        <p:sp>
          <p:nvSpPr>
            <p:cNvPr id="109" name="文本框 108"/>
            <p:cNvSpPr txBox="1"/>
            <p:nvPr/>
          </p:nvSpPr>
          <p:spPr>
            <a:xfrm>
              <a:off x="4083176" y="2352404"/>
              <a:ext cx="1737055" cy="39878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项目展示</a:t>
              </a:r>
            </a:p>
          </p:txBody>
        </p:sp>
        <p:sp>
          <p:nvSpPr>
            <p:cNvPr id="110" name="文本框 109"/>
            <p:cNvSpPr txBox="1"/>
            <p:nvPr/>
          </p:nvSpPr>
          <p:spPr>
            <a:xfrm>
              <a:off x="2666505" y="2735227"/>
              <a:ext cx="3153726" cy="829945"/>
            </a:xfrm>
            <a:prstGeom prst="rect">
              <a:avLst/>
            </a:prstGeom>
            <a:noFill/>
          </p:spPr>
          <p:txBody>
            <a:bodyPr wrap="square">
              <a:spAutoFit/>
              <a:scene3d>
                <a:camera prst="orthographicFront"/>
                <a:lightRig rig="threePt" dir="t"/>
              </a:scene3d>
              <a:sp3d contourW="12700"/>
            </a:bodyPr>
            <a:lstStyle/>
            <a:p>
              <a:pPr algn="r">
                <a:defRPr/>
              </a:pPr>
              <a:r>
                <a:rPr lang="en-US" altLang="zh-CN" sz="12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您的内容打在这里，或者通过您的内容打在这里您的内容打在这里，或者通过您的内容打在这里</a:t>
              </a:r>
            </a:p>
            <a:p>
              <a:pPr algn="r">
                <a:defRPr/>
              </a:pPr>
              <a:endParaRPr lang="en-US" altLang="zh-CN" sz="12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124" name="组合 123"/>
          <p:cNvGrpSpPr/>
          <p:nvPr/>
        </p:nvGrpSpPr>
        <p:grpSpPr>
          <a:xfrm>
            <a:off x="4076007" y="1628800"/>
            <a:ext cx="4131735" cy="4140459"/>
            <a:chOff x="4076007" y="1628800"/>
            <a:chExt cx="4131735" cy="4140459"/>
          </a:xfrm>
        </p:grpSpPr>
        <p:sp>
          <p:nvSpPr>
            <p:cNvPr id="119" name="ïśḻïḓè"/>
            <p:cNvSpPr/>
            <p:nvPr/>
          </p:nvSpPr>
          <p:spPr bwMode="auto">
            <a:xfrm>
              <a:off x="4076007" y="1635345"/>
              <a:ext cx="2460717" cy="207677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245D90"/>
            </a:solidFill>
            <a:ln w="19050">
              <a:solidFill>
                <a:schemeClr val="bg1">
                  <a:lumMod val="95000"/>
                </a:schemeClr>
              </a:solidFill>
              <a:round/>
            </a:ln>
            <a:effectLst/>
          </p:spPr>
          <p:txBody>
            <a:bodyPr anchor="ctr"/>
            <a:lstStyle/>
            <a:p>
              <a:pPr algn="ctr"/>
              <a:endParaRPr/>
            </a:p>
          </p:txBody>
        </p:sp>
        <p:sp>
          <p:nvSpPr>
            <p:cNvPr id="120" name="íṥľîḓé"/>
            <p:cNvSpPr/>
            <p:nvPr/>
          </p:nvSpPr>
          <p:spPr bwMode="auto">
            <a:xfrm>
              <a:off x="6133147" y="1628800"/>
              <a:ext cx="2068049" cy="2471623"/>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C000"/>
            </a:solidFill>
            <a:ln w="19050">
              <a:solidFill>
                <a:schemeClr val="bg1">
                  <a:lumMod val="95000"/>
                </a:schemeClr>
              </a:solidFill>
              <a:round/>
            </a:ln>
            <a:effectLst/>
          </p:spPr>
          <p:txBody>
            <a:bodyPr anchor="ctr"/>
            <a:lstStyle/>
            <a:p>
              <a:pPr algn="ctr"/>
              <a:endParaRPr/>
            </a:p>
          </p:txBody>
        </p:sp>
        <p:sp>
          <p:nvSpPr>
            <p:cNvPr id="121" name="išľîde"/>
            <p:cNvSpPr/>
            <p:nvPr/>
          </p:nvSpPr>
          <p:spPr bwMode="auto">
            <a:xfrm>
              <a:off x="5723029" y="3712117"/>
              <a:ext cx="2484713" cy="2057142"/>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45D90"/>
            </a:solidFill>
            <a:ln w="19050">
              <a:solidFill>
                <a:schemeClr val="bg1">
                  <a:lumMod val="95000"/>
                </a:schemeClr>
              </a:solidFill>
              <a:round/>
            </a:ln>
            <a:effectLst/>
          </p:spPr>
          <p:txBody>
            <a:bodyPr anchor="ctr"/>
            <a:lstStyle/>
            <a:p>
              <a:pPr algn="ctr"/>
              <a:endParaRPr/>
            </a:p>
          </p:txBody>
        </p:sp>
        <p:sp>
          <p:nvSpPr>
            <p:cNvPr id="122" name="ïşḻïdê"/>
            <p:cNvSpPr/>
            <p:nvPr/>
          </p:nvSpPr>
          <p:spPr bwMode="auto">
            <a:xfrm>
              <a:off x="4076009" y="3291092"/>
              <a:ext cx="2057142" cy="2471623"/>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FFC000"/>
            </a:solidFill>
            <a:ln w="19050">
              <a:solidFill>
                <a:schemeClr val="bg1">
                  <a:lumMod val="95000"/>
                </a:schemeClr>
              </a:solidFill>
              <a:round/>
            </a:ln>
            <a:effectLst/>
          </p:spPr>
          <p:txBody>
            <a:bodyPr anchor="ctr"/>
            <a:lstStyle/>
            <a:p>
              <a:pPr algn="ctr"/>
              <a:endParaRPr/>
            </a:p>
          </p:txBody>
        </p:sp>
        <p:sp>
          <p:nvSpPr>
            <p:cNvPr id="123" name="îśḷíḓe"/>
            <p:cNvSpPr/>
            <p:nvPr/>
          </p:nvSpPr>
          <p:spPr bwMode="black">
            <a:xfrm>
              <a:off x="5286000" y="3500356"/>
              <a:ext cx="1660842" cy="461665"/>
            </a:xfrm>
            <a:prstGeom prst="rect">
              <a:avLst/>
            </a:prstGeom>
            <a:effectLst/>
          </p:spPr>
          <p:txBody>
            <a:bodyPr wrap="none" anchor="ctr" anchorCtr="0">
              <a:normAutofit/>
            </a:bodyPr>
            <a:lstStyle/>
            <a:p>
              <a:pPr algn="ctr"/>
              <a:r>
                <a:rPr lang="en-US" altLang="zh-CN" sz="2400" b="1" spc="-20" dirty="0">
                  <a:solidFill>
                    <a:schemeClr val="accent6"/>
                  </a:solidFill>
                </a:rPr>
                <a:t>Text here</a:t>
              </a:r>
              <a:endParaRPr lang="zh-CN" altLang="en-US" sz="2400" b="1" spc="-20" dirty="0">
                <a:solidFill>
                  <a:schemeClr val="accent6"/>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1000" fill="hold"/>
                                        <p:tgtEl>
                                          <p:spTgt spid="124"/>
                                        </p:tgtEl>
                                        <p:attrNameLst>
                                          <p:attrName>ppt_w</p:attrName>
                                        </p:attrNameLst>
                                      </p:cBhvr>
                                      <p:tavLst>
                                        <p:tav tm="0">
                                          <p:val>
                                            <p:fltVal val="0"/>
                                          </p:val>
                                        </p:tav>
                                        <p:tav tm="100000">
                                          <p:val>
                                            <p:strVal val="#ppt_w"/>
                                          </p:val>
                                        </p:tav>
                                      </p:tavLst>
                                    </p:anim>
                                    <p:anim calcmode="lin" valueType="num">
                                      <p:cBhvr>
                                        <p:cTn id="8" dur="1000" fill="hold"/>
                                        <p:tgtEl>
                                          <p:spTgt spid="124"/>
                                        </p:tgtEl>
                                        <p:attrNameLst>
                                          <p:attrName>ppt_h</p:attrName>
                                        </p:attrNameLst>
                                      </p:cBhvr>
                                      <p:tavLst>
                                        <p:tav tm="0">
                                          <p:val>
                                            <p:fltVal val="0"/>
                                          </p:val>
                                        </p:tav>
                                        <p:tav tm="100000">
                                          <p:val>
                                            <p:strVal val="#ppt_h"/>
                                          </p:val>
                                        </p:tav>
                                      </p:tavLst>
                                    </p:anim>
                                    <p:anim calcmode="lin" valueType="num">
                                      <p:cBhvr>
                                        <p:cTn id="9" dur="1000" fill="hold"/>
                                        <p:tgtEl>
                                          <p:spTgt spid="124"/>
                                        </p:tgtEl>
                                        <p:attrNameLst>
                                          <p:attrName>style.rotation</p:attrName>
                                        </p:attrNameLst>
                                      </p:cBhvr>
                                      <p:tavLst>
                                        <p:tav tm="0">
                                          <p:val>
                                            <p:fltVal val="90"/>
                                          </p:val>
                                        </p:tav>
                                        <p:tav tm="100000">
                                          <p:val>
                                            <p:fltVal val="0"/>
                                          </p:val>
                                        </p:tav>
                                      </p:tavLst>
                                    </p:anim>
                                    <p:animEffect transition="in" filter="fade">
                                      <p:cBhvr>
                                        <p:cTn id="10" dur="1000"/>
                                        <p:tgtEl>
                                          <p:spTgt spid="124"/>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 calcmode="lin" valueType="num">
                                      <p:cBhvr additive="base">
                                        <p:cTn id="14" dur="500" fill="hold"/>
                                        <p:tgtEl>
                                          <p:spTgt spid="105"/>
                                        </p:tgtEl>
                                        <p:attrNameLst>
                                          <p:attrName>ppt_x</p:attrName>
                                        </p:attrNameLst>
                                      </p:cBhvr>
                                      <p:tavLst>
                                        <p:tav tm="0">
                                          <p:val>
                                            <p:strVal val="0-#ppt_w/2"/>
                                          </p:val>
                                        </p:tav>
                                        <p:tav tm="100000">
                                          <p:val>
                                            <p:strVal val="#ppt_x"/>
                                          </p:val>
                                        </p:tav>
                                      </p:tavLst>
                                    </p:anim>
                                    <p:anim calcmode="lin" valueType="num">
                                      <p:cBhvr additive="base">
                                        <p:cTn id="15" dur="500" fill="hold"/>
                                        <p:tgtEl>
                                          <p:spTgt spid="105"/>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additive="base">
                                        <p:cTn id="18" dur="500" fill="hold"/>
                                        <p:tgtEl>
                                          <p:spTgt spid="108"/>
                                        </p:tgtEl>
                                        <p:attrNameLst>
                                          <p:attrName>ppt_x</p:attrName>
                                        </p:attrNameLst>
                                      </p:cBhvr>
                                      <p:tavLst>
                                        <p:tav tm="0">
                                          <p:val>
                                            <p:strVal val="0-#ppt_w/2"/>
                                          </p:val>
                                        </p:tav>
                                        <p:tav tm="100000">
                                          <p:val>
                                            <p:strVal val="#ppt_x"/>
                                          </p:val>
                                        </p:tav>
                                      </p:tavLst>
                                    </p:anim>
                                    <p:anim calcmode="lin" valueType="num">
                                      <p:cBhvr additive="base">
                                        <p:cTn id="19" dur="500" fill="hold"/>
                                        <p:tgtEl>
                                          <p:spTgt spid="10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additive="base">
                                        <p:cTn id="22" dur="500" fill="hold"/>
                                        <p:tgtEl>
                                          <p:spTgt spid="99"/>
                                        </p:tgtEl>
                                        <p:attrNameLst>
                                          <p:attrName>ppt_x</p:attrName>
                                        </p:attrNameLst>
                                      </p:cBhvr>
                                      <p:tavLst>
                                        <p:tav tm="0">
                                          <p:val>
                                            <p:strVal val="1+#ppt_w/2"/>
                                          </p:val>
                                        </p:tav>
                                        <p:tav tm="100000">
                                          <p:val>
                                            <p:strVal val="#ppt_x"/>
                                          </p:val>
                                        </p:tav>
                                      </p:tavLst>
                                    </p:anim>
                                    <p:anim calcmode="lin" valueType="num">
                                      <p:cBhvr additive="base">
                                        <p:cTn id="23" dur="500" fill="hold"/>
                                        <p:tgtEl>
                                          <p:spTgt spid="9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02"/>
                                        </p:tgtEl>
                                        <p:attrNameLst>
                                          <p:attrName>style.visibility</p:attrName>
                                        </p:attrNameLst>
                                      </p:cBhvr>
                                      <p:to>
                                        <p:strVal val="visible"/>
                                      </p:to>
                                    </p:set>
                                    <p:anim calcmode="lin" valueType="num">
                                      <p:cBhvr additive="base">
                                        <p:cTn id="26" dur="500" fill="hold"/>
                                        <p:tgtEl>
                                          <p:spTgt spid="102"/>
                                        </p:tgtEl>
                                        <p:attrNameLst>
                                          <p:attrName>ppt_x</p:attrName>
                                        </p:attrNameLst>
                                      </p:cBhvr>
                                      <p:tavLst>
                                        <p:tav tm="0">
                                          <p:val>
                                            <p:strVal val="1+#ppt_w/2"/>
                                          </p:val>
                                        </p:tav>
                                        <p:tav tm="100000">
                                          <p:val>
                                            <p:strVal val="#ppt_x"/>
                                          </p:val>
                                        </p:tav>
                                      </p:tavLst>
                                    </p:anim>
                                    <p:anim calcmode="lin" valueType="num">
                                      <p:cBhvr additive="base">
                                        <p:cTn id="27"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上半年不足之处</a:t>
            </a:r>
          </a:p>
        </p:txBody>
      </p:sp>
      <p:cxnSp>
        <p:nvCxnSpPr>
          <p:cNvPr id="6" name="直接连接符 5"/>
          <p:cNvCxnSpPr/>
          <p:nvPr/>
        </p:nvCxnSpPr>
        <p:spPr>
          <a:xfrm>
            <a:off x="8472266" y="3668207"/>
            <a:ext cx="24482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307470" y="3668207"/>
            <a:ext cx="24482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ís1ïďê"/>
          <p:cNvSpPr/>
          <p:nvPr/>
        </p:nvSpPr>
        <p:spPr bwMode="auto">
          <a:xfrm>
            <a:off x="3944143" y="1565507"/>
            <a:ext cx="4303713" cy="4296774"/>
          </a:xfrm>
          <a:custGeom>
            <a:avLst/>
            <a:gdLst>
              <a:gd name="connsiteX0" fmla="*/ 135672 w 609076"/>
              <a:gd name="connsiteY0" fmla="*/ 378765 h 608094"/>
              <a:gd name="connsiteX1" fmla="*/ 268220 w 609076"/>
              <a:gd name="connsiteY1" fmla="*/ 423490 h 608094"/>
              <a:gd name="connsiteX2" fmla="*/ 270801 w 609076"/>
              <a:gd name="connsiteY2" fmla="*/ 426343 h 608094"/>
              <a:gd name="connsiteX3" fmla="*/ 269787 w 609076"/>
              <a:gd name="connsiteY3" fmla="*/ 430116 h 608094"/>
              <a:gd name="connsiteX4" fmla="*/ 255408 w 609076"/>
              <a:gd name="connsiteY4" fmla="*/ 444380 h 608094"/>
              <a:gd name="connsiteX5" fmla="*/ 304538 w 609076"/>
              <a:gd name="connsiteY5" fmla="*/ 493430 h 608094"/>
              <a:gd name="connsiteX6" fmla="*/ 356341 w 609076"/>
              <a:gd name="connsiteY6" fmla="*/ 441619 h 608094"/>
              <a:gd name="connsiteX7" fmla="*/ 346478 w 609076"/>
              <a:gd name="connsiteY7" fmla="*/ 470699 h 608094"/>
              <a:gd name="connsiteX8" fmla="*/ 355511 w 609076"/>
              <a:gd name="connsiteY8" fmla="*/ 509534 h 608094"/>
              <a:gd name="connsiteX9" fmla="*/ 382426 w 609076"/>
              <a:gd name="connsiteY9" fmla="*/ 520669 h 608094"/>
              <a:gd name="connsiteX10" fmla="*/ 394778 w 609076"/>
              <a:gd name="connsiteY10" fmla="*/ 518645 h 608094"/>
              <a:gd name="connsiteX11" fmla="*/ 423629 w 609076"/>
              <a:gd name="connsiteY11" fmla="*/ 508890 h 608094"/>
              <a:gd name="connsiteX12" fmla="*/ 338182 w 609076"/>
              <a:gd name="connsiteY12" fmla="*/ 594198 h 608094"/>
              <a:gd name="connsiteX13" fmla="*/ 304538 w 609076"/>
              <a:gd name="connsiteY13" fmla="*/ 608094 h 608094"/>
              <a:gd name="connsiteX14" fmla="*/ 270894 w 609076"/>
              <a:gd name="connsiteY14" fmla="*/ 594198 h 608094"/>
              <a:gd name="connsiteX15" fmla="*/ 188120 w 609076"/>
              <a:gd name="connsiteY15" fmla="*/ 511559 h 608094"/>
              <a:gd name="connsiteX16" fmla="*/ 173832 w 609076"/>
              <a:gd name="connsiteY16" fmla="*/ 525915 h 608094"/>
              <a:gd name="connsiteX17" fmla="*/ 170053 w 609076"/>
              <a:gd name="connsiteY17" fmla="*/ 526927 h 608094"/>
              <a:gd name="connsiteX18" fmla="*/ 167288 w 609076"/>
              <a:gd name="connsiteY18" fmla="*/ 524350 h 608094"/>
              <a:gd name="connsiteX19" fmla="*/ 122398 w 609076"/>
              <a:gd name="connsiteY19" fmla="*/ 392017 h 608094"/>
              <a:gd name="connsiteX20" fmla="*/ 135672 w 609076"/>
              <a:gd name="connsiteY20" fmla="*/ 378765 h 608094"/>
              <a:gd name="connsiteX21" fmla="*/ 513252 w 609076"/>
              <a:gd name="connsiteY21" fmla="*/ 188723 h 608094"/>
              <a:gd name="connsiteX22" fmla="*/ 595111 w 609076"/>
              <a:gd name="connsiteY22" fmla="*/ 270462 h 608094"/>
              <a:gd name="connsiteX23" fmla="*/ 595111 w 609076"/>
              <a:gd name="connsiteY23" fmla="*/ 337658 h 608094"/>
              <a:gd name="connsiteX24" fmla="*/ 516017 w 609076"/>
              <a:gd name="connsiteY24" fmla="*/ 416635 h 608094"/>
              <a:gd name="connsiteX25" fmla="*/ 530398 w 609076"/>
              <a:gd name="connsiteY25" fmla="*/ 430995 h 608094"/>
              <a:gd name="connsiteX26" fmla="*/ 531412 w 609076"/>
              <a:gd name="connsiteY26" fmla="*/ 434677 h 608094"/>
              <a:gd name="connsiteX27" fmla="*/ 528831 w 609076"/>
              <a:gd name="connsiteY27" fmla="*/ 437530 h 608094"/>
              <a:gd name="connsiteX28" fmla="*/ 396271 w 609076"/>
              <a:gd name="connsiteY28" fmla="*/ 482266 h 608094"/>
              <a:gd name="connsiteX29" fmla="*/ 382997 w 609076"/>
              <a:gd name="connsiteY29" fmla="*/ 469011 h 608094"/>
              <a:gd name="connsiteX30" fmla="*/ 427798 w 609076"/>
              <a:gd name="connsiteY30" fmla="*/ 336645 h 608094"/>
              <a:gd name="connsiteX31" fmla="*/ 430655 w 609076"/>
              <a:gd name="connsiteY31" fmla="*/ 334068 h 608094"/>
              <a:gd name="connsiteX32" fmla="*/ 434343 w 609076"/>
              <a:gd name="connsiteY32" fmla="*/ 335172 h 608094"/>
              <a:gd name="connsiteX33" fmla="*/ 448631 w 609076"/>
              <a:gd name="connsiteY33" fmla="*/ 349440 h 608094"/>
              <a:gd name="connsiteX34" fmla="*/ 494170 w 609076"/>
              <a:gd name="connsiteY34" fmla="*/ 304060 h 608094"/>
              <a:gd name="connsiteX35" fmla="*/ 445958 w 609076"/>
              <a:gd name="connsiteY35" fmla="*/ 255919 h 608094"/>
              <a:gd name="connsiteX36" fmla="*/ 474996 w 609076"/>
              <a:gd name="connsiteY36" fmla="*/ 265768 h 608094"/>
              <a:gd name="connsiteX37" fmla="*/ 487164 w 609076"/>
              <a:gd name="connsiteY37" fmla="*/ 267701 h 608094"/>
              <a:gd name="connsiteX38" fmla="*/ 514082 w 609076"/>
              <a:gd name="connsiteY38" fmla="*/ 256563 h 608094"/>
              <a:gd name="connsiteX39" fmla="*/ 523116 w 609076"/>
              <a:gd name="connsiteY39" fmla="*/ 217719 h 608094"/>
              <a:gd name="connsiteX40" fmla="*/ 212828 w 609076"/>
              <a:gd name="connsiteY40" fmla="*/ 125789 h 608094"/>
              <a:gd name="connsiteX41" fmla="*/ 226102 w 609076"/>
              <a:gd name="connsiteY41" fmla="*/ 139043 h 608094"/>
              <a:gd name="connsiteX42" fmla="*/ 181209 w 609076"/>
              <a:gd name="connsiteY42" fmla="*/ 271491 h 608094"/>
              <a:gd name="connsiteX43" fmla="*/ 178351 w 609076"/>
              <a:gd name="connsiteY43" fmla="*/ 273976 h 608094"/>
              <a:gd name="connsiteX44" fmla="*/ 174664 w 609076"/>
              <a:gd name="connsiteY44" fmla="*/ 272964 h 608094"/>
              <a:gd name="connsiteX45" fmla="*/ 160376 w 609076"/>
              <a:gd name="connsiteY45" fmla="*/ 258697 h 608094"/>
              <a:gd name="connsiteX46" fmla="*/ 114929 w 609076"/>
              <a:gd name="connsiteY46" fmla="*/ 304074 h 608094"/>
              <a:gd name="connsiteX47" fmla="*/ 163141 w 609076"/>
              <a:gd name="connsiteY47" fmla="*/ 352212 h 608094"/>
              <a:gd name="connsiteX48" fmla="*/ 134011 w 609076"/>
              <a:gd name="connsiteY48" fmla="*/ 342363 h 608094"/>
              <a:gd name="connsiteX49" fmla="*/ 121843 w 609076"/>
              <a:gd name="connsiteY49" fmla="*/ 340338 h 608094"/>
              <a:gd name="connsiteX50" fmla="*/ 95202 w 609076"/>
              <a:gd name="connsiteY50" fmla="*/ 351383 h 608094"/>
              <a:gd name="connsiteX51" fmla="*/ 85891 w 609076"/>
              <a:gd name="connsiteY51" fmla="*/ 390317 h 608094"/>
              <a:gd name="connsiteX52" fmla="*/ 95755 w 609076"/>
              <a:gd name="connsiteY52" fmla="*/ 419402 h 608094"/>
              <a:gd name="connsiteX53" fmla="*/ 13896 w 609076"/>
              <a:gd name="connsiteY53" fmla="*/ 337669 h 608094"/>
              <a:gd name="connsiteX54" fmla="*/ 13896 w 609076"/>
              <a:gd name="connsiteY54" fmla="*/ 270478 h 608094"/>
              <a:gd name="connsiteX55" fmla="*/ 93082 w 609076"/>
              <a:gd name="connsiteY55" fmla="*/ 191414 h 608094"/>
              <a:gd name="connsiteX56" fmla="*/ 78701 w 609076"/>
              <a:gd name="connsiteY56" fmla="*/ 177148 h 608094"/>
              <a:gd name="connsiteX57" fmla="*/ 77687 w 609076"/>
              <a:gd name="connsiteY57" fmla="*/ 173466 h 608094"/>
              <a:gd name="connsiteX58" fmla="*/ 80268 w 609076"/>
              <a:gd name="connsiteY58" fmla="*/ 170613 h 608094"/>
              <a:gd name="connsiteX59" fmla="*/ 212828 w 609076"/>
              <a:gd name="connsiteY59" fmla="*/ 125789 h 608094"/>
              <a:gd name="connsiteX60" fmla="*/ 304478 w 609076"/>
              <a:gd name="connsiteY60" fmla="*/ 0 h 608094"/>
              <a:gd name="connsiteX61" fmla="*/ 338157 w 609076"/>
              <a:gd name="connsiteY61" fmla="*/ 13876 h 608094"/>
              <a:gd name="connsiteX62" fmla="*/ 420931 w 609076"/>
              <a:gd name="connsiteY62" fmla="*/ 96535 h 608094"/>
              <a:gd name="connsiteX63" fmla="*/ 435218 w 609076"/>
              <a:gd name="connsiteY63" fmla="*/ 82267 h 608094"/>
              <a:gd name="connsiteX64" fmla="*/ 438905 w 609076"/>
              <a:gd name="connsiteY64" fmla="*/ 81163 h 608094"/>
              <a:gd name="connsiteX65" fmla="*/ 441762 w 609076"/>
              <a:gd name="connsiteY65" fmla="*/ 83740 h 608094"/>
              <a:gd name="connsiteX66" fmla="*/ 486560 w 609076"/>
              <a:gd name="connsiteY66" fmla="*/ 216105 h 608094"/>
              <a:gd name="connsiteX67" fmla="*/ 473286 w 609076"/>
              <a:gd name="connsiteY67" fmla="*/ 229360 h 608094"/>
              <a:gd name="connsiteX68" fmla="*/ 340830 w 609076"/>
              <a:gd name="connsiteY68" fmla="*/ 184625 h 608094"/>
              <a:gd name="connsiteX69" fmla="*/ 338157 w 609076"/>
              <a:gd name="connsiteY69" fmla="*/ 181771 h 608094"/>
              <a:gd name="connsiteX70" fmla="*/ 339263 w 609076"/>
              <a:gd name="connsiteY70" fmla="*/ 178089 h 608094"/>
              <a:gd name="connsiteX71" fmla="*/ 353550 w 609076"/>
              <a:gd name="connsiteY71" fmla="*/ 163730 h 608094"/>
              <a:gd name="connsiteX72" fmla="*/ 304512 w 609076"/>
              <a:gd name="connsiteY72" fmla="*/ 114760 h 608094"/>
              <a:gd name="connsiteX73" fmla="*/ 252617 w 609076"/>
              <a:gd name="connsiteY73" fmla="*/ 166491 h 608094"/>
              <a:gd name="connsiteX74" fmla="*/ 262480 w 609076"/>
              <a:gd name="connsiteY74" fmla="*/ 137496 h 608094"/>
              <a:gd name="connsiteX75" fmla="*/ 253447 w 609076"/>
              <a:gd name="connsiteY75" fmla="*/ 98652 h 608094"/>
              <a:gd name="connsiteX76" fmla="*/ 226624 w 609076"/>
              <a:gd name="connsiteY76" fmla="*/ 87422 h 608094"/>
              <a:gd name="connsiteX77" fmla="*/ 214272 w 609076"/>
              <a:gd name="connsiteY77" fmla="*/ 89539 h 608094"/>
              <a:gd name="connsiteX78" fmla="*/ 185329 w 609076"/>
              <a:gd name="connsiteY78" fmla="*/ 99296 h 608094"/>
              <a:gd name="connsiteX79" fmla="*/ 270868 w 609076"/>
              <a:gd name="connsiteY79" fmla="*/ 13876 h 608094"/>
              <a:gd name="connsiteX80" fmla="*/ 304478 w 609076"/>
              <a:gd name="connsiteY80" fmla="*/ 0 h 60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9076" h="608094">
                <a:moveTo>
                  <a:pt x="135672" y="378765"/>
                </a:moveTo>
                <a:cubicBezTo>
                  <a:pt x="177243" y="392753"/>
                  <a:pt x="257159" y="419809"/>
                  <a:pt x="268220" y="423490"/>
                </a:cubicBezTo>
                <a:cubicBezTo>
                  <a:pt x="269511" y="423950"/>
                  <a:pt x="270525" y="425054"/>
                  <a:pt x="270801" y="426343"/>
                </a:cubicBezTo>
                <a:cubicBezTo>
                  <a:pt x="271078" y="427723"/>
                  <a:pt x="270709" y="429103"/>
                  <a:pt x="269787" y="430116"/>
                </a:cubicBezTo>
                <a:lnTo>
                  <a:pt x="255408" y="444380"/>
                </a:lnTo>
                <a:lnTo>
                  <a:pt x="304538" y="493430"/>
                </a:lnTo>
                <a:lnTo>
                  <a:pt x="356341" y="441619"/>
                </a:lnTo>
                <a:lnTo>
                  <a:pt x="346478" y="470699"/>
                </a:lnTo>
                <a:cubicBezTo>
                  <a:pt x="341869" y="484319"/>
                  <a:pt x="345280" y="499227"/>
                  <a:pt x="355511" y="509534"/>
                </a:cubicBezTo>
                <a:cubicBezTo>
                  <a:pt x="362793" y="516712"/>
                  <a:pt x="372287" y="520669"/>
                  <a:pt x="382426" y="520669"/>
                </a:cubicBezTo>
                <a:cubicBezTo>
                  <a:pt x="386574" y="520669"/>
                  <a:pt x="390722" y="520025"/>
                  <a:pt x="394778" y="518645"/>
                </a:cubicBezTo>
                <a:lnTo>
                  <a:pt x="423629" y="508890"/>
                </a:lnTo>
                <a:lnTo>
                  <a:pt x="338182" y="594198"/>
                </a:lnTo>
                <a:cubicBezTo>
                  <a:pt x="328872" y="603493"/>
                  <a:pt x="316705" y="608094"/>
                  <a:pt x="304538" y="608094"/>
                </a:cubicBezTo>
                <a:cubicBezTo>
                  <a:pt x="292371" y="608094"/>
                  <a:pt x="280111" y="603493"/>
                  <a:pt x="270894" y="594198"/>
                </a:cubicBezTo>
                <a:lnTo>
                  <a:pt x="188120" y="511559"/>
                </a:lnTo>
                <a:lnTo>
                  <a:pt x="173832" y="525915"/>
                </a:lnTo>
                <a:cubicBezTo>
                  <a:pt x="172818" y="526835"/>
                  <a:pt x="171436" y="527295"/>
                  <a:pt x="170053" y="526927"/>
                </a:cubicBezTo>
                <a:cubicBezTo>
                  <a:pt x="168763" y="526651"/>
                  <a:pt x="167657" y="525639"/>
                  <a:pt x="167288" y="524350"/>
                </a:cubicBezTo>
                <a:cubicBezTo>
                  <a:pt x="163232" y="512571"/>
                  <a:pt x="135856" y="431864"/>
                  <a:pt x="122398" y="392017"/>
                </a:cubicBezTo>
                <a:cubicBezTo>
                  <a:pt x="119633" y="383826"/>
                  <a:pt x="127468" y="376004"/>
                  <a:pt x="135672" y="378765"/>
                </a:cubicBezTo>
                <a:close/>
                <a:moveTo>
                  <a:pt x="513252" y="188723"/>
                </a:moveTo>
                <a:lnTo>
                  <a:pt x="595111" y="270462"/>
                </a:lnTo>
                <a:cubicBezTo>
                  <a:pt x="613732" y="288964"/>
                  <a:pt x="613732" y="319064"/>
                  <a:pt x="595111" y="337658"/>
                </a:cubicBezTo>
                <a:lnTo>
                  <a:pt x="516017" y="416635"/>
                </a:lnTo>
                <a:lnTo>
                  <a:pt x="530398" y="430995"/>
                </a:lnTo>
                <a:cubicBezTo>
                  <a:pt x="531320" y="431915"/>
                  <a:pt x="531689" y="433296"/>
                  <a:pt x="531412" y="434677"/>
                </a:cubicBezTo>
                <a:cubicBezTo>
                  <a:pt x="531043" y="435965"/>
                  <a:pt x="530122" y="437070"/>
                  <a:pt x="528831" y="437530"/>
                </a:cubicBezTo>
                <a:cubicBezTo>
                  <a:pt x="513160" y="442869"/>
                  <a:pt x="524130" y="439095"/>
                  <a:pt x="396271" y="482266"/>
                </a:cubicBezTo>
                <a:cubicBezTo>
                  <a:pt x="388067" y="485027"/>
                  <a:pt x="380231" y="477203"/>
                  <a:pt x="382997" y="469011"/>
                </a:cubicBezTo>
                <a:cubicBezTo>
                  <a:pt x="399313" y="420593"/>
                  <a:pt x="423004" y="350913"/>
                  <a:pt x="427798" y="336645"/>
                </a:cubicBezTo>
                <a:cubicBezTo>
                  <a:pt x="428259" y="335356"/>
                  <a:pt x="429365" y="334436"/>
                  <a:pt x="430655" y="334068"/>
                </a:cubicBezTo>
                <a:cubicBezTo>
                  <a:pt x="431946" y="333792"/>
                  <a:pt x="433421" y="334160"/>
                  <a:pt x="434343" y="335172"/>
                </a:cubicBezTo>
                <a:lnTo>
                  <a:pt x="448631" y="349440"/>
                </a:lnTo>
                <a:lnTo>
                  <a:pt x="494170" y="304060"/>
                </a:lnTo>
                <a:lnTo>
                  <a:pt x="445958" y="255919"/>
                </a:lnTo>
                <a:lnTo>
                  <a:pt x="474996" y="265768"/>
                </a:lnTo>
                <a:cubicBezTo>
                  <a:pt x="478775" y="267056"/>
                  <a:pt x="482924" y="267701"/>
                  <a:pt x="487164" y="267701"/>
                </a:cubicBezTo>
                <a:cubicBezTo>
                  <a:pt x="497212" y="267701"/>
                  <a:pt x="506983" y="263651"/>
                  <a:pt x="514082" y="256563"/>
                </a:cubicBezTo>
                <a:cubicBezTo>
                  <a:pt x="524037" y="246714"/>
                  <a:pt x="527725" y="231434"/>
                  <a:pt x="523116" y="217719"/>
                </a:cubicBezTo>
                <a:close/>
                <a:moveTo>
                  <a:pt x="212828" y="125789"/>
                </a:moveTo>
                <a:cubicBezTo>
                  <a:pt x="221032" y="123027"/>
                  <a:pt x="228868" y="130851"/>
                  <a:pt x="226102" y="139043"/>
                </a:cubicBezTo>
                <a:cubicBezTo>
                  <a:pt x="211445" y="182302"/>
                  <a:pt x="186095" y="257316"/>
                  <a:pt x="181209" y="271491"/>
                </a:cubicBezTo>
                <a:cubicBezTo>
                  <a:pt x="180840" y="272779"/>
                  <a:pt x="179734" y="273700"/>
                  <a:pt x="178351" y="273976"/>
                </a:cubicBezTo>
                <a:cubicBezTo>
                  <a:pt x="177061" y="274344"/>
                  <a:pt x="175678" y="273976"/>
                  <a:pt x="174664" y="272964"/>
                </a:cubicBezTo>
                <a:lnTo>
                  <a:pt x="160376" y="258697"/>
                </a:lnTo>
                <a:lnTo>
                  <a:pt x="114929" y="304074"/>
                </a:lnTo>
                <a:lnTo>
                  <a:pt x="163141" y="352212"/>
                </a:lnTo>
                <a:lnTo>
                  <a:pt x="134011" y="342363"/>
                </a:lnTo>
                <a:cubicBezTo>
                  <a:pt x="130232" y="341075"/>
                  <a:pt x="126083" y="340338"/>
                  <a:pt x="121843" y="340338"/>
                </a:cubicBezTo>
                <a:cubicBezTo>
                  <a:pt x="111795" y="340338"/>
                  <a:pt x="102300" y="344204"/>
                  <a:pt x="95202" y="351383"/>
                </a:cubicBezTo>
                <a:cubicBezTo>
                  <a:pt x="84785" y="361784"/>
                  <a:pt x="81282" y="376695"/>
                  <a:pt x="85891" y="390317"/>
                </a:cubicBezTo>
                <a:lnTo>
                  <a:pt x="95755" y="419402"/>
                </a:lnTo>
                <a:lnTo>
                  <a:pt x="13896" y="337669"/>
                </a:lnTo>
                <a:cubicBezTo>
                  <a:pt x="-4633" y="319077"/>
                  <a:pt x="-4633" y="288979"/>
                  <a:pt x="13896" y="270478"/>
                </a:cubicBezTo>
                <a:lnTo>
                  <a:pt x="93082" y="191414"/>
                </a:lnTo>
                <a:lnTo>
                  <a:pt x="78701" y="177148"/>
                </a:lnTo>
                <a:cubicBezTo>
                  <a:pt x="77779" y="176135"/>
                  <a:pt x="77318" y="174755"/>
                  <a:pt x="77687" y="173466"/>
                </a:cubicBezTo>
                <a:cubicBezTo>
                  <a:pt x="77963" y="172086"/>
                  <a:pt x="78978" y="170981"/>
                  <a:pt x="80268" y="170613"/>
                </a:cubicBezTo>
                <a:cubicBezTo>
                  <a:pt x="81098" y="170337"/>
                  <a:pt x="166183" y="141528"/>
                  <a:pt x="212828" y="125789"/>
                </a:cubicBezTo>
                <a:close/>
                <a:moveTo>
                  <a:pt x="304478" y="0"/>
                </a:moveTo>
                <a:cubicBezTo>
                  <a:pt x="316657" y="0"/>
                  <a:pt x="328847" y="4625"/>
                  <a:pt x="338157" y="13876"/>
                </a:cubicBezTo>
                <a:lnTo>
                  <a:pt x="420931" y="96535"/>
                </a:lnTo>
                <a:lnTo>
                  <a:pt x="435218" y="82267"/>
                </a:lnTo>
                <a:cubicBezTo>
                  <a:pt x="436140" y="81255"/>
                  <a:pt x="437522" y="80887"/>
                  <a:pt x="438905" y="81163"/>
                </a:cubicBezTo>
                <a:cubicBezTo>
                  <a:pt x="440287" y="81531"/>
                  <a:pt x="441301" y="82451"/>
                  <a:pt x="441762" y="83740"/>
                </a:cubicBezTo>
                <a:cubicBezTo>
                  <a:pt x="445634" y="95246"/>
                  <a:pt x="472272" y="173855"/>
                  <a:pt x="486560" y="216105"/>
                </a:cubicBezTo>
                <a:cubicBezTo>
                  <a:pt x="489325" y="224297"/>
                  <a:pt x="481490" y="232121"/>
                  <a:pt x="473286" y="229360"/>
                </a:cubicBezTo>
                <a:cubicBezTo>
                  <a:pt x="417059" y="210398"/>
                  <a:pt x="353734" y="188951"/>
                  <a:pt x="340830" y="184625"/>
                </a:cubicBezTo>
                <a:cubicBezTo>
                  <a:pt x="339447" y="184164"/>
                  <a:pt x="338525" y="183152"/>
                  <a:pt x="338157" y="181771"/>
                </a:cubicBezTo>
                <a:cubicBezTo>
                  <a:pt x="337880" y="180482"/>
                  <a:pt x="338249" y="179010"/>
                  <a:pt x="339263" y="178089"/>
                </a:cubicBezTo>
                <a:lnTo>
                  <a:pt x="353550" y="163730"/>
                </a:lnTo>
                <a:lnTo>
                  <a:pt x="304512" y="114760"/>
                </a:lnTo>
                <a:lnTo>
                  <a:pt x="252617" y="166491"/>
                </a:lnTo>
                <a:lnTo>
                  <a:pt x="262480" y="137496"/>
                </a:lnTo>
                <a:cubicBezTo>
                  <a:pt x="267181" y="123781"/>
                  <a:pt x="263678" y="108961"/>
                  <a:pt x="253447" y="98652"/>
                </a:cubicBezTo>
                <a:cubicBezTo>
                  <a:pt x="246165" y="91380"/>
                  <a:pt x="236671" y="87422"/>
                  <a:pt x="226624" y="87422"/>
                </a:cubicBezTo>
                <a:cubicBezTo>
                  <a:pt x="222384" y="87422"/>
                  <a:pt x="218236" y="88158"/>
                  <a:pt x="214272" y="89539"/>
                </a:cubicBezTo>
                <a:lnTo>
                  <a:pt x="185329" y="99296"/>
                </a:lnTo>
                <a:lnTo>
                  <a:pt x="270868" y="13876"/>
                </a:lnTo>
                <a:cubicBezTo>
                  <a:pt x="280132" y="4625"/>
                  <a:pt x="292299" y="0"/>
                  <a:pt x="304478" y="0"/>
                </a:cubicBezTo>
                <a:close/>
              </a:path>
            </a:pathLst>
          </a:custGeom>
          <a:solidFill>
            <a:srgbClr val="FFC000"/>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sp>
        <p:nvSpPr>
          <p:cNvPr id="9" name="îṡ1íḍé"/>
          <p:cNvSpPr txBox="1"/>
          <p:nvPr/>
        </p:nvSpPr>
        <p:spPr>
          <a:xfrm>
            <a:off x="5447928" y="3453034"/>
            <a:ext cx="1431853" cy="521720"/>
          </a:xfrm>
          <a:prstGeom prst="rect">
            <a:avLst/>
          </a:prstGeom>
          <a:noFill/>
        </p:spPr>
        <p:txBody>
          <a:bodyPr wrap="none" lIns="90000" tIns="46800" rIns="90000" bIns="46800" anchor="ctr" anchorCtr="0">
            <a:normAutofit/>
          </a:bodyPr>
          <a:lstStyle/>
          <a:p>
            <a:pPr algn="ctr"/>
            <a:r>
              <a:rPr lang="en-US" altLang="zh-CN" sz="2000" b="1" dirty="0"/>
              <a:t>Key words</a:t>
            </a:r>
            <a:endParaRPr lang="zh-CN" altLang="en-US" sz="2000" b="1" dirty="0"/>
          </a:p>
        </p:txBody>
      </p:sp>
      <p:grpSp>
        <p:nvGrpSpPr>
          <p:cNvPr id="10" name="išľiḓé"/>
          <p:cNvGrpSpPr/>
          <p:nvPr/>
        </p:nvGrpSpPr>
        <p:grpSpPr>
          <a:xfrm>
            <a:off x="1307470" y="2636912"/>
            <a:ext cx="2195910" cy="908538"/>
            <a:chOff x="1268227" y="1619185"/>
            <a:chExt cx="2195910" cy="908538"/>
          </a:xfrm>
        </p:grpSpPr>
        <p:sp>
          <p:nvSpPr>
            <p:cNvPr id="20" name="iSḻïḍê"/>
            <p:cNvSpPr/>
            <p:nvPr/>
          </p:nvSpPr>
          <p:spPr bwMode="auto">
            <a:xfrm>
              <a:off x="1268227" y="1970324"/>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nSpc>
                  <a:spcPct val="150000"/>
                </a:lnSpc>
              </a:pPr>
              <a:r>
                <a:rPr lang="en-US" altLang="zh-CN" sz="1000" dirty="0"/>
                <a:t>Copy paste fonts. Choose the only option to retain text.</a:t>
              </a:r>
            </a:p>
          </p:txBody>
        </p:sp>
        <p:sp>
          <p:nvSpPr>
            <p:cNvPr id="21" name="ísļiḋé"/>
            <p:cNvSpPr txBox="1"/>
            <p:nvPr/>
          </p:nvSpPr>
          <p:spPr bwMode="auto">
            <a:xfrm>
              <a:off x="1268227" y="1619185"/>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eaLnBrk="1" hangingPunct="1">
                <a:spcBef>
                  <a:spcPct val="0"/>
                </a:spcBef>
                <a:buFontTx/>
                <a:buNone/>
              </a:pPr>
              <a:r>
                <a:rPr lang="en-US" altLang="zh-CN" sz="1800" b="1" dirty="0">
                  <a:solidFill>
                    <a:srgbClr val="FFC000"/>
                  </a:solidFill>
                </a:rPr>
                <a:t>Text here</a:t>
              </a:r>
              <a:endParaRPr lang="zh-CN" altLang="en-US" sz="1800" b="1" dirty="0">
                <a:solidFill>
                  <a:srgbClr val="FFC000"/>
                </a:solidFill>
              </a:endParaRPr>
            </a:p>
          </p:txBody>
        </p:sp>
      </p:grpSp>
      <p:grpSp>
        <p:nvGrpSpPr>
          <p:cNvPr id="11" name="îśľiḍe"/>
          <p:cNvGrpSpPr/>
          <p:nvPr/>
        </p:nvGrpSpPr>
        <p:grpSpPr>
          <a:xfrm>
            <a:off x="1307470" y="3799185"/>
            <a:ext cx="2195910" cy="908538"/>
            <a:chOff x="1268227" y="1619185"/>
            <a:chExt cx="2195910" cy="908538"/>
          </a:xfrm>
        </p:grpSpPr>
        <p:sp>
          <p:nvSpPr>
            <p:cNvPr id="18" name="îṩḻîdê"/>
            <p:cNvSpPr/>
            <p:nvPr/>
          </p:nvSpPr>
          <p:spPr bwMode="auto">
            <a:xfrm>
              <a:off x="1268227" y="1970324"/>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nSpc>
                  <a:spcPct val="150000"/>
                </a:lnSpc>
              </a:pPr>
              <a:r>
                <a:rPr lang="en-US" altLang="zh-CN" sz="1000" dirty="0"/>
                <a:t>Copy paste fonts. Choose the only option to retain text.</a:t>
              </a:r>
            </a:p>
          </p:txBody>
        </p:sp>
        <p:sp>
          <p:nvSpPr>
            <p:cNvPr id="19" name="îšḻïḓê"/>
            <p:cNvSpPr txBox="1"/>
            <p:nvPr/>
          </p:nvSpPr>
          <p:spPr bwMode="auto">
            <a:xfrm>
              <a:off x="1268227" y="1619185"/>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eaLnBrk="1" hangingPunct="1">
                <a:spcBef>
                  <a:spcPct val="0"/>
                </a:spcBef>
                <a:buFontTx/>
                <a:buNone/>
              </a:pPr>
              <a:r>
                <a:rPr lang="en-US" altLang="zh-CN" sz="1800" b="1" dirty="0">
                  <a:solidFill>
                    <a:srgbClr val="245D90"/>
                  </a:solidFill>
                </a:rPr>
                <a:t>Text here</a:t>
              </a:r>
              <a:endParaRPr lang="zh-CN" altLang="en-US" sz="1800" b="1" dirty="0">
                <a:solidFill>
                  <a:srgbClr val="245D90"/>
                </a:solidFill>
              </a:endParaRPr>
            </a:p>
          </p:txBody>
        </p:sp>
      </p:grpSp>
      <p:grpSp>
        <p:nvGrpSpPr>
          <p:cNvPr id="12" name="ïṩ1íḍè"/>
          <p:cNvGrpSpPr/>
          <p:nvPr/>
        </p:nvGrpSpPr>
        <p:grpSpPr>
          <a:xfrm>
            <a:off x="8724628" y="2636912"/>
            <a:ext cx="2195910" cy="908538"/>
            <a:chOff x="1268227" y="1619185"/>
            <a:chExt cx="2195910" cy="908538"/>
          </a:xfrm>
        </p:grpSpPr>
        <p:sp>
          <p:nvSpPr>
            <p:cNvPr id="16" name="í$ḻïďè"/>
            <p:cNvSpPr/>
            <p:nvPr/>
          </p:nvSpPr>
          <p:spPr bwMode="auto">
            <a:xfrm>
              <a:off x="1268227" y="1970324"/>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gn="r">
                <a:lnSpc>
                  <a:spcPct val="150000"/>
                </a:lnSpc>
              </a:pPr>
              <a:r>
                <a:rPr lang="en-US" altLang="zh-CN" sz="1000" dirty="0"/>
                <a:t>Copy paste fonts. Choose the only option to retain text.</a:t>
              </a:r>
            </a:p>
          </p:txBody>
        </p:sp>
        <p:sp>
          <p:nvSpPr>
            <p:cNvPr id="17" name="ïşḻiḑè"/>
            <p:cNvSpPr txBox="1"/>
            <p:nvPr/>
          </p:nvSpPr>
          <p:spPr bwMode="auto">
            <a:xfrm>
              <a:off x="1268227" y="1619185"/>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r" eaLnBrk="1" hangingPunct="1">
                <a:spcBef>
                  <a:spcPct val="0"/>
                </a:spcBef>
                <a:buFontTx/>
                <a:buNone/>
              </a:pPr>
              <a:r>
                <a:rPr lang="en-US" altLang="zh-CN" sz="1800" b="1" dirty="0">
                  <a:solidFill>
                    <a:srgbClr val="245D90"/>
                  </a:solidFill>
                </a:rPr>
                <a:t>Text here</a:t>
              </a:r>
              <a:endParaRPr lang="zh-CN" altLang="en-US" sz="1800" b="1" dirty="0">
                <a:solidFill>
                  <a:srgbClr val="245D90"/>
                </a:solidFill>
              </a:endParaRPr>
            </a:p>
          </p:txBody>
        </p:sp>
      </p:grpSp>
      <p:grpSp>
        <p:nvGrpSpPr>
          <p:cNvPr id="13" name="ïṩḻíḓè"/>
          <p:cNvGrpSpPr/>
          <p:nvPr/>
        </p:nvGrpSpPr>
        <p:grpSpPr>
          <a:xfrm>
            <a:off x="8724628" y="3799185"/>
            <a:ext cx="2195910" cy="908538"/>
            <a:chOff x="1268227" y="1619185"/>
            <a:chExt cx="2195910" cy="908538"/>
          </a:xfrm>
        </p:grpSpPr>
        <p:sp>
          <p:nvSpPr>
            <p:cNvPr id="14" name="ïṥlïḓê"/>
            <p:cNvSpPr/>
            <p:nvPr/>
          </p:nvSpPr>
          <p:spPr bwMode="auto">
            <a:xfrm>
              <a:off x="1268227" y="1970324"/>
              <a:ext cx="2195910"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gn="r">
                <a:lnSpc>
                  <a:spcPct val="150000"/>
                </a:lnSpc>
              </a:pPr>
              <a:r>
                <a:rPr lang="en-US" altLang="zh-CN" sz="1000" dirty="0"/>
                <a:t>Copy paste fonts. Choose the only option to retain text.</a:t>
              </a:r>
            </a:p>
          </p:txBody>
        </p:sp>
        <p:sp>
          <p:nvSpPr>
            <p:cNvPr id="15" name="îśḻíḋè"/>
            <p:cNvSpPr txBox="1"/>
            <p:nvPr/>
          </p:nvSpPr>
          <p:spPr bwMode="auto">
            <a:xfrm>
              <a:off x="1268227" y="1619185"/>
              <a:ext cx="2195910"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r" eaLnBrk="1" hangingPunct="1">
                <a:spcBef>
                  <a:spcPct val="0"/>
                </a:spcBef>
                <a:buFontTx/>
                <a:buNone/>
              </a:pPr>
              <a:r>
                <a:rPr lang="en-US" altLang="zh-CN" sz="1800" b="1" dirty="0">
                  <a:solidFill>
                    <a:srgbClr val="FFC000"/>
                  </a:solidFill>
                </a:rPr>
                <a:t>Text here</a:t>
              </a:r>
              <a:endParaRPr lang="zh-CN" altLang="en-US" sz="1800" b="1" dirty="0">
                <a:solidFill>
                  <a:srgbClr val="FFC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上半年不足之处</a:t>
            </a:r>
          </a:p>
        </p:txBody>
      </p:sp>
      <p:sp>
        <p:nvSpPr>
          <p:cNvPr id="19" name="ïṥ1ïḋe"/>
          <p:cNvSpPr/>
          <p:nvPr/>
        </p:nvSpPr>
        <p:spPr>
          <a:xfrm>
            <a:off x="3943896" y="2069583"/>
            <a:ext cx="2770729" cy="2770730"/>
          </a:xfrm>
          <a:prstGeom prst="diamond">
            <a:avLst/>
          </a:prstGeom>
          <a:solidFill>
            <a:schemeClr val="accent1"/>
          </a:solidFill>
          <a:ln w="25400" cap="flat">
            <a:noFill/>
            <a:prstDash val="solid"/>
            <a:miter lim="800000"/>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20" name="íŝḻïḋé"/>
          <p:cNvSpPr/>
          <p:nvPr/>
        </p:nvSpPr>
        <p:spPr>
          <a:xfrm>
            <a:off x="6874474" y="2768926"/>
            <a:ext cx="1372044" cy="1372044"/>
          </a:xfrm>
          <a:prstGeom prst="diamond">
            <a:avLst/>
          </a:prstGeom>
          <a:solidFill>
            <a:srgbClr val="FFC000"/>
          </a:solidFill>
          <a:ln w="25400" cap="flat">
            <a:noFill/>
            <a:prstDash val="solid"/>
            <a:miter lim="800000"/>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21" name="íṣ1ïḑe"/>
          <p:cNvSpPr/>
          <p:nvPr/>
        </p:nvSpPr>
        <p:spPr>
          <a:xfrm>
            <a:off x="5823258" y="1432445"/>
            <a:ext cx="1946726" cy="1946727"/>
          </a:xfrm>
          <a:prstGeom prst="diamond">
            <a:avLst/>
          </a:prstGeom>
          <a:solidFill>
            <a:srgbClr val="FFC000"/>
          </a:solidFill>
          <a:ln w="25400" cap="flat">
            <a:noFill/>
            <a:prstDash val="solid"/>
            <a:miter lim="800000"/>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22" name="ïŝlîḓé"/>
          <p:cNvSpPr/>
          <p:nvPr/>
        </p:nvSpPr>
        <p:spPr>
          <a:xfrm>
            <a:off x="5951313" y="3520080"/>
            <a:ext cx="1690615" cy="1690615"/>
          </a:xfrm>
          <a:prstGeom prst="diamond">
            <a:avLst/>
          </a:prstGeom>
          <a:solidFill>
            <a:srgbClr val="FFC000"/>
          </a:solidFill>
          <a:ln w="25400" cap="flat">
            <a:noFill/>
            <a:prstDash val="solid"/>
            <a:miter lim="800000"/>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23" name="íšḷiḍé"/>
          <p:cNvSpPr/>
          <p:nvPr/>
        </p:nvSpPr>
        <p:spPr bwMode="auto">
          <a:xfrm>
            <a:off x="6547539" y="4078698"/>
            <a:ext cx="498165" cy="573379"/>
          </a:xfrm>
          <a:custGeom>
            <a:avLst/>
            <a:gdLst>
              <a:gd name="T0" fmla="*/ 120 w 241"/>
              <a:gd name="T1" fmla="*/ 0 h 277"/>
              <a:gd name="T2" fmla="*/ 187 w 241"/>
              <a:gd name="T3" fmla="*/ 66 h 277"/>
              <a:gd name="T4" fmla="*/ 120 w 241"/>
              <a:gd name="T5" fmla="*/ 132 h 277"/>
              <a:gd name="T6" fmla="*/ 54 w 241"/>
              <a:gd name="T7" fmla="*/ 66 h 277"/>
              <a:gd name="T8" fmla="*/ 120 w 241"/>
              <a:gd name="T9" fmla="*/ 0 h 277"/>
              <a:gd name="T10" fmla="*/ 49 w 241"/>
              <a:gd name="T11" fmla="*/ 148 h 277"/>
              <a:gd name="T12" fmla="*/ 79 w 241"/>
              <a:gd name="T13" fmla="*/ 148 h 277"/>
              <a:gd name="T14" fmla="*/ 106 w 241"/>
              <a:gd name="T15" fmla="*/ 193 h 277"/>
              <a:gd name="T16" fmla="*/ 134 w 241"/>
              <a:gd name="T17" fmla="*/ 193 h 277"/>
              <a:gd name="T18" fmla="*/ 161 w 241"/>
              <a:gd name="T19" fmla="*/ 148 h 277"/>
              <a:gd name="T20" fmla="*/ 192 w 241"/>
              <a:gd name="T21" fmla="*/ 148 h 277"/>
              <a:gd name="T22" fmla="*/ 241 w 241"/>
              <a:gd name="T23" fmla="*/ 197 h 277"/>
              <a:gd name="T24" fmla="*/ 241 w 241"/>
              <a:gd name="T25" fmla="*/ 277 h 277"/>
              <a:gd name="T26" fmla="*/ 0 w 241"/>
              <a:gd name="T27" fmla="*/ 277 h 277"/>
              <a:gd name="T28" fmla="*/ 0 w 241"/>
              <a:gd name="T29" fmla="*/ 197 h 277"/>
              <a:gd name="T30" fmla="*/ 49 w 241"/>
              <a:gd name="T31" fmla="*/ 14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77">
                <a:moveTo>
                  <a:pt x="120" y="0"/>
                </a:moveTo>
                <a:cubicBezTo>
                  <a:pt x="157" y="0"/>
                  <a:pt x="187" y="29"/>
                  <a:pt x="187" y="66"/>
                </a:cubicBezTo>
                <a:cubicBezTo>
                  <a:pt x="187" y="102"/>
                  <a:pt x="157" y="132"/>
                  <a:pt x="120" y="132"/>
                </a:cubicBezTo>
                <a:cubicBezTo>
                  <a:pt x="84" y="132"/>
                  <a:pt x="54" y="102"/>
                  <a:pt x="54" y="66"/>
                </a:cubicBezTo>
                <a:cubicBezTo>
                  <a:pt x="54" y="29"/>
                  <a:pt x="84" y="0"/>
                  <a:pt x="120" y="0"/>
                </a:cubicBezTo>
                <a:close/>
                <a:moveTo>
                  <a:pt x="49" y="148"/>
                </a:moveTo>
                <a:cubicBezTo>
                  <a:pt x="79" y="148"/>
                  <a:pt x="79" y="148"/>
                  <a:pt x="79" y="148"/>
                </a:cubicBezTo>
                <a:cubicBezTo>
                  <a:pt x="106" y="193"/>
                  <a:pt x="106" y="193"/>
                  <a:pt x="106" y="193"/>
                </a:cubicBezTo>
                <a:cubicBezTo>
                  <a:pt x="114" y="206"/>
                  <a:pt x="127" y="206"/>
                  <a:pt x="134" y="193"/>
                </a:cubicBezTo>
                <a:cubicBezTo>
                  <a:pt x="161" y="148"/>
                  <a:pt x="161" y="148"/>
                  <a:pt x="161" y="148"/>
                </a:cubicBezTo>
                <a:cubicBezTo>
                  <a:pt x="192" y="148"/>
                  <a:pt x="192" y="148"/>
                  <a:pt x="192" y="148"/>
                </a:cubicBezTo>
                <a:cubicBezTo>
                  <a:pt x="219" y="148"/>
                  <a:pt x="241" y="171"/>
                  <a:pt x="241" y="197"/>
                </a:cubicBezTo>
                <a:cubicBezTo>
                  <a:pt x="241" y="277"/>
                  <a:pt x="241" y="277"/>
                  <a:pt x="241" y="277"/>
                </a:cubicBezTo>
                <a:cubicBezTo>
                  <a:pt x="202" y="277"/>
                  <a:pt x="39" y="277"/>
                  <a:pt x="0" y="277"/>
                </a:cubicBezTo>
                <a:cubicBezTo>
                  <a:pt x="0" y="197"/>
                  <a:pt x="0" y="197"/>
                  <a:pt x="0" y="197"/>
                </a:cubicBezTo>
                <a:cubicBezTo>
                  <a:pt x="0" y="171"/>
                  <a:pt x="22" y="148"/>
                  <a:pt x="49" y="148"/>
                </a:cubicBezTo>
                <a:close/>
              </a:path>
            </a:pathLst>
          </a:custGeom>
          <a:solidFill>
            <a:schemeClr val="accent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24" name="ïṧľîďé"/>
          <p:cNvSpPr/>
          <p:nvPr/>
        </p:nvSpPr>
        <p:spPr bwMode="auto">
          <a:xfrm>
            <a:off x="6583181" y="2003623"/>
            <a:ext cx="426881" cy="804371"/>
          </a:xfrm>
          <a:custGeom>
            <a:avLst/>
            <a:gdLst>
              <a:gd name="T0" fmla="*/ 21 w 51"/>
              <a:gd name="T1" fmla="*/ 72 h 94"/>
              <a:gd name="T2" fmla="*/ 22 w 51"/>
              <a:gd name="T3" fmla="*/ 50 h 94"/>
              <a:gd name="T4" fmla="*/ 7 w 51"/>
              <a:gd name="T5" fmla="*/ 40 h 94"/>
              <a:gd name="T6" fmla="*/ 3 w 51"/>
              <a:gd name="T7" fmla="*/ 26 h 94"/>
              <a:gd name="T8" fmla="*/ 9 w 51"/>
              <a:gd name="T9" fmla="*/ 11 h 94"/>
              <a:gd name="T10" fmla="*/ 23 w 51"/>
              <a:gd name="T11" fmla="*/ 5 h 94"/>
              <a:gd name="T12" fmla="*/ 23 w 51"/>
              <a:gd name="T13" fmla="*/ 0 h 94"/>
              <a:gd name="T14" fmla="*/ 31 w 51"/>
              <a:gd name="T15" fmla="*/ 0 h 94"/>
              <a:gd name="T16" fmla="*/ 31 w 51"/>
              <a:gd name="T17" fmla="*/ 5 h 94"/>
              <a:gd name="T18" fmla="*/ 44 w 51"/>
              <a:gd name="T19" fmla="*/ 11 h 94"/>
              <a:gd name="T20" fmla="*/ 50 w 51"/>
              <a:gd name="T21" fmla="*/ 24 h 94"/>
              <a:gd name="T22" fmla="*/ 37 w 51"/>
              <a:gd name="T23" fmla="*/ 25 h 94"/>
              <a:gd name="T24" fmla="*/ 30 w 51"/>
              <a:gd name="T25" fmla="*/ 17 h 94"/>
              <a:gd name="T26" fmla="*/ 30 w 51"/>
              <a:gd name="T27" fmla="*/ 37 h 94"/>
              <a:gd name="T28" fmla="*/ 47 w 51"/>
              <a:gd name="T29" fmla="*/ 47 h 94"/>
              <a:gd name="T30" fmla="*/ 51 w 51"/>
              <a:gd name="T31" fmla="*/ 61 h 94"/>
              <a:gd name="T32" fmla="*/ 45 w 51"/>
              <a:gd name="T33" fmla="*/ 76 h 94"/>
              <a:gd name="T34" fmla="*/ 29 w 51"/>
              <a:gd name="T35" fmla="*/ 84 h 94"/>
              <a:gd name="T36" fmla="*/ 28 w 51"/>
              <a:gd name="T37" fmla="*/ 94 h 94"/>
              <a:gd name="T38" fmla="*/ 21 w 51"/>
              <a:gd name="T39" fmla="*/ 94 h 94"/>
              <a:gd name="T40" fmla="*/ 21 w 51"/>
              <a:gd name="T41" fmla="*/ 84 h 94"/>
              <a:gd name="T42" fmla="*/ 6 w 51"/>
              <a:gd name="T43" fmla="*/ 77 h 94"/>
              <a:gd name="T44" fmla="*/ 0 w 51"/>
              <a:gd name="T45" fmla="*/ 61 h 94"/>
              <a:gd name="T46" fmla="*/ 14 w 51"/>
              <a:gd name="T47" fmla="*/ 60 h 94"/>
              <a:gd name="T48" fmla="*/ 16 w 51"/>
              <a:gd name="T49" fmla="*/ 67 h 94"/>
              <a:gd name="T50" fmla="*/ 21 w 51"/>
              <a:gd name="T51" fmla="*/ 72 h 94"/>
              <a:gd name="T52" fmla="*/ 23 w 51"/>
              <a:gd name="T53" fmla="*/ 17 h 94"/>
              <a:gd name="T54" fmla="*/ 18 w 51"/>
              <a:gd name="T55" fmla="*/ 20 h 94"/>
              <a:gd name="T56" fmla="*/ 16 w 51"/>
              <a:gd name="T57" fmla="*/ 25 h 94"/>
              <a:gd name="T58" fmla="*/ 17 w 51"/>
              <a:gd name="T59" fmla="*/ 31 h 94"/>
              <a:gd name="T60" fmla="*/ 22 w 51"/>
              <a:gd name="T61" fmla="*/ 35 h 94"/>
              <a:gd name="T62" fmla="*/ 23 w 51"/>
              <a:gd name="T63" fmla="*/ 17 h 94"/>
              <a:gd name="T64" fmla="*/ 29 w 51"/>
              <a:gd name="T65" fmla="*/ 72 h 94"/>
              <a:gd name="T66" fmla="*/ 35 w 51"/>
              <a:gd name="T67" fmla="*/ 69 h 94"/>
              <a:gd name="T68" fmla="*/ 38 w 51"/>
              <a:gd name="T69" fmla="*/ 62 h 94"/>
              <a:gd name="T70" fmla="*/ 36 w 51"/>
              <a:gd name="T71" fmla="*/ 56 h 94"/>
              <a:gd name="T72" fmla="*/ 29 w 51"/>
              <a:gd name="T73" fmla="*/ 52 h 94"/>
              <a:gd name="T74" fmla="*/ 29 w 51"/>
              <a:gd name="T75"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94">
                <a:moveTo>
                  <a:pt x="21" y="72"/>
                </a:moveTo>
                <a:cubicBezTo>
                  <a:pt x="22" y="50"/>
                  <a:pt x="22" y="50"/>
                  <a:pt x="22" y="50"/>
                </a:cubicBezTo>
                <a:cubicBezTo>
                  <a:pt x="15" y="47"/>
                  <a:pt x="10" y="44"/>
                  <a:pt x="7" y="40"/>
                </a:cubicBezTo>
                <a:cubicBezTo>
                  <a:pt x="4" y="36"/>
                  <a:pt x="3" y="31"/>
                  <a:pt x="3" y="26"/>
                </a:cubicBezTo>
                <a:cubicBezTo>
                  <a:pt x="3" y="20"/>
                  <a:pt x="5" y="15"/>
                  <a:pt x="9" y="11"/>
                </a:cubicBezTo>
                <a:cubicBezTo>
                  <a:pt x="12" y="8"/>
                  <a:pt x="17" y="6"/>
                  <a:pt x="23" y="5"/>
                </a:cubicBezTo>
                <a:cubicBezTo>
                  <a:pt x="23" y="0"/>
                  <a:pt x="23" y="0"/>
                  <a:pt x="23" y="0"/>
                </a:cubicBezTo>
                <a:cubicBezTo>
                  <a:pt x="31" y="0"/>
                  <a:pt x="31" y="0"/>
                  <a:pt x="31" y="0"/>
                </a:cubicBezTo>
                <a:cubicBezTo>
                  <a:pt x="31" y="5"/>
                  <a:pt x="31" y="5"/>
                  <a:pt x="31" y="5"/>
                </a:cubicBezTo>
                <a:cubicBezTo>
                  <a:pt x="36" y="6"/>
                  <a:pt x="41" y="8"/>
                  <a:pt x="44" y="11"/>
                </a:cubicBezTo>
                <a:cubicBezTo>
                  <a:pt x="47" y="15"/>
                  <a:pt x="49" y="19"/>
                  <a:pt x="50" y="24"/>
                </a:cubicBezTo>
                <a:cubicBezTo>
                  <a:pt x="37" y="25"/>
                  <a:pt x="37" y="25"/>
                  <a:pt x="37" y="25"/>
                </a:cubicBezTo>
                <a:cubicBezTo>
                  <a:pt x="36" y="21"/>
                  <a:pt x="34" y="18"/>
                  <a:pt x="30" y="17"/>
                </a:cubicBezTo>
                <a:cubicBezTo>
                  <a:pt x="30" y="37"/>
                  <a:pt x="30" y="37"/>
                  <a:pt x="30" y="37"/>
                </a:cubicBezTo>
                <a:cubicBezTo>
                  <a:pt x="38" y="40"/>
                  <a:pt x="44" y="43"/>
                  <a:pt x="47" y="47"/>
                </a:cubicBezTo>
                <a:cubicBezTo>
                  <a:pt x="50" y="50"/>
                  <a:pt x="51" y="55"/>
                  <a:pt x="51" y="61"/>
                </a:cubicBezTo>
                <a:cubicBezTo>
                  <a:pt x="51" y="67"/>
                  <a:pt x="49" y="72"/>
                  <a:pt x="45" y="76"/>
                </a:cubicBezTo>
                <a:cubicBezTo>
                  <a:pt x="41" y="81"/>
                  <a:pt x="36" y="83"/>
                  <a:pt x="29" y="84"/>
                </a:cubicBezTo>
                <a:cubicBezTo>
                  <a:pt x="28" y="94"/>
                  <a:pt x="28" y="94"/>
                  <a:pt x="28" y="94"/>
                </a:cubicBezTo>
                <a:cubicBezTo>
                  <a:pt x="21" y="94"/>
                  <a:pt x="21" y="94"/>
                  <a:pt x="21" y="94"/>
                </a:cubicBezTo>
                <a:cubicBezTo>
                  <a:pt x="21" y="84"/>
                  <a:pt x="21" y="84"/>
                  <a:pt x="21" y="84"/>
                </a:cubicBezTo>
                <a:cubicBezTo>
                  <a:pt x="15" y="83"/>
                  <a:pt x="10" y="81"/>
                  <a:pt x="6" y="77"/>
                </a:cubicBezTo>
                <a:cubicBezTo>
                  <a:pt x="3" y="73"/>
                  <a:pt x="1" y="68"/>
                  <a:pt x="0" y="61"/>
                </a:cubicBezTo>
                <a:cubicBezTo>
                  <a:pt x="14" y="60"/>
                  <a:pt x="14" y="60"/>
                  <a:pt x="14" y="60"/>
                </a:cubicBezTo>
                <a:cubicBezTo>
                  <a:pt x="14" y="62"/>
                  <a:pt x="15" y="65"/>
                  <a:pt x="16" y="67"/>
                </a:cubicBezTo>
                <a:cubicBezTo>
                  <a:pt x="18" y="69"/>
                  <a:pt x="19" y="71"/>
                  <a:pt x="21" y="72"/>
                </a:cubicBezTo>
                <a:close/>
                <a:moveTo>
                  <a:pt x="23" y="17"/>
                </a:moveTo>
                <a:cubicBezTo>
                  <a:pt x="21" y="17"/>
                  <a:pt x="19" y="18"/>
                  <a:pt x="18" y="20"/>
                </a:cubicBezTo>
                <a:cubicBezTo>
                  <a:pt x="16" y="22"/>
                  <a:pt x="16" y="23"/>
                  <a:pt x="16" y="25"/>
                </a:cubicBezTo>
                <a:cubicBezTo>
                  <a:pt x="16" y="27"/>
                  <a:pt x="16" y="29"/>
                  <a:pt x="17" y="31"/>
                </a:cubicBezTo>
                <a:cubicBezTo>
                  <a:pt x="18" y="32"/>
                  <a:pt x="20" y="34"/>
                  <a:pt x="22" y="35"/>
                </a:cubicBezTo>
                <a:lnTo>
                  <a:pt x="23" y="17"/>
                </a:lnTo>
                <a:close/>
                <a:moveTo>
                  <a:pt x="29" y="72"/>
                </a:moveTo>
                <a:cubicBezTo>
                  <a:pt x="32" y="72"/>
                  <a:pt x="34" y="71"/>
                  <a:pt x="35" y="69"/>
                </a:cubicBezTo>
                <a:cubicBezTo>
                  <a:pt x="37" y="67"/>
                  <a:pt x="38" y="65"/>
                  <a:pt x="38" y="62"/>
                </a:cubicBezTo>
                <a:cubicBezTo>
                  <a:pt x="38" y="60"/>
                  <a:pt x="38" y="58"/>
                  <a:pt x="36" y="56"/>
                </a:cubicBezTo>
                <a:cubicBezTo>
                  <a:pt x="35" y="54"/>
                  <a:pt x="33" y="53"/>
                  <a:pt x="29" y="52"/>
                </a:cubicBezTo>
                <a:lnTo>
                  <a:pt x="29" y="72"/>
                </a:lnTo>
                <a:close/>
              </a:path>
            </a:pathLst>
          </a:custGeom>
          <a:solidFill>
            <a:schemeClr val="accent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25" name="işḻîḍé"/>
          <p:cNvSpPr/>
          <p:nvPr/>
        </p:nvSpPr>
        <p:spPr bwMode="auto">
          <a:xfrm>
            <a:off x="7356774" y="3245960"/>
            <a:ext cx="407445" cy="417975"/>
          </a:xfrm>
          <a:custGeom>
            <a:avLst/>
            <a:gdLst>
              <a:gd name="T0" fmla="*/ 3246 w 7943"/>
              <a:gd name="T1" fmla="*/ 3842 h 8160"/>
              <a:gd name="T2" fmla="*/ 5168 w 7943"/>
              <a:gd name="T3" fmla="*/ 1921 h 8160"/>
              <a:gd name="T4" fmla="*/ 3246 w 7943"/>
              <a:gd name="T5" fmla="*/ 0 h 8160"/>
              <a:gd name="T6" fmla="*/ 1325 w 7943"/>
              <a:gd name="T7" fmla="*/ 1921 h 8160"/>
              <a:gd name="T8" fmla="*/ 3246 w 7943"/>
              <a:gd name="T9" fmla="*/ 3842 h 8160"/>
              <a:gd name="T10" fmla="*/ 4144 w 7943"/>
              <a:gd name="T11" fmla="*/ 2685 h 8160"/>
              <a:gd name="T12" fmla="*/ 3234 w 7943"/>
              <a:gd name="T13" fmla="*/ 3191 h 8160"/>
              <a:gd name="T14" fmla="*/ 2323 w 7943"/>
              <a:gd name="T15" fmla="*/ 2685 h 8160"/>
              <a:gd name="T16" fmla="*/ 4144 w 7943"/>
              <a:gd name="T17" fmla="*/ 2685 h 8160"/>
              <a:gd name="T18" fmla="*/ 7939 w 7943"/>
              <a:gd name="T19" fmla="*/ 5684 h 8160"/>
              <a:gd name="T20" fmla="*/ 6355 w 7943"/>
              <a:gd name="T21" fmla="*/ 8160 h 8160"/>
              <a:gd name="T22" fmla="*/ 4770 w 7943"/>
              <a:gd name="T23" fmla="*/ 5684 h 8160"/>
              <a:gd name="T24" fmla="*/ 4929 w 7943"/>
              <a:gd name="T25" fmla="*/ 5527 h 8160"/>
              <a:gd name="T26" fmla="*/ 6261 w 7943"/>
              <a:gd name="T27" fmla="*/ 5067 h 8160"/>
              <a:gd name="T28" fmla="*/ 6449 w 7943"/>
              <a:gd name="T29" fmla="*/ 5067 h 8160"/>
              <a:gd name="T30" fmla="*/ 7781 w 7943"/>
              <a:gd name="T31" fmla="*/ 5527 h 8160"/>
              <a:gd name="T32" fmla="*/ 7939 w 7943"/>
              <a:gd name="T33" fmla="*/ 5684 h 8160"/>
              <a:gd name="T34" fmla="*/ 4439 w 7943"/>
              <a:gd name="T35" fmla="*/ 5696 h 8160"/>
              <a:gd name="T36" fmla="*/ 4731 w 7943"/>
              <a:gd name="T37" fmla="*/ 7078 h 8160"/>
              <a:gd name="T38" fmla="*/ 3246 w 7943"/>
              <a:gd name="T39" fmla="*/ 7155 h 8160"/>
              <a:gd name="T40" fmla="*/ 155 w 7943"/>
              <a:gd name="T41" fmla="*/ 6704 h 8160"/>
              <a:gd name="T42" fmla="*/ 0 w 7943"/>
              <a:gd name="T43" fmla="*/ 6463 h 8160"/>
              <a:gd name="T44" fmla="*/ 0 w 7943"/>
              <a:gd name="T45" fmla="*/ 5830 h 8160"/>
              <a:gd name="T46" fmla="*/ 1645 w 7943"/>
              <a:gd name="T47" fmla="*/ 3988 h 8160"/>
              <a:gd name="T48" fmla="*/ 1737 w 7943"/>
              <a:gd name="T49" fmla="*/ 4013 h 8160"/>
              <a:gd name="T50" fmla="*/ 3246 w 7943"/>
              <a:gd name="T51" fmla="*/ 4505 h 8160"/>
              <a:gd name="T52" fmla="*/ 4756 w 7943"/>
              <a:gd name="T53" fmla="*/ 4013 h 8160"/>
              <a:gd name="T54" fmla="*/ 4848 w 7943"/>
              <a:gd name="T55" fmla="*/ 3988 h 8160"/>
              <a:gd name="T56" fmla="*/ 6143 w 7943"/>
              <a:gd name="T57" fmla="*/ 4753 h 8160"/>
              <a:gd name="T58" fmla="*/ 6050 w 7943"/>
              <a:gd name="T59" fmla="*/ 4811 h 8160"/>
              <a:gd name="T60" fmla="*/ 5017 w 7943"/>
              <a:gd name="T61" fmla="*/ 5198 h 8160"/>
              <a:gd name="T62" fmla="*/ 4943 w 7943"/>
              <a:gd name="T63" fmla="*/ 5196 h 8160"/>
              <a:gd name="T64" fmla="*/ 4922 w 7943"/>
              <a:gd name="T65" fmla="*/ 5195 h 8160"/>
              <a:gd name="T66" fmla="*/ 4574 w 7943"/>
              <a:gd name="T67" fmla="*/ 5343 h 8160"/>
              <a:gd name="T68" fmla="*/ 4439 w 7943"/>
              <a:gd name="T69" fmla="*/ 56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3" h="8160">
                <a:moveTo>
                  <a:pt x="3246" y="3842"/>
                </a:moveTo>
                <a:cubicBezTo>
                  <a:pt x="4307" y="3842"/>
                  <a:pt x="5168" y="2982"/>
                  <a:pt x="5168" y="1921"/>
                </a:cubicBezTo>
                <a:cubicBezTo>
                  <a:pt x="5168" y="860"/>
                  <a:pt x="4307" y="0"/>
                  <a:pt x="3246" y="0"/>
                </a:cubicBezTo>
                <a:cubicBezTo>
                  <a:pt x="2185" y="0"/>
                  <a:pt x="1325" y="860"/>
                  <a:pt x="1325" y="1921"/>
                </a:cubicBezTo>
                <a:cubicBezTo>
                  <a:pt x="1325" y="2982"/>
                  <a:pt x="2185" y="3842"/>
                  <a:pt x="3246" y="3842"/>
                </a:cubicBezTo>
                <a:close/>
                <a:moveTo>
                  <a:pt x="4144" y="2685"/>
                </a:moveTo>
                <a:cubicBezTo>
                  <a:pt x="4057" y="2974"/>
                  <a:pt x="3683" y="3191"/>
                  <a:pt x="3234" y="3191"/>
                </a:cubicBezTo>
                <a:cubicBezTo>
                  <a:pt x="2785" y="3191"/>
                  <a:pt x="2411" y="2974"/>
                  <a:pt x="2323" y="2685"/>
                </a:cubicBezTo>
                <a:lnTo>
                  <a:pt x="4144" y="2685"/>
                </a:lnTo>
                <a:close/>
                <a:moveTo>
                  <a:pt x="7939" y="5684"/>
                </a:moveTo>
                <a:cubicBezTo>
                  <a:pt x="7898" y="6822"/>
                  <a:pt x="7435" y="7800"/>
                  <a:pt x="6355" y="8160"/>
                </a:cubicBezTo>
                <a:cubicBezTo>
                  <a:pt x="5274" y="7800"/>
                  <a:pt x="4811" y="6822"/>
                  <a:pt x="4770" y="5684"/>
                </a:cubicBezTo>
                <a:cubicBezTo>
                  <a:pt x="4767" y="5595"/>
                  <a:pt x="4840" y="5523"/>
                  <a:pt x="4929" y="5527"/>
                </a:cubicBezTo>
                <a:cubicBezTo>
                  <a:pt x="5434" y="5548"/>
                  <a:pt x="5875" y="5386"/>
                  <a:pt x="6261" y="5067"/>
                </a:cubicBezTo>
                <a:cubicBezTo>
                  <a:pt x="6315" y="5022"/>
                  <a:pt x="6395" y="5022"/>
                  <a:pt x="6449" y="5067"/>
                </a:cubicBezTo>
                <a:cubicBezTo>
                  <a:pt x="6835" y="5386"/>
                  <a:pt x="7276" y="5548"/>
                  <a:pt x="7781" y="5527"/>
                </a:cubicBezTo>
                <a:cubicBezTo>
                  <a:pt x="7869" y="5523"/>
                  <a:pt x="7943" y="5595"/>
                  <a:pt x="7939" y="5684"/>
                </a:cubicBezTo>
                <a:close/>
                <a:moveTo>
                  <a:pt x="4439" y="5696"/>
                </a:moveTo>
                <a:cubicBezTo>
                  <a:pt x="4458" y="6218"/>
                  <a:pt x="4558" y="6682"/>
                  <a:pt x="4731" y="7078"/>
                </a:cubicBezTo>
                <a:cubicBezTo>
                  <a:pt x="4323" y="7124"/>
                  <a:pt x="3832" y="7155"/>
                  <a:pt x="3246" y="7155"/>
                </a:cubicBezTo>
                <a:cubicBezTo>
                  <a:pt x="1394" y="7155"/>
                  <a:pt x="488" y="6852"/>
                  <a:pt x="155" y="6704"/>
                </a:cubicBezTo>
                <a:cubicBezTo>
                  <a:pt x="70" y="6666"/>
                  <a:pt x="0" y="6557"/>
                  <a:pt x="0" y="6463"/>
                </a:cubicBezTo>
                <a:lnTo>
                  <a:pt x="0" y="5830"/>
                </a:lnTo>
                <a:cubicBezTo>
                  <a:pt x="0" y="4881"/>
                  <a:pt x="723" y="4093"/>
                  <a:pt x="1645" y="3988"/>
                </a:cubicBezTo>
                <a:cubicBezTo>
                  <a:pt x="1673" y="3985"/>
                  <a:pt x="1714" y="3997"/>
                  <a:pt x="1737" y="4013"/>
                </a:cubicBezTo>
                <a:cubicBezTo>
                  <a:pt x="2162" y="4321"/>
                  <a:pt x="2683" y="4505"/>
                  <a:pt x="3246" y="4505"/>
                </a:cubicBezTo>
                <a:cubicBezTo>
                  <a:pt x="3810" y="4505"/>
                  <a:pt x="4331" y="4321"/>
                  <a:pt x="4756" y="4013"/>
                </a:cubicBezTo>
                <a:cubicBezTo>
                  <a:pt x="4778" y="3997"/>
                  <a:pt x="4820" y="3985"/>
                  <a:pt x="4848" y="3988"/>
                </a:cubicBezTo>
                <a:cubicBezTo>
                  <a:pt x="5380" y="4049"/>
                  <a:pt x="5845" y="4338"/>
                  <a:pt x="6143" y="4753"/>
                </a:cubicBezTo>
                <a:cubicBezTo>
                  <a:pt x="6110" y="4769"/>
                  <a:pt x="6078" y="4788"/>
                  <a:pt x="6050" y="4811"/>
                </a:cubicBezTo>
                <a:cubicBezTo>
                  <a:pt x="5735" y="5071"/>
                  <a:pt x="5398" y="5198"/>
                  <a:pt x="5017" y="5198"/>
                </a:cubicBezTo>
                <a:cubicBezTo>
                  <a:pt x="4993" y="5198"/>
                  <a:pt x="4968" y="5197"/>
                  <a:pt x="4943" y="5196"/>
                </a:cubicBezTo>
                <a:lnTo>
                  <a:pt x="4922" y="5195"/>
                </a:lnTo>
                <a:cubicBezTo>
                  <a:pt x="4792" y="5195"/>
                  <a:pt x="4665" y="5249"/>
                  <a:pt x="4574" y="5343"/>
                </a:cubicBezTo>
                <a:cubicBezTo>
                  <a:pt x="4484" y="5437"/>
                  <a:pt x="4434" y="5566"/>
                  <a:pt x="4439" y="5696"/>
                </a:cubicBezTo>
                <a:close/>
              </a:path>
            </a:pathLst>
          </a:custGeom>
          <a:solidFill>
            <a:schemeClr val="accent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00000"/>
              </a:solidFill>
              <a:effectLst/>
              <a:uLnTx/>
              <a:uFillTx/>
            </a:endParaRPr>
          </a:p>
        </p:txBody>
      </p:sp>
      <p:sp>
        <p:nvSpPr>
          <p:cNvPr id="26" name="ïślidé"/>
          <p:cNvSpPr/>
          <p:nvPr/>
        </p:nvSpPr>
        <p:spPr bwMode="auto">
          <a:xfrm>
            <a:off x="4756347" y="2982833"/>
            <a:ext cx="1145828" cy="944229"/>
          </a:xfrm>
          <a:custGeom>
            <a:avLst/>
            <a:gdLst>
              <a:gd name="T0" fmla="*/ 427 w 471"/>
              <a:gd name="T1" fmla="*/ 128 h 388"/>
              <a:gd name="T2" fmla="*/ 401 w 471"/>
              <a:gd name="T3" fmla="*/ 155 h 388"/>
              <a:gd name="T4" fmla="*/ 427 w 471"/>
              <a:gd name="T5" fmla="*/ 181 h 388"/>
              <a:gd name="T6" fmla="*/ 454 w 471"/>
              <a:gd name="T7" fmla="*/ 155 h 388"/>
              <a:gd name="T8" fmla="*/ 427 w 471"/>
              <a:gd name="T9" fmla="*/ 128 h 388"/>
              <a:gd name="T10" fmla="*/ 44 w 471"/>
              <a:gd name="T11" fmla="*/ 128 h 388"/>
              <a:gd name="T12" fmla="*/ 18 w 471"/>
              <a:gd name="T13" fmla="*/ 155 h 388"/>
              <a:gd name="T14" fmla="*/ 44 w 471"/>
              <a:gd name="T15" fmla="*/ 181 h 388"/>
              <a:gd name="T16" fmla="*/ 71 w 471"/>
              <a:gd name="T17" fmla="*/ 155 h 388"/>
              <a:gd name="T18" fmla="*/ 44 w 471"/>
              <a:gd name="T19" fmla="*/ 128 h 388"/>
              <a:gd name="T20" fmla="*/ 348 w 471"/>
              <a:gd name="T21" fmla="*/ 80 h 388"/>
              <a:gd name="T22" fmla="*/ 309 w 471"/>
              <a:gd name="T23" fmla="*/ 119 h 388"/>
              <a:gd name="T24" fmla="*/ 348 w 471"/>
              <a:gd name="T25" fmla="*/ 159 h 388"/>
              <a:gd name="T26" fmla="*/ 388 w 471"/>
              <a:gd name="T27" fmla="*/ 119 h 388"/>
              <a:gd name="T28" fmla="*/ 348 w 471"/>
              <a:gd name="T29" fmla="*/ 80 h 388"/>
              <a:gd name="T30" fmla="*/ 471 w 471"/>
              <a:gd name="T31" fmla="*/ 321 h 388"/>
              <a:gd name="T32" fmla="*/ 426 w 471"/>
              <a:gd name="T33" fmla="*/ 321 h 388"/>
              <a:gd name="T34" fmla="*/ 426 w 471"/>
              <a:gd name="T35" fmla="*/ 238 h 388"/>
              <a:gd name="T36" fmla="*/ 415 w 471"/>
              <a:gd name="T37" fmla="*/ 198 h 388"/>
              <a:gd name="T38" fmla="*/ 427 w 471"/>
              <a:gd name="T39" fmla="*/ 197 h 388"/>
              <a:gd name="T40" fmla="*/ 471 w 471"/>
              <a:gd name="T41" fmla="*/ 240 h 388"/>
              <a:gd name="T42" fmla="*/ 471 w 471"/>
              <a:gd name="T43" fmla="*/ 321 h 388"/>
              <a:gd name="T44" fmla="*/ 124 w 471"/>
              <a:gd name="T45" fmla="*/ 80 h 388"/>
              <a:gd name="T46" fmla="*/ 84 w 471"/>
              <a:gd name="T47" fmla="*/ 119 h 388"/>
              <a:gd name="T48" fmla="*/ 124 w 471"/>
              <a:gd name="T49" fmla="*/ 159 h 388"/>
              <a:gd name="T50" fmla="*/ 163 w 471"/>
              <a:gd name="T51" fmla="*/ 119 h 388"/>
              <a:gd name="T52" fmla="*/ 124 w 471"/>
              <a:gd name="T53" fmla="*/ 80 h 388"/>
              <a:gd name="T54" fmla="*/ 44 w 471"/>
              <a:gd name="T55" fmla="*/ 197 h 388"/>
              <a:gd name="T56" fmla="*/ 57 w 471"/>
              <a:gd name="T57" fmla="*/ 198 h 388"/>
              <a:gd name="T58" fmla="*/ 46 w 471"/>
              <a:gd name="T59" fmla="*/ 238 h 388"/>
              <a:gd name="T60" fmla="*/ 46 w 471"/>
              <a:gd name="T61" fmla="*/ 321 h 388"/>
              <a:gd name="T62" fmla="*/ 0 w 471"/>
              <a:gd name="T63" fmla="*/ 321 h 388"/>
              <a:gd name="T64" fmla="*/ 0 w 471"/>
              <a:gd name="T65" fmla="*/ 240 h 388"/>
              <a:gd name="T66" fmla="*/ 44 w 471"/>
              <a:gd name="T67" fmla="*/ 197 h 388"/>
              <a:gd name="T68" fmla="*/ 236 w 471"/>
              <a:gd name="T69" fmla="*/ 0 h 388"/>
              <a:gd name="T70" fmla="*/ 177 w 471"/>
              <a:gd name="T71" fmla="*/ 59 h 388"/>
              <a:gd name="T72" fmla="*/ 236 w 471"/>
              <a:gd name="T73" fmla="*/ 118 h 388"/>
              <a:gd name="T74" fmla="*/ 294 w 471"/>
              <a:gd name="T75" fmla="*/ 59 h 388"/>
              <a:gd name="T76" fmla="*/ 236 w 471"/>
              <a:gd name="T77" fmla="*/ 0 h 388"/>
              <a:gd name="T78" fmla="*/ 412 w 471"/>
              <a:gd name="T79" fmla="*/ 352 h 388"/>
              <a:gd name="T80" fmla="*/ 342 w 471"/>
              <a:gd name="T81" fmla="*/ 352 h 388"/>
              <a:gd name="T82" fmla="*/ 342 w 471"/>
              <a:gd name="T83" fmla="*/ 225 h 388"/>
              <a:gd name="T84" fmla="*/ 330 w 471"/>
              <a:gd name="T85" fmla="*/ 177 h 388"/>
              <a:gd name="T86" fmla="*/ 348 w 471"/>
              <a:gd name="T87" fmla="*/ 174 h 388"/>
              <a:gd name="T88" fmla="*/ 412 w 471"/>
              <a:gd name="T89" fmla="*/ 238 h 388"/>
              <a:gd name="T90" fmla="*/ 412 w 471"/>
              <a:gd name="T91" fmla="*/ 352 h 388"/>
              <a:gd name="T92" fmla="*/ 129 w 471"/>
              <a:gd name="T93" fmla="*/ 225 h 388"/>
              <a:gd name="T94" fmla="*/ 129 w 471"/>
              <a:gd name="T95" fmla="*/ 352 h 388"/>
              <a:gd name="T96" fmla="*/ 60 w 471"/>
              <a:gd name="T97" fmla="*/ 352 h 388"/>
              <a:gd name="T98" fmla="*/ 60 w 471"/>
              <a:gd name="T99" fmla="*/ 238 h 388"/>
              <a:gd name="T100" fmla="*/ 124 w 471"/>
              <a:gd name="T101" fmla="*/ 174 h 388"/>
              <a:gd name="T102" fmla="*/ 141 w 471"/>
              <a:gd name="T103" fmla="*/ 177 h 388"/>
              <a:gd name="T104" fmla="*/ 129 w 471"/>
              <a:gd name="T105" fmla="*/ 225 h 388"/>
              <a:gd name="T106" fmla="*/ 144 w 471"/>
              <a:gd name="T107" fmla="*/ 388 h 388"/>
              <a:gd name="T108" fmla="*/ 328 w 471"/>
              <a:gd name="T109" fmla="*/ 388 h 388"/>
              <a:gd name="T110" fmla="*/ 328 w 471"/>
              <a:gd name="T111" fmla="*/ 225 h 388"/>
              <a:gd name="T112" fmla="*/ 236 w 471"/>
              <a:gd name="T113" fmla="*/ 133 h 388"/>
              <a:gd name="T114" fmla="*/ 144 w 471"/>
              <a:gd name="T115" fmla="*/ 225 h 388"/>
              <a:gd name="T116" fmla="*/ 144 w 471"/>
              <a:gd name="T1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1" h="388">
                <a:moveTo>
                  <a:pt x="427" y="128"/>
                </a:moveTo>
                <a:cubicBezTo>
                  <a:pt x="413" y="128"/>
                  <a:pt x="401" y="140"/>
                  <a:pt x="401" y="155"/>
                </a:cubicBezTo>
                <a:cubicBezTo>
                  <a:pt x="401" y="169"/>
                  <a:pt x="413" y="181"/>
                  <a:pt x="427" y="181"/>
                </a:cubicBezTo>
                <a:cubicBezTo>
                  <a:pt x="442" y="181"/>
                  <a:pt x="454" y="169"/>
                  <a:pt x="454" y="155"/>
                </a:cubicBezTo>
                <a:cubicBezTo>
                  <a:pt x="454" y="140"/>
                  <a:pt x="442" y="128"/>
                  <a:pt x="427" y="128"/>
                </a:cubicBezTo>
                <a:close/>
                <a:moveTo>
                  <a:pt x="44" y="128"/>
                </a:moveTo>
                <a:cubicBezTo>
                  <a:pt x="30" y="128"/>
                  <a:pt x="18" y="140"/>
                  <a:pt x="18" y="155"/>
                </a:cubicBezTo>
                <a:cubicBezTo>
                  <a:pt x="18" y="169"/>
                  <a:pt x="30" y="181"/>
                  <a:pt x="44" y="181"/>
                </a:cubicBezTo>
                <a:cubicBezTo>
                  <a:pt x="59" y="181"/>
                  <a:pt x="71" y="169"/>
                  <a:pt x="71" y="155"/>
                </a:cubicBezTo>
                <a:cubicBezTo>
                  <a:pt x="71" y="140"/>
                  <a:pt x="59" y="128"/>
                  <a:pt x="44" y="128"/>
                </a:cubicBezTo>
                <a:close/>
                <a:moveTo>
                  <a:pt x="348" y="80"/>
                </a:moveTo>
                <a:cubicBezTo>
                  <a:pt x="326" y="80"/>
                  <a:pt x="309" y="97"/>
                  <a:pt x="309" y="119"/>
                </a:cubicBezTo>
                <a:cubicBezTo>
                  <a:pt x="309" y="141"/>
                  <a:pt x="326" y="159"/>
                  <a:pt x="348" y="159"/>
                </a:cubicBezTo>
                <a:cubicBezTo>
                  <a:pt x="370" y="159"/>
                  <a:pt x="388" y="141"/>
                  <a:pt x="388" y="119"/>
                </a:cubicBezTo>
                <a:cubicBezTo>
                  <a:pt x="388" y="97"/>
                  <a:pt x="370" y="80"/>
                  <a:pt x="348" y="80"/>
                </a:cubicBezTo>
                <a:close/>
                <a:moveTo>
                  <a:pt x="471" y="321"/>
                </a:moveTo>
                <a:cubicBezTo>
                  <a:pt x="426" y="321"/>
                  <a:pt x="426" y="321"/>
                  <a:pt x="426" y="321"/>
                </a:cubicBezTo>
                <a:cubicBezTo>
                  <a:pt x="426" y="238"/>
                  <a:pt x="426" y="238"/>
                  <a:pt x="426" y="238"/>
                </a:cubicBezTo>
                <a:cubicBezTo>
                  <a:pt x="426" y="223"/>
                  <a:pt x="422" y="210"/>
                  <a:pt x="415" y="198"/>
                </a:cubicBezTo>
                <a:cubicBezTo>
                  <a:pt x="419" y="197"/>
                  <a:pt x="423" y="197"/>
                  <a:pt x="427" y="197"/>
                </a:cubicBezTo>
                <a:cubicBezTo>
                  <a:pt x="452" y="197"/>
                  <a:pt x="471" y="216"/>
                  <a:pt x="471" y="240"/>
                </a:cubicBezTo>
                <a:lnTo>
                  <a:pt x="471" y="321"/>
                </a:lnTo>
                <a:close/>
                <a:moveTo>
                  <a:pt x="124" y="80"/>
                </a:moveTo>
                <a:cubicBezTo>
                  <a:pt x="102" y="80"/>
                  <a:pt x="84" y="97"/>
                  <a:pt x="84" y="119"/>
                </a:cubicBezTo>
                <a:cubicBezTo>
                  <a:pt x="84" y="141"/>
                  <a:pt x="102" y="159"/>
                  <a:pt x="124" y="159"/>
                </a:cubicBezTo>
                <a:cubicBezTo>
                  <a:pt x="145" y="159"/>
                  <a:pt x="163" y="141"/>
                  <a:pt x="163" y="119"/>
                </a:cubicBezTo>
                <a:cubicBezTo>
                  <a:pt x="163" y="97"/>
                  <a:pt x="145" y="80"/>
                  <a:pt x="124" y="80"/>
                </a:cubicBezTo>
                <a:close/>
                <a:moveTo>
                  <a:pt x="44" y="197"/>
                </a:moveTo>
                <a:cubicBezTo>
                  <a:pt x="49" y="197"/>
                  <a:pt x="53" y="197"/>
                  <a:pt x="57" y="198"/>
                </a:cubicBezTo>
                <a:cubicBezTo>
                  <a:pt x="50" y="210"/>
                  <a:pt x="46" y="223"/>
                  <a:pt x="46" y="238"/>
                </a:cubicBezTo>
                <a:cubicBezTo>
                  <a:pt x="46" y="321"/>
                  <a:pt x="46" y="321"/>
                  <a:pt x="46" y="321"/>
                </a:cubicBezTo>
                <a:cubicBezTo>
                  <a:pt x="0" y="321"/>
                  <a:pt x="0" y="321"/>
                  <a:pt x="0" y="321"/>
                </a:cubicBezTo>
                <a:cubicBezTo>
                  <a:pt x="0" y="240"/>
                  <a:pt x="0" y="240"/>
                  <a:pt x="0" y="240"/>
                </a:cubicBezTo>
                <a:cubicBezTo>
                  <a:pt x="0" y="216"/>
                  <a:pt x="20" y="197"/>
                  <a:pt x="44" y="197"/>
                </a:cubicBezTo>
                <a:close/>
                <a:moveTo>
                  <a:pt x="236" y="0"/>
                </a:moveTo>
                <a:cubicBezTo>
                  <a:pt x="204" y="0"/>
                  <a:pt x="177" y="27"/>
                  <a:pt x="177" y="59"/>
                </a:cubicBezTo>
                <a:cubicBezTo>
                  <a:pt x="177" y="91"/>
                  <a:pt x="203" y="118"/>
                  <a:pt x="236" y="118"/>
                </a:cubicBezTo>
                <a:cubicBezTo>
                  <a:pt x="268" y="118"/>
                  <a:pt x="294" y="91"/>
                  <a:pt x="294" y="59"/>
                </a:cubicBezTo>
                <a:cubicBezTo>
                  <a:pt x="295" y="27"/>
                  <a:pt x="268" y="0"/>
                  <a:pt x="236" y="0"/>
                </a:cubicBezTo>
                <a:close/>
                <a:moveTo>
                  <a:pt x="412" y="352"/>
                </a:moveTo>
                <a:cubicBezTo>
                  <a:pt x="342" y="352"/>
                  <a:pt x="342" y="352"/>
                  <a:pt x="342" y="352"/>
                </a:cubicBezTo>
                <a:cubicBezTo>
                  <a:pt x="342" y="225"/>
                  <a:pt x="342" y="225"/>
                  <a:pt x="342" y="225"/>
                </a:cubicBezTo>
                <a:cubicBezTo>
                  <a:pt x="342" y="208"/>
                  <a:pt x="338" y="192"/>
                  <a:pt x="330" y="177"/>
                </a:cubicBezTo>
                <a:cubicBezTo>
                  <a:pt x="336" y="175"/>
                  <a:pt x="342" y="174"/>
                  <a:pt x="348" y="174"/>
                </a:cubicBezTo>
                <a:cubicBezTo>
                  <a:pt x="383" y="174"/>
                  <a:pt x="412" y="203"/>
                  <a:pt x="412" y="238"/>
                </a:cubicBezTo>
                <a:lnTo>
                  <a:pt x="412" y="352"/>
                </a:lnTo>
                <a:close/>
                <a:moveTo>
                  <a:pt x="129" y="225"/>
                </a:moveTo>
                <a:cubicBezTo>
                  <a:pt x="129" y="352"/>
                  <a:pt x="129" y="352"/>
                  <a:pt x="129" y="352"/>
                </a:cubicBezTo>
                <a:cubicBezTo>
                  <a:pt x="60" y="352"/>
                  <a:pt x="60" y="352"/>
                  <a:pt x="60" y="352"/>
                </a:cubicBezTo>
                <a:cubicBezTo>
                  <a:pt x="60" y="238"/>
                  <a:pt x="60" y="238"/>
                  <a:pt x="60" y="238"/>
                </a:cubicBezTo>
                <a:cubicBezTo>
                  <a:pt x="60" y="203"/>
                  <a:pt x="89" y="174"/>
                  <a:pt x="124" y="174"/>
                </a:cubicBezTo>
                <a:cubicBezTo>
                  <a:pt x="130" y="174"/>
                  <a:pt x="136" y="175"/>
                  <a:pt x="141" y="177"/>
                </a:cubicBezTo>
                <a:cubicBezTo>
                  <a:pt x="134" y="192"/>
                  <a:pt x="129" y="208"/>
                  <a:pt x="129" y="225"/>
                </a:cubicBezTo>
                <a:close/>
                <a:moveTo>
                  <a:pt x="144" y="388"/>
                </a:moveTo>
                <a:cubicBezTo>
                  <a:pt x="328" y="388"/>
                  <a:pt x="328" y="388"/>
                  <a:pt x="328" y="388"/>
                </a:cubicBezTo>
                <a:cubicBezTo>
                  <a:pt x="328" y="225"/>
                  <a:pt x="328" y="225"/>
                  <a:pt x="328" y="225"/>
                </a:cubicBezTo>
                <a:cubicBezTo>
                  <a:pt x="328" y="175"/>
                  <a:pt x="286" y="133"/>
                  <a:pt x="236" y="133"/>
                </a:cubicBezTo>
                <a:cubicBezTo>
                  <a:pt x="185" y="133"/>
                  <a:pt x="144" y="175"/>
                  <a:pt x="144" y="225"/>
                </a:cubicBezTo>
                <a:lnTo>
                  <a:pt x="144" y="388"/>
                </a:lnTo>
                <a:close/>
              </a:path>
            </a:pathLst>
          </a:custGeom>
          <a:solidFill>
            <a:schemeClr val="bg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grpSp>
        <p:nvGrpSpPr>
          <p:cNvPr id="41" name="组合 40"/>
          <p:cNvGrpSpPr/>
          <p:nvPr/>
        </p:nvGrpSpPr>
        <p:grpSpPr>
          <a:xfrm>
            <a:off x="520750" y="3275563"/>
            <a:ext cx="3398577" cy="971607"/>
            <a:chOff x="7503271" y="1522304"/>
            <a:chExt cx="3398577" cy="971607"/>
          </a:xfrm>
        </p:grpSpPr>
        <p:sp>
          <p:nvSpPr>
            <p:cNvPr id="42" name="矩形 41"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7503271" y="1880217"/>
              <a:ext cx="3398577" cy="613694"/>
            </a:xfrm>
            <a:prstGeom prst="rect">
              <a:avLst/>
            </a:prstGeom>
          </p:spPr>
          <p:txBody>
            <a:bodyPr wrap="square">
              <a:spAutoFit/>
            </a:bodyPr>
            <a:lstStyle/>
            <a:p>
              <a:pPr algn="r" defTabSz="914400">
                <a:lnSpc>
                  <a:spcPct val="150000"/>
                </a:lnSpc>
                <a:defRPr/>
              </a:pPr>
              <a:r>
                <a:rPr lang="zh-CN" altLang="en-US" sz="1200" dirty="0">
                  <a:solidFill>
                    <a:srgbClr val="202020"/>
                  </a:solidFill>
                  <a:latin typeface="微软雅黑" panose="020B0503020204020204" charset="-122"/>
                  <a:ea typeface="微软雅黑" panose="020B0503020204020204" charset="-122"/>
                </a:rPr>
                <a:t>请替换文字内容，点击添加相关标题文字，也可以直接复制你的内容到此。</a:t>
              </a:r>
            </a:p>
          </p:txBody>
        </p:sp>
        <p:sp>
          <p:nvSpPr>
            <p:cNvPr id="43" name="TextBox 1"/>
            <p:cNvSpPr txBox="1"/>
            <p:nvPr/>
          </p:nvSpPr>
          <p:spPr>
            <a:xfrm>
              <a:off x="9475199" y="1522304"/>
              <a:ext cx="1402080" cy="337185"/>
            </a:xfrm>
            <a:prstGeom prst="rect">
              <a:avLst/>
            </a:prstGeom>
            <a:noFill/>
          </p:spPr>
          <p:txBody>
            <a:bodyPr wrap="none" rtlCol="0">
              <a:spAutoFit/>
            </a:bodyPr>
            <a:lstStyle/>
            <a:p>
              <a:pPr algn="r"/>
              <a:r>
                <a:rPr lang="zh-CN" altLang="en-US" sz="1600" b="1" dirty="0">
                  <a:solidFill>
                    <a:srgbClr val="202020"/>
                  </a:solidFill>
                  <a:latin typeface="微软雅黑" panose="020B0503020204020204" charset="-122"/>
                  <a:ea typeface="微软雅黑" panose="020B0503020204020204" charset="-122"/>
                  <a:cs typeface="Lato Black" panose="020F0502020204030203" charset="0"/>
                </a:rPr>
                <a:t>部门管理问题</a:t>
              </a:r>
            </a:p>
          </p:txBody>
        </p:sp>
        <p:cxnSp>
          <p:nvCxnSpPr>
            <p:cNvPr id="44" name="直接连接符 43"/>
            <p:cNvCxnSpPr/>
            <p:nvPr/>
          </p:nvCxnSpPr>
          <p:spPr>
            <a:xfrm flipH="1">
              <a:off x="7639513" y="1921021"/>
              <a:ext cx="259404" cy="0"/>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7663691" y="1450476"/>
            <a:ext cx="3398577" cy="1074901"/>
            <a:chOff x="7503271" y="1450476"/>
            <a:chExt cx="3398577" cy="1074901"/>
          </a:xfrm>
        </p:grpSpPr>
        <p:sp>
          <p:nvSpPr>
            <p:cNvPr id="48" name="矩形 47"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7503271" y="1880217"/>
              <a:ext cx="3398577" cy="645160"/>
            </a:xfrm>
            <a:prstGeom prst="rect">
              <a:avLst/>
            </a:prstGeom>
          </p:spPr>
          <p:txBody>
            <a:bodyPr wrap="square">
              <a:spAutoFit/>
            </a:bodyPr>
            <a:lstStyle/>
            <a:p>
              <a:pPr defTabSz="914400">
                <a:lnSpc>
                  <a:spcPct val="150000"/>
                </a:lnSpc>
                <a:defRPr/>
              </a:pPr>
              <a:r>
                <a:rPr lang="zh-CN" altLang="en-US" sz="1200" dirty="0">
                  <a:solidFill>
                    <a:srgbClr val="202020"/>
                  </a:solidFill>
                  <a:latin typeface="微软雅黑" panose="020B0503020204020204" charset="-122"/>
                  <a:ea typeface="微软雅黑" panose="020B0503020204020204" charset="-122"/>
                </a:rPr>
                <a:t>请替换文字内容，点击添加相关标题文字，也可以直接复制你的内容到此。</a:t>
              </a:r>
            </a:p>
          </p:txBody>
        </p:sp>
        <p:sp>
          <p:nvSpPr>
            <p:cNvPr id="49" name="TextBox 1"/>
            <p:cNvSpPr txBox="1"/>
            <p:nvPr/>
          </p:nvSpPr>
          <p:spPr>
            <a:xfrm>
              <a:off x="7503272" y="1450476"/>
              <a:ext cx="1402080" cy="337185"/>
            </a:xfrm>
            <a:prstGeom prst="rect">
              <a:avLst/>
            </a:prstGeom>
            <a:noFill/>
          </p:spPr>
          <p:txBody>
            <a:bodyPr wrap="none" rtlCol="0">
              <a:spAutoFit/>
            </a:bodyPr>
            <a:lstStyle/>
            <a:p>
              <a:pPr algn="l"/>
              <a:r>
                <a:rPr lang="zh-CN" altLang="en-US" sz="1600" b="1" dirty="0">
                  <a:solidFill>
                    <a:srgbClr val="202020"/>
                  </a:solidFill>
                  <a:latin typeface="微软雅黑" panose="020B0503020204020204" charset="-122"/>
                  <a:ea typeface="微软雅黑" panose="020B0503020204020204" charset="-122"/>
                  <a:cs typeface="Lato Black" panose="020F0502020204030203" charset="0"/>
                </a:rPr>
                <a:t>部门管理问题</a:t>
              </a:r>
            </a:p>
          </p:txBody>
        </p:sp>
        <p:cxnSp>
          <p:nvCxnSpPr>
            <p:cNvPr id="50" name="直接连接符 49"/>
            <p:cNvCxnSpPr/>
            <p:nvPr/>
          </p:nvCxnSpPr>
          <p:spPr>
            <a:xfrm flipH="1">
              <a:off x="7639513" y="1921021"/>
              <a:ext cx="259404" cy="0"/>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8366254" y="2917496"/>
            <a:ext cx="3398577" cy="1074901"/>
            <a:chOff x="7503271" y="1450476"/>
            <a:chExt cx="3398577" cy="1074901"/>
          </a:xfrm>
        </p:grpSpPr>
        <p:sp>
          <p:nvSpPr>
            <p:cNvPr id="52" name="矩形 51"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7503271" y="1880217"/>
              <a:ext cx="3398577" cy="645160"/>
            </a:xfrm>
            <a:prstGeom prst="rect">
              <a:avLst/>
            </a:prstGeom>
          </p:spPr>
          <p:txBody>
            <a:bodyPr wrap="square">
              <a:spAutoFit/>
            </a:bodyPr>
            <a:lstStyle/>
            <a:p>
              <a:pPr defTabSz="914400">
                <a:lnSpc>
                  <a:spcPct val="150000"/>
                </a:lnSpc>
                <a:defRPr/>
              </a:pPr>
              <a:r>
                <a:rPr lang="zh-CN" altLang="en-US" sz="1200" dirty="0">
                  <a:solidFill>
                    <a:srgbClr val="202020"/>
                  </a:solidFill>
                  <a:latin typeface="微软雅黑" panose="020B0503020204020204" charset="-122"/>
                  <a:ea typeface="微软雅黑" panose="020B0503020204020204" charset="-122"/>
                </a:rPr>
                <a:t>请替换文字内容，点击添加相关标题文字，也可以直接复制你的内容到此。</a:t>
              </a:r>
            </a:p>
          </p:txBody>
        </p:sp>
        <p:sp>
          <p:nvSpPr>
            <p:cNvPr id="53" name="TextBox 1"/>
            <p:cNvSpPr txBox="1"/>
            <p:nvPr/>
          </p:nvSpPr>
          <p:spPr>
            <a:xfrm>
              <a:off x="7503272" y="1450476"/>
              <a:ext cx="1402080" cy="337185"/>
            </a:xfrm>
            <a:prstGeom prst="rect">
              <a:avLst/>
            </a:prstGeom>
            <a:noFill/>
          </p:spPr>
          <p:txBody>
            <a:bodyPr wrap="none" rtlCol="0">
              <a:spAutoFit/>
            </a:bodyPr>
            <a:lstStyle/>
            <a:p>
              <a:pPr algn="l"/>
              <a:r>
                <a:rPr lang="zh-CN" altLang="en-US" sz="1600" b="1" dirty="0">
                  <a:solidFill>
                    <a:srgbClr val="202020"/>
                  </a:solidFill>
                  <a:latin typeface="微软雅黑" panose="020B0503020204020204" charset="-122"/>
                  <a:ea typeface="微软雅黑" panose="020B0503020204020204" charset="-122"/>
                  <a:cs typeface="Lato Black" panose="020F0502020204030203" charset="0"/>
                </a:rPr>
                <a:t>部门管理问题</a:t>
              </a:r>
            </a:p>
          </p:txBody>
        </p:sp>
        <p:cxnSp>
          <p:nvCxnSpPr>
            <p:cNvPr id="54" name="直接连接符 53"/>
            <p:cNvCxnSpPr/>
            <p:nvPr/>
          </p:nvCxnSpPr>
          <p:spPr>
            <a:xfrm flipH="1">
              <a:off x="7639513" y="1921021"/>
              <a:ext cx="259404" cy="0"/>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7451720" y="4733635"/>
            <a:ext cx="3398577" cy="1074901"/>
            <a:chOff x="7503271" y="1450476"/>
            <a:chExt cx="3398577" cy="1074901"/>
          </a:xfrm>
        </p:grpSpPr>
        <p:sp>
          <p:nvSpPr>
            <p:cNvPr id="56" name="矩形 55"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7503271" y="1880217"/>
              <a:ext cx="3398577" cy="645160"/>
            </a:xfrm>
            <a:prstGeom prst="rect">
              <a:avLst/>
            </a:prstGeom>
          </p:spPr>
          <p:txBody>
            <a:bodyPr wrap="square">
              <a:spAutoFit/>
            </a:bodyPr>
            <a:lstStyle/>
            <a:p>
              <a:pPr defTabSz="914400">
                <a:lnSpc>
                  <a:spcPct val="150000"/>
                </a:lnSpc>
                <a:defRPr/>
              </a:pPr>
              <a:r>
                <a:rPr lang="zh-CN" altLang="en-US" sz="1200" dirty="0">
                  <a:solidFill>
                    <a:srgbClr val="202020"/>
                  </a:solidFill>
                  <a:latin typeface="微软雅黑" panose="020B0503020204020204" charset="-122"/>
                  <a:ea typeface="微软雅黑" panose="020B0503020204020204" charset="-122"/>
                </a:rPr>
                <a:t>请替换文字内容，点击添加相关标题文字，也可以直接复制你的内容到此。</a:t>
              </a:r>
            </a:p>
          </p:txBody>
        </p:sp>
        <p:sp>
          <p:nvSpPr>
            <p:cNvPr id="57" name="TextBox 1"/>
            <p:cNvSpPr txBox="1"/>
            <p:nvPr/>
          </p:nvSpPr>
          <p:spPr>
            <a:xfrm>
              <a:off x="7503272" y="1450476"/>
              <a:ext cx="1402080" cy="337185"/>
            </a:xfrm>
            <a:prstGeom prst="rect">
              <a:avLst/>
            </a:prstGeom>
            <a:noFill/>
          </p:spPr>
          <p:txBody>
            <a:bodyPr wrap="none" rtlCol="0">
              <a:spAutoFit/>
            </a:bodyPr>
            <a:lstStyle/>
            <a:p>
              <a:pPr algn="l"/>
              <a:r>
                <a:rPr lang="zh-CN" altLang="en-US" sz="1600" b="1" dirty="0">
                  <a:solidFill>
                    <a:srgbClr val="202020"/>
                  </a:solidFill>
                  <a:latin typeface="微软雅黑" panose="020B0503020204020204" charset="-122"/>
                  <a:ea typeface="微软雅黑" panose="020B0503020204020204" charset="-122"/>
                  <a:cs typeface="Lato Black" panose="020F0502020204030203" charset="0"/>
                </a:rPr>
                <a:t>部门管理问题</a:t>
              </a:r>
            </a:p>
          </p:txBody>
        </p:sp>
        <p:cxnSp>
          <p:nvCxnSpPr>
            <p:cNvPr id="58" name="直接连接符 57"/>
            <p:cNvCxnSpPr/>
            <p:nvPr/>
          </p:nvCxnSpPr>
          <p:spPr>
            <a:xfrm flipH="1">
              <a:off x="7639513" y="1921021"/>
              <a:ext cx="259404" cy="0"/>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1+#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3"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1+#ppt_w/2"/>
                                          </p:val>
                                        </p:tav>
                                        <p:tav tm="100000">
                                          <p:val>
                                            <p:strVal val="#ppt_x"/>
                                          </p:val>
                                        </p:tav>
                                      </p:tavLst>
                                    </p:anim>
                                    <p:anim calcmode="lin" valueType="num">
                                      <p:cBhvr additive="base">
                                        <p:cTn id="52"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additive="base">
                                        <p:cTn id="57" dur="500" fill="hold"/>
                                        <p:tgtEl>
                                          <p:spTgt spid="51"/>
                                        </p:tgtEl>
                                        <p:attrNameLst>
                                          <p:attrName>ppt_x</p:attrName>
                                        </p:attrNameLst>
                                      </p:cBhvr>
                                      <p:tavLst>
                                        <p:tav tm="0">
                                          <p:val>
                                            <p:strVal val="1+#ppt_w/2"/>
                                          </p:val>
                                        </p:tav>
                                        <p:tav tm="100000">
                                          <p:val>
                                            <p:strVal val="#ppt_x"/>
                                          </p:val>
                                        </p:tav>
                                      </p:tavLst>
                                    </p:anim>
                                    <p:anim calcmode="lin" valueType="num">
                                      <p:cBhvr additive="base">
                                        <p:cTn id="5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6"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上半年不足之处</a:t>
            </a:r>
          </a:p>
        </p:txBody>
      </p:sp>
      <p:grpSp>
        <p:nvGrpSpPr>
          <p:cNvPr id="5" name="470d4233-bf96-4b0c-b35c-5425b20cb38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69924" y="1129471"/>
            <a:ext cx="10850564" cy="5014154"/>
            <a:chOff x="669924" y="1129471"/>
            <a:chExt cx="10850564" cy="5014154"/>
          </a:xfrm>
        </p:grpSpPr>
        <p:grpSp>
          <p:nvGrpSpPr>
            <p:cNvPr id="6" name="ïṣḷíde"/>
            <p:cNvGrpSpPr/>
            <p:nvPr/>
          </p:nvGrpSpPr>
          <p:grpSpPr>
            <a:xfrm>
              <a:off x="669924" y="4104000"/>
              <a:ext cx="3224577" cy="2039624"/>
              <a:chOff x="669924" y="4104000"/>
              <a:chExt cx="2560755" cy="2039624"/>
            </a:xfrm>
          </p:grpSpPr>
          <p:sp>
            <p:nvSpPr>
              <p:cNvPr id="15" name="îṥḷîḍe"/>
              <p:cNvSpPr/>
              <p:nvPr/>
            </p:nvSpPr>
            <p:spPr bwMode="auto">
              <a:xfrm>
                <a:off x="669924" y="4239000"/>
                <a:ext cx="2560755" cy="1904624"/>
              </a:xfrm>
              <a:prstGeom prst="rect">
                <a:avLst/>
              </a:prstGeom>
              <a:no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nchor="t"/>
              <a:lstStyle/>
              <a:p>
                <a:pPr marL="144145" indent="-144145">
                  <a:lnSpc>
                    <a:spcPct val="150000"/>
                  </a:lnSpc>
                  <a:spcBef>
                    <a:spcPct val="0"/>
                  </a:spcBef>
                  <a:buFont typeface="Arial" panose="020B0604020202020204" pitchFamily="34" charset="0"/>
                  <a:buChar char="•"/>
                </a:pPr>
                <a:endParaRPr lang="en-US" altLang="zh-CN" sz="1400" dirty="0"/>
              </a:p>
              <a:p>
                <a:pPr marL="144145" indent="-144145">
                  <a:lnSpc>
                    <a:spcPct val="150000"/>
                  </a:lnSpc>
                  <a:spcBef>
                    <a:spcPct val="0"/>
                  </a:spcBef>
                  <a:buFont typeface="Arial" panose="020B0604020202020204" pitchFamily="34" charset="0"/>
                  <a:buChar char="•"/>
                </a:pPr>
                <a:r>
                  <a:rPr lang="en-US" altLang="zh-CN" sz="1200" dirty="0"/>
                  <a:t>Supporting text here. </a:t>
                </a:r>
              </a:p>
              <a:p>
                <a:pPr marL="144145" indent="-144145">
                  <a:lnSpc>
                    <a:spcPct val="150000"/>
                  </a:lnSpc>
                  <a:spcBef>
                    <a:spcPct val="0"/>
                  </a:spcBef>
                  <a:buFont typeface="Arial" panose="020B0604020202020204" pitchFamily="34" charset="0"/>
                  <a:buChar char="•"/>
                </a:pPr>
                <a:r>
                  <a:rPr lang="en-US" altLang="zh-CN" sz="1200" dirty="0"/>
                  <a:t>When you copy &amp; paste, choose "keep text only" option.</a:t>
                </a:r>
              </a:p>
            </p:txBody>
          </p:sp>
          <p:sp>
            <p:nvSpPr>
              <p:cNvPr id="16" name="íṥļîḍé"/>
              <p:cNvSpPr/>
              <p:nvPr/>
            </p:nvSpPr>
            <p:spPr bwMode="auto">
              <a:xfrm>
                <a:off x="746791" y="4104000"/>
                <a:ext cx="1800000" cy="270000"/>
              </a:xfrm>
              <a:prstGeom prst="roundRect">
                <a:avLst>
                  <a:gd name="adj" fmla="val 50000"/>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b="1" dirty="0">
                    <a:solidFill>
                      <a:schemeClr val="bg1"/>
                    </a:solidFill>
                  </a:rPr>
                  <a:t>Text here</a:t>
                </a:r>
              </a:p>
            </p:txBody>
          </p:sp>
        </p:grpSp>
        <p:grpSp>
          <p:nvGrpSpPr>
            <p:cNvPr id="7" name="iśḻíde"/>
            <p:cNvGrpSpPr/>
            <p:nvPr/>
          </p:nvGrpSpPr>
          <p:grpSpPr>
            <a:xfrm>
              <a:off x="4482918" y="2578623"/>
              <a:ext cx="3224577" cy="3565002"/>
              <a:chOff x="6636000" y="3294000"/>
              <a:chExt cx="2560755" cy="3565002"/>
            </a:xfrm>
          </p:grpSpPr>
          <p:sp>
            <p:nvSpPr>
              <p:cNvPr id="13" name="îṩḷíḑé"/>
              <p:cNvSpPr/>
              <p:nvPr/>
            </p:nvSpPr>
            <p:spPr bwMode="auto">
              <a:xfrm>
                <a:off x="6636000" y="3428999"/>
                <a:ext cx="2560755" cy="3430003"/>
              </a:xfrm>
              <a:prstGeom prst="rect">
                <a:avLst/>
              </a:prstGeom>
              <a:no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144145" indent="-144145">
                  <a:lnSpc>
                    <a:spcPct val="150000"/>
                  </a:lnSpc>
                  <a:spcBef>
                    <a:spcPct val="0"/>
                  </a:spcBef>
                  <a:buFont typeface="Arial" panose="020B0604020202020204" pitchFamily="34" charset="0"/>
                  <a:buChar char="•"/>
                </a:pPr>
                <a:endParaRPr lang="en-US" altLang="zh-CN" sz="1400" dirty="0"/>
              </a:p>
              <a:p>
                <a:pPr marL="144145" indent="-144145">
                  <a:lnSpc>
                    <a:spcPct val="150000"/>
                  </a:lnSpc>
                  <a:spcBef>
                    <a:spcPct val="0"/>
                  </a:spcBef>
                  <a:buFont typeface="Arial" panose="020B0604020202020204" pitchFamily="34" charset="0"/>
                  <a:buChar char="•"/>
                </a:pPr>
                <a:r>
                  <a:rPr lang="en-US" altLang="zh-CN" sz="1200" dirty="0"/>
                  <a:t>Supporting text here. </a:t>
                </a:r>
              </a:p>
              <a:p>
                <a:pPr marL="144145" indent="-144145">
                  <a:lnSpc>
                    <a:spcPct val="150000"/>
                  </a:lnSpc>
                  <a:spcBef>
                    <a:spcPct val="0"/>
                  </a:spcBef>
                  <a:buFont typeface="Arial" panose="020B0604020202020204" pitchFamily="34" charset="0"/>
                  <a:buChar char="•"/>
                </a:pPr>
                <a:r>
                  <a:rPr lang="en-US" altLang="zh-CN" sz="1200" dirty="0"/>
                  <a:t>When you copy &amp; paste, choose "keep text only" option.</a:t>
                </a:r>
              </a:p>
              <a:p>
                <a:pPr marL="144145" indent="-144145">
                  <a:lnSpc>
                    <a:spcPct val="150000"/>
                  </a:lnSpc>
                  <a:spcBef>
                    <a:spcPct val="0"/>
                  </a:spcBef>
                  <a:buFont typeface="Arial" panose="020B0604020202020204" pitchFamily="34" charset="0"/>
                  <a:buChar char="•"/>
                </a:pPr>
                <a:endParaRPr lang="en-US" altLang="zh-CN" sz="1400" dirty="0"/>
              </a:p>
            </p:txBody>
          </p:sp>
          <p:sp>
            <p:nvSpPr>
              <p:cNvPr id="14" name="îSḷiḑè"/>
              <p:cNvSpPr/>
              <p:nvPr/>
            </p:nvSpPr>
            <p:spPr bwMode="auto">
              <a:xfrm>
                <a:off x="6712867" y="3294000"/>
                <a:ext cx="1800000" cy="270000"/>
              </a:xfrm>
              <a:prstGeom prst="roundRect">
                <a:avLst>
                  <a:gd name="adj" fmla="val 50000"/>
                </a:avLst>
              </a:prstGeom>
              <a:solidFill>
                <a:srgbClr val="FFC000"/>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b="1" dirty="0">
                    <a:solidFill>
                      <a:schemeClr val="bg1"/>
                    </a:solidFill>
                  </a:rPr>
                  <a:t>Text here</a:t>
                </a:r>
              </a:p>
            </p:txBody>
          </p:sp>
        </p:grpSp>
        <p:grpSp>
          <p:nvGrpSpPr>
            <p:cNvPr id="8" name="îsľiḑe"/>
            <p:cNvGrpSpPr/>
            <p:nvPr/>
          </p:nvGrpSpPr>
          <p:grpSpPr>
            <a:xfrm>
              <a:off x="8295911" y="1646498"/>
              <a:ext cx="3224577" cy="4497127"/>
              <a:chOff x="6636000" y="3294000"/>
              <a:chExt cx="2560755" cy="4497127"/>
            </a:xfrm>
          </p:grpSpPr>
          <p:sp>
            <p:nvSpPr>
              <p:cNvPr id="11" name="íṡļidé"/>
              <p:cNvSpPr/>
              <p:nvPr/>
            </p:nvSpPr>
            <p:spPr bwMode="auto">
              <a:xfrm>
                <a:off x="6636000" y="3428999"/>
                <a:ext cx="2560755" cy="4362128"/>
              </a:xfrm>
              <a:prstGeom prst="rect">
                <a:avLst/>
              </a:prstGeom>
              <a:no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nchor="t"/>
              <a:lstStyle/>
              <a:p>
                <a:pPr marL="144145" indent="-144145">
                  <a:lnSpc>
                    <a:spcPct val="150000"/>
                  </a:lnSpc>
                  <a:spcBef>
                    <a:spcPct val="0"/>
                  </a:spcBef>
                  <a:buFont typeface="Arial" panose="020B0604020202020204" pitchFamily="34" charset="0"/>
                  <a:buChar char="•"/>
                </a:pPr>
                <a:endParaRPr lang="en-US" altLang="zh-CN" sz="1400" dirty="0"/>
              </a:p>
              <a:p>
                <a:pPr marL="144145" indent="-144145">
                  <a:lnSpc>
                    <a:spcPct val="150000"/>
                  </a:lnSpc>
                  <a:spcBef>
                    <a:spcPct val="0"/>
                  </a:spcBef>
                  <a:buFont typeface="Arial" panose="020B0604020202020204" pitchFamily="34" charset="0"/>
                  <a:buChar char="•"/>
                </a:pPr>
                <a:r>
                  <a:rPr lang="en-US" altLang="zh-CN" sz="1200" dirty="0"/>
                  <a:t>Supporting text here. </a:t>
                </a:r>
              </a:p>
              <a:p>
                <a:pPr marL="144145" indent="-144145">
                  <a:lnSpc>
                    <a:spcPct val="150000"/>
                  </a:lnSpc>
                  <a:spcBef>
                    <a:spcPct val="0"/>
                  </a:spcBef>
                  <a:buFont typeface="Arial" panose="020B0604020202020204" pitchFamily="34" charset="0"/>
                  <a:buChar char="•"/>
                </a:pPr>
                <a:r>
                  <a:rPr lang="en-US" altLang="zh-CN" sz="1200" dirty="0"/>
                  <a:t>When you copy &amp; paste, choose "keep text only" option.</a:t>
                </a:r>
              </a:p>
              <a:p>
                <a:pPr marL="144145" indent="-144145">
                  <a:lnSpc>
                    <a:spcPct val="150000"/>
                  </a:lnSpc>
                  <a:spcBef>
                    <a:spcPct val="0"/>
                  </a:spcBef>
                  <a:buFont typeface="Arial" panose="020B0604020202020204" pitchFamily="34" charset="0"/>
                  <a:buChar char="•"/>
                </a:pPr>
                <a:endParaRPr lang="en-US" altLang="zh-CN" sz="1400" dirty="0"/>
              </a:p>
            </p:txBody>
          </p:sp>
          <p:sp>
            <p:nvSpPr>
              <p:cNvPr id="12" name="i$ḷiḋé"/>
              <p:cNvSpPr/>
              <p:nvPr/>
            </p:nvSpPr>
            <p:spPr bwMode="auto">
              <a:xfrm>
                <a:off x="6712867" y="3294000"/>
                <a:ext cx="1800000" cy="270000"/>
              </a:xfrm>
              <a:prstGeom prst="roundRect">
                <a:avLst>
                  <a:gd name="adj" fmla="val 50000"/>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b="1" dirty="0">
                    <a:solidFill>
                      <a:schemeClr val="bg1"/>
                    </a:solidFill>
                  </a:rPr>
                  <a:t>Text here</a:t>
                </a:r>
              </a:p>
            </p:txBody>
          </p:sp>
        </p:grpSp>
        <p:sp>
          <p:nvSpPr>
            <p:cNvPr id="9" name="íŝ1îḍê"/>
            <p:cNvSpPr/>
            <p:nvPr/>
          </p:nvSpPr>
          <p:spPr bwMode="auto">
            <a:xfrm rot="954532">
              <a:off x="3567359" y="2269758"/>
              <a:ext cx="809391" cy="887726"/>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rgbClr val="FFC000"/>
            </a:solidFill>
            <a:ln>
              <a:noFill/>
            </a:ln>
          </p:spPr>
          <p:txBody>
            <a:bodyPr/>
            <a:lstStyle/>
            <a:p>
              <a:endParaRPr lang="zh-CN" altLang="en-US"/>
            </a:p>
          </p:txBody>
        </p:sp>
        <p:sp>
          <p:nvSpPr>
            <p:cNvPr id="10" name="íṩḷîḑé"/>
            <p:cNvSpPr/>
            <p:nvPr/>
          </p:nvSpPr>
          <p:spPr bwMode="auto">
            <a:xfrm rot="1044842">
              <a:off x="7372232" y="1129471"/>
              <a:ext cx="809391" cy="887726"/>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rgbClr val="FFC000"/>
            </a:solidFill>
            <a:ln>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上半年不足之处</a:t>
            </a:r>
          </a:p>
        </p:txBody>
      </p:sp>
      <p:grpSp>
        <p:nvGrpSpPr>
          <p:cNvPr id="5" name="fca88460-b8f0-4790-b107-f027add2c3b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84706" y="1844824"/>
            <a:ext cx="10422588" cy="3898829"/>
            <a:chOff x="884706" y="1844824"/>
            <a:chExt cx="10422588" cy="3898829"/>
          </a:xfrm>
        </p:grpSpPr>
        <p:sp>
          <p:nvSpPr>
            <p:cNvPr id="6" name="ïṡļiḑe"/>
            <p:cNvSpPr/>
            <p:nvPr/>
          </p:nvSpPr>
          <p:spPr bwMode="auto">
            <a:xfrm rot="16200000">
              <a:off x="5656936" y="5465630"/>
              <a:ext cx="334433" cy="221613"/>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anchor="ctr"/>
            <a:lstStyle/>
            <a:p>
              <a:pPr algn="ctr"/>
              <a:endParaRPr/>
            </a:p>
          </p:txBody>
        </p:sp>
        <p:sp>
          <p:nvSpPr>
            <p:cNvPr id="7" name="ïŝ1íďé"/>
            <p:cNvSpPr/>
            <p:nvPr/>
          </p:nvSpPr>
          <p:spPr bwMode="auto">
            <a:xfrm rot="5400000" flipH="1">
              <a:off x="6200633" y="5465629"/>
              <a:ext cx="334433" cy="221613"/>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anchor="ctr"/>
            <a:lstStyle/>
            <a:p>
              <a:pPr algn="ctr"/>
              <a:endParaRPr/>
            </a:p>
          </p:txBody>
        </p:sp>
        <p:grpSp>
          <p:nvGrpSpPr>
            <p:cNvPr id="8" name="iśḻïḋe"/>
            <p:cNvGrpSpPr/>
            <p:nvPr/>
          </p:nvGrpSpPr>
          <p:grpSpPr>
            <a:xfrm rot="16200000">
              <a:off x="4360568" y="1658356"/>
              <a:ext cx="1547259" cy="1949967"/>
              <a:chOff x="3171825" y="2459015"/>
              <a:chExt cx="1219200" cy="1536522"/>
            </a:xfrm>
          </p:grpSpPr>
          <p:sp>
            <p:nvSpPr>
              <p:cNvPr id="36" name="iṡḻïďe"/>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245D90">
                  <a:alpha val="90000"/>
                </a:srgbClr>
              </a:solidFill>
              <a:ln>
                <a:noFill/>
              </a:ln>
            </p:spPr>
            <p:txBody>
              <a:bodyPr anchor="ctr"/>
              <a:lstStyle/>
              <a:p>
                <a:pPr algn="ctr"/>
                <a:endParaRPr/>
              </a:p>
            </p:txBody>
          </p:sp>
          <p:sp>
            <p:nvSpPr>
              <p:cNvPr id="37" name="ïṡļiďé"/>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anchor="ctr"/>
              <a:lstStyle/>
              <a:p>
                <a:pPr algn="ctr"/>
                <a:endParaRPr/>
              </a:p>
            </p:txBody>
          </p:sp>
        </p:grpSp>
        <p:grpSp>
          <p:nvGrpSpPr>
            <p:cNvPr id="9" name="ïṥľïḑé"/>
            <p:cNvGrpSpPr/>
            <p:nvPr/>
          </p:nvGrpSpPr>
          <p:grpSpPr>
            <a:xfrm rot="16200000">
              <a:off x="4141991" y="2668315"/>
              <a:ext cx="1740665" cy="2193712"/>
              <a:chOff x="2203768" y="2266950"/>
              <a:chExt cx="1371600" cy="1728587"/>
            </a:xfrm>
          </p:grpSpPr>
          <p:sp>
            <p:nvSpPr>
              <p:cNvPr id="34" name="íšlîḍé"/>
              <p:cNvSpPr/>
              <p:nvPr/>
            </p:nvSpPr>
            <p:spPr bwMode="auto">
              <a:xfrm>
                <a:off x="2203768" y="2266950"/>
                <a:ext cx="1371600" cy="172858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C000">
                  <a:alpha val="90000"/>
                </a:srgbClr>
              </a:solidFill>
              <a:ln>
                <a:noFill/>
              </a:ln>
            </p:spPr>
            <p:txBody>
              <a:bodyPr anchor="ctr"/>
              <a:lstStyle/>
              <a:p>
                <a:pPr algn="ctr"/>
                <a:endParaRPr/>
              </a:p>
            </p:txBody>
          </p:sp>
          <p:sp>
            <p:nvSpPr>
              <p:cNvPr id="35" name="í$1ïḋe"/>
              <p:cNvSpPr/>
              <p:nvPr/>
            </p:nvSpPr>
            <p:spPr bwMode="auto">
              <a:xfrm>
                <a:off x="2791143" y="3727452"/>
                <a:ext cx="196850" cy="16944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anchor="ctr"/>
              <a:lstStyle/>
              <a:p>
                <a:pPr algn="ctr"/>
                <a:endParaRPr/>
              </a:p>
            </p:txBody>
          </p:sp>
        </p:grpSp>
        <p:grpSp>
          <p:nvGrpSpPr>
            <p:cNvPr id="10" name="îSľïḑê"/>
            <p:cNvGrpSpPr/>
            <p:nvPr/>
          </p:nvGrpSpPr>
          <p:grpSpPr>
            <a:xfrm rot="16200000">
              <a:off x="4360568" y="3922025"/>
              <a:ext cx="1547259" cy="1949967"/>
              <a:chOff x="1388111" y="2459015"/>
              <a:chExt cx="1219200" cy="1536522"/>
            </a:xfrm>
          </p:grpSpPr>
          <p:sp>
            <p:nvSpPr>
              <p:cNvPr id="32" name="îṧľïḑè"/>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245D90"/>
              </a:solidFill>
              <a:ln>
                <a:noFill/>
              </a:ln>
            </p:spPr>
            <p:txBody>
              <a:bodyPr anchor="ctr"/>
              <a:lstStyle/>
              <a:p>
                <a:pPr algn="ctr"/>
                <a:endParaRPr/>
              </a:p>
            </p:txBody>
          </p:sp>
          <p:sp>
            <p:nvSpPr>
              <p:cNvPr id="33" name="ísľïḓé"/>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anchor="ctr"/>
              <a:lstStyle/>
              <a:p>
                <a:pPr algn="ctr"/>
                <a:endParaRPr/>
              </a:p>
            </p:txBody>
          </p:sp>
        </p:grpSp>
        <p:grpSp>
          <p:nvGrpSpPr>
            <p:cNvPr id="11" name="iṩľiḓé"/>
            <p:cNvGrpSpPr/>
            <p:nvPr/>
          </p:nvGrpSpPr>
          <p:grpSpPr>
            <a:xfrm rot="5400000" flipH="1">
              <a:off x="6379280" y="1658356"/>
              <a:ext cx="1547259" cy="1949967"/>
              <a:chOff x="3171825" y="2459015"/>
              <a:chExt cx="1219200" cy="1536522"/>
            </a:xfrm>
          </p:grpSpPr>
          <p:sp>
            <p:nvSpPr>
              <p:cNvPr id="30" name="îṧļíḓê"/>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C000">
                  <a:alpha val="90000"/>
                </a:srgbClr>
              </a:solidFill>
              <a:ln>
                <a:noFill/>
              </a:ln>
            </p:spPr>
            <p:txBody>
              <a:bodyPr anchor="ctr"/>
              <a:lstStyle/>
              <a:p>
                <a:pPr algn="ctr"/>
                <a:endParaRPr/>
              </a:p>
            </p:txBody>
          </p:sp>
          <p:sp>
            <p:nvSpPr>
              <p:cNvPr id="31" name="ïŝľïďé"/>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anchor="ctr"/>
              <a:lstStyle/>
              <a:p>
                <a:pPr algn="ctr"/>
                <a:endParaRPr/>
              </a:p>
            </p:txBody>
          </p:sp>
        </p:grpSp>
        <p:grpSp>
          <p:nvGrpSpPr>
            <p:cNvPr id="12" name="îşļíḑê"/>
            <p:cNvGrpSpPr/>
            <p:nvPr/>
          </p:nvGrpSpPr>
          <p:grpSpPr>
            <a:xfrm rot="5400000" flipH="1">
              <a:off x="6404450" y="2668315"/>
              <a:ext cx="1740665" cy="2193712"/>
              <a:chOff x="2203768" y="2266950"/>
              <a:chExt cx="1371600" cy="1728587"/>
            </a:xfrm>
          </p:grpSpPr>
          <p:sp>
            <p:nvSpPr>
              <p:cNvPr id="28" name="ïślídê"/>
              <p:cNvSpPr/>
              <p:nvPr/>
            </p:nvSpPr>
            <p:spPr bwMode="auto">
              <a:xfrm>
                <a:off x="2203768" y="2266950"/>
                <a:ext cx="1371600" cy="172858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245D90">
                  <a:alpha val="90000"/>
                </a:srgbClr>
              </a:solidFill>
              <a:ln>
                <a:noFill/>
              </a:ln>
            </p:spPr>
            <p:txBody>
              <a:bodyPr anchor="ctr"/>
              <a:lstStyle/>
              <a:p>
                <a:pPr algn="ctr"/>
                <a:endParaRPr/>
              </a:p>
            </p:txBody>
          </p:sp>
          <p:sp>
            <p:nvSpPr>
              <p:cNvPr id="29" name="îś1îḋe"/>
              <p:cNvSpPr/>
              <p:nvPr/>
            </p:nvSpPr>
            <p:spPr bwMode="auto">
              <a:xfrm>
                <a:off x="2791143" y="3727452"/>
                <a:ext cx="196850" cy="16944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anchor="ctr"/>
              <a:lstStyle/>
              <a:p>
                <a:pPr algn="ctr"/>
                <a:endParaRPr/>
              </a:p>
            </p:txBody>
          </p:sp>
        </p:grpSp>
        <p:grpSp>
          <p:nvGrpSpPr>
            <p:cNvPr id="13" name="í$ľïḋé"/>
            <p:cNvGrpSpPr/>
            <p:nvPr/>
          </p:nvGrpSpPr>
          <p:grpSpPr>
            <a:xfrm rot="5400000" flipH="1">
              <a:off x="6379280" y="3922025"/>
              <a:ext cx="1547259" cy="1949967"/>
              <a:chOff x="1388111" y="2459015"/>
              <a:chExt cx="1219200" cy="1536522"/>
            </a:xfrm>
          </p:grpSpPr>
          <p:sp>
            <p:nvSpPr>
              <p:cNvPr id="26" name="îşḻíďê"/>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C000">
                  <a:alpha val="90000"/>
                </a:srgbClr>
              </a:solidFill>
              <a:ln>
                <a:noFill/>
              </a:ln>
            </p:spPr>
            <p:txBody>
              <a:bodyPr anchor="ctr"/>
              <a:lstStyle/>
              <a:p>
                <a:pPr algn="ctr"/>
                <a:endParaRPr/>
              </a:p>
            </p:txBody>
          </p:sp>
          <p:sp>
            <p:nvSpPr>
              <p:cNvPr id="27" name="íṡ1îdé"/>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anchor="ctr"/>
              <a:lstStyle/>
              <a:p>
                <a:pPr algn="ctr"/>
                <a:endParaRPr/>
              </a:p>
            </p:txBody>
          </p:sp>
        </p:grpSp>
        <p:sp>
          <p:nvSpPr>
            <p:cNvPr id="14" name="išļiďé"/>
            <p:cNvSpPr txBox="1"/>
            <p:nvPr/>
          </p:nvSpPr>
          <p:spPr>
            <a:xfrm>
              <a:off x="7079657" y="1844824"/>
              <a:ext cx="4227637"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90000" tIns="46800" rIns="90000" bIns="46800" anchor="ctr" anchorCtr="0">
              <a:normAutofit fontScale="92500" lnSpcReduction="20000"/>
            </a:bodyPr>
            <a:lstStyle/>
            <a:p>
              <a:r>
                <a:rPr lang="en-US" altLang="zh-CN" sz="1600" b="1" dirty="0"/>
                <a:t>Text here</a:t>
              </a:r>
              <a:endParaRPr lang="zh-CN" altLang="en-US" sz="1600" b="1" dirty="0"/>
            </a:p>
          </p:txBody>
        </p:sp>
        <p:sp>
          <p:nvSpPr>
            <p:cNvPr id="15" name="ïṣḻïde"/>
            <p:cNvSpPr txBox="1"/>
            <p:nvPr/>
          </p:nvSpPr>
          <p:spPr>
            <a:xfrm>
              <a:off x="7079657" y="2136228"/>
              <a:ext cx="4227637" cy="351074"/>
            </a:xfrm>
            <a:prstGeom prst="rect">
              <a:avLst/>
            </a:prstGeom>
          </p:spPr>
          <p:txBody>
            <a:bodyPr vert="horz" wrap="square" lIns="90000" tIns="46800" rIns="90000" bIns="46800" anchor="ctr" anchorCtr="0">
              <a:normAutofit/>
            </a:bodyPr>
            <a:lstStyle/>
            <a:p>
              <a:pPr>
                <a:lnSpc>
                  <a:spcPct val="120000"/>
                </a:lnSpc>
              </a:pPr>
              <a:r>
                <a:rPr lang="en-US" altLang="zh-CN" sz="1050" dirty="0"/>
                <a:t>Copy paste fonts. Choose the only option to retain text.</a:t>
              </a:r>
            </a:p>
          </p:txBody>
        </p:sp>
        <p:sp>
          <p:nvSpPr>
            <p:cNvPr id="16" name="işḻîḍé"/>
            <p:cNvSpPr txBox="1"/>
            <p:nvPr/>
          </p:nvSpPr>
          <p:spPr>
            <a:xfrm>
              <a:off x="7079657" y="2984270"/>
              <a:ext cx="4227637"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90000" tIns="46800" rIns="90000" bIns="46800" anchor="ctr" anchorCtr="0">
              <a:normAutofit fontScale="92500" lnSpcReduction="20000"/>
            </a:bodyPr>
            <a:lstStyle/>
            <a:p>
              <a:r>
                <a:rPr lang="en-US" altLang="zh-CN" sz="1600" b="1" dirty="0"/>
                <a:t>Text here</a:t>
              </a:r>
              <a:endParaRPr lang="zh-CN" altLang="en-US" sz="1600" b="1" dirty="0"/>
            </a:p>
          </p:txBody>
        </p:sp>
        <p:sp>
          <p:nvSpPr>
            <p:cNvPr id="17" name="îšľíḓé"/>
            <p:cNvSpPr txBox="1"/>
            <p:nvPr/>
          </p:nvSpPr>
          <p:spPr>
            <a:xfrm>
              <a:off x="7079657" y="3275674"/>
              <a:ext cx="4227637" cy="351074"/>
            </a:xfrm>
            <a:prstGeom prst="rect">
              <a:avLst/>
            </a:prstGeom>
          </p:spPr>
          <p:txBody>
            <a:bodyPr vert="horz" wrap="square" lIns="90000" tIns="46800" rIns="90000" bIns="46800" anchor="ctr" anchorCtr="0">
              <a:normAutofit/>
            </a:bodyPr>
            <a:lstStyle/>
            <a:p>
              <a:pPr>
                <a:lnSpc>
                  <a:spcPct val="120000"/>
                </a:lnSpc>
              </a:pPr>
              <a:r>
                <a:rPr lang="en-US" altLang="zh-CN" sz="1050" dirty="0"/>
                <a:t>Copy paste fonts. Choose the only option to retain text.</a:t>
              </a:r>
            </a:p>
          </p:txBody>
        </p:sp>
        <p:sp>
          <p:nvSpPr>
            <p:cNvPr id="18" name="iṣḻîḑé"/>
            <p:cNvSpPr txBox="1"/>
            <p:nvPr/>
          </p:nvSpPr>
          <p:spPr>
            <a:xfrm>
              <a:off x="7079657" y="4123715"/>
              <a:ext cx="4227637"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90000" tIns="46800" rIns="90000" bIns="46800" anchor="ctr" anchorCtr="0">
              <a:normAutofit fontScale="92500" lnSpcReduction="20000"/>
            </a:bodyPr>
            <a:lstStyle/>
            <a:p>
              <a:r>
                <a:rPr lang="en-US" altLang="zh-CN" sz="1600" b="1" dirty="0"/>
                <a:t>Text here</a:t>
              </a:r>
              <a:endParaRPr lang="zh-CN" altLang="en-US" sz="1600" b="1" dirty="0"/>
            </a:p>
          </p:txBody>
        </p:sp>
        <p:sp>
          <p:nvSpPr>
            <p:cNvPr id="19" name="îṡlîḍè"/>
            <p:cNvSpPr txBox="1"/>
            <p:nvPr/>
          </p:nvSpPr>
          <p:spPr>
            <a:xfrm>
              <a:off x="7079657" y="4415119"/>
              <a:ext cx="4227637" cy="351074"/>
            </a:xfrm>
            <a:prstGeom prst="rect">
              <a:avLst/>
            </a:prstGeom>
          </p:spPr>
          <p:txBody>
            <a:bodyPr vert="horz" wrap="square" lIns="90000" tIns="46800" rIns="90000" bIns="46800" anchor="ctr" anchorCtr="0">
              <a:normAutofit/>
            </a:bodyPr>
            <a:lstStyle/>
            <a:p>
              <a:pPr>
                <a:lnSpc>
                  <a:spcPct val="120000"/>
                </a:lnSpc>
              </a:pPr>
              <a:r>
                <a:rPr lang="en-US" altLang="zh-CN" sz="1050" dirty="0"/>
                <a:t>Copy paste fonts. Choose the only option to retain text.</a:t>
              </a:r>
            </a:p>
          </p:txBody>
        </p:sp>
        <p:sp>
          <p:nvSpPr>
            <p:cNvPr id="20" name="íṡlíďé"/>
            <p:cNvSpPr txBox="1"/>
            <p:nvPr/>
          </p:nvSpPr>
          <p:spPr>
            <a:xfrm>
              <a:off x="884706" y="1844824"/>
              <a:ext cx="4227637"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90000" tIns="46800" rIns="90000" bIns="46800" anchor="ctr" anchorCtr="0">
              <a:normAutofit fontScale="92500" lnSpcReduction="20000"/>
            </a:bodyPr>
            <a:lstStyle/>
            <a:p>
              <a:pPr algn="r"/>
              <a:r>
                <a:rPr lang="en-US" altLang="zh-CN" sz="1600" b="1" dirty="0"/>
                <a:t>Text here</a:t>
              </a:r>
              <a:endParaRPr lang="zh-CN" altLang="en-US" sz="1600" b="1" dirty="0"/>
            </a:p>
          </p:txBody>
        </p:sp>
        <p:sp>
          <p:nvSpPr>
            <p:cNvPr id="21" name="íṧḻîḋê"/>
            <p:cNvSpPr txBox="1"/>
            <p:nvPr/>
          </p:nvSpPr>
          <p:spPr>
            <a:xfrm>
              <a:off x="884706" y="2136228"/>
              <a:ext cx="4227637" cy="351074"/>
            </a:xfrm>
            <a:prstGeom prst="rect">
              <a:avLst/>
            </a:prstGeom>
          </p:spPr>
          <p:txBody>
            <a:bodyPr vert="horz" wrap="square" lIns="90000" tIns="46800" rIns="90000" bIns="46800" anchor="ctr" anchorCtr="0">
              <a:normAutofit/>
            </a:bodyPr>
            <a:lstStyle/>
            <a:p>
              <a:pPr algn="r">
                <a:lnSpc>
                  <a:spcPct val="120000"/>
                </a:lnSpc>
              </a:pPr>
              <a:r>
                <a:rPr lang="en-US" altLang="zh-CN" sz="1050" dirty="0"/>
                <a:t>Copy paste fonts. Choose the only option to retain text.</a:t>
              </a:r>
            </a:p>
          </p:txBody>
        </p:sp>
        <p:sp>
          <p:nvSpPr>
            <p:cNvPr id="22" name="ïṧḻîďe"/>
            <p:cNvSpPr txBox="1"/>
            <p:nvPr/>
          </p:nvSpPr>
          <p:spPr>
            <a:xfrm>
              <a:off x="884706" y="2984270"/>
              <a:ext cx="4227637"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90000" tIns="46800" rIns="90000" bIns="46800" anchor="ctr" anchorCtr="0">
              <a:normAutofit fontScale="92500" lnSpcReduction="20000"/>
            </a:bodyPr>
            <a:lstStyle/>
            <a:p>
              <a:pPr algn="r"/>
              <a:r>
                <a:rPr lang="en-US" altLang="zh-CN" sz="1600" b="1" dirty="0"/>
                <a:t>Text here</a:t>
              </a:r>
              <a:endParaRPr lang="zh-CN" altLang="en-US" sz="1600" b="1" dirty="0"/>
            </a:p>
          </p:txBody>
        </p:sp>
        <p:sp>
          <p:nvSpPr>
            <p:cNvPr id="23" name="iṥ1ïdè"/>
            <p:cNvSpPr txBox="1"/>
            <p:nvPr/>
          </p:nvSpPr>
          <p:spPr>
            <a:xfrm>
              <a:off x="884706" y="3275674"/>
              <a:ext cx="4227637" cy="351074"/>
            </a:xfrm>
            <a:prstGeom prst="rect">
              <a:avLst/>
            </a:prstGeom>
          </p:spPr>
          <p:txBody>
            <a:bodyPr vert="horz" wrap="square" lIns="90000" tIns="46800" rIns="90000" bIns="46800" anchor="ctr" anchorCtr="0">
              <a:normAutofit/>
            </a:bodyPr>
            <a:lstStyle/>
            <a:p>
              <a:pPr algn="r">
                <a:lnSpc>
                  <a:spcPct val="120000"/>
                </a:lnSpc>
              </a:pPr>
              <a:r>
                <a:rPr lang="en-US" altLang="zh-CN" sz="1050" dirty="0"/>
                <a:t>Copy paste fonts. Choose the only option to retain text.</a:t>
              </a:r>
            </a:p>
          </p:txBody>
        </p:sp>
        <p:sp>
          <p:nvSpPr>
            <p:cNvPr id="24" name="îś1íḋé"/>
            <p:cNvSpPr txBox="1"/>
            <p:nvPr/>
          </p:nvSpPr>
          <p:spPr>
            <a:xfrm>
              <a:off x="884706" y="4123715"/>
              <a:ext cx="4227637"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none" lIns="90000" tIns="46800" rIns="90000" bIns="46800" anchor="ctr" anchorCtr="0">
              <a:normAutofit fontScale="92500" lnSpcReduction="20000"/>
            </a:bodyPr>
            <a:lstStyle/>
            <a:p>
              <a:pPr algn="r"/>
              <a:r>
                <a:rPr lang="en-US" altLang="zh-CN" sz="1600" b="1" dirty="0"/>
                <a:t>Text here</a:t>
              </a:r>
              <a:endParaRPr lang="zh-CN" altLang="en-US" sz="1600" b="1" dirty="0"/>
            </a:p>
          </p:txBody>
        </p:sp>
        <p:sp>
          <p:nvSpPr>
            <p:cNvPr id="25" name="iṡļîḋe"/>
            <p:cNvSpPr txBox="1"/>
            <p:nvPr/>
          </p:nvSpPr>
          <p:spPr>
            <a:xfrm>
              <a:off x="884706" y="4415119"/>
              <a:ext cx="4227637" cy="351074"/>
            </a:xfrm>
            <a:prstGeom prst="rect">
              <a:avLst/>
            </a:prstGeom>
          </p:spPr>
          <p:txBody>
            <a:bodyPr vert="horz" wrap="square" lIns="90000" tIns="46800" rIns="90000" bIns="46800" anchor="ctr" anchorCtr="0">
              <a:normAutofit/>
            </a:bodyPr>
            <a:lstStyle/>
            <a:p>
              <a:pPr algn="r">
                <a:lnSpc>
                  <a:spcPct val="120000"/>
                </a:lnSpc>
              </a:pPr>
              <a:r>
                <a:rPr lang="en-US" altLang="zh-CN" sz="1050" dirty="0"/>
                <a:t>Copy paste fonts. Choose the only option to retain text.</a:t>
              </a:r>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49642"/>
            <a:ext cx="12192000" cy="2386748"/>
          </a:xfrm>
          <a:prstGeom prst="rect">
            <a:avLst/>
          </a:prstGeom>
          <a:solidFill>
            <a:srgbClr val="245D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4"/>
          <p:cNvSpPr>
            <a:spLocks noGrp="1"/>
          </p:cNvSpPr>
          <p:nvPr>
            <p:ph type="title"/>
          </p:nvPr>
        </p:nvSpPr>
        <p:spPr>
          <a:xfrm>
            <a:off x="5536047" y="2242245"/>
            <a:ext cx="5419185" cy="895350"/>
          </a:xfrm>
        </p:spPr>
        <p:txBody>
          <a:bodyPr/>
          <a:lstStyle/>
          <a:p>
            <a:pPr algn="l"/>
            <a:r>
              <a:rPr lang="zh-CN" altLang="en-US" dirty="0">
                <a:solidFill>
                  <a:srgbClr val="FFFFFF"/>
                </a:solidFill>
              </a:rPr>
              <a:t>下半年工作计划</a:t>
            </a:r>
          </a:p>
        </p:txBody>
      </p:sp>
      <p:sp>
        <p:nvSpPr>
          <p:cNvPr id="6" name="文本占位符 5"/>
          <p:cNvSpPr>
            <a:spLocks noGrp="1"/>
          </p:cNvSpPr>
          <p:nvPr>
            <p:ph type="body" idx="1"/>
          </p:nvPr>
        </p:nvSpPr>
        <p:spPr>
          <a:xfrm>
            <a:off x="5536047" y="3539390"/>
            <a:ext cx="5419185" cy="1015623"/>
          </a:xfrm>
        </p:spPr>
        <p:txBody>
          <a:bodyPr/>
          <a:lstStyle/>
          <a:p>
            <a:pPr lvl="0" algn="l"/>
            <a:r>
              <a:rPr lang="en-US" altLang="zh-CN" dirty="0">
                <a:solidFill>
                  <a:srgbClr val="FFFFFF"/>
                </a:solidFill>
              </a:rPr>
              <a:t>Supporting text here.</a:t>
            </a:r>
          </a:p>
          <a:p>
            <a:pPr lvl="0" algn="l"/>
            <a:r>
              <a:rPr lang="en-US" altLang="zh-CN" dirty="0">
                <a:solidFill>
                  <a:srgbClr val="FFFFFF"/>
                </a:solidFill>
              </a:rPr>
              <a:t>When you copy &amp; paste, choose "keep text only" option.</a:t>
            </a:r>
            <a:endParaRPr lang="zh-CN" altLang="en-US" dirty="0">
              <a:solidFill>
                <a:srgbClr val="FFFFFF"/>
              </a:solidFill>
            </a:endParaRPr>
          </a:p>
        </p:txBody>
      </p:sp>
      <p:sp>
        <p:nvSpPr>
          <p:cNvPr id="7" name="文本框 6"/>
          <p:cNvSpPr txBox="1"/>
          <p:nvPr/>
        </p:nvSpPr>
        <p:spPr>
          <a:xfrm>
            <a:off x="2697942" y="2321510"/>
            <a:ext cx="2367956" cy="2215991"/>
          </a:xfrm>
          <a:prstGeom prst="rect">
            <a:avLst/>
          </a:prstGeom>
          <a:noFill/>
        </p:spPr>
        <p:txBody>
          <a:bodyPr wrap="none" rtlCol="0">
            <a:spAutoFit/>
            <a:scene3d>
              <a:camera prst="orthographicFront"/>
              <a:lightRig rig="threePt" dir="t"/>
            </a:scene3d>
            <a:sp3d contourW="12700"/>
          </a:bodyPr>
          <a:lstStyle/>
          <a:p>
            <a:pPr algn="ctr"/>
            <a:r>
              <a:rPr lang="en-US" altLang="zh-CN" sz="13800" b="1" dirty="0">
                <a:solidFill>
                  <a:schemeClr val="bg1"/>
                </a:solidFill>
                <a:latin typeface="微软雅黑" panose="020B0503020204020204" charset="-122"/>
                <a:ea typeface="微软雅黑" panose="020B0503020204020204" charset="-122"/>
              </a:rPr>
              <a:t>04</a:t>
            </a:r>
          </a:p>
        </p:txBody>
      </p:sp>
      <p:cxnSp>
        <p:nvCxnSpPr>
          <p:cNvPr id="8" name="直接连接符 45"/>
          <p:cNvCxnSpPr/>
          <p:nvPr/>
        </p:nvCxnSpPr>
        <p:spPr>
          <a:xfrm flipV="1">
            <a:off x="5634727" y="3336758"/>
            <a:ext cx="2177776" cy="62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ṧľiďe"/>
          <p:cNvSpPr/>
          <p:nvPr/>
        </p:nvSpPr>
        <p:spPr>
          <a:xfrm>
            <a:off x="0" y="0"/>
            <a:ext cx="5376000" cy="6888056"/>
          </a:xfrm>
          <a:prstGeom prst="rect">
            <a:avLst/>
          </a:prstGeom>
          <a:solidFill>
            <a:srgbClr val="245D90"/>
          </a:solidFill>
          <a:ln>
            <a:noFill/>
          </a:ln>
          <a:effectLst>
            <a:outerShdw dist="127000" algn="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grpSp>
        <p:nvGrpSpPr>
          <p:cNvPr id="7" name="ïśḷïḑe"/>
          <p:cNvGrpSpPr/>
          <p:nvPr/>
        </p:nvGrpSpPr>
        <p:grpSpPr>
          <a:xfrm>
            <a:off x="1404361" y="1923363"/>
            <a:ext cx="3180339" cy="3011272"/>
            <a:chOff x="1129826" y="2445677"/>
            <a:chExt cx="2077061" cy="1966644"/>
          </a:xfrm>
        </p:grpSpPr>
        <p:sp>
          <p:nvSpPr>
            <p:cNvPr id="25" name="iŝ1iḍé"/>
            <p:cNvSpPr/>
            <p:nvPr/>
          </p:nvSpPr>
          <p:spPr>
            <a:xfrm>
              <a:off x="1129826" y="2445677"/>
              <a:ext cx="1349939" cy="1966644"/>
            </a:xfrm>
            <a:prstGeom prst="rect">
              <a:avLst/>
            </a:prstGeom>
            <a:solidFill>
              <a:srgbClr val="9AB0C6"/>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rgbClr val="82318E"/>
                </a:solidFill>
              </a:endParaRPr>
            </a:p>
          </p:txBody>
        </p:sp>
        <p:sp>
          <p:nvSpPr>
            <p:cNvPr id="26" name="í$ļiďè"/>
            <p:cNvSpPr/>
            <p:nvPr/>
          </p:nvSpPr>
          <p:spPr>
            <a:xfrm>
              <a:off x="1752643" y="3259362"/>
              <a:ext cx="1454244" cy="369332"/>
            </a:xfrm>
            <a:prstGeom prst="rect">
              <a:avLst/>
            </a:prstGeom>
            <a:solidFill>
              <a:srgbClr val="6FA8DB"/>
            </a:solidFill>
          </p:spPr>
          <p:txBody>
            <a:bodyPr wrap="none" anchor="ctr">
              <a:normAutofit/>
            </a:bodyPr>
            <a:lstStyle/>
            <a:p>
              <a:pPr algn="ctr"/>
              <a:r>
                <a:rPr lang="en-US" altLang="zh-CN" sz="2000" b="1" dirty="0">
                  <a:solidFill>
                    <a:srgbClr val="FFC000"/>
                  </a:solidFill>
                </a:rPr>
                <a:t>CONTENTS</a:t>
              </a:r>
            </a:p>
          </p:txBody>
        </p:sp>
      </p:grpSp>
      <p:sp>
        <p:nvSpPr>
          <p:cNvPr id="8" name="íšľîdé"/>
          <p:cNvSpPr/>
          <p:nvPr/>
        </p:nvSpPr>
        <p:spPr bwMode="auto">
          <a:xfrm>
            <a:off x="7904640" y="1923363"/>
            <a:ext cx="3624488" cy="4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2400" dirty="0"/>
              <a:t>上半年工作概述</a:t>
            </a:r>
          </a:p>
        </p:txBody>
      </p:sp>
      <p:sp>
        <p:nvSpPr>
          <p:cNvPr id="9" name="íṧḷîḋe"/>
          <p:cNvSpPr/>
          <p:nvPr/>
        </p:nvSpPr>
        <p:spPr bwMode="auto">
          <a:xfrm>
            <a:off x="6329640" y="1923363"/>
            <a:ext cx="1575000" cy="4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2400" b="1" dirty="0"/>
              <a:t>Part 01</a:t>
            </a:r>
          </a:p>
        </p:txBody>
      </p:sp>
      <p:cxnSp>
        <p:nvCxnSpPr>
          <p:cNvPr id="10" name="直接连接符 9"/>
          <p:cNvCxnSpPr/>
          <p:nvPr/>
        </p:nvCxnSpPr>
        <p:spPr>
          <a:xfrm>
            <a:off x="6509640" y="2598363"/>
            <a:ext cx="50194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2" name="iṡ1iḑe"/>
          <p:cNvSpPr/>
          <p:nvPr/>
        </p:nvSpPr>
        <p:spPr bwMode="auto">
          <a:xfrm>
            <a:off x="6329640" y="2785058"/>
            <a:ext cx="1575000" cy="4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2400" b="1" dirty="0"/>
              <a:t>Part 02</a:t>
            </a:r>
          </a:p>
        </p:txBody>
      </p:sp>
      <p:cxnSp>
        <p:nvCxnSpPr>
          <p:cNvPr id="13" name="直接连接符 12"/>
          <p:cNvCxnSpPr/>
          <p:nvPr/>
        </p:nvCxnSpPr>
        <p:spPr>
          <a:xfrm>
            <a:off x="6509640" y="3460058"/>
            <a:ext cx="50194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5" name="îşľîdé"/>
          <p:cNvSpPr/>
          <p:nvPr/>
        </p:nvSpPr>
        <p:spPr bwMode="auto">
          <a:xfrm>
            <a:off x="6329640" y="3646753"/>
            <a:ext cx="1575000" cy="4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2400" b="1" dirty="0"/>
              <a:t>Part 03</a:t>
            </a:r>
          </a:p>
        </p:txBody>
      </p:sp>
      <p:cxnSp>
        <p:nvCxnSpPr>
          <p:cNvPr id="16" name="直接连接符 15"/>
          <p:cNvCxnSpPr/>
          <p:nvPr/>
        </p:nvCxnSpPr>
        <p:spPr>
          <a:xfrm>
            <a:off x="6509640" y="4321753"/>
            <a:ext cx="50194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 name="íṥļïḍe"/>
          <p:cNvSpPr/>
          <p:nvPr/>
        </p:nvSpPr>
        <p:spPr bwMode="auto">
          <a:xfrm>
            <a:off x="6329640" y="4508448"/>
            <a:ext cx="1575000" cy="4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2400" b="1" dirty="0"/>
              <a:t>Part 04</a:t>
            </a:r>
          </a:p>
        </p:txBody>
      </p:sp>
      <p:sp>
        <p:nvSpPr>
          <p:cNvPr id="27" name="íšľîdé"/>
          <p:cNvSpPr/>
          <p:nvPr/>
        </p:nvSpPr>
        <p:spPr bwMode="auto">
          <a:xfrm>
            <a:off x="7904640" y="2785057"/>
            <a:ext cx="3624488" cy="4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2400" dirty="0"/>
              <a:t>上半年成功项目</a:t>
            </a:r>
          </a:p>
        </p:txBody>
      </p:sp>
      <p:sp>
        <p:nvSpPr>
          <p:cNvPr id="28" name="íšľîdé"/>
          <p:cNvSpPr/>
          <p:nvPr/>
        </p:nvSpPr>
        <p:spPr bwMode="auto">
          <a:xfrm>
            <a:off x="7904640" y="3646753"/>
            <a:ext cx="3624488" cy="4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2400" dirty="0"/>
              <a:t>上半年存在不足</a:t>
            </a:r>
          </a:p>
        </p:txBody>
      </p:sp>
      <p:sp>
        <p:nvSpPr>
          <p:cNvPr id="29" name="íšľîdé"/>
          <p:cNvSpPr/>
          <p:nvPr/>
        </p:nvSpPr>
        <p:spPr bwMode="auto">
          <a:xfrm>
            <a:off x="7904640" y="4508448"/>
            <a:ext cx="3624488" cy="4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2400" dirty="0"/>
              <a:t>下半年工作计划</a:t>
            </a:r>
          </a:p>
        </p:txBody>
      </p:sp>
      <p:cxnSp>
        <p:nvCxnSpPr>
          <p:cNvPr id="30" name="直接连接符 29"/>
          <p:cNvCxnSpPr/>
          <p:nvPr/>
        </p:nvCxnSpPr>
        <p:spPr>
          <a:xfrm>
            <a:off x="6525682" y="5163963"/>
            <a:ext cx="50194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149451" y="1380537"/>
            <a:ext cx="962527" cy="3566041"/>
          </a:xfrm>
          <a:prstGeom prst="rect">
            <a:avLst/>
          </a:prstGeom>
          <a:noFill/>
        </p:spPr>
        <p:txBody>
          <a:bodyPr wrap="square" rtlCol="0">
            <a:spAutoFit/>
          </a:bodyPr>
          <a:lstStyle/>
          <a:p>
            <a:pPr>
              <a:lnSpc>
                <a:spcPct val="150000"/>
              </a:lnSpc>
            </a:pPr>
            <a:r>
              <a:rPr lang="zh-CN" altLang="en-US" sz="8000" dirty="0">
                <a:solidFill>
                  <a:schemeClr val="tx1">
                    <a:lumMod val="75000"/>
                    <a:lumOff val="25000"/>
                  </a:schemeClr>
                </a:solidFill>
              </a:rPr>
              <a:t>目录</a:t>
            </a: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2" grpId="0"/>
      <p:bldP spid="15" grpId="0"/>
      <p:bldP spid="18"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下半年工作计划</a:t>
            </a:r>
          </a:p>
        </p:txBody>
      </p:sp>
      <p:sp>
        <p:nvSpPr>
          <p:cNvPr id="6" name="îṡḷiḍê"/>
          <p:cNvSpPr/>
          <p:nvPr/>
        </p:nvSpPr>
        <p:spPr bwMode="auto">
          <a:xfrm>
            <a:off x="917043" y="1979199"/>
            <a:ext cx="6241143" cy="335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nvGrpSpPr>
          <p:cNvPr id="7" name="ïṧḻíde"/>
          <p:cNvGrpSpPr/>
          <p:nvPr/>
        </p:nvGrpSpPr>
        <p:grpSpPr>
          <a:xfrm>
            <a:off x="988727" y="2411267"/>
            <a:ext cx="4900272" cy="2465193"/>
            <a:chOff x="842471" y="2418029"/>
            <a:chExt cx="4900272" cy="2465193"/>
          </a:xfrm>
        </p:grpSpPr>
        <p:grpSp>
          <p:nvGrpSpPr>
            <p:cNvPr id="23" name="iŝļïḑè"/>
            <p:cNvGrpSpPr/>
            <p:nvPr/>
          </p:nvGrpSpPr>
          <p:grpSpPr>
            <a:xfrm>
              <a:off x="2243572" y="2420896"/>
              <a:ext cx="3499171" cy="2462326"/>
              <a:chOff x="2850530" y="2613391"/>
              <a:chExt cx="3499170" cy="2462326"/>
            </a:xfrm>
          </p:grpSpPr>
          <p:sp>
            <p:nvSpPr>
              <p:cNvPr id="39" name="íśḻïďè"/>
              <p:cNvSpPr/>
              <p:nvPr/>
            </p:nvSpPr>
            <p:spPr bwMode="auto">
              <a:xfrm>
                <a:off x="2915064" y="3849574"/>
                <a:ext cx="3434636" cy="598014"/>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0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7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7"/>
                      <a:pt x="477" y="160"/>
                    </a:cubicBezTo>
                    <a:cubicBezTo>
                      <a:pt x="477" y="160"/>
                      <a:pt x="476" y="160"/>
                      <a:pt x="476" y="159"/>
                    </a:cubicBezTo>
                    <a:cubicBezTo>
                      <a:pt x="476" y="159"/>
                      <a:pt x="382" y="74"/>
                      <a:pt x="351" y="48"/>
                    </a:cubicBezTo>
                    <a:cubicBezTo>
                      <a:pt x="346" y="43"/>
                      <a:pt x="339" y="36"/>
                      <a:pt x="318" y="36"/>
                    </a:cubicBezTo>
                    <a:cubicBezTo>
                      <a:pt x="317" y="36"/>
                      <a:pt x="315" y="36"/>
                      <a:pt x="314" y="36"/>
                    </a:cubicBezTo>
                    <a:cubicBezTo>
                      <a:pt x="308" y="36"/>
                      <a:pt x="264" y="38"/>
                      <a:pt x="198" y="38"/>
                    </a:cubicBezTo>
                    <a:cubicBezTo>
                      <a:pt x="139" y="38"/>
                      <a:pt x="11" y="37"/>
                      <a:pt x="0" y="37"/>
                    </a:cubicBezTo>
                    <a:cubicBezTo>
                      <a:pt x="0" y="1"/>
                      <a:pt x="0" y="1"/>
                      <a:pt x="0" y="1"/>
                    </a:cubicBezTo>
                    <a:cubicBezTo>
                      <a:pt x="366" y="0"/>
                      <a:pt x="366" y="0"/>
                      <a:pt x="366" y="0"/>
                    </a:cubicBezTo>
                    <a:cubicBezTo>
                      <a:pt x="366" y="0"/>
                      <a:pt x="479" y="8"/>
                      <a:pt x="489" y="8"/>
                    </a:cubicBezTo>
                    <a:close/>
                  </a:path>
                </a:pathLst>
              </a:custGeom>
              <a:solidFill>
                <a:srgbClr val="DCD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iš1ídé"/>
              <p:cNvSpPr/>
              <p:nvPr/>
            </p:nvSpPr>
            <p:spPr bwMode="auto">
              <a:xfrm>
                <a:off x="2850530" y="3995850"/>
                <a:ext cx="3499170" cy="1079867"/>
              </a:xfrm>
              <a:custGeom>
                <a:avLst/>
                <a:gdLst>
                  <a:gd name="T0" fmla="*/ 338 w 1031"/>
                  <a:gd name="T1" fmla="*/ 0 h 318"/>
                  <a:gd name="T2" fmla="*/ 371 w 1031"/>
                  <a:gd name="T3" fmla="*/ 14 h 318"/>
                  <a:gd name="T4" fmla="*/ 494 w 1031"/>
                  <a:gd name="T5" fmla="*/ 134 h 318"/>
                  <a:gd name="T6" fmla="*/ 533 w 1031"/>
                  <a:gd name="T7" fmla="*/ 149 h 318"/>
                  <a:gd name="T8" fmla="*/ 937 w 1031"/>
                  <a:gd name="T9" fmla="*/ 152 h 318"/>
                  <a:gd name="T10" fmla="*/ 948 w 1031"/>
                  <a:gd name="T11" fmla="*/ 157 h 318"/>
                  <a:gd name="T12" fmla="*/ 1028 w 1031"/>
                  <a:gd name="T13" fmla="*/ 230 h 318"/>
                  <a:gd name="T14" fmla="*/ 1028 w 1031"/>
                  <a:gd name="T15" fmla="*/ 241 h 318"/>
                  <a:gd name="T16" fmla="*/ 947 w 1031"/>
                  <a:gd name="T17" fmla="*/ 313 h 318"/>
                  <a:gd name="T18" fmla="*/ 936 w 1031"/>
                  <a:gd name="T19" fmla="*/ 318 h 318"/>
                  <a:gd name="T20" fmla="*/ 548 w 1031"/>
                  <a:gd name="T21" fmla="*/ 315 h 318"/>
                  <a:gd name="T22" fmla="*/ 478 w 1031"/>
                  <a:gd name="T23" fmla="*/ 256 h 318"/>
                  <a:gd name="T24" fmla="*/ 359 w 1031"/>
                  <a:gd name="T25" fmla="*/ 48 h 318"/>
                  <a:gd name="T26" fmla="*/ 331 w 1031"/>
                  <a:gd name="T27" fmla="*/ 34 h 318"/>
                  <a:gd name="T28" fmla="*/ 43 w 1031"/>
                  <a:gd name="T29" fmla="*/ 35 h 318"/>
                  <a:gd name="T30" fmla="*/ 0 w 1031"/>
                  <a:gd name="T31" fmla="*/ 6 h 318"/>
                  <a:gd name="T32" fmla="*/ 20 w 1031"/>
                  <a:gd name="T33" fmla="*/ 2 h 318"/>
                  <a:gd name="T34" fmla="*/ 338 w 1031"/>
                  <a:gd name="T3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0"/>
                    </a:moveTo>
                    <a:cubicBezTo>
                      <a:pt x="356" y="0"/>
                      <a:pt x="366" y="9"/>
                      <a:pt x="371" y="14"/>
                    </a:cubicBezTo>
                    <a:cubicBezTo>
                      <a:pt x="401" y="43"/>
                      <a:pt x="494" y="134"/>
                      <a:pt x="494" y="134"/>
                    </a:cubicBezTo>
                    <a:cubicBezTo>
                      <a:pt x="503" y="141"/>
                      <a:pt x="515" y="149"/>
                      <a:pt x="533" y="149"/>
                    </a:cubicBezTo>
                    <a:cubicBezTo>
                      <a:pt x="557" y="149"/>
                      <a:pt x="937" y="152"/>
                      <a:pt x="937" y="152"/>
                    </a:cubicBezTo>
                    <a:cubicBezTo>
                      <a:pt x="941" y="152"/>
                      <a:pt x="945" y="154"/>
                      <a:pt x="948" y="157"/>
                    </a:cubicBezTo>
                    <a:cubicBezTo>
                      <a:pt x="1028" y="230"/>
                      <a:pt x="1028" y="230"/>
                      <a:pt x="1028" y="230"/>
                    </a:cubicBezTo>
                    <a:cubicBezTo>
                      <a:pt x="1031" y="233"/>
                      <a:pt x="1031" y="238"/>
                      <a:pt x="1028" y="241"/>
                    </a:cubicBezTo>
                    <a:cubicBezTo>
                      <a:pt x="947" y="313"/>
                      <a:pt x="947" y="313"/>
                      <a:pt x="947" y="313"/>
                    </a:cubicBezTo>
                    <a:cubicBezTo>
                      <a:pt x="944" y="316"/>
                      <a:pt x="940" y="318"/>
                      <a:pt x="936" y="318"/>
                    </a:cubicBezTo>
                    <a:cubicBezTo>
                      <a:pt x="936" y="318"/>
                      <a:pt x="565" y="315"/>
                      <a:pt x="548" y="315"/>
                    </a:cubicBezTo>
                    <a:cubicBezTo>
                      <a:pt x="514" y="315"/>
                      <a:pt x="492" y="283"/>
                      <a:pt x="478" y="256"/>
                    </a:cubicBezTo>
                    <a:cubicBezTo>
                      <a:pt x="462" y="223"/>
                      <a:pt x="384" y="90"/>
                      <a:pt x="359" y="48"/>
                    </a:cubicBezTo>
                    <a:cubicBezTo>
                      <a:pt x="351" y="34"/>
                      <a:pt x="336" y="34"/>
                      <a:pt x="331" y="34"/>
                    </a:cubicBezTo>
                    <a:cubicBezTo>
                      <a:pt x="327" y="34"/>
                      <a:pt x="65" y="35"/>
                      <a:pt x="43" y="35"/>
                    </a:cubicBezTo>
                    <a:cubicBezTo>
                      <a:pt x="0" y="6"/>
                      <a:pt x="0" y="6"/>
                      <a:pt x="0" y="6"/>
                    </a:cubicBezTo>
                    <a:cubicBezTo>
                      <a:pt x="20" y="2"/>
                      <a:pt x="20" y="2"/>
                      <a:pt x="20" y="2"/>
                    </a:cubicBezTo>
                    <a:cubicBezTo>
                      <a:pt x="45" y="2"/>
                      <a:pt x="337" y="0"/>
                      <a:pt x="338" y="0"/>
                    </a:cubicBezTo>
                    <a:close/>
                  </a:path>
                </a:pathLst>
              </a:custGeom>
              <a:solidFill>
                <a:srgbClr val="DCD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iṩḻïḋé"/>
              <p:cNvSpPr/>
              <p:nvPr/>
            </p:nvSpPr>
            <p:spPr bwMode="auto">
              <a:xfrm>
                <a:off x="2915064" y="3238653"/>
                <a:ext cx="3434636" cy="598014"/>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rgbClr val="DCD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í$ḷíde"/>
              <p:cNvSpPr/>
              <p:nvPr/>
            </p:nvSpPr>
            <p:spPr bwMode="auto">
              <a:xfrm>
                <a:off x="2850530" y="2613391"/>
                <a:ext cx="3499170"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0 h 318"/>
                  <a:gd name="T26" fmla="*/ 331 w 1031"/>
                  <a:gd name="T27" fmla="*/ 284 h 318"/>
                  <a:gd name="T28" fmla="*/ 43 w 1031"/>
                  <a:gd name="T29" fmla="*/ 283 h 318"/>
                  <a:gd name="T30" fmla="*/ 0 w 1031"/>
                  <a:gd name="T31" fmla="*/ 312 h 318"/>
                  <a:gd name="T32" fmla="*/ 20 w 1031"/>
                  <a:gd name="T33" fmla="*/ 316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0"/>
                    </a:cubicBezTo>
                    <a:cubicBezTo>
                      <a:pt x="351" y="284"/>
                      <a:pt x="336" y="284"/>
                      <a:pt x="331" y="284"/>
                    </a:cubicBezTo>
                    <a:cubicBezTo>
                      <a:pt x="327" y="284"/>
                      <a:pt x="65" y="283"/>
                      <a:pt x="43" y="283"/>
                    </a:cubicBezTo>
                    <a:cubicBezTo>
                      <a:pt x="0" y="312"/>
                      <a:pt x="0" y="312"/>
                      <a:pt x="0" y="312"/>
                    </a:cubicBezTo>
                    <a:cubicBezTo>
                      <a:pt x="20" y="316"/>
                      <a:pt x="20" y="316"/>
                      <a:pt x="20" y="316"/>
                    </a:cubicBezTo>
                    <a:cubicBezTo>
                      <a:pt x="45" y="316"/>
                      <a:pt x="337" y="318"/>
                      <a:pt x="338" y="318"/>
                    </a:cubicBezTo>
                    <a:close/>
                  </a:path>
                </a:pathLst>
              </a:custGeom>
              <a:solidFill>
                <a:srgbClr val="DCDE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4" name="ïŝḷîḋé"/>
            <p:cNvGrpSpPr/>
            <p:nvPr/>
          </p:nvGrpSpPr>
          <p:grpSpPr>
            <a:xfrm>
              <a:off x="2243572" y="2418029"/>
              <a:ext cx="3499171" cy="1079867"/>
              <a:chOff x="2850530" y="2610523"/>
              <a:chExt cx="3499170" cy="1079867"/>
            </a:xfrm>
          </p:grpSpPr>
          <p:sp>
            <p:nvSpPr>
              <p:cNvPr id="37" name="îṣļîḓè"/>
              <p:cNvSpPr/>
              <p:nvPr/>
            </p:nvSpPr>
            <p:spPr bwMode="auto">
              <a:xfrm>
                <a:off x="2850530" y="2610523"/>
                <a:ext cx="3499170"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1 h 318"/>
                  <a:gd name="T26" fmla="*/ 331 w 1031"/>
                  <a:gd name="T27" fmla="*/ 285 h 318"/>
                  <a:gd name="T28" fmla="*/ 43 w 1031"/>
                  <a:gd name="T29" fmla="*/ 283 h 318"/>
                  <a:gd name="T30" fmla="*/ 0 w 1031"/>
                  <a:gd name="T31" fmla="*/ 312 h 318"/>
                  <a:gd name="T32" fmla="*/ 20 w 1031"/>
                  <a:gd name="T33" fmla="*/ 317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1"/>
                    </a:cubicBezTo>
                    <a:cubicBezTo>
                      <a:pt x="351" y="284"/>
                      <a:pt x="336" y="285"/>
                      <a:pt x="331" y="285"/>
                    </a:cubicBezTo>
                    <a:cubicBezTo>
                      <a:pt x="327" y="285"/>
                      <a:pt x="65" y="283"/>
                      <a:pt x="43" y="283"/>
                    </a:cubicBezTo>
                    <a:cubicBezTo>
                      <a:pt x="0" y="312"/>
                      <a:pt x="0" y="312"/>
                      <a:pt x="0" y="312"/>
                    </a:cubicBezTo>
                    <a:cubicBezTo>
                      <a:pt x="20" y="317"/>
                      <a:pt x="20" y="317"/>
                      <a:pt x="20" y="317"/>
                    </a:cubicBezTo>
                    <a:cubicBezTo>
                      <a:pt x="45" y="316"/>
                      <a:pt x="337" y="318"/>
                      <a:pt x="338" y="318"/>
                    </a:cubicBezTo>
                    <a:close/>
                  </a:path>
                </a:pathLst>
              </a:custGeom>
              <a:solidFill>
                <a:srgbClr val="245D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îṩ1îḍè"/>
              <p:cNvSpPr/>
              <p:nvPr/>
            </p:nvSpPr>
            <p:spPr bwMode="auto">
              <a:xfrm>
                <a:off x="5484946" y="2728118"/>
                <a:ext cx="348483" cy="349917"/>
              </a:xfrm>
              <a:custGeom>
                <a:avLst/>
                <a:gdLst>
                  <a:gd name="T0" fmla="*/ 64 w 103"/>
                  <a:gd name="T1" fmla="*/ 35 h 103"/>
                  <a:gd name="T2" fmla="*/ 56 w 103"/>
                  <a:gd name="T3" fmla="*/ 35 h 103"/>
                  <a:gd name="T4" fmla="*/ 54 w 103"/>
                  <a:gd name="T5" fmla="*/ 38 h 103"/>
                  <a:gd name="T6" fmla="*/ 54 w 103"/>
                  <a:gd name="T7" fmla="*/ 44 h 103"/>
                  <a:gd name="T8" fmla="*/ 64 w 103"/>
                  <a:gd name="T9" fmla="*/ 44 h 103"/>
                  <a:gd name="T10" fmla="*/ 62 w 103"/>
                  <a:gd name="T11" fmla="*/ 52 h 103"/>
                  <a:gd name="T12" fmla="*/ 54 w 103"/>
                  <a:gd name="T13" fmla="*/ 52 h 103"/>
                  <a:gd name="T14" fmla="*/ 54 w 103"/>
                  <a:gd name="T15" fmla="*/ 76 h 103"/>
                  <a:gd name="T16" fmla="*/ 45 w 103"/>
                  <a:gd name="T17" fmla="*/ 76 h 103"/>
                  <a:gd name="T18" fmla="*/ 45 w 103"/>
                  <a:gd name="T19" fmla="*/ 52 h 103"/>
                  <a:gd name="T20" fmla="*/ 37 w 103"/>
                  <a:gd name="T21" fmla="*/ 52 h 103"/>
                  <a:gd name="T22" fmla="*/ 37 w 103"/>
                  <a:gd name="T23" fmla="*/ 44 h 103"/>
                  <a:gd name="T24" fmla="*/ 45 w 103"/>
                  <a:gd name="T25" fmla="*/ 44 h 103"/>
                  <a:gd name="T26" fmla="*/ 45 w 103"/>
                  <a:gd name="T27" fmla="*/ 39 h 103"/>
                  <a:gd name="T28" fmla="*/ 56 w 103"/>
                  <a:gd name="T29" fmla="*/ 27 h 103"/>
                  <a:gd name="T30" fmla="*/ 64 w 103"/>
                  <a:gd name="T31" fmla="*/ 27 h 103"/>
                  <a:gd name="T32" fmla="*/ 64 w 103"/>
                  <a:gd name="T33" fmla="*/ 35 h 103"/>
                  <a:gd name="T34" fmla="*/ 52 w 103"/>
                  <a:gd name="T35" fmla="*/ 0 h 103"/>
                  <a:gd name="T36" fmla="*/ 0 w 103"/>
                  <a:gd name="T37" fmla="*/ 51 h 103"/>
                  <a:gd name="T38" fmla="*/ 52 w 103"/>
                  <a:gd name="T39" fmla="*/ 103 h 103"/>
                  <a:gd name="T40" fmla="*/ 103 w 103"/>
                  <a:gd name="T41" fmla="*/ 51 h 103"/>
                  <a:gd name="T42" fmla="*/ 52 w 103"/>
                  <a:gd name="T4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03">
                    <a:moveTo>
                      <a:pt x="64" y="35"/>
                    </a:moveTo>
                    <a:cubicBezTo>
                      <a:pt x="56" y="35"/>
                      <a:pt x="56" y="35"/>
                      <a:pt x="56" y="35"/>
                    </a:cubicBezTo>
                    <a:cubicBezTo>
                      <a:pt x="55" y="35"/>
                      <a:pt x="54" y="36"/>
                      <a:pt x="54" y="38"/>
                    </a:cubicBezTo>
                    <a:cubicBezTo>
                      <a:pt x="54" y="44"/>
                      <a:pt x="54" y="44"/>
                      <a:pt x="54" y="44"/>
                    </a:cubicBezTo>
                    <a:cubicBezTo>
                      <a:pt x="64" y="44"/>
                      <a:pt x="64" y="44"/>
                      <a:pt x="64" y="44"/>
                    </a:cubicBezTo>
                    <a:cubicBezTo>
                      <a:pt x="62" y="52"/>
                      <a:pt x="62" y="52"/>
                      <a:pt x="62" y="52"/>
                    </a:cubicBezTo>
                    <a:cubicBezTo>
                      <a:pt x="54" y="52"/>
                      <a:pt x="54" y="52"/>
                      <a:pt x="54" y="52"/>
                    </a:cubicBezTo>
                    <a:cubicBezTo>
                      <a:pt x="54" y="76"/>
                      <a:pt x="54" y="76"/>
                      <a:pt x="54" y="76"/>
                    </a:cubicBezTo>
                    <a:cubicBezTo>
                      <a:pt x="45" y="76"/>
                      <a:pt x="45" y="76"/>
                      <a:pt x="45" y="76"/>
                    </a:cubicBezTo>
                    <a:cubicBezTo>
                      <a:pt x="45" y="52"/>
                      <a:pt x="45" y="52"/>
                      <a:pt x="45" y="52"/>
                    </a:cubicBezTo>
                    <a:cubicBezTo>
                      <a:pt x="37" y="52"/>
                      <a:pt x="37" y="52"/>
                      <a:pt x="37" y="52"/>
                    </a:cubicBezTo>
                    <a:cubicBezTo>
                      <a:pt x="37" y="44"/>
                      <a:pt x="37" y="44"/>
                      <a:pt x="37" y="44"/>
                    </a:cubicBezTo>
                    <a:cubicBezTo>
                      <a:pt x="45" y="44"/>
                      <a:pt x="45" y="44"/>
                      <a:pt x="45" y="44"/>
                    </a:cubicBezTo>
                    <a:cubicBezTo>
                      <a:pt x="45" y="39"/>
                      <a:pt x="45" y="39"/>
                      <a:pt x="45" y="39"/>
                    </a:cubicBezTo>
                    <a:cubicBezTo>
                      <a:pt x="45" y="32"/>
                      <a:pt x="50" y="27"/>
                      <a:pt x="56" y="27"/>
                    </a:cubicBezTo>
                    <a:cubicBezTo>
                      <a:pt x="64" y="27"/>
                      <a:pt x="64" y="27"/>
                      <a:pt x="64" y="27"/>
                    </a:cubicBezTo>
                    <a:cubicBezTo>
                      <a:pt x="64" y="35"/>
                      <a:pt x="64" y="35"/>
                      <a:pt x="64" y="35"/>
                    </a:cubicBezTo>
                    <a:close/>
                    <a:moveTo>
                      <a:pt x="52" y="0"/>
                    </a:moveTo>
                    <a:cubicBezTo>
                      <a:pt x="23" y="0"/>
                      <a:pt x="0" y="23"/>
                      <a:pt x="0" y="51"/>
                    </a:cubicBezTo>
                    <a:cubicBezTo>
                      <a:pt x="0" y="80"/>
                      <a:pt x="23" y="103"/>
                      <a:pt x="52" y="103"/>
                    </a:cubicBezTo>
                    <a:cubicBezTo>
                      <a:pt x="80" y="103"/>
                      <a:pt x="103" y="80"/>
                      <a:pt x="103" y="51"/>
                    </a:cubicBezTo>
                    <a:cubicBezTo>
                      <a:pt x="103" y="23"/>
                      <a:pt x="80"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5" name="ïŝľíďê"/>
            <p:cNvGrpSpPr/>
            <p:nvPr/>
          </p:nvGrpSpPr>
          <p:grpSpPr>
            <a:xfrm>
              <a:off x="2308107" y="3041857"/>
              <a:ext cx="3434636" cy="598015"/>
              <a:chOff x="2915064" y="3234351"/>
              <a:chExt cx="3434636" cy="598014"/>
            </a:xfrm>
          </p:grpSpPr>
          <p:sp>
            <p:nvSpPr>
              <p:cNvPr id="35" name="ïṣļîḑe"/>
              <p:cNvSpPr/>
              <p:nvPr/>
            </p:nvSpPr>
            <p:spPr bwMode="auto">
              <a:xfrm>
                <a:off x="2915064" y="3234351"/>
                <a:ext cx="3434636" cy="598014"/>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îṩľîḍè"/>
              <p:cNvSpPr/>
              <p:nvPr/>
            </p:nvSpPr>
            <p:spPr bwMode="auto">
              <a:xfrm>
                <a:off x="5484946" y="3353380"/>
                <a:ext cx="348483" cy="354219"/>
              </a:xfrm>
              <a:custGeom>
                <a:avLst/>
                <a:gdLst>
                  <a:gd name="T0" fmla="*/ 73 w 103"/>
                  <a:gd name="T1" fmla="*/ 43 h 104"/>
                  <a:gd name="T2" fmla="*/ 73 w 103"/>
                  <a:gd name="T3" fmla="*/ 44 h 104"/>
                  <a:gd name="T4" fmla="*/ 44 w 103"/>
                  <a:gd name="T5" fmla="*/ 73 h 104"/>
                  <a:gd name="T6" fmla="*/ 28 w 103"/>
                  <a:gd name="T7" fmla="*/ 68 h 104"/>
                  <a:gd name="T8" fmla="*/ 31 w 103"/>
                  <a:gd name="T9" fmla="*/ 68 h 104"/>
                  <a:gd name="T10" fmla="*/ 43 w 103"/>
                  <a:gd name="T11" fmla="*/ 64 h 104"/>
                  <a:gd name="T12" fmla="*/ 34 w 103"/>
                  <a:gd name="T13" fmla="*/ 57 h 104"/>
                  <a:gd name="T14" fmla="*/ 36 w 103"/>
                  <a:gd name="T15" fmla="*/ 57 h 104"/>
                  <a:gd name="T16" fmla="*/ 38 w 103"/>
                  <a:gd name="T17" fmla="*/ 57 h 104"/>
                  <a:gd name="T18" fmla="*/ 30 w 103"/>
                  <a:gd name="T19" fmla="*/ 47 h 104"/>
                  <a:gd name="T20" fmla="*/ 30 w 103"/>
                  <a:gd name="T21" fmla="*/ 47 h 104"/>
                  <a:gd name="T22" fmla="*/ 35 w 103"/>
                  <a:gd name="T23" fmla="*/ 48 h 104"/>
                  <a:gd name="T24" fmla="*/ 30 w 103"/>
                  <a:gd name="T25" fmla="*/ 40 h 104"/>
                  <a:gd name="T26" fmla="*/ 32 w 103"/>
                  <a:gd name="T27" fmla="*/ 34 h 104"/>
                  <a:gd name="T28" fmla="*/ 52 w 103"/>
                  <a:gd name="T29" fmla="*/ 45 h 104"/>
                  <a:gd name="T30" fmla="*/ 52 w 103"/>
                  <a:gd name="T31" fmla="*/ 43 h 104"/>
                  <a:gd name="T32" fmla="*/ 62 w 103"/>
                  <a:gd name="T33" fmla="*/ 33 h 104"/>
                  <a:gd name="T34" fmla="*/ 70 w 103"/>
                  <a:gd name="T35" fmla="*/ 36 h 104"/>
                  <a:gd name="T36" fmla="*/ 76 w 103"/>
                  <a:gd name="T37" fmla="*/ 33 h 104"/>
                  <a:gd name="T38" fmla="*/ 72 w 103"/>
                  <a:gd name="T39" fmla="*/ 39 h 104"/>
                  <a:gd name="T40" fmla="*/ 78 w 103"/>
                  <a:gd name="T41" fmla="*/ 37 h 104"/>
                  <a:gd name="T42" fmla="*/ 73 w 103"/>
                  <a:gd name="T43" fmla="*/ 43 h 104"/>
                  <a:gd name="T44" fmla="*/ 52 w 103"/>
                  <a:gd name="T45" fmla="*/ 0 h 104"/>
                  <a:gd name="T46" fmla="*/ 0 w 103"/>
                  <a:gd name="T47" fmla="*/ 52 h 104"/>
                  <a:gd name="T48" fmla="*/ 52 w 103"/>
                  <a:gd name="T49" fmla="*/ 104 h 104"/>
                  <a:gd name="T50" fmla="*/ 103 w 103"/>
                  <a:gd name="T51" fmla="*/ 52 h 104"/>
                  <a:gd name="T52" fmla="*/ 52 w 103"/>
                  <a:gd name="T5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04">
                    <a:moveTo>
                      <a:pt x="73" y="43"/>
                    </a:moveTo>
                    <a:cubicBezTo>
                      <a:pt x="73" y="43"/>
                      <a:pt x="73" y="44"/>
                      <a:pt x="73" y="44"/>
                    </a:cubicBezTo>
                    <a:cubicBezTo>
                      <a:pt x="73" y="57"/>
                      <a:pt x="62" y="73"/>
                      <a:pt x="44" y="73"/>
                    </a:cubicBezTo>
                    <a:cubicBezTo>
                      <a:pt x="38" y="73"/>
                      <a:pt x="33" y="71"/>
                      <a:pt x="28" y="68"/>
                    </a:cubicBezTo>
                    <a:cubicBezTo>
                      <a:pt x="29" y="68"/>
                      <a:pt x="30" y="68"/>
                      <a:pt x="31" y="68"/>
                    </a:cubicBezTo>
                    <a:cubicBezTo>
                      <a:pt x="35" y="68"/>
                      <a:pt x="40" y="67"/>
                      <a:pt x="43" y="64"/>
                    </a:cubicBezTo>
                    <a:cubicBezTo>
                      <a:pt x="39" y="64"/>
                      <a:pt x="35" y="61"/>
                      <a:pt x="34" y="57"/>
                    </a:cubicBezTo>
                    <a:cubicBezTo>
                      <a:pt x="34" y="57"/>
                      <a:pt x="35" y="57"/>
                      <a:pt x="36" y="57"/>
                    </a:cubicBezTo>
                    <a:cubicBezTo>
                      <a:pt x="36" y="57"/>
                      <a:pt x="37" y="57"/>
                      <a:pt x="38" y="57"/>
                    </a:cubicBezTo>
                    <a:cubicBezTo>
                      <a:pt x="34" y="56"/>
                      <a:pt x="30" y="52"/>
                      <a:pt x="30" y="47"/>
                    </a:cubicBezTo>
                    <a:cubicBezTo>
                      <a:pt x="30" y="47"/>
                      <a:pt x="30" y="47"/>
                      <a:pt x="30" y="47"/>
                    </a:cubicBezTo>
                    <a:cubicBezTo>
                      <a:pt x="31" y="48"/>
                      <a:pt x="33" y="48"/>
                      <a:pt x="35" y="48"/>
                    </a:cubicBezTo>
                    <a:cubicBezTo>
                      <a:pt x="32" y="46"/>
                      <a:pt x="30" y="43"/>
                      <a:pt x="30" y="40"/>
                    </a:cubicBezTo>
                    <a:cubicBezTo>
                      <a:pt x="30" y="38"/>
                      <a:pt x="31" y="36"/>
                      <a:pt x="32" y="34"/>
                    </a:cubicBezTo>
                    <a:cubicBezTo>
                      <a:pt x="37" y="41"/>
                      <a:pt x="44" y="45"/>
                      <a:pt x="52" y="45"/>
                    </a:cubicBezTo>
                    <a:cubicBezTo>
                      <a:pt x="52" y="44"/>
                      <a:pt x="52" y="44"/>
                      <a:pt x="52" y="43"/>
                    </a:cubicBezTo>
                    <a:cubicBezTo>
                      <a:pt x="52" y="37"/>
                      <a:pt x="57" y="33"/>
                      <a:pt x="62" y="33"/>
                    </a:cubicBezTo>
                    <a:cubicBezTo>
                      <a:pt x="65" y="33"/>
                      <a:pt x="68" y="34"/>
                      <a:pt x="70" y="36"/>
                    </a:cubicBezTo>
                    <a:cubicBezTo>
                      <a:pt x="72" y="35"/>
                      <a:pt x="74" y="35"/>
                      <a:pt x="76" y="33"/>
                    </a:cubicBezTo>
                    <a:cubicBezTo>
                      <a:pt x="75" y="36"/>
                      <a:pt x="74" y="38"/>
                      <a:pt x="72" y="39"/>
                    </a:cubicBezTo>
                    <a:cubicBezTo>
                      <a:pt x="74" y="39"/>
                      <a:pt x="76" y="38"/>
                      <a:pt x="78" y="37"/>
                    </a:cubicBezTo>
                    <a:cubicBezTo>
                      <a:pt x="76" y="39"/>
                      <a:pt x="74" y="41"/>
                      <a:pt x="73" y="43"/>
                    </a:cubicBezTo>
                    <a:close/>
                    <a:moveTo>
                      <a:pt x="52" y="0"/>
                    </a:moveTo>
                    <a:cubicBezTo>
                      <a:pt x="23" y="0"/>
                      <a:pt x="0" y="23"/>
                      <a:pt x="0" y="52"/>
                    </a:cubicBezTo>
                    <a:cubicBezTo>
                      <a:pt x="0" y="80"/>
                      <a:pt x="23" y="104"/>
                      <a:pt x="52" y="104"/>
                    </a:cubicBezTo>
                    <a:cubicBezTo>
                      <a:pt x="80" y="104"/>
                      <a:pt x="103" y="80"/>
                      <a:pt x="103" y="52"/>
                    </a:cubicBezTo>
                    <a:cubicBezTo>
                      <a:pt x="103" y="23"/>
                      <a:pt x="80"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6" name="iṡlïḑe"/>
            <p:cNvGrpSpPr/>
            <p:nvPr/>
          </p:nvGrpSpPr>
          <p:grpSpPr>
            <a:xfrm>
              <a:off x="2308107" y="3654210"/>
              <a:ext cx="3434636" cy="598015"/>
              <a:chOff x="2915064" y="3846705"/>
              <a:chExt cx="3434636" cy="598014"/>
            </a:xfrm>
          </p:grpSpPr>
          <p:sp>
            <p:nvSpPr>
              <p:cNvPr id="33" name="ïŝ1iḓe"/>
              <p:cNvSpPr/>
              <p:nvPr/>
            </p:nvSpPr>
            <p:spPr bwMode="auto">
              <a:xfrm>
                <a:off x="2915064" y="3846705"/>
                <a:ext cx="3434636" cy="598014"/>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1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8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8"/>
                      <a:pt x="477" y="161"/>
                    </a:cubicBezTo>
                    <a:cubicBezTo>
                      <a:pt x="477" y="160"/>
                      <a:pt x="476" y="160"/>
                      <a:pt x="476" y="159"/>
                    </a:cubicBezTo>
                    <a:cubicBezTo>
                      <a:pt x="476" y="159"/>
                      <a:pt x="382" y="75"/>
                      <a:pt x="351" y="48"/>
                    </a:cubicBezTo>
                    <a:cubicBezTo>
                      <a:pt x="346" y="44"/>
                      <a:pt x="339" y="36"/>
                      <a:pt x="318" y="36"/>
                    </a:cubicBezTo>
                    <a:cubicBezTo>
                      <a:pt x="317" y="36"/>
                      <a:pt x="315" y="36"/>
                      <a:pt x="314" y="36"/>
                    </a:cubicBezTo>
                    <a:cubicBezTo>
                      <a:pt x="308" y="36"/>
                      <a:pt x="264" y="38"/>
                      <a:pt x="198" y="38"/>
                    </a:cubicBezTo>
                    <a:cubicBezTo>
                      <a:pt x="139" y="38"/>
                      <a:pt x="11" y="38"/>
                      <a:pt x="0" y="38"/>
                    </a:cubicBezTo>
                    <a:cubicBezTo>
                      <a:pt x="0" y="1"/>
                      <a:pt x="0" y="1"/>
                      <a:pt x="0" y="1"/>
                    </a:cubicBezTo>
                    <a:cubicBezTo>
                      <a:pt x="366" y="0"/>
                      <a:pt x="366" y="0"/>
                      <a:pt x="366" y="0"/>
                    </a:cubicBezTo>
                    <a:cubicBezTo>
                      <a:pt x="366" y="0"/>
                      <a:pt x="479" y="8"/>
                      <a:pt x="489" y="8"/>
                    </a:cubicBezTo>
                    <a:close/>
                  </a:path>
                </a:pathLst>
              </a:custGeom>
              <a:solidFill>
                <a:srgbClr val="245D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ï$1ïdè"/>
              <p:cNvSpPr/>
              <p:nvPr/>
            </p:nvSpPr>
            <p:spPr bwMode="auto">
              <a:xfrm>
                <a:off x="5484946" y="3988680"/>
                <a:ext cx="348483" cy="349917"/>
              </a:xfrm>
              <a:custGeom>
                <a:avLst/>
                <a:gdLst>
                  <a:gd name="T0" fmla="*/ 52 w 103"/>
                  <a:gd name="T1" fmla="*/ 73 h 103"/>
                  <a:gd name="T2" fmla="*/ 25 w 103"/>
                  <a:gd name="T3" fmla="*/ 52 h 103"/>
                  <a:gd name="T4" fmla="*/ 52 w 103"/>
                  <a:gd name="T5" fmla="*/ 31 h 103"/>
                  <a:gd name="T6" fmla="*/ 78 w 103"/>
                  <a:gd name="T7" fmla="*/ 52 h 103"/>
                  <a:gd name="T8" fmla="*/ 52 w 103"/>
                  <a:gd name="T9" fmla="*/ 73 h 103"/>
                  <a:gd name="T10" fmla="*/ 52 w 103"/>
                  <a:gd name="T11" fmla="*/ 0 h 103"/>
                  <a:gd name="T12" fmla="*/ 0 w 103"/>
                  <a:gd name="T13" fmla="*/ 52 h 103"/>
                  <a:gd name="T14" fmla="*/ 52 w 103"/>
                  <a:gd name="T15" fmla="*/ 103 h 103"/>
                  <a:gd name="T16" fmla="*/ 103 w 103"/>
                  <a:gd name="T17" fmla="*/ 52 h 103"/>
                  <a:gd name="T18" fmla="*/ 52 w 103"/>
                  <a:gd name="T19" fmla="*/ 0 h 103"/>
                  <a:gd name="T20" fmla="*/ 60 w 103"/>
                  <a:gd name="T21" fmla="*/ 51 h 103"/>
                  <a:gd name="T22" fmla="*/ 48 w 103"/>
                  <a:gd name="T23" fmla="*/ 45 h 103"/>
                  <a:gd name="T24" fmla="*/ 46 w 103"/>
                  <a:gd name="T25" fmla="*/ 46 h 103"/>
                  <a:gd name="T26" fmla="*/ 46 w 103"/>
                  <a:gd name="T27" fmla="*/ 57 h 103"/>
                  <a:gd name="T28" fmla="*/ 48 w 103"/>
                  <a:gd name="T29" fmla="*/ 58 h 103"/>
                  <a:gd name="T30" fmla="*/ 60 w 103"/>
                  <a:gd name="T31" fmla="*/ 53 h 103"/>
                  <a:gd name="T32" fmla="*/ 60 w 103"/>
                  <a:gd name="T33"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03">
                    <a:moveTo>
                      <a:pt x="52" y="73"/>
                    </a:moveTo>
                    <a:cubicBezTo>
                      <a:pt x="25" y="73"/>
                      <a:pt x="25" y="70"/>
                      <a:pt x="25" y="52"/>
                    </a:cubicBezTo>
                    <a:cubicBezTo>
                      <a:pt x="25" y="33"/>
                      <a:pt x="25" y="31"/>
                      <a:pt x="52" y="31"/>
                    </a:cubicBezTo>
                    <a:cubicBezTo>
                      <a:pt x="78" y="31"/>
                      <a:pt x="78" y="33"/>
                      <a:pt x="78" y="52"/>
                    </a:cubicBezTo>
                    <a:cubicBezTo>
                      <a:pt x="78" y="70"/>
                      <a:pt x="78" y="73"/>
                      <a:pt x="52" y="73"/>
                    </a:cubicBezTo>
                    <a:close/>
                    <a:moveTo>
                      <a:pt x="52" y="0"/>
                    </a:moveTo>
                    <a:cubicBezTo>
                      <a:pt x="23" y="0"/>
                      <a:pt x="0" y="23"/>
                      <a:pt x="0" y="52"/>
                    </a:cubicBezTo>
                    <a:cubicBezTo>
                      <a:pt x="0" y="80"/>
                      <a:pt x="23" y="103"/>
                      <a:pt x="52" y="103"/>
                    </a:cubicBezTo>
                    <a:cubicBezTo>
                      <a:pt x="80" y="103"/>
                      <a:pt x="103" y="80"/>
                      <a:pt x="103" y="52"/>
                    </a:cubicBezTo>
                    <a:cubicBezTo>
                      <a:pt x="103" y="23"/>
                      <a:pt x="80" y="0"/>
                      <a:pt x="52" y="0"/>
                    </a:cubicBezTo>
                    <a:close/>
                    <a:moveTo>
                      <a:pt x="60" y="51"/>
                    </a:moveTo>
                    <a:cubicBezTo>
                      <a:pt x="48" y="45"/>
                      <a:pt x="48" y="45"/>
                      <a:pt x="48" y="45"/>
                    </a:cubicBezTo>
                    <a:cubicBezTo>
                      <a:pt x="47" y="45"/>
                      <a:pt x="46" y="45"/>
                      <a:pt x="46" y="46"/>
                    </a:cubicBezTo>
                    <a:cubicBezTo>
                      <a:pt x="46" y="57"/>
                      <a:pt x="46" y="57"/>
                      <a:pt x="46" y="57"/>
                    </a:cubicBezTo>
                    <a:cubicBezTo>
                      <a:pt x="46" y="58"/>
                      <a:pt x="47" y="59"/>
                      <a:pt x="48" y="58"/>
                    </a:cubicBezTo>
                    <a:cubicBezTo>
                      <a:pt x="60" y="53"/>
                      <a:pt x="60" y="53"/>
                      <a:pt x="60" y="53"/>
                    </a:cubicBezTo>
                    <a:cubicBezTo>
                      <a:pt x="61" y="52"/>
                      <a:pt x="61" y="51"/>
                      <a:pt x="60"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7" name="ïṥľíḑé"/>
            <p:cNvGrpSpPr/>
            <p:nvPr/>
          </p:nvGrpSpPr>
          <p:grpSpPr>
            <a:xfrm>
              <a:off x="2243572" y="3800488"/>
              <a:ext cx="3499171" cy="1079867"/>
              <a:chOff x="2850530" y="3992982"/>
              <a:chExt cx="3499170" cy="1079867"/>
            </a:xfrm>
          </p:grpSpPr>
          <p:sp>
            <p:nvSpPr>
              <p:cNvPr id="31" name="îṣlîḓé"/>
              <p:cNvSpPr/>
              <p:nvPr/>
            </p:nvSpPr>
            <p:spPr bwMode="auto">
              <a:xfrm>
                <a:off x="2850530" y="3992982"/>
                <a:ext cx="3499170" cy="1079867"/>
              </a:xfrm>
              <a:custGeom>
                <a:avLst/>
                <a:gdLst>
                  <a:gd name="T0" fmla="*/ 338 w 1031"/>
                  <a:gd name="T1" fmla="*/ 0 h 318"/>
                  <a:gd name="T2" fmla="*/ 371 w 1031"/>
                  <a:gd name="T3" fmla="*/ 14 h 318"/>
                  <a:gd name="T4" fmla="*/ 494 w 1031"/>
                  <a:gd name="T5" fmla="*/ 134 h 318"/>
                  <a:gd name="T6" fmla="*/ 533 w 1031"/>
                  <a:gd name="T7" fmla="*/ 149 h 318"/>
                  <a:gd name="T8" fmla="*/ 937 w 1031"/>
                  <a:gd name="T9" fmla="*/ 152 h 318"/>
                  <a:gd name="T10" fmla="*/ 948 w 1031"/>
                  <a:gd name="T11" fmla="*/ 157 h 318"/>
                  <a:gd name="T12" fmla="*/ 1028 w 1031"/>
                  <a:gd name="T13" fmla="*/ 230 h 318"/>
                  <a:gd name="T14" fmla="*/ 1028 w 1031"/>
                  <a:gd name="T15" fmla="*/ 241 h 318"/>
                  <a:gd name="T16" fmla="*/ 947 w 1031"/>
                  <a:gd name="T17" fmla="*/ 313 h 318"/>
                  <a:gd name="T18" fmla="*/ 936 w 1031"/>
                  <a:gd name="T19" fmla="*/ 318 h 318"/>
                  <a:gd name="T20" fmla="*/ 548 w 1031"/>
                  <a:gd name="T21" fmla="*/ 315 h 318"/>
                  <a:gd name="T22" fmla="*/ 478 w 1031"/>
                  <a:gd name="T23" fmla="*/ 256 h 318"/>
                  <a:gd name="T24" fmla="*/ 359 w 1031"/>
                  <a:gd name="T25" fmla="*/ 48 h 318"/>
                  <a:gd name="T26" fmla="*/ 331 w 1031"/>
                  <a:gd name="T27" fmla="*/ 34 h 318"/>
                  <a:gd name="T28" fmla="*/ 43 w 1031"/>
                  <a:gd name="T29" fmla="*/ 35 h 318"/>
                  <a:gd name="T30" fmla="*/ 0 w 1031"/>
                  <a:gd name="T31" fmla="*/ 6 h 318"/>
                  <a:gd name="T32" fmla="*/ 20 w 1031"/>
                  <a:gd name="T33" fmla="*/ 2 h 318"/>
                  <a:gd name="T34" fmla="*/ 338 w 1031"/>
                  <a:gd name="T3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0"/>
                    </a:moveTo>
                    <a:cubicBezTo>
                      <a:pt x="356" y="0"/>
                      <a:pt x="366" y="9"/>
                      <a:pt x="371" y="14"/>
                    </a:cubicBezTo>
                    <a:cubicBezTo>
                      <a:pt x="401" y="43"/>
                      <a:pt x="494" y="134"/>
                      <a:pt x="494" y="134"/>
                    </a:cubicBezTo>
                    <a:cubicBezTo>
                      <a:pt x="503" y="141"/>
                      <a:pt x="515" y="149"/>
                      <a:pt x="533" y="149"/>
                    </a:cubicBezTo>
                    <a:cubicBezTo>
                      <a:pt x="557" y="149"/>
                      <a:pt x="937" y="152"/>
                      <a:pt x="937" y="152"/>
                    </a:cubicBezTo>
                    <a:cubicBezTo>
                      <a:pt x="941" y="152"/>
                      <a:pt x="945" y="154"/>
                      <a:pt x="948" y="157"/>
                    </a:cubicBezTo>
                    <a:cubicBezTo>
                      <a:pt x="1028" y="230"/>
                      <a:pt x="1028" y="230"/>
                      <a:pt x="1028" y="230"/>
                    </a:cubicBezTo>
                    <a:cubicBezTo>
                      <a:pt x="1031" y="233"/>
                      <a:pt x="1031" y="238"/>
                      <a:pt x="1028" y="241"/>
                    </a:cubicBezTo>
                    <a:cubicBezTo>
                      <a:pt x="947" y="313"/>
                      <a:pt x="947" y="313"/>
                      <a:pt x="947" y="313"/>
                    </a:cubicBezTo>
                    <a:cubicBezTo>
                      <a:pt x="944" y="317"/>
                      <a:pt x="940" y="318"/>
                      <a:pt x="936" y="318"/>
                    </a:cubicBezTo>
                    <a:cubicBezTo>
                      <a:pt x="936" y="318"/>
                      <a:pt x="565" y="315"/>
                      <a:pt x="548" y="315"/>
                    </a:cubicBezTo>
                    <a:cubicBezTo>
                      <a:pt x="514" y="315"/>
                      <a:pt x="492" y="284"/>
                      <a:pt x="478" y="256"/>
                    </a:cubicBezTo>
                    <a:cubicBezTo>
                      <a:pt x="462" y="223"/>
                      <a:pt x="384" y="91"/>
                      <a:pt x="359" y="48"/>
                    </a:cubicBezTo>
                    <a:cubicBezTo>
                      <a:pt x="351" y="34"/>
                      <a:pt x="336" y="34"/>
                      <a:pt x="331" y="34"/>
                    </a:cubicBezTo>
                    <a:cubicBezTo>
                      <a:pt x="327" y="34"/>
                      <a:pt x="65" y="35"/>
                      <a:pt x="43" y="35"/>
                    </a:cubicBezTo>
                    <a:cubicBezTo>
                      <a:pt x="0" y="6"/>
                      <a:pt x="0" y="6"/>
                      <a:pt x="0" y="6"/>
                    </a:cubicBezTo>
                    <a:cubicBezTo>
                      <a:pt x="20" y="2"/>
                      <a:pt x="20" y="2"/>
                      <a:pt x="20" y="2"/>
                    </a:cubicBezTo>
                    <a:cubicBezTo>
                      <a:pt x="45" y="2"/>
                      <a:pt x="337" y="0"/>
                      <a:pt x="338"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íṩ1íďé"/>
              <p:cNvSpPr/>
              <p:nvPr/>
            </p:nvSpPr>
            <p:spPr bwMode="auto">
              <a:xfrm>
                <a:off x="5484946" y="4618244"/>
                <a:ext cx="348483" cy="349917"/>
              </a:xfrm>
              <a:custGeom>
                <a:avLst/>
                <a:gdLst>
                  <a:gd name="T0" fmla="*/ 55 w 103"/>
                  <a:gd name="T1" fmla="*/ 64 h 103"/>
                  <a:gd name="T2" fmla="*/ 48 w 103"/>
                  <a:gd name="T3" fmla="*/ 60 h 103"/>
                  <a:gd name="T4" fmla="*/ 39 w 103"/>
                  <a:gd name="T5" fmla="*/ 79 h 103"/>
                  <a:gd name="T6" fmla="*/ 44 w 103"/>
                  <a:gd name="T7" fmla="*/ 50 h 103"/>
                  <a:gd name="T8" fmla="*/ 51 w 103"/>
                  <a:gd name="T9" fmla="*/ 37 h 103"/>
                  <a:gd name="T10" fmla="*/ 54 w 103"/>
                  <a:gd name="T11" fmla="*/ 58 h 103"/>
                  <a:gd name="T12" fmla="*/ 62 w 103"/>
                  <a:gd name="T13" fmla="*/ 33 h 103"/>
                  <a:gd name="T14" fmla="*/ 37 w 103"/>
                  <a:gd name="T15" fmla="*/ 47 h 103"/>
                  <a:gd name="T16" fmla="*/ 38 w 103"/>
                  <a:gd name="T17" fmla="*/ 56 h 103"/>
                  <a:gd name="T18" fmla="*/ 30 w 103"/>
                  <a:gd name="T19" fmla="*/ 43 h 103"/>
                  <a:gd name="T20" fmla="*/ 49 w 103"/>
                  <a:gd name="T21" fmla="*/ 25 h 103"/>
                  <a:gd name="T22" fmla="*/ 72 w 103"/>
                  <a:gd name="T23" fmla="*/ 39 h 103"/>
                  <a:gd name="T24" fmla="*/ 55 w 103"/>
                  <a:gd name="T25" fmla="*/ 64 h 103"/>
                  <a:gd name="T26" fmla="*/ 52 w 103"/>
                  <a:gd name="T27" fmla="*/ 0 h 103"/>
                  <a:gd name="T28" fmla="*/ 0 w 103"/>
                  <a:gd name="T29" fmla="*/ 52 h 103"/>
                  <a:gd name="T30" fmla="*/ 52 w 103"/>
                  <a:gd name="T31" fmla="*/ 103 h 103"/>
                  <a:gd name="T32" fmla="*/ 103 w 103"/>
                  <a:gd name="T33" fmla="*/ 52 h 103"/>
                  <a:gd name="T34" fmla="*/ 52 w 103"/>
                  <a:gd name="T3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103">
                    <a:moveTo>
                      <a:pt x="55" y="64"/>
                    </a:moveTo>
                    <a:cubicBezTo>
                      <a:pt x="52" y="63"/>
                      <a:pt x="50" y="62"/>
                      <a:pt x="48" y="60"/>
                    </a:cubicBezTo>
                    <a:cubicBezTo>
                      <a:pt x="46" y="68"/>
                      <a:pt x="45" y="75"/>
                      <a:pt x="39" y="79"/>
                    </a:cubicBezTo>
                    <a:cubicBezTo>
                      <a:pt x="38" y="67"/>
                      <a:pt x="42" y="59"/>
                      <a:pt x="44" y="50"/>
                    </a:cubicBezTo>
                    <a:cubicBezTo>
                      <a:pt x="41" y="45"/>
                      <a:pt x="44" y="34"/>
                      <a:pt x="51" y="37"/>
                    </a:cubicBezTo>
                    <a:cubicBezTo>
                      <a:pt x="59" y="40"/>
                      <a:pt x="44" y="56"/>
                      <a:pt x="54" y="58"/>
                    </a:cubicBezTo>
                    <a:cubicBezTo>
                      <a:pt x="64" y="60"/>
                      <a:pt x="69" y="40"/>
                      <a:pt x="62" y="33"/>
                    </a:cubicBezTo>
                    <a:cubicBezTo>
                      <a:pt x="53" y="24"/>
                      <a:pt x="34" y="33"/>
                      <a:pt x="37" y="47"/>
                    </a:cubicBezTo>
                    <a:cubicBezTo>
                      <a:pt x="37" y="50"/>
                      <a:pt x="41" y="51"/>
                      <a:pt x="38" y="56"/>
                    </a:cubicBezTo>
                    <a:cubicBezTo>
                      <a:pt x="32" y="54"/>
                      <a:pt x="30" y="50"/>
                      <a:pt x="30" y="43"/>
                    </a:cubicBezTo>
                    <a:cubicBezTo>
                      <a:pt x="31" y="33"/>
                      <a:pt x="40" y="26"/>
                      <a:pt x="49" y="25"/>
                    </a:cubicBezTo>
                    <a:cubicBezTo>
                      <a:pt x="60" y="23"/>
                      <a:pt x="71" y="29"/>
                      <a:pt x="72" y="39"/>
                    </a:cubicBezTo>
                    <a:cubicBezTo>
                      <a:pt x="74" y="52"/>
                      <a:pt x="67" y="65"/>
                      <a:pt x="55" y="64"/>
                    </a:cubicBezTo>
                    <a:close/>
                    <a:moveTo>
                      <a:pt x="52" y="0"/>
                    </a:moveTo>
                    <a:cubicBezTo>
                      <a:pt x="23" y="0"/>
                      <a:pt x="0" y="23"/>
                      <a:pt x="0" y="52"/>
                    </a:cubicBezTo>
                    <a:cubicBezTo>
                      <a:pt x="0" y="80"/>
                      <a:pt x="23" y="103"/>
                      <a:pt x="52" y="103"/>
                    </a:cubicBezTo>
                    <a:cubicBezTo>
                      <a:pt x="80" y="103"/>
                      <a:pt x="103" y="80"/>
                      <a:pt x="103" y="52"/>
                    </a:cubicBezTo>
                    <a:cubicBezTo>
                      <a:pt x="103" y="23"/>
                      <a:pt x="80"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8" name="iŝlidé"/>
            <p:cNvGrpSpPr/>
            <p:nvPr/>
          </p:nvGrpSpPr>
          <p:grpSpPr>
            <a:xfrm>
              <a:off x="842471" y="2810969"/>
              <a:ext cx="1676447" cy="1675012"/>
              <a:chOff x="1449428" y="3003463"/>
              <a:chExt cx="1676447" cy="1675012"/>
            </a:xfrm>
          </p:grpSpPr>
          <p:sp>
            <p:nvSpPr>
              <p:cNvPr id="29" name="išḷîḓé"/>
              <p:cNvSpPr/>
              <p:nvPr/>
            </p:nvSpPr>
            <p:spPr bwMode="auto">
              <a:xfrm>
                <a:off x="1449428" y="3003463"/>
                <a:ext cx="1676447" cy="1675012"/>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4" h="493">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îslíḑê"/>
              <p:cNvSpPr/>
              <p:nvPr/>
            </p:nvSpPr>
            <p:spPr bwMode="auto">
              <a:xfrm>
                <a:off x="1931280" y="3449464"/>
                <a:ext cx="722779" cy="750027"/>
              </a:xfrm>
              <a:custGeom>
                <a:avLst/>
                <a:gdLst>
                  <a:gd name="T0" fmla="*/ 184 w 213"/>
                  <a:gd name="T1" fmla="*/ 148 h 221"/>
                  <a:gd name="T2" fmla="*/ 143 w 213"/>
                  <a:gd name="T3" fmla="*/ 98 h 221"/>
                  <a:gd name="T4" fmla="*/ 134 w 213"/>
                  <a:gd name="T5" fmla="*/ 31 h 221"/>
                  <a:gd name="T6" fmla="*/ 174 w 213"/>
                  <a:gd name="T7" fmla="*/ 86 h 221"/>
                  <a:gd name="T8" fmla="*/ 184 w 213"/>
                  <a:gd name="T9" fmla="*/ 148 h 221"/>
                  <a:gd name="T10" fmla="*/ 191 w 213"/>
                  <a:gd name="T11" fmla="*/ 77 h 221"/>
                  <a:gd name="T12" fmla="*/ 126 w 213"/>
                  <a:gd name="T13" fmla="*/ 6 h 221"/>
                  <a:gd name="T14" fmla="*/ 14 w 213"/>
                  <a:gd name="T15" fmla="*/ 120 h 221"/>
                  <a:gd name="T16" fmla="*/ 5 w 213"/>
                  <a:gd name="T17" fmla="*/ 153 h 221"/>
                  <a:gd name="T18" fmla="*/ 36 w 213"/>
                  <a:gd name="T19" fmla="*/ 170 h 221"/>
                  <a:gd name="T20" fmla="*/ 45 w 213"/>
                  <a:gd name="T21" fmla="*/ 167 h 221"/>
                  <a:gd name="T22" fmla="*/ 64 w 213"/>
                  <a:gd name="T23" fmla="*/ 178 h 221"/>
                  <a:gd name="T24" fmla="*/ 77 w 213"/>
                  <a:gd name="T25" fmla="*/ 209 h 221"/>
                  <a:gd name="T26" fmla="*/ 90 w 213"/>
                  <a:gd name="T27" fmla="*/ 219 h 221"/>
                  <a:gd name="T28" fmla="*/ 115 w 213"/>
                  <a:gd name="T29" fmla="*/ 210 h 221"/>
                  <a:gd name="T30" fmla="*/ 120 w 213"/>
                  <a:gd name="T31" fmla="*/ 199 h 221"/>
                  <a:gd name="T32" fmla="*/ 108 w 213"/>
                  <a:gd name="T33" fmla="*/ 189 h 221"/>
                  <a:gd name="T34" fmla="*/ 97 w 213"/>
                  <a:gd name="T35" fmla="*/ 163 h 221"/>
                  <a:gd name="T36" fmla="*/ 109 w 213"/>
                  <a:gd name="T37" fmla="*/ 150 h 221"/>
                  <a:gd name="T38" fmla="*/ 198 w 213"/>
                  <a:gd name="T39" fmla="*/ 172 h 221"/>
                  <a:gd name="T40" fmla="*/ 191 w 213"/>
                  <a:gd name="T41" fmla="*/ 7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 h="221">
                    <a:moveTo>
                      <a:pt x="184" y="148"/>
                    </a:moveTo>
                    <a:cubicBezTo>
                      <a:pt x="181" y="150"/>
                      <a:pt x="158" y="132"/>
                      <a:pt x="143" y="98"/>
                    </a:cubicBezTo>
                    <a:cubicBezTo>
                      <a:pt x="129" y="64"/>
                      <a:pt x="131" y="32"/>
                      <a:pt x="134" y="31"/>
                    </a:cubicBezTo>
                    <a:cubicBezTo>
                      <a:pt x="137" y="30"/>
                      <a:pt x="160" y="52"/>
                      <a:pt x="174" y="86"/>
                    </a:cubicBezTo>
                    <a:cubicBezTo>
                      <a:pt x="189" y="120"/>
                      <a:pt x="188" y="147"/>
                      <a:pt x="184" y="148"/>
                    </a:cubicBezTo>
                    <a:close/>
                    <a:moveTo>
                      <a:pt x="191" y="77"/>
                    </a:moveTo>
                    <a:cubicBezTo>
                      <a:pt x="172" y="34"/>
                      <a:pt x="142" y="0"/>
                      <a:pt x="126" y="6"/>
                    </a:cubicBezTo>
                    <a:cubicBezTo>
                      <a:pt x="100" y="17"/>
                      <a:pt x="142" y="68"/>
                      <a:pt x="14" y="120"/>
                    </a:cubicBezTo>
                    <a:cubicBezTo>
                      <a:pt x="3" y="124"/>
                      <a:pt x="0" y="142"/>
                      <a:pt x="5" y="153"/>
                    </a:cubicBezTo>
                    <a:cubicBezTo>
                      <a:pt x="9" y="164"/>
                      <a:pt x="25" y="174"/>
                      <a:pt x="36" y="170"/>
                    </a:cubicBezTo>
                    <a:cubicBezTo>
                      <a:pt x="38" y="169"/>
                      <a:pt x="45" y="167"/>
                      <a:pt x="45" y="167"/>
                    </a:cubicBezTo>
                    <a:cubicBezTo>
                      <a:pt x="52" y="177"/>
                      <a:pt x="61" y="171"/>
                      <a:pt x="64" y="178"/>
                    </a:cubicBezTo>
                    <a:cubicBezTo>
                      <a:pt x="67" y="186"/>
                      <a:pt x="75" y="204"/>
                      <a:pt x="77" y="209"/>
                    </a:cubicBezTo>
                    <a:cubicBezTo>
                      <a:pt x="80" y="215"/>
                      <a:pt x="86" y="221"/>
                      <a:pt x="90" y="219"/>
                    </a:cubicBezTo>
                    <a:cubicBezTo>
                      <a:pt x="94" y="218"/>
                      <a:pt x="109" y="212"/>
                      <a:pt x="115" y="210"/>
                    </a:cubicBezTo>
                    <a:cubicBezTo>
                      <a:pt x="120" y="208"/>
                      <a:pt x="121" y="203"/>
                      <a:pt x="120" y="199"/>
                    </a:cubicBezTo>
                    <a:cubicBezTo>
                      <a:pt x="118" y="195"/>
                      <a:pt x="110" y="194"/>
                      <a:pt x="108" y="189"/>
                    </a:cubicBezTo>
                    <a:cubicBezTo>
                      <a:pt x="106" y="184"/>
                      <a:pt x="99" y="168"/>
                      <a:pt x="97" y="163"/>
                    </a:cubicBezTo>
                    <a:cubicBezTo>
                      <a:pt x="94" y="156"/>
                      <a:pt x="100" y="151"/>
                      <a:pt x="109" y="150"/>
                    </a:cubicBezTo>
                    <a:cubicBezTo>
                      <a:pt x="167" y="144"/>
                      <a:pt x="178" y="180"/>
                      <a:pt x="198" y="172"/>
                    </a:cubicBezTo>
                    <a:cubicBezTo>
                      <a:pt x="213" y="166"/>
                      <a:pt x="210" y="121"/>
                      <a:pt x="191"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8" name="iṥḷïḓe"/>
          <p:cNvSpPr/>
          <p:nvPr/>
        </p:nvSpPr>
        <p:spPr bwMode="auto">
          <a:xfrm>
            <a:off x="7357334" y="1795559"/>
            <a:ext cx="3845940" cy="5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en-US" altLang="zh-CN" sz="1100" dirty="0"/>
              <a:t>Supporting text here. </a:t>
            </a:r>
          </a:p>
          <a:p>
            <a:pPr marL="171450" indent="-171450">
              <a:lnSpc>
                <a:spcPct val="150000"/>
              </a:lnSpc>
              <a:spcBef>
                <a:spcPct val="0"/>
              </a:spcBef>
              <a:buFont typeface="Arial" panose="020B0604020202020204" pitchFamily="34" charset="0"/>
              <a:buChar char="•"/>
            </a:pPr>
            <a:r>
              <a:rPr lang="en-US" altLang="zh-CN" sz="1100" dirty="0"/>
              <a:t>When you copy &amp; paste, choose "keep text only" option.</a:t>
            </a:r>
            <a:endParaRPr lang="zh-CN" altLang="en-US" sz="1100" dirty="0"/>
          </a:p>
        </p:txBody>
      </p:sp>
      <p:sp>
        <p:nvSpPr>
          <p:cNvPr id="9" name="iSļíďê"/>
          <p:cNvSpPr txBox="1"/>
          <p:nvPr/>
        </p:nvSpPr>
        <p:spPr bwMode="auto">
          <a:xfrm>
            <a:off x="7357334" y="1404000"/>
            <a:ext cx="3845940" cy="39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t>成绩</a:t>
            </a:r>
          </a:p>
        </p:txBody>
      </p:sp>
      <p:sp>
        <p:nvSpPr>
          <p:cNvPr id="10" name="ïṧļïḋê"/>
          <p:cNvSpPr/>
          <p:nvPr/>
        </p:nvSpPr>
        <p:spPr bwMode="auto">
          <a:xfrm>
            <a:off x="7357334" y="2967602"/>
            <a:ext cx="3845940" cy="5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en-US" altLang="zh-CN" sz="1100" dirty="0"/>
              <a:t>Supporting text here. </a:t>
            </a:r>
          </a:p>
          <a:p>
            <a:pPr marL="171450" indent="-171450">
              <a:lnSpc>
                <a:spcPct val="150000"/>
              </a:lnSpc>
              <a:spcBef>
                <a:spcPct val="0"/>
              </a:spcBef>
              <a:buFont typeface="Arial" panose="020B0604020202020204" pitchFamily="34" charset="0"/>
              <a:buChar char="•"/>
            </a:pPr>
            <a:r>
              <a:rPr lang="en-US" altLang="zh-CN" sz="1100" dirty="0"/>
              <a:t>When you copy &amp; paste, choose "keep text only" option.</a:t>
            </a:r>
            <a:endParaRPr lang="zh-CN" altLang="en-US" sz="1100" dirty="0"/>
          </a:p>
        </p:txBody>
      </p:sp>
      <p:sp>
        <p:nvSpPr>
          <p:cNvPr id="11" name="íṥḷîďê"/>
          <p:cNvSpPr txBox="1"/>
          <p:nvPr/>
        </p:nvSpPr>
        <p:spPr bwMode="auto">
          <a:xfrm>
            <a:off x="7357334" y="2576043"/>
            <a:ext cx="3845940" cy="39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t>成绩</a:t>
            </a:r>
          </a:p>
        </p:txBody>
      </p:sp>
      <p:sp>
        <p:nvSpPr>
          <p:cNvPr id="12" name="íśľîḋê"/>
          <p:cNvSpPr/>
          <p:nvPr/>
        </p:nvSpPr>
        <p:spPr bwMode="auto">
          <a:xfrm>
            <a:off x="7357334" y="4139645"/>
            <a:ext cx="3845940" cy="5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en-US" altLang="zh-CN" sz="1100" dirty="0"/>
              <a:t>Supporting text here. </a:t>
            </a:r>
          </a:p>
          <a:p>
            <a:pPr marL="171450" indent="-171450">
              <a:lnSpc>
                <a:spcPct val="150000"/>
              </a:lnSpc>
              <a:spcBef>
                <a:spcPct val="0"/>
              </a:spcBef>
              <a:buFont typeface="Arial" panose="020B0604020202020204" pitchFamily="34" charset="0"/>
              <a:buChar char="•"/>
            </a:pPr>
            <a:r>
              <a:rPr lang="en-US" altLang="zh-CN" sz="1100" dirty="0"/>
              <a:t>When you copy &amp; paste, choose "keep text only" option.</a:t>
            </a:r>
            <a:endParaRPr lang="zh-CN" altLang="en-US" sz="1100" dirty="0"/>
          </a:p>
        </p:txBody>
      </p:sp>
      <p:sp>
        <p:nvSpPr>
          <p:cNvPr id="13" name="iś1iḍè"/>
          <p:cNvSpPr txBox="1"/>
          <p:nvPr/>
        </p:nvSpPr>
        <p:spPr bwMode="auto">
          <a:xfrm>
            <a:off x="7357334" y="3748086"/>
            <a:ext cx="3845940" cy="39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t>成绩</a:t>
            </a:r>
          </a:p>
        </p:txBody>
      </p:sp>
      <p:sp>
        <p:nvSpPr>
          <p:cNvPr id="14" name="ïṩḷïḋê"/>
          <p:cNvSpPr/>
          <p:nvPr/>
        </p:nvSpPr>
        <p:spPr bwMode="auto">
          <a:xfrm>
            <a:off x="7357334" y="5311689"/>
            <a:ext cx="3845940" cy="5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en-US" altLang="zh-CN" sz="1100" dirty="0"/>
              <a:t>Supporting text here. </a:t>
            </a:r>
          </a:p>
          <a:p>
            <a:pPr marL="171450" indent="-171450">
              <a:lnSpc>
                <a:spcPct val="150000"/>
              </a:lnSpc>
              <a:spcBef>
                <a:spcPct val="0"/>
              </a:spcBef>
              <a:buFont typeface="Arial" panose="020B0604020202020204" pitchFamily="34" charset="0"/>
              <a:buChar char="•"/>
            </a:pPr>
            <a:r>
              <a:rPr lang="en-US" altLang="zh-CN" sz="1100" dirty="0"/>
              <a:t>When you copy &amp; paste, choose "keep text only" option.</a:t>
            </a:r>
            <a:endParaRPr lang="zh-CN" altLang="en-US" sz="1100" dirty="0"/>
          </a:p>
        </p:txBody>
      </p:sp>
      <p:sp>
        <p:nvSpPr>
          <p:cNvPr id="15" name="ïṧḻïḓê"/>
          <p:cNvSpPr txBox="1"/>
          <p:nvPr/>
        </p:nvSpPr>
        <p:spPr bwMode="auto">
          <a:xfrm>
            <a:off x="7357334" y="4920130"/>
            <a:ext cx="3845940" cy="39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t>成绩</a:t>
            </a:r>
          </a:p>
        </p:txBody>
      </p:sp>
      <p:cxnSp>
        <p:nvCxnSpPr>
          <p:cNvPr id="16" name="直接连接符 15"/>
          <p:cNvCxnSpPr/>
          <p:nvPr/>
        </p:nvCxnSpPr>
        <p:spPr>
          <a:xfrm>
            <a:off x="7457256" y="2471820"/>
            <a:ext cx="364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457804" y="3643863"/>
            <a:ext cx="364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58352" y="4815906"/>
            <a:ext cx="364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42" idx="6"/>
          </p:cNvCxnSpPr>
          <p:nvPr/>
        </p:nvCxnSpPr>
        <p:spPr>
          <a:xfrm flipV="1">
            <a:off x="5878817" y="2081579"/>
            <a:ext cx="1332261" cy="631386"/>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41" idx="3"/>
            <a:endCxn id="10" idx="1"/>
          </p:cNvCxnSpPr>
          <p:nvPr/>
        </p:nvCxnSpPr>
        <p:spPr>
          <a:xfrm flipV="1">
            <a:off x="5878817" y="3253621"/>
            <a:ext cx="1478517" cy="91578"/>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33" idx="4"/>
            <a:endCxn id="12" idx="1"/>
          </p:cNvCxnSpPr>
          <p:nvPr/>
        </p:nvCxnSpPr>
        <p:spPr>
          <a:xfrm>
            <a:off x="5878817" y="3977036"/>
            <a:ext cx="1478517" cy="448628"/>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40" idx="6"/>
            <a:endCxn id="14" idx="1"/>
          </p:cNvCxnSpPr>
          <p:nvPr/>
        </p:nvCxnSpPr>
        <p:spPr>
          <a:xfrm>
            <a:off x="5878817" y="4577629"/>
            <a:ext cx="1478517" cy="1020079"/>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下半年工作计划</a:t>
            </a:r>
          </a:p>
        </p:txBody>
      </p:sp>
      <p:grpSp>
        <p:nvGrpSpPr>
          <p:cNvPr id="41" name="组合 40"/>
          <p:cNvGrpSpPr/>
          <p:nvPr/>
        </p:nvGrpSpPr>
        <p:grpSpPr>
          <a:xfrm>
            <a:off x="1791368" y="1806422"/>
            <a:ext cx="3879809" cy="925799"/>
            <a:chOff x="1389636" y="1222545"/>
            <a:chExt cx="2459515" cy="586889"/>
          </a:xfrm>
        </p:grpSpPr>
        <p:sp>
          <p:nvSpPr>
            <p:cNvPr id="42" name="TextBox 11"/>
            <p:cNvSpPr txBox="1"/>
            <p:nvPr/>
          </p:nvSpPr>
          <p:spPr>
            <a:xfrm>
              <a:off x="1389636" y="1471898"/>
              <a:ext cx="2459515" cy="337536"/>
            </a:xfrm>
            <a:prstGeom prst="rect">
              <a:avLst/>
            </a:prstGeom>
            <a:noFill/>
          </p:spPr>
          <p:txBody>
            <a:bodyPr wrap="square" rtlCol="0">
              <a:spAutoFit/>
            </a:bodyPr>
            <a:lstStyle/>
            <a:p>
              <a:pPr algn="just">
                <a:lnSpc>
                  <a:spcPts val="1800"/>
                </a:lnSpc>
              </a:pPr>
              <a:r>
                <a:rPr lang="zh-CN" altLang="en-US" sz="1200"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拷贝粘贴或单击输入您的文字内容，语言精练、言简意赅，尽量简化所要书写的文案</a:t>
              </a:r>
            </a:p>
          </p:txBody>
        </p:sp>
        <p:sp>
          <p:nvSpPr>
            <p:cNvPr id="43" name="TextBox 12"/>
            <p:cNvSpPr txBox="1"/>
            <p:nvPr/>
          </p:nvSpPr>
          <p:spPr>
            <a:xfrm>
              <a:off x="1389636" y="1222545"/>
              <a:ext cx="727799" cy="243136"/>
            </a:xfrm>
            <a:prstGeom prst="rect">
              <a:avLst/>
            </a:prstGeom>
            <a:noFill/>
          </p:spPr>
          <p:txBody>
            <a:bodyPr wrap="none" rtlCol="0">
              <a:spAutoFit/>
            </a:bodyPr>
            <a:lstStyle/>
            <a:p>
              <a:pPr algn="l"/>
              <a:r>
                <a:rPr lang="zh-CN" altLang="en-US" sz="1895" b="1"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加强学习</a:t>
              </a:r>
            </a:p>
          </p:txBody>
        </p:sp>
      </p:grpSp>
      <p:cxnSp>
        <p:nvCxnSpPr>
          <p:cNvPr id="44" name="直接连接符 43"/>
          <p:cNvCxnSpPr/>
          <p:nvPr/>
        </p:nvCxnSpPr>
        <p:spPr>
          <a:xfrm>
            <a:off x="1374929" y="2127648"/>
            <a:ext cx="0" cy="13531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374929" y="3739633"/>
            <a:ext cx="0" cy="13531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791368" y="3418405"/>
            <a:ext cx="3879809" cy="904499"/>
            <a:chOff x="1389636" y="2244426"/>
            <a:chExt cx="2459515" cy="573387"/>
          </a:xfrm>
        </p:grpSpPr>
        <p:sp>
          <p:nvSpPr>
            <p:cNvPr id="47" name="TextBox 19"/>
            <p:cNvSpPr txBox="1"/>
            <p:nvPr/>
          </p:nvSpPr>
          <p:spPr>
            <a:xfrm>
              <a:off x="1389636" y="2480276"/>
              <a:ext cx="2459515" cy="337537"/>
            </a:xfrm>
            <a:prstGeom prst="rect">
              <a:avLst/>
            </a:prstGeom>
            <a:noFill/>
          </p:spPr>
          <p:txBody>
            <a:bodyPr wrap="square" rtlCol="0">
              <a:spAutoFit/>
            </a:bodyPr>
            <a:lstStyle/>
            <a:p>
              <a:pPr algn="just">
                <a:lnSpc>
                  <a:spcPts val="1800"/>
                </a:lnSpc>
              </a:pPr>
              <a:r>
                <a:rPr lang="zh-CN" altLang="en-US" sz="1200"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拷贝粘贴或单击输入您的文字内容，语言精练、言简意赅，尽量简化所要书写的文案</a:t>
              </a:r>
            </a:p>
          </p:txBody>
        </p:sp>
        <p:sp>
          <p:nvSpPr>
            <p:cNvPr id="48" name="TextBox 20"/>
            <p:cNvSpPr txBox="1"/>
            <p:nvPr/>
          </p:nvSpPr>
          <p:spPr>
            <a:xfrm>
              <a:off x="1389636" y="2244426"/>
              <a:ext cx="727799" cy="243137"/>
            </a:xfrm>
            <a:prstGeom prst="rect">
              <a:avLst/>
            </a:prstGeom>
            <a:noFill/>
          </p:spPr>
          <p:txBody>
            <a:bodyPr wrap="none" rtlCol="0">
              <a:spAutoFit/>
            </a:bodyPr>
            <a:lstStyle/>
            <a:p>
              <a:pPr algn="l"/>
              <a:r>
                <a:rPr sz="1895" b="1"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强化管理</a:t>
              </a:r>
            </a:p>
          </p:txBody>
        </p:sp>
      </p:grpSp>
      <p:grpSp>
        <p:nvGrpSpPr>
          <p:cNvPr id="49" name="组合 48"/>
          <p:cNvGrpSpPr/>
          <p:nvPr/>
        </p:nvGrpSpPr>
        <p:grpSpPr>
          <a:xfrm>
            <a:off x="1791368" y="5030391"/>
            <a:ext cx="3879809" cy="957991"/>
            <a:chOff x="1389636" y="3266304"/>
            <a:chExt cx="2459515" cy="607296"/>
          </a:xfrm>
        </p:grpSpPr>
        <p:sp>
          <p:nvSpPr>
            <p:cNvPr id="50" name="TextBox 22"/>
            <p:cNvSpPr txBox="1"/>
            <p:nvPr/>
          </p:nvSpPr>
          <p:spPr>
            <a:xfrm>
              <a:off x="1389636" y="3536064"/>
              <a:ext cx="2459515" cy="337536"/>
            </a:xfrm>
            <a:prstGeom prst="rect">
              <a:avLst/>
            </a:prstGeom>
            <a:noFill/>
          </p:spPr>
          <p:txBody>
            <a:bodyPr wrap="square" rtlCol="0">
              <a:spAutoFit/>
            </a:bodyPr>
            <a:lstStyle/>
            <a:p>
              <a:pPr algn="just">
                <a:lnSpc>
                  <a:spcPts val="1800"/>
                </a:lnSpc>
              </a:pPr>
              <a:r>
                <a:rPr lang="zh-CN" altLang="en-US" sz="1200"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拷贝粘贴或单击输入您的文字内容，语言精练、言简意赅，尽量简化所要书写的文案</a:t>
              </a:r>
            </a:p>
          </p:txBody>
        </p:sp>
        <p:sp>
          <p:nvSpPr>
            <p:cNvPr id="51" name="TextBox 23"/>
            <p:cNvSpPr txBox="1"/>
            <p:nvPr/>
          </p:nvSpPr>
          <p:spPr>
            <a:xfrm>
              <a:off x="1389636" y="3266304"/>
              <a:ext cx="727799" cy="243136"/>
            </a:xfrm>
            <a:prstGeom prst="rect">
              <a:avLst/>
            </a:prstGeom>
            <a:noFill/>
          </p:spPr>
          <p:txBody>
            <a:bodyPr wrap="none" rtlCol="0">
              <a:spAutoFit/>
            </a:bodyPr>
            <a:lstStyle/>
            <a:p>
              <a:pPr algn="l"/>
              <a:r>
                <a:rPr lang="zh-CN" altLang="en-US" sz="1895" b="1"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加强沟通</a:t>
              </a:r>
            </a:p>
          </p:txBody>
        </p:sp>
      </p:grpSp>
      <p:grpSp>
        <p:nvGrpSpPr>
          <p:cNvPr id="52" name="组合 51"/>
          <p:cNvGrpSpPr/>
          <p:nvPr/>
        </p:nvGrpSpPr>
        <p:grpSpPr>
          <a:xfrm>
            <a:off x="7176120" y="1806419"/>
            <a:ext cx="3856118" cy="925804"/>
            <a:chOff x="5132234" y="1222542"/>
            <a:chExt cx="2444497" cy="586892"/>
          </a:xfrm>
        </p:grpSpPr>
        <p:sp>
          <p:nvSpPr>
            <p:cNvPr id="53" name="TextBox 25"/>
            <p:cNvSpPr txBox="1"/>
            <p:nvPr/>
          </p:nvSpPr>
          <p:spPr>
            <a:xfrm>
              <a:off x="5132234" y="1471898"/>
              <a:ext cx="2444497" cy="337536"/>
            </a:xfrm>
            <a:prstGeom prst="rect">
              <a:avLst/>
            </a:prstGeom>
            <a:noFill/>
          </p:spPr>
          <p:txBody>
            <a:bodyPr wrap="square" rtlCol="0">
              <a:spAutoFit/>
            </a:bodyPr>
            <a:lstStyle/>
            <a:p>
              <a:pPr algn="just">
                <a:lnSpc>
                  <a:spcPts val="1800"/>
                </a:lnSpc>
              </a:pPr>
              <a:r>
                <a:rPr lang="zh-CN" altLang="en-US" sz="1200"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拷贝粘贴或单击输入您的文字内容，语言精练、言简意赅，尽量简化所要书写的文案</a:t>
              </a:r>
            </a:p>
          </p:txBody>
        </p:sp>
        <p:sp>
          <p:nvSpPr>
            <p:cNvPr id="54" name="TextBox 26"/>
            <p:cNvSpPr txBox="1"/>
            <p:nvPr/>
          </p:nvSpPr>
          <p:spPr>
            <a:xfrm>
              <a:off x="5132234" y="1222542"/>
              <a:ext cx="727799" cy="243136"/>
            </a:xfrm>
            <a:prstGeom prst="rect">
              <a:avLst/>
            </a:prstGeom>
            <a:noFill/>
          </p:spPr>
          <p:txBody>
            <a:bodyPr wrap="none" rtlCol="0">
              <a:spAutoFit/>
            </a:bodyPr>
            <a:lstStyle/>
            <a:p>
              <a:pPr algn="l"/>
              <a:r>
                <a:rPr lang="zh-CN" altLang="en-US" sz="1895" b="1"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利用资源</a:t>
              </a:r>
            </a:p>
          </p:txBody>
        </p:sp>
      </p:grpSp>
      <p:cxnSp>
        <p:nvCxnSpPr>
          <p:cNvPr id="55" name="直接连接符 54"/>
          <p:cNvCxnSpPr/>
          <p:nvPr/>
        </p:nvCxnSpPr>
        <p:spPr>
          <a:xfrm>
            <a:off x="6759680" y="2127648"/>
            <a:ext cx="0" cy="13531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759680" y="3739633"/>
            <a:ext cx="0" cy="13531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7176120" y="3418409"/>
            <a:ext cx="3856118" cy="904502"/>
            <a:chOff x="5132234" y="2244424"/>
            <a:chExt cx="2444497" cy="573388"/>
          </a:xfrm>
        </p:grpSpPr>
        <p:sp>
          <p:nvSpPr>
            <p:cNvPr id="58" name="TextBox 33"/>
            <p:cNvSpPr txBox="1"/>
            <p:nvPr/>
          </p:nvSpPr>
          <p:spPr>
            <a:xfrm>
              <a:off x="5132234" y="2480276"/>
              <a:ext cx="2444497" cy="337536"/>
            </a:xfrm>
            <a:prstGeom prst="rect">
              <a:avLst/>
            </a:prstGeom>
            <a:noFill/>
          </p:spPr>
          <p:txBody>
            <a:bodyPr wrap="square" rtlCol="0">
              <a:spAutoFit/>
            </a:bodyPr>
            <a:lstStyle/>
            <a:p>
              <a:pPr algn="just">
                <a:lnSpc>
                  <a:spcPts val="1800"/>
                </a:lnSpc>
              </a:pPr>
              <a:r>
                <a:rPr lang="zh-CN" altLang="en-US" sz="1200"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拷贝粘贴或单击输入您的文字内容，语言精练、言简意赅，尽量简化所要书写的文案</a:t>
              </a:r>
            </a:p>
          </p:txBody>
        </p:sp>
        <p:sp>
          <p:nvSpPr>
            <p:cNvPr id="59" name="TextBox 34"/>
            <p:cNvSpPr txBox="1"/>
            <p:nvPr/>
          </p:nvSpPr>
          <p:spPr>
            <a:xfrm>
              <a:off x="5132234" y="2244424"/>
              <a:ext cx="727799" cy="243136"/>
            </a:xfrm>
            <a:prstGeom prst="rect">
              <a:avLst/>
            </a:prstGeom>
            <a:noFill/>
          </p:spPr>
          <p:txBody>
            <a:bodyPr wrap="none" rtlCol="0">
              <a:spAutoFit/>
            </a:bodyPr>
            <a:lstStyle/>
            <a:p>
              <a:pPr algn="l"/>
              <a:r>
                <a:rPr lang="zh-CN" altLang="en-US" sz="1895" b="1"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利用资源</a:t>
              </a:r>
            </a:p>
          </p:txBody>
        </p:sp>
      </p:grpSp>
      <p:grpSp>
        <p:nvGrpSpPr>
          <p:cNvPr id="60" name="组合 59"/>
          <p:cNvGrpSpPr/>
          <p:nvPr/>
        </p:nvGrpSpPr>
        <p:grpSpPr>
          <a:xfrm>
            <a:off x="7176120" y="5030390"/>
            <a:ext cx="3856118" cy="978621"/>
            <a:chOff x="5132234" y="3266305"/>
            <a:chExt cx="2444497" cy="620374"/>
          </a:xfrm>
        </p:grpSpPr>
        <p:sp>
          <p:nvSpPr>
            <p:cNvPr id="61" name="TextBox 36"/>
            <p:cNvSpPr txBox="1"/>
            <p:nvPr/>
          </p:nvSpPr>
          <p:spPr>
            <a:xfrm>
              <a:off x="5132234" y="3536064"/>
              <a:ext cx="2444497" cy="350615"/>
            </a:xfrm>
            <a:prstGeom prst="rect">
              <a:avLst/>
            </a:prstGeom>
            <a:noFill/>
          </p:spPr>
          <p:txBody>
            <a:bodyPr wrap="square" rtlCol="0">
              <a:spAutoFit/>
            </a:bodyPr>
            <a:lstStyle/>
            <a:p>
              <a:pPr algn="just">
                <a:lnSpc>
                  <a:spcPts val="1800"/>
                </a:lnSpc>
              </a:pPr>
              <a:r>
                <a:rPr lang="zh-CN" altLang="en-US" sz="1200"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拷贝粘贴或单击输入您的文字内容，语言精练、言简意赅，尽量简化所要书写的文案</a:t>
              </a:r>
            </a:p>
          </p:txBody>
        </p:sp>
        <p:sp>
          <p:nvSpPr>
            <p:cNvPr id="62" name="TextBox 37"/>
            <p:cNvSpPr txBox="1"/>
            <p:nvPr/>
          </p:nvSpPr>
          <p:spPr>
            <a:xfrm>
              <a:off x="5132234" y="3266305"/>
              <a:ext cx="727799" cy="243136"/>
            </a:xfrm>
            <a:prstGeom prst="rect">
              <a:avLst/>
            </a:prstGeom>
            <a:noFill/>
          </p:spPr>
          <p:txBody>
            <a:bodyPr wrap="none" rtlCol="0">
              <a:spAutoFit/>
            </a:bodyPr>
            <a:lstStyle/>
            <a:p>
              <a:pPr algn="l"/>
              <a:r>
                <a:rPr sz="1895" b="1" dirty="0">
                  <a:solidFill>
                    <a:schemeClr val="tx1">
                      <a:lumMod val="75000"/>
                      <a:lumOff val="25000"/>
                    </a:schemeClr>
                  </a:solidFill>
                  <a:latin typeface="微软雅黑" panose="020B0503020204020204" charset="-122"/>
                  <a:ea typeface="微软雅黑" panose="020B0503020204020204" charset="-122"/>
                  <a:sym typeface="Century Gothic" panose="020B0502020202020204" pitchFamily="34" charset="0"/>
                </a:rPr>
                <a:t>利用资源</a:t>
              </a:r>
            </a:p>
          </p:txBody>
        </p:sp>
      </p:grpSp>
      <p:sp>
        <p:nvSpPr>
          <p:cNvPr id="63" name="椭圆 62"/>
          <p:cNvSpPr/>
          <p:nvPr/>
        </p:nvSpPr>
        <p:spPr>
          <a:xfrm>
            <a:off x="1149661" y="1772970"/>
            <a:ext cx="450540" cy="450534"/>
          </a:xfrm>
          <a:prstGeom prst="ellipse">
            <a:avLst/>
          </a:pr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200" dirty="0">
                <a:latin typeface="Century Gothic" panose="020B0502020202020204" pitchFamily="34" charset="0"/>
                <a:ea typeface="微软雅黑" panose="020B0503020204020204" charset="-122"/>
                <a:sym typeface="Century Gothic" panose="020B0502020202020204" pitchFamily="34" charset="0"/>
              </a:rPr>
              <a:t>01</a:t>
            </a:r>
            <a:endParaRPr lang="zh-CN" altLang="en-US" sz="2200" dirty="0">
              <a:latin typeface="Century Gothic" panose="020B0502020202020204" pitchFamily="34" charset="0"/>
              <a:ea typeface="微软雅黑" panose="020B0503020204020204" charset="-122"/>
              <a:sym typeface="Century Gothic" panose="020B0502020202020204" pitchFamily="34" charset="0"/>
            </a:endParaRPr>
          </a:p>
        </p:txBody>
      </p:sp>
      <p:sp>
        <p:nvSpPr>
          <p:cNvPr id="64" name="椭圆 63"/>
          <p:cNvSpPr/>
          <p:nvPr/>
        </p:nvSpPr>
        <p:spPr>
          <a:xfrm>
            <a:off x="1149661" y="3384955"/>
            <a:ext cx="450540" cy="450534"/>
          </a:xfrm>
          <a:prstGeom prst="ellipse">
            <a:avLst/>
          </a:pr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200" dirty="0">
                <a:latin typeface="Century Gothic" panose="020B0502020202020204" pitchFamily="34" charset="0"/>
                <a:ea typeface="微软雅黑" panose="020B0503020204020204" charset="-122"/>
                <a:sym typeface="Century Gothic" panose="020B0502020202020204" pitchFamily="34" charset="0"/>
              </a:rPr>
              <a:t>02</a:t>
            </a:r>
            <a:endParaRPr lang="zh-CN" altLang="en-US" sz="2200" dirty="0">
              <a:latin typeface="Century Gothic" panose="020B0502020202020204" pitchFamily="34" charset="0"/>
              <a:ea typeface="微软雅黑" panose="020B0503020204020204" charset="-122"/>
              <a:sym typeface="Century Gothic" panose="020B0502020202020204" pitchFamily="34" charset="0"/>
            </a:endParaRPr>
          </a:p>
        </p:txBody>
      </p:sp>
      <p:sp>
        <p:nvSpPr>
          <p:cNvPr id="65" name="椭圆 64"/>
          <p:cNvSpPr/>
          <p:nvPr/>
        </p:nvSpPr>
        <p:spPr>
          <a:xfrm>
            <a:off x="1149661" y="4996938"/>
            <a:ext cx="450540" cy="450534"/>
          </a:xfrm>
          <a:prstGeom prst="ellipse">
            <a:avLst/>
          </a:pr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200" dirty="0">
                <a:latin typeface="Century Gothic" panose="020B0502020202020204" pitchFamily="34" charset="0"/>
                <a:ea typeface="微软雅黑" panose="020B0503020204020204" charset="-122"/>
                <a:sym typeface="Century Gothic" panose="020B0502020202020204" pitchFamily="34" charset="0"/>
              </a:rPr>
              <a:t>03</a:t>
            </a:r>
            <a:endParaRPr lang="zh-CN" altLang="en-US" sz="2200" dirty="0">
              <a:latin typeface="Century Gothic" panose="020B0502020202020204" pitchFamily="34" charset="0"/>
              <a:ea typeface="微软雅黑" panose="020B0503020204020204" charset="-122"/>
              <a:sym typeface="Century Gothic" panose="020B0502020202020204" pitchFamily="34" charset="0"/>
            </a:endParaRPr>
          </a:p>
        </p:txBody>
      </p:sp>
      <p:sp>
        <p:nvSpPr>
          <p:cNvPr id="66" name="椭圆 65"/>
          <p:cNvSpPr/>
          <p:nvPr/>
        </p:nvSpPr>
        <p:spPr>
          <a:xfrm>
            <a:off x="6534412" y="1772970"/>
            <a:ext cx="450540" cy="4505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200" dirty="0">
                <a:latin typeface="Century Gothic" panose="020B0502020202020204" pitchFamily="34" charset="0"/>
                <a:ea typeface="微软雅黑" panose="020B0503020204020204" charset="-122"/>
                <a:sym typeface="Century Gothic" panose="020B0502020202020204" pitchFamily="34" charset="0"/>
              </a:rPr>
              <a:t>04</a:t>
            </a:r>
            <a:endParaRPr lang="zh-CN" altLang="en-US" sz="2200" dirty="0">
              <a:latin typeface="Century Gothic" panose="020B0502020202020204" pitchFamily="34" charset="0"/>
              <a:ea typeface="微软雅黑" panose="020B0503020204020204" charset="-122"/>
              <a:sym typeface="Century Gothic" panose="020B0502020202020204" pitchFamily="34" charset="0"/>
            </a:endParaRPr>
          </a:p>
        </p:txBody>
      </p:sp>
      <p:sp>
        <p:nvSpPr>
          <p:cNvPr id="67" name="椭圆 66"/>
          <p:cNvSpPr/>
          <p:nvPr/>
        </p:nvSpPr>
        <p:spPr>
          <a:xfrm>
            <a:off x="6534412" y="3384955"/>
            <a:ext cx="450540" cy="4505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200" dirty="0">
                <a:latin typeface="Century Gothic" panose="020B0502020202020204" pitchFamily="34" charset="0"/>
                <a:ea typeface="微软雅黑" panose="020B0503020204020204" charset="-122"/>
                <a:sym typeface="Century Gothic" panose="020B0502020202020204" pitchFamily="34" charset="0"/>
              </a:rPr>
              <a:t>05</a:t>
            </a:r>
            <a:endParaRPr lang="zh-CN" altLang="en-US" sz="2200" dirty="0">
              <a:latin typeface="Century Gothic" panose="020B0502020202020204" pitchFamily="34" charset="0"/>
              <a:ea typeface="微软雅黑" panose="020B0503020204020204" charset="-122"/>
              <a:sym typeface="Century Gothic" panose="020B0502020202020204" pitchFamily="34" charset="0"/>
            </a:endParaRPr>
          </a:p>
        </p:txBody>
      </p:sp>
      <p:sp>
        <p:nvSpPr>
          <p:cNvPr id="68" name="椭圆 67"/>
          <p:cNvSpPr/>
          <p:nvPr/>
        </p:nvSpPr>
        <p:spPr>
          <a:xfrm>
            <a:off x="6534412" y="4996938"/>
            <a:ext cx="450540" cy="4505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200" dirty="0">
                <a:latin typeface="Century Gothic" panose="020B0502020202020204" pitchFamily="34" charset="0"/>
                <a:ea typeface="微软雅黑" panose="020B0503020204020204" charset="-122"/>
                <a:sym typeface="Century Gothic" panose="020B0502020202020204" pitchFamily="34" charset="0"/>
              </a:rPr>
              <a:t>06</a:t>
            </a:r>
            <a:endParaRPr lang="zh-CN" altLang="en-US" sz="2200" dirty="0">
              <a:latin typeface="Century Gothic" panose="020B0502020202020204" pitchFamily="34" charset="0"/>
              <a:ea typeface="微软雅黑" panose="020B0503020204020204" charset="-122"/>
              <a:sym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1+#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childTnLst>
                          </p:cTn>
                        </p:par>
                        <p:par>
                          <p:cTn id="18" fill="hold">
                            <p:stCondLst>
                              <p:cond delay="1500"/>
                            </p:stCondLst>
                            <p:childTnLst>
                              <p:par>
                                <p:cTn id="19" presetID="1" presetClass="entr" presetSubtype="0" fill="hold" grpId="1" nodeType="after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par>
                          <p:cTn id="21" fill="hold">
                            <p:stCondLst>
                              <p:cond delay="1500"/>
                            </p:stCondLst>
                            <p:childTnLst>
                              <p:par>
                                <p:cTn id="22" presetID="42" presetClass="path" presetSubtype="0" accel="50000" decel="50000" fill="hold" grpId="0" nodeType="afterEffect">
                                  <p:stCondLst>
                                    <p:cond delay="0"/>
                                  </p:stCondLst>
                                  <p:childTnLst>
                                    <p:animMotion origin="layout" path="M -4.16667E-7 -0.19769 L -4.16667E-7 1.11111E-6 " pathEditMode="relative" rAng="0" ptsTypes="AA">
                                      <p:cBhvr>
                                        <p:cTn id="23" dur="500" fill="hold"/>
                                        <p:tgtEl>
                                          <p:spTgt spid="64"/>
                                        </p:tgtEl>
                                        <p:attrNameLst>
                                          <p:attrName>ppt_x</p:attrName>
                                          <p:attrName>ppt_y</p:attrName>
                                        </p:attrNameLst>
                                      </p:cBhvr>
                                      <p:rCtr x="0" y="9884"/>
                                    </p:animMotion>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1+#ppt_w/2"/>
                                          </p:val>
                                        </p:tav>
                                        <p:tav tm="100000">
                                          <p:val>
                                            <p:strVal val="#ppt_x"/>
                                          </p:val>
                                        </p:tav>
                                      </p:tavLst>
                                    </p:anim>
                                    <p:anim calcmode="lin" valueType="num">
                                      <p:cBhvr additive="base">
                                        <p:cTn id="28" dur="500" fill="hold"/>
                                        <p:tgtEl>
                                          <p:spTgt spid="4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par>
                          <p:cTn id="33" fill="hold">
                            <p:stCondLst>
                              <p:cond delay="3000"/>
                            </p:stCondLst>
                            <p:childTnLst>
                              <p:par>
                                <p:cTn id="34" presetID="1" presetClass="entr" presetSubtype="0" fill="hold" grpId="1" nodeType="afterEffect">
                                  <p:stCondLst>
                                    <p:cond delay="0"/>
                                  </p:stCondLst>
                                  <p:childTnLst>
                                    <p:set>
                                      <p:cBhvr>
                                        <p:cTn id="35" dur="1" fill="hold">
                                          <p:stCondLst>
                                            <p:cond delay="0"/>
                                          </p:stCondLst>
                                        </p:cTn>
                                        <p:tgtEl>
                                          <p:spTgt spid="65"/>
                                        </p:tgtEl>
                                        <p:attrNameLst>
                                          <p:attrName>style.visibility</p:attrName>
                                        </p:attrNameLst>
                                      </p:cBhvr>
                                      <p:to>
                                        <p:strVal val="visible"/>
                                      </p:to>
                                    </p:set>
                                  </p:childTnLst>
                                </p:cTn>
                              </p:par>
                            </p:childTnLst>
                          </p:cTn>
                        </p:par>
                        <p:par>
                          <p:cTn id="36" fill="hold">
                            <p:stCondLst>
                              <p:cond delay="3000"/>
                            </p:stCondLst>
                            <p:childTnLst>
                              <p:par>
                                <p:cTn id="37" presetID="42" presetClass="path" presetSubtype="0" accel="50000" decel="50000" fill="hold" grpId="0" nodeType="afterEffect">
                                  <p:stCondLst>
                                    <p:cond delay="0"/>
                                  </p:stCondLst>
                                  <p:childTnLst>
                                    <p:animMotion origin="layout" path="M -4.16667E-7 -0.19768 L -4.16667E-7 -2.59259E-6 " pathEditMode="relative" rAng="0" ptsTypes="AA">
                                      <p:cBhvr>
                                        <p:cTn id="38" dur="500" fill="hold"/>
                                        <p:tgtEl>
                                          <p:spTgt spid="65"/>
                                        </p:tgtEl>
                                        <p:attrNameLst>
                                          <p:attrName>ppt_x</p:attrName>
                                          <p:attrName>ppt_y</p:attrName>
                                        </p:attrNameLst>
                                      </p:cBhvr>
                                      <p:rCtr x="0" y="9884"/>
                                    </p:animMotion>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1+#ppt_w/2"/>
                                          </p:val>
                                        </p:tav>
                                        <p:tav tm="100000">
                                          <p:val>
                                            <p:strVal val="#ppt_x"/>
                                          </p:val>
                                        </p:tav>
                                      </p:tavLst>
                                    </p:anim>
                                    <p:anim calcmode="lin" valueType="num">
                                      <p:cBhvr additive="base">
                                        <p:cTn id="43" dur="500" fill="hold"/>
                                        <p:tgtEl>
                                          <p:spTgt spid="4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ppt_x"/>
                                          </p:val>
                                        </p:tav>
                                        <p:tav tm="100000">
                                          <p:val>
                                            <p:strVal val="#ppt_x"/>
                                          </p:val>
                                        </p:tav>
                                      </p:tavLst>
                                    </p:anim>
                                    <p:anim calcmode="lin" valueType="num">
                                      <p:cBhvr additive="base">
                                        <p:cTn id="48" dur="500" fill="hold"/>
                                        <p:tgtEl>
                                          <p:spTgt spid="66"/>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1"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up)">
                                      <p:cBhvr>
                                        <p:cTn id="57" dur="500"/>
                                        <p:tgtEl>
                                          <p:spTgt spid="55"/>
                                        </p:tgtEl>
                                      </p:cBhvr>
                                    </p:animEffect>
                                  </p:childTnLst>
                                </p:cTn>
                              </p:par>
                            </p:childTnLst>
                          </p:cTn>
                        </p:par>
                        <p:par>
                          <p:cTn id="58" fill="hold">
                            <p:stCondLst>
                              <p:cond delay="5500"/>
                            </p:stCondLst>
                            <p:childTnLst>
                              <p:par>
                                <p:cTn id="59" presetID="1" presetClass="entr" presetSubtype="0" fill="hold" grpId="1" nodeType="after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childTnLst>
                          </p:cTn>
                        </p:par>
                        <p:par>
                          <p:cTn id="61" fill="hold">
                            <p:stCondLst>
                              <p:cond delay="5500"/>
                            </p:stCondLst>
                            <p:childTnLst>
                              <p:par>
                                <p:cTn id="62" presetID="42" presetClass="path" presetSubtype="0" accel="50000" decel="50000" fill="hold" grpId="0" nodeType="afterEffect">
                                  <p:stCondLst>
                                    <p:cond delay="0"/>
                                  </p:stCondLst>
                                  <p:childTnLst>
                                    <p:animMotion origin="layout" path="M 2.91667E-6 -0.19769 L 2.91667E-6 1.11111E-6 " pathEditMode="relative" rAng="0" ptsTypes="AA">
                                      <p:cBhvr>
                                        <p:cTn id="63" dur="500" fill="hold"/>
                                        <p:tgtEl>
                                          <p:spTgt spid="67"/>
                                        </p:tgtEl>
                                        <p:attrNameLst>
                                          <p:attrName>ppt_x</p:attrName>
                                          <p:attrName>ppt_y</p:attrName>
                                        </p:attrNameLst>
                                      </p:cBhvr>
                                      <p:rCtr x="0" y="9884"/>
                                    </p:animMotion>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1+#ppt_w/2"/>
                                          </p:val>
                                        </p:tav>
                                        <p:tav tm="100000">
                                          <p:val>
                                            <p:strVal val="#ppt_x"/>
                                          </p:val>
                                        </p:tav>
                                      </p:tavLst>
                                    </p:anim>
                                    <p:anim calcmode="lin" valueType="num">
                                      <p:cBhvr additive="base">
                                        <p:cTn id="68" dur="500" fill="hold"/>
                                        <p:tgtEl>
                                          <p:spTgt spid="57"/>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1"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up)">
                                      <p:cBhvr>
                                        <p:cTn id="72" dur="500"/>
                                        <p:tgtEl>
                                          <p:spTgt spid="56"/>
                                        </p:tgtEl>
                                      </p:cBhvr>
                                    </p:animEffect>
                                  </p:childTnLst>
                                </p:cTn>
                              </p:par>
                            </p:childTnLst>
                          </p:cTn>
                        </p:par>
                        <p:par>
                          <p:cTn id="73" fill="hold">
                            <p:stCondLst>
                              <p:cond delay="7000"/>
                            </p:stCondLst>
                            <p:childTnLst>
                              <p:par>
                                <p:cTn id="74" presetID="1" presetClass="entr" presetSubtype="0" fill="hold" grpId="1" nodeType="afterEffect">
                                  <p:stCondLst>
                                    <p:cond delay="0"/>
                                  </p:stCondLst>
                                  <p:childTnLst>
                                    <p:set>
                                      <p:cBhvr>
                                        <p:cTn id="75" dur="1" fill="hold">
                                          <p:stCondLst>
                                            <p:cond delay="0"/>
                                          </p:stCondLst>
                                        </p:cTn>
                                        <p:tgtEl>
                                          <p:spTgt spid="68"/>
                                        </p:tgtEl>
                                        <p:attrNameLst>
                                          <p:attrName>style.visibility</p:attrName>
                                        </p:attrNameLst>
                                      </p:cBhvr>
                                      <p:to>
                                        <p:strVal val="visible"/>
                                      </p:to>
                                    </p:set>
                                  </p:childTnLst>
                                </p:cTn>
                              </p:par>
                            </p:childTnLst>
                          </p:cTn>
                        </p:par>
                        <p:par>
                          <p:cTn id="76" fill="hold">
                            <p:stCondLst>
                              <p:cond delay="7000"/>
                            </p:stCondLst>
                            <p:childTnLst>
                              <p:par>
                                <p:cTn id="77" presetID="42" presetClass="path" presetSubtype="0" accel="50000" decel="50000" fill="hold" grpId="0" nodeType="afterEffect">
                                  <p:stCondLst>
                                    <p:cond delay="0"/>
                                  </p:stCondLst>
                                  <p:childTnLst>
                                    <p:animMotion origin="layout" path="M 2.91667E-6 -0.19768 L 2.91667E-6 -2.59259E-6 " pathEditMode="relative" rAng="0" ptsTypes="AA">
                                      <p:cBhvr>
                                        <p:cTn id="78" dur="500" fill="hold"/>
                                        <p:tgtEl>
                                          <p:spTgt spid="68"/>
                                        </p:tgtEl>
                                        <p:attrNameLst>
                                          <p:attrName>ppt_x</p:attrName>
                                          <p:attrName>ppt_y</p:attrName>
                                        </p:attrNameLst>
                                      </p:cBhvr>
                                      <p:rCtr x="0" y="9884"/>
                                    </p:animMotion>
                                  </p:childTnLst>
                                </p:cTn>
                              </p:par>
                            </p:childTnLst>
                          </p:cTn>
                        </p:par>
                        <p:par>
                          <p:cTn id="79" fill="hold">
                            <p:stCondLst>
                              <p:cond delay="7500"/>
                            </p:stCondLst>
                            <p:childTnLst>
                              <p:par>
                                <p:cTn id="80" presetID="2" presetClass="entr" presetSubtype="2" fill="hold" nodeType="after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additive="base">
                                        <p:cTn id="82" dur="500" fill="hold"/>
                                        <p:tgtEl>
                                          <p:spTgt spid="60"/>
                                        </p:tgtEl>
                                        <p:attrNameLst>
                                          <p:attrName>ppt_x</p:attrName>
                                        </p:attrNameLst>
                                      </p:cBhvr>
                                      <p:tavLst>
                                        <p:tav tm="0">
                                          <p:val>
                                            <p:strVal val="1+#ppt_w/2"/>
                                          </p:val>
                                        </p:tav>
                                        <p:tav tm="100000">
                                          <p:val>
                                            <p:strVal val="#ppt_x"/>
                                          </p:val>
                                        </p:tav>
                                      </p:tavLst>
                                    </p:anim>
                                    <p:anim calcmode="lin" valueType="num">
                                      <p:cBhvr additive="base">
                                        <p:cTn id="83"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P spid="64" grpId="0" bldLvl="0" animBg="1"/>
      <p:bldP spid="64" grpId="1" bldLvl="0" animBg="1"/>
      <p:bldP spid="65" grpId="0" bldLvl="0" animBg="1"/>
      <p:bldP spid="65" grpId="1" bldLvl="0" animBg="1"/>
      <p:bldP spid="66" grpId="0" bldLvl="0" animBg="1"/>
      <p:bldP spid="67" grpId="0" bldLvl="0" animBg="1"/>
      <p:bldP spid="67" grpId="1" bldLvl="0" animBg="1"/>
      <p:bldP spid="68" grpId="0" bldLvl="0" animBg="1"/>
      <p:bldP spid="68" grpId="1"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下半年工作计划</a:t>
            </a:r>
          </a:p>
        </p:txBody>
      </p:sp>
      <p:sp>
        <p:nvSpPr>
          <p:cNvPr id="6" name="íṡļídê"/>
          <p:cNvSpPr/>
          <p:nvPr/>
        </p:nvSpPr>
        <p:spPr>
          <a:xfrm>
            <a:off x="1770742" y="1539001"/>
            <a:ext cx="1953123" cy="988989"/>
          </a:xfrm>
          <a:prstGeom prst="rect">
            <a:avLst/>
          </a:prstGeom>
          <a:solidFill>
            <a:srgbClr val="245D90"/>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defTabSz="914400">
              <a:defRPr/>
            </a:pPr>
            <a:r>
              <a:rPr lang="en-US" altLang="zh-CN" sz="2000" b="1" dirty="0">
                <a:solidFill>
                  <a:schemeClr val="bg1"/>
                </a:solidFill>
              </a:rPr>
              <a:t>Text here</a:t>
            </a:r>
            <a:endParaRPr lang="zh-CN" altLang="en-US" sz="2000" b="1" dirty="0">
              <a:solidFill>
                <a:schemeClr val="bg1"/>
              </a:solidFill>
            </a:endParaRPr>
          </a:p>
        </p:txBody>
      </p:sp>
      <p:sp>
        <p:nvSpPr>
          <p:cNvPr id="7" name="ïṧľiḓé"/>
          <p:cNvSpPr/>
          <p:nvPr/>
        </p:nvSpPr>
        <p:spPr>
          <a:xfrm>
            <a:off x="5059742" y="1539001"/>
            <a:ext cx="5165851" cy="988989"/>
          </a:xfrm>
          <a:prstGeom prst="rect">
            <a:avLst/>
          </a:prstGeom>
          <a:solidFill>
            <a:srgbClr val="245D9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171450" indent="-171450">
              <a:lnSpc>
                <a:spcPct val="160000"/>
              </a:lnSpc>
              <a:buFont typeface="Arial" panose="020B0604020202020204" pitchFamily="34" charset="0"/>
              <a:buChar char="•"/>
            </a:pPr>
            <a:r>
              <a:rPr lang="en-US" altLang="zh-CN" sz="1000" dirty="0"/>
              <a:t>Supporting text here.</a:t>
            </a:r>
          </a:p>
          <a:p>
            <a:pPr marL="171450" indent="-171450">
              <a:lnSpc>
                <a:spcPct val="160000"/>
              </a:lnSpc>
              <a:buFont typeface="Arial" panose="020B0604020202020204" pitchFamily="34" charset="0"/>
              <a:buChar char="•"/>
            </a:pPr>
            <a:r>
              <a:rPr lang="en-US" altLang="zh-CN" sz="1000" dirty="0"/>
              <a:t>You can use the icon library in iSlide  (www.islide.cc) to filter and replace existing icon elements with one click.</a:t>
            </a:r>
          </a:p>
        </p:txBody>
      </p:sp>
      <p:sp>
        <p:nvSpPr>
          <p:cNvPr id="8" name="isļïḓé"/>
          <p:cNvSpPr/>
          <p:nvPr/>
        </p:nvSpPr>
        <p:spPr>
          <a:xfrm rot="5400000">
            <a:off x="3462812" y="1800056"/>
            <a:ext cx="1190046" cy="667937"/>
          </a:xfrm>
          <a:prstGeom prst="parallelogram">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ïṩliḓe"/>
          <p:cNvSpPr/>
          <p:nvPr/>
        </p:nvSpPr>
        <p:spPr>
          <a:xfrm rot="16200000" flipV="1">
            <a:off x="4130749" y="1800055"/>
            <a:ext cx="1190046" cy="667937"/>
          </a:xfrm>
          <a:prstGeom prst="parallelogram">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iṣḷiďê"/>
          <p:cNvSpPr/>
          <p:nvPr/>
        </p:nvSpPr>
        <p:spPr>
          <a:xfrm>
            <a:off x="10225593" y="1539001"/>
            <a:ext cx="195666" cy="988989"/>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iśḻîḑè"/>
          <p:cNvSpPr/>
          <p:nvPr/>
        </p:nvSpPr>
        <p:spPr>
          <a:xfrm>
            <a:off x="1770742" y="3026172"/>
            <a:ext cx="1953123" cy="988989"/>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defTabSz="914400">
              <a:defRPr/>
            </a:pPr>
            <a:r>
              <a:rPr lang="en-US" altLang="zh-CN" b="1" dirty="0">
                <a:solidFill>
                  <a:schemeClr val="bg1"/>
                </a:solidFill>
              </a:rPr>
              <a:t>Text here</a:t>
            </a:r>
            <a:endParaRPr lang="zh-CN" altLang="en-US" b="1" dirty="0">
              <a:solidFill>
                <a:schemeClr val="bg1"/>
              </a:solidFill>
            </a:endParaRPr>
          </a:p>
        </p:txBody>
      </p:sp>
      <p:sp>
        <p:nvSpPr>
          <p:cNvPr id="12" name="ïšľiḓê"/>
          <p:cNvSpPr/>
          <p:nvPr/>
        </p:nvSpPr>
        <p:spPr>
          <a:xfrm>
            <a:off x="5059742" y="3026172"/>
            <a:ext cx="5165851" cy="988989"/>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171450" indent="-171450">
              <a:lnSpc>
                <a:spcPct val="160000"/>
              </a:lnSpc>
              <a:buFont typeface="Arial" panose="020B0604020202020204" pitchFamily="34" charset="0"/>
              <a:buChar char="•"/>
            </a:pPr>
            <a:r>
              <a:rPr lang="en-US" altLang="zh-CN" sz="1000" dirty="0"/>
              <a:t>Supporting text here.</a:t>
            </a:r>
          </a:p>
          <a:p>
            <a:pPr marL="171450" indent="-171450">
              <a:lnSpc>
                <a:spcPct val="160000"/>
              </a:lnSpc>
              <a:buFont typeface="Arial" panose="020B0604020202020204" pitchFamily="34" charset="0"/>
              <a:buChar char="•"/>
            </a:pPr>
            <a:r>
              <a:rPr lang="en-US" altLang="zh-CN" sz="1000" dirty="0"/>
              <a:t>You can use the icon library in iSlide  (www.islide.cc) to filter and replace existing icon elements with one click.</a:t>
            </a:r>
          </a:p>
        </p:txBody>
      </p:sp>
      <p:sp>
        <p:nvSpPr>
          <p:cNvPr id="13" name="îSḻïďe"/>
          <p:cNvSpPr/>
          <p:nvPr/>
        </p:nvSpPr>
        <p:spPr>
          <a:xfrm rot="5400000">
            <a:off x="3462812" y="3287227"/>
            <a:ext cx="1190046" cy="667937"/>
          </a:xfrm>
          <a:prstGeom prst="parallelogram">
            <a:avLst/>
          </a:prstGeom>
          <a:solidFill>
            <a:srgbClr val="245D9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íSḷíḍe"/>
          <p:cNvSpPr/>
          <p:nvPr/>
        </p:nvSpPr>
        <p:spPr>
          <a:xfrm rot="16200000" flipV="1">
            <a:off x="4130749" y="3287226"/>
            <a:ext cx="1190046" cy="667937"/>
          </a:xfrm>
          <a:prstGeom prst="parallelogram">
            <a:avLst/>
          </a:prstGeom>
          <a:solidFill>
            <a:srgbClr val="245D9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ïśḷîḋè"/>
          <p:cNvSpPr/>
          <p:nvPr/>
        </p:nvSpPr>
        <p:spPr>
          <a:xfrm>
            <a:off x="10225593" y="3026171"/>
            <a:ext cx="195666" cy="988989"/>
          </a:xfrm>
          <a:prstGeom prst="rect">
            <a:avLst/>
          </a:prstGeom>
          <a:solidFill>
            <a:srgbClr val="245D9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išḻîḓé"/>
          <p:cNvSpPr/>
          <p:nvPr/>
        </p:nvSpPr>
        <p:spPr>
          <a:xfrm>
            <a:off x="1770742" y="4513344"/>
            <a:ext cx="1953123" cy="988989"/>
          </a:xfrm>
          <a:prstGeom prst="rect">
            <a:avLst/>
          </a:prstGeom>
          <a:solidFill>
            <a:srgbClr val="245D90"/>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defTabSz="914400">
              <a:defRPr/>
            </a:pPr>
            <a:r>
              <a:rPr lang="en-US" altLang="zh-CN" b="1" dirty="0">
                <a:solidFill>
                  <a:schemeClr val="bg1"/>
                </a:solidFill>
              </a:rPr>
              <a:t>Text here</a:t>
            </a:r>
            <a:endParaRPr lang="zh-CN" altLang="en-US" b="1" dirty="0">
              <a:solidFill>
                <a:schemeClr val="bg1"/>
              </a:solidFill>
            </a:endParaRPr>
          </a:p>
        </p:txBody>
      </p:sp>
      <p:sp>
        <p:nvSpPr>
          <p:cNvPr id="17" name="îṣļiďê"/>
          <p:cNvSpPr/>
          <p:nvPr/>
        </p:nvSpPr>
        <p:spPr>
          <a:xfrm>
            <a:off x="5059742" y="4513344"/>
            <a:ext cx="5165851" cy="988989"/>
          </a:xfrm>
          <a:prstGeom prst="rect">
            <a:avLst/>
          </a:prstGeom>
          <a:solidFill>
            <a:srgbClr val="245D9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171450" indent="-171450">
              <a:lnSpc>
                <a:spcPct val="160000"/>
              </a:lnSpc>
              <a:buFont typeface="Arial" panose="020B0604020202020204" pitchFamily="34" charset="0"/>
              <a:buChar char="•"/>
            </a:pPr>
            <a:r>
              <a:rPr lang="en-US" altLang="zh-CN" sz="1000" dirty="0"/>
              <a:t>Supporting text here.</a:t>
            </a:r>
          </a:p>
          <a:p>
            <a:pPr marL="171450" indent="-171450">
              <a:lnSpc>
                <a:spcPct val="160000"/>
              </a:lnSpc>
              <a:buFont typeface="Arial" panose="020B0604020202020204" pitchFamily="34" charset="0"/>
              <a:buChar char="•"/>
            </a:pPr>
            <a:r>
              <a:rPr lang="en-US" altLang="zh-CN" sz="1000" dirty="0"/>
              <a:t>You can use the icon library in iSlide  (www.islide.cc) to filter and replace existing icon elements with one click.</a:t>
            </a:r>
          </a:p>
        </p:txBody>
      </p:sp>
      <p:sp>
        <p:nvSpPr>
          <p:cNvPr id="18" name="íŝḷíḑé"/>
          <p:cNvSpPr/>
          <p:nvPr/>
        </p:nvSpPr>
        <p:spPr>
          <a:xfrm rot="5400000">
            <a:off x="3462812" y="4774399"/>
            <a:ext cx="1190046" cy="667937"/>
          </a:xfrm>
          <a:prstGeom prst="parallelogram">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isḷîḑê"/>
          <p:cNvSpPr/>
          <p:nvPr/>
        </p:nvSpPr>
        <p:spPr>
          <a:xfrm rot="16200000" flipV="1">
            <a:off x="4130749" y="4774398"/>
            <a:ext cx="1190046" cy="667937"/>
          </a:xfrm>
          <a:prstGeom prst="parallelogram">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ïšḻîḓe"/>
          <p:cNvSpPr/>
          <p:nvPr/>
        </p:nvSpPr>
        <p:spPr>
          <a:xfrm>
            <a:off x="10225593" y="4513345"/>
            <a:ext cx="195666" cy="988990"/>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îṡļïdê" title="4HYepfwbk0"/>
          <p:cNvSpPr/>
          <p:nvPr/>
        </p:nvSpPr>
        <p:spPr bwMode="auto">
          <a:xfrm>
            <a:off x="4559388" y="1865556"/>
            <a:ext cx="354922" cy="536934"/>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chemeClr val="bg1"/>
          </a:solidFill>
          <a:ln>
            <a:noFill/>
          </a:ln>
        </p:spPr>
        <p:txBody>
          <a:bodyPr anchor="ctr"/>
          <a:lstStyle/>
          <a:p>
            <a:pPr algn="ctr"/>
            <a:endParaRPr/>
          </a:p>
        </p:txBody>
      </p:sp>
      <p:sp>
        <p:nvSpPr>
          <p:cNvPr id="22" name="ïṧlíḋè" title="RlNtk0pa6Z"/>
          <p:cNvSpPr/>
          <p:nvPr/>
        </p:nvSpPr>
        <p:spPr bwMode="auto">
          <a:xfrm>
            <a:off x="4564659" y="4834287"/>
            <a:ext cx="323646" cy="548034"/>
          </a:xfrm>
          <a:custGeom>
            <a:avLst/>
            <a:gdLst>
              <a:gd name="connsiteX0" fmla="*/ 65297 w 239713"/>
              <a:gd name="connsiteY0" fmla="*/ 242888 h 336550"/>
              <a:gd name="connsiteX1" fmla="*/ 176003 w 239713"/>
              <a:gd name="connsiteY1" fmla="*/ 242888 h 336550"/>
              <a:gd name="connsiteX2" fmla="*/ 190500 w 239713"/>
              <a:gd name="connsiteY2" fmla="*/ 257856 h 336550"/>
              <a:gd name="connsiteX3" fmla="*/ 176003 w 239713"/>
              <a:gd name="connsiteY3" fmla="*/ 271463 h 336550"/>
              <a:gd name="connsiteX4" fmla="*/ 65297 w 239713"/>
              <a:gd name="connsiteY4" fmla="*/ 271463 h 336550"/>
              <a:gd name="connsiteX5" fmla="*/ 50800 w 239713"/>
              <a:gd name="connsiteY5" fmla="*/ 257856 h 336550"/>
              <a:gd name="connsiteX6" fmla="*/ 65297 w 239713"/>
              <a:gd name="connsiteY6" fmla="*/ 242888 h 336550"/>
              <a:gd name="connsiteX7" fmla="*/ 65297 w 239713"/>
              <a:gd name="connsiteY7" fmla="*/ 173038 h 336550"/>
              <a:gd name="connsiteX8" fmla="*/ 176003 w 239713"/>
              <a:gd name="connsiteY8" fmla="*/ 173038 h 336550"/>
              <a:gd name="connsiteX9" fmla="*/ 190500 w 239713"/>
              <a:gd name="connsiteY9" fmla="*/ 187326 h 336550"/>
              <a:gd name="connsiteX10" fmla="*/ 176003 w 239713"/>
              <a:gd name="connsiteY10" fmla="*/ 201613 h 336550"/>
              <a:gd name="connsiteX11" fmla="*/ 65297 w 239713"/>
              <a:gd name="connsiteY11" fmla="*/ 201613 h 336550"/>
              <a:gd name="connsiteX12" fmla="*/ 50800 w 239713"/>
              <a:gd name="connsiteY12" fmla="*/ 187326 h 336550"/>
              <a:gd name="connsiteX13" fmla="*/ 65297 w 239713"/>
              <a:gd name="connsiteY13" fmla="*/ 173038 h 336550"/>
              <a:gd name="connsiteX14" fmla="*/ 65297 w 239713"/>
              <a:gd name="connsiteY14" fmla="*/ 101600 h 336550"/>
              <a:gd name="connsiteX15" fmla="*/ 176003 w 239713"/>
              <a:gd name="connsiteY15" fmla="*/ 101600 h 336550"/>
              <a:gd name="connsiteX16" fmla="*/ 190500 w 239713"/>
              <a:gd name="connsiteY16" fmla="*/ 115888 h 336550"/>
              <a:gd name="connsiteX17" fmla="*/ 176003 w 239713"/>
              <a:gd name="connsiteY17" fmla="*/ 130175 h 336550"/>
              <a:gd name="connsiteX18" fmla="*/ 65297 w 239713"/>
              <a:gd name="connsiteY18" fmla="*/ 130175 h 336550"/>
              <a:gd name="connsiteX19" fmla="*/ 50800 w 239713"/>
              <a:gd name="connsiteY19" fmla="*/ 115888 h 336550"/>
              <a:gd name="connsiteX20" fmla="*/ 65297 w 239713"/>
              <a:gd name="connsiteY20" fmla="*/ 101600 h 336550"/>
              <a:gd name="connsiteX21" fmla="*/ 31221 w 239713"/>
              <a:gd name="connsiteY21" fmla="*/ 66675 h 336550"/>
              <a:gd name="connsiteX22" fmla="*/ 28575 w 239713"/>
              <a:gd name="connsiteY22" fmla="*/ 70614 h 336550"/>
              <a:gd name="connsiteX23" fmla="*/ 28575 w 239713"/>
              <a:gd name="connsiteY23" fmla="*/ 306937 h 336550"/>
              <a:gd name="connsiteX24" fmla="*/ 31221 w 239713"/>
              <a:gd name="connsiteY24" fmla="*/ 309563 h 336550"/>
              <a:gd name="connsiteX25" fmla="*/ 208492 w 239713"/>
              <a:gd name="connsiteY25" fmla="*/ 309563 h 336550"/>
              <a:gd name="connsiteX26" fmla="*/ 211138 w 239713"/>
              <a:gd name="connsiteY26" fmla="*/ 306937 h 336550"/>
              <a:gd name="connsiteX27" fmla="*/ 211138 w 239713"/>
              <a:gd name="connsiteY27" fmla="*/ 70614 h 336550"/>
              <a:gd name="connsiteX28" fmla="*/ 208492 w 239713"/>
              <a:gd name="connsiteY28" fmla="*/ 66675 h 336550"/>
              <a:gd name="connsiteX29" fmla="*/ 31221 w 239713"/>
              <a:gd name="connsiteY29" fmla="*/ 66675 h 336550"/>
              <a:gd name="connsiteX30" fmla="*/ 105753 w 239713"/>
              <a:gd name="connsiteY30" fmla="*/ 28575 h 336550"/>
              <a:gd name="connsiteX31" fmla="*/ 103188 w 239713"/>
              <a:gd name="connsiteY31" fmla="*/ 31221 h 336550"/>
              <a:gd name="connsiteX32" fmla="*/ 103188 w 239713"/>
              <a:gd name="connsiteY32" fmla="*/ 36513 h 336550"/>
              <a:gd name="connsiteX33" fmla="*/ 136526 w 239713"/>
              <a:gd name="connsiteY33" fmla="*/ 36513 h 336550"/>
              <a:gd name="connsiteX34" fmla="*/ 136526 w 239713"/>
              <a:gd name="connsiteY34" fmla="*/ 31221 h 336550"/>
              <a:gd name="connsiteX35" fmla="*/ 133962 w 239713"/>
              <a:gd name="connsiteY35" fmla="*/ 28575 h 336550"/>
              <a:gd name="connsiteX36" fmla="*/ 105753 w 239713"/>
              <a:gd name="connsiteY36" fmla="*/ 28575 h 336550"/>
              <a:gd name="connsiteX37" fmla="*/ 105368 w 239713"/>
              <a:gd name="connsiteY37" fmla="*/ 0 h 336550"/>
              <a:gd name="connsiteX38" fmla="*/ 134345 w 239713"/>
              <a:gd name="connsiteY38" fmla="*/ 0 h 336550"/>
              <a:gd name="connsiteX39" fmla="*/ 165955 w 239713"/>
              <a:gd name="connsiteY39" fmla="*/ 31552 h 336550"/>
              <a:gd name="connsiteX40" fmla="*/ 165955 w 239713"/>
              <a:gd name="connsiteY40" fmla="*/ 36810 h 336550"/>
              <a:gd name="connsiteX41" fmla="*/ 208103 w 239713"/>
              <a:gd name="connsiteY41" fmla="*/ 36810 h 336550"/>
              <a:gd name="connsiteX42" fmla="*/ 239713 w 239713"/>
              <a:gd name="connsiteY42" fmla="*/ 68362 h 336550"/>
              <a:gd name="connsiteX43" fmla="*/ 239713 w 239713"/>
              <a:gd name="connsiteY43" fmla="*/ 304998 h 336550"/>
              <a:gd name="connsiteX44" fmla="*/ 206786 w 239713"/>
              <a:gd name="connsiteY44" fmla="*/ 336550 h 336550"/>
              <a:gd name="connsiteX45" fmla="*/ 31610 w 239713"/>
              <a:gd name="connsiteY45" fmla="*/ 336550 h 336550"/>
              <a:gd name="connsiteX46" fmla="*/ 0 w 239713"/>
              <a:gd name="connsiteY46" fmla="*/ 304998 h 336550"/>
              <a:gd name="connsiteX47" fmla="*/ 0 w 239713"/>
              <a:gd name="connsiteY47" fmla="*/ 68362 h 336550"/>
              <a:gd name="connsiteX48" fmla="*/ 31610 w 239713"/>
              <a:gd name="connsiteY48" fmla="*/ 36810 h 336550"/>
              <a:gd name="connsiteX49" fmla="*/ 73758 w 239713"/>
              <a:gd name="connsiteY49" fmla="*/ 36810 h 336550"/>
              <a:gd name="connsiteX50" fmla="*/ 73758 w 239713"/>
              <a:gd name="connsiteY50" fmla="*/ 31552 h 336550"/>
              <a:gd name="connsiteX51" fmla="*/ 105368 w 239713"/>
              <a:gd name="connsiteY5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713" h="336550">
                <a:moveTo>
                  <a:pt x="65297" y="242888"/>
                </a:moveTo>
                <a:cubicBezTo>
                  <a:pt x="65297" y="242888"/>
                  <a:pt x="65297" y="242888"/>
                  <a:pt x="176003" y="242888"/>
                </a:cubicBezTo>
                <a:cubicBezTo>
                  <a:pt x="183911" y="242888"/>
                  <a:pt x="190500" y="249692"/>
                  <a:pt x="190500" y="257856"/>
                </a:cubicBezTo>
                <a:cubicBezTo>
                  <a:pt x="190500" y="266020"/>
                  <a:pt x="183911" y="271463"/>
                  <a:pt x="176003" y="271463"/>
                </a:cubicBezTo>
                <a:cubicBezTo>
                  <a:pt x="176003" y="271463"/>
                  <a:pt x="176003" y="271463"/>
                  <a:pt x="65297" y="271463"/>
                </a:cubicBezTo>
                <a:cubicBezTo>
                  <a:pt x="57390" y="271463"/>
                  <a:pt x="50800" y="266020"/>
                  <a:pt x="50800" y="257856"/>
                </a:cubicBezTo>
                <a:cubicBezTo>
                  <a:pt x="50800" y="249692"/>
                  <a:pt x="57390" y="242888"/>
                  <a:pt x="65297" y="242888"/>
                </a:cubicBezTo>
                <a:close/>
                <a:moveTo>
                  <a:pt x="65297" y="173038"/>
                </a:moveTo>
                <a:cubicBezTo>
                  <a:pt x="65297" y="173038"/>
                  <a:pt x="65297" y="173038"/>
                  <a:pt x="176003" y="173038"/>
                </a:cubicBezTo>
                <a:cubicBezTo>
                  <a:pt x="183911" y="173038"/>
                  <a:pt x="190500" y="179532"/>
                  <a:pt x="190500" y="187326"/>
                </a:cubicBezTo>
                <a:cubicBezTo>
                  <a:pt x="190500" y="195119"/>
                  <a:pt x="183911" y="201613"/>
                  <a:pt x="176003" y="201613"/>
                </a:cubicBezTo>
                <a:cubicBezTo>
                  <a:pt x="176003" y="201613"/>
                  <a:pt x="176003" y="201613"/>
                  <a:pt x="65297" y="201613"/>
                </a:cubicBezTo>
                <a:cubicBezTo>
                  <a:pt x="57390" y="201613"/>
                  <a:pt x="50800" y="195119"/>
                  <a:pt x="50800" y="187326"/>
                </a:cubicBezTo>
                <a:cubicBezTo>
                  <a:pt x="50800" y="179532"/>
                  <a:pt x="57390" y="173038"/>
                  <a:pt x="65297" y="173038"/>
                </a:cubicBezTo>
                <a:close/>
                <a:moveTo>
                  <a:pt x="65297" y="101600"/>
                </a:moveTo>
                <a:cubicBezTo>
                  <a:pt x="65297" y="101600"/>
                  <a:pt x="65297" y="101600"/>
                  <a:pt x="176003" y="101600"/>
                </a:cubicBezTo>
                <a:cubicBezTo>
                  <a:pt x="183911" y="101600"/>
                  <a:pt x="190500" y="108094"/>
                  <a:pt x="190500" y="115888"/>
                </a:cubicBezTo>
                <a:cubicBezTo>
                  <a:pt x="190500" y="123681"/>
                  <a:pt x="183911" y="130175"/>
                  <a:pt x="176003" y="130175"/>
                </a:cubicBezTo>
                <a:cubicBezTo>
                  <a:pt x="176003" y="130175"/>
                  <a:pt x="176003" y="130175"/>
                  <a:pt x="65297" y="130175"/>
                </a:cubicBezTo>
                <a:cubicBezTo>
                  <a:pt x="57390" y="130175"/>
                  <a:pt x="50800" y="123681"/>
                  <a:pt x="50800" y="115888"/>
                </a:cubicBezTo>
                <a:cubicBezTo>
                  <a:pt x="50800" y="108094"/>
                  <a:pt x="57390" y="101600"/>
                  <a:pt x="65297" y="101600"/>
                </a:cubicBezTo>
                <a:close/>
                <a:moveTo>
                  <a:pt x="31221" y="66675"/>
                </a:moveTo>
                <a:cubicBezTo>
                  <a:pt x="29898" y="66675"/>
                  <a:pt x="28575" y="67988"/>
                  <a:pt x="28575" y="70614"/>
                </a:cubicBezTo>
                <a:cubicBezTo>
                  <a:pt x="28575" y="70614"/>
                  <a:pt x="28575" y="70614"/>
                  <a:pt x="28575" y="306937"/>
                </a:cubicBezTo>
                <a:cubicBezTo>
                  <a:pt x="28575" y="308250"/>
                  <a:pt x="29898" y="309563"/>
                  <a:pt x="31221" y="309563"/>
                </a:cubicBezTo>
                <a:cubicBezTo>
                  <a:pt x="31221" y="309563"/>
                  <a:pt x="31221" y="309563"/>
                  <a:pt x="208492" y="309563"/>
                </a:cubicBezTo>
                <a:cubicBezTo>
                  <a:pt x="209815" y="309563"/>
                  <a:pt x="211138" y="308250"/>
                  <a:pt x="211138" y="306937"/>
                </a:cubicBezTo>
                <a:lnTo>
                  <a:pt x="211138" y="70614"/>
                </a:lnTo>
                <a:cubicBezTo>
                  <a:pt x="211138" y="67988"/>
                  <a:pt x="209815" y="66675"/>
                  <a:pt x="208492" y="66675"/>
                </a:cubicBezTo>
                <a:cubicBezTo>
                  <a:pt x="208492" y="66675"/>
                  <a:pt x="208492" y="66675"/>
                  <a:pt x="31221" y="66675"/>
                </a:cubicBezTo>
                <a:close/>
                <a:moveTo>
                  <a:pt x="105753" y="28575"/>
                </a:moveTo>
                <a:cubicBezTo>
                  <a:pt x="104470" y="28575"/>
                  <a:pt x="103188" y="29898"/>
                  <a:pt x="103188" y="31221"/>
                </a:cubicBezTo>
                <a:cubicBezTo>
                  <a:pt x="103188" y="31221"/>
                  <a:pt x="103188" y="31221"/>
                  <a:pt x="103188" y="36513"/>
                </a:cubicBezTo>
                <a:cubicBezTo>
                  <a:pt x="103188" y="36513"/>
                  <a:pt x="103188" y="36513"/>
                  <a:pt x="136526" y="36513"/>
                </a:cubicBezTo>
                <a:cubicBezTo>
                  <a:pt x="136526" y="36513"/>
                  <a:pt x="136526" y="36513"/>
                  <a:pt x="136526" y="31221"/>
                </a:cubicBezTo>
                <a:cubicBezTo>
                  <a:pt x="136526" y="29898"/>
                  <a:pt x="135244" y="28575"/>
                  <a:pt x="133962" y="28575"/>
                </a:cubicBezTo>
                <a:cubicBezTo>
                  <a:pt x="133962" y="28575"/>
                  <a:pt x="133962" y="28575"/>
                  <a:pt x="105753" y="28575"/>
                </a:cubicBezTo>
                <a:close/>
                <a:moveTo>
                  <a:pt x="105368" y="0"/>
                </a:moveTo>
                <a:cubicBezTo>
                  <a:pt x="105368" y="0"/>
                  <a:pt x="105368" y="0"/>
                  <a:pt x="134345" y="0"/>
                </a:cubicBezTo>
                <a:cubicBezTo>
                  <a:pt x="151467" y="0"/>
                  <a:pt x="165955" y="14461"/>
                  <a:pt x="165955" y="31552"/>
                </a:cubicBezTo>
                <a:cubicBezTo>
                  <a:pt x="165955" y="31552"/>
                  <a:pt x="165955" y="31552"/>
                  <a:pt x="165955" y="36810"/>
                </a:cubicBezTo>
                <a:cubicBezTo>
                  <a:pt x="165955" y="36810"/>
                  <a:pt x="165955" y="36810"/>
                  <a:pt x="208103" y="36810"/>
                </a:cubicBezTo>
                <a:cubicBezTo>
                  <a:pt x="225225" y="36810"/>
                  <a:pt x="239713" y="51271"/>
                  <a:pt x="239713" y="68362"/>
                </a:cubicBezTo>
                <a:cubicBezTo>
                  <a:pt x="239713" y="68362"/>
                  <a:pt x="239713" y="68362"/>
                  <a:pt x="239713" y="304998"/>
                </a:cubicBezTo>
                <a:cubicBezTo>
                  <a:pt x="238396" y="322089"/>
                  <a:pt x="223908" y="336550"/>
                  <a:pt x="206786" y="336550"/>
                </a:cubicBezTo>
                <a:cubicBezTo>
                  <a:pt x="206786" y="336550"/>
                  <a:pt x="206786" y="336550"/>
                  <a:pt x="31610" y="336550"/>
                </a:cubicBezTo>
                <a:cubicBezTo>
                  <a:pt x="14488" y="336550"/>
                  <a:pt x="0" y="322089"/>
                  <a:pt x="0" y="304998"/>
                </a:cubicBezTo>
                <a:cubicBezTo>
                  <a:pt x="0" y="304998"/>
                  <a:pt x="0" y="304998"/>
                  <a:pt x="0" y="68362"/>
                </a:cubicBezTo>
                <a:cubicBezTo>
                  <a:pt x="0" y="51271"/>
                  <a:pt x="14488" y="36810"/>
                  <a:pt x="31610" y="36810"/>
                </a:cubicBezTo>
                <a:cubicBezTo>
                  <a:pt x="31610" y="36810"/>
                  <a:pt x="31610" y="36810"/>
                  <a:pt x="73758" y="36810"/>
                </a:cubicBezTo>
                <a:cubicBezTo>
                  <a:pt x="73758" y="36810"/>
                  <a:pt x="73758" y="36810"/>
                  <a:pt x="73758" y="31552"/>
                </a:cubicBezTo>
                <a:cubicBezTo>
                  <a:pt x="73758" y="14461"/>
                  <a:pt x="88246" y="0"/>
                  <a:pt x="105368" y="0"/>
                </a:cubicBezTo>
                <a:close/>
              </a:path>
            </a:pathLst>
          </a:custGeom>
          <a:solidFill>
            <a:schemeClr val="bg1"/>
          </a:solidFill>
          <a:ln>
            <a:noFill/>
          </a:ln>
        </p:spPr>
        <p:txBody>
          <a:bodyPr anchor="ctr"/>
          <a:lstStyle/>
          <a:p>
            <a:pPr algn="ctr"/>
            <a:endParaRPr/>
          </a:p>
        </p:txBody>
      </p:sp>
      <p:sp>
        <p:nvSpPr>
          <p:cNvPr id="23" name="îṡ1ïďé" title="hWgZDclmtu"/>
          <p:cNvSpPr/>
          <p:nvPr/>
        </p:nvSpPr>
        <p:spPr bwMode="auto">
          <a:xfrm>
            <a:off x="4533537" y="3413976"/>
            <a:ext cx="406623" cy="414442"/>
          </a:xfrm>
          <a:custGeom>
            <a:avLst/>
            <a:gdLst>
              <a:gd name="connsiteX0" fmla="*/ 46038 w 338137"/>
              <a:gd name="connsiteY0" fmla="*/ 261937 h 285750"/>
              <a:gd name="connsiteX1" fmla="*/ 38100 w 338137"/>
              <a:gd name="connsiteY1" fmla="*/ 269875 h 285750"/>
              <a:gd name="connsiteX2" fmla="*/ 46038 w 338137"/>
              <a:gd name="connsiteY2" fmla="*/ 277813 h 285750"/>
              <a:gd name="connsiteX3" fmla="*/ 53976 w 338137"/>
              <a:gd name="connsiteY3" fmla="*/ 269875 h 285750"/>
              <a:gd name="connsiteX4" fmla="*/ 46038 w 338137"/>
              <a:gd name="connsiteY4" fmla="*/ 261937 h 285750"/>
              <a:gd name="connsiteX5" fmla="*/ 288131 w 338137"/>
              <a:gd name="connsiteY5" fmla="*/ 184150 h 285750"/>
              <a:gd name="connsiteX6" fmla="*/ 277812 w 338137"/>
              <a:gd name="connsiteY6" fmla="*/ 194469 h 285750"/>
              <a:gd name="connsiteX7" fmla="*/ 288131 w 338137"/>
              <a:gd name="connsiteY7" fmla="*/ 204788 h 285750"/>
              <a:gd name="connsiteX8" fmla="*/ 298450 w 338137"/>
              <a:gd name="connsiteY8" fmla="*/ 194469 h 285750"/>
              <a:gd name="connsiteX9" fmla="*/ 288131 w 338137"/>
              <a:gd name="connsiteY9" fmla="*/ 184150 h 285750"/>
              <a:gd name="connsiteX10" fmla="*/ 19050 w 338137"/>
              <a:gd name="connsiteY10" fmla="*/ 163512 h 285750"/>
              <a:gd name="connsiteX11" fmla="*/ 19050 w 338137"/>
              <a:gd name="connsiteY11" fmla="*/ 242887 h 285750"/>
              <a:gd name="connsiteX12" fmla="*/ 73025 w 338137"/>
              <a:gd name="connsiteY12" fmla="*/ 242887 h 285750"/>
              <a:gd name="connsiteX13" fmla="*/ 73025 w 338137"/>
              <a:gd name="connsiteY13" fmla="*/ 163512 h 285750"/>
              <a:gd name="connsiteX14" fmla="*/ 12010 w 338137"/>
              <a:gd name="connsiteY14" fmla="*/ 139700 h 285750"/>
              <a:gd name="connsiteX15" fmla="*/ 81400 w 338137"/>
              <a:gd name="connsiteY15" fmla="*/ 139700 h 285750"/>
              <a:gd name="connsiteX16" fmla="*/ 92075 w 338137"/>
              <a:gd name="connsiteY16" fmla="*/ 151650 h 285750"/>
              <a:gd name="connsiteX17" fmla="*/ 92075 w 338137"/>
              <a:gd name="connsiteY17" fmla="*/ 273801 h 285750"/>
              <a:gd name="connsiteX18" fmla="*/ 81400 w 338137"/>
              <a:gd name="connsiteY18" fmla="*/ 285750 h 285750"/>
              <a:gd name="connsiteX19" fmla="*/ 12010 w 338137"/>
              <a:gd name="connsiteY19" fmla="*/ 285750 h 285750"/>
              <a:gd name="connsiteX20" fmla="*/ 0 w 338137"/>
              <a:gd name="connsiteY20" fmla="*/ 273801 h 285750"/>
              <a:gd name="connsiteX21" fmla="*/ 0 w 338137"/>
              <a:gd name="connsiteY21" fmla="*/ 151650 h 285750"/>
              <a:gd name="connsiteX22" fmla="*/ 12010 w 338137"/>
              <a:gd name="connsiteY22" fmla="*/ 139700 h 285750"/>
              <a:gd name="connsiteX23" fmla="*/ 177849 w 338137"/>
              <a:gd name="connsiteY23" fmla="*/ 131762 h 285750"/>
              <a:gd name="connsiteX24" fmla="*/ 179144 w 338137"/>
              <a:gd name="connsiteY24" fmla="*/ 134394 h 285750"/>
              <a:gd name="connsiteX25" fmla="*/ 192088 w 338137"/>
              <a:gd name="connsiteY25" fmla="*/ 142291 h 285750"/>
              <a:gd name="connsiteX26" fmla="*/ 192088 w 338137"/>
              <a:gd name="connsiteY26" fmla="*/ 268640 h 285750"/>
              <a:gd name="connsiteX27" fmla="*/ 173966 w 338137"/>
              <a:gd name="connsiteY27" fmla="*/ 285750 h 285750"/>
              <a:gd name="connsiteX28" fmla="*/ 107950 w 338137"/>
              <a:gd name="connsiteY28" fmla="*/ 285750 h 285750"/>
              <a:gd name="connsiteX29" fmla="*/ 109244 w 338137"/>
              <a:gd name="connsiteY29" fmla="*/ 276537 h 285750"/>
              <a:gd name="connsiteX30" fmla="*/ 109244 w 338137"/>
              <a:gd name="connsiteY30" fmla="*/ 273905 h 285750"/>
              <a:gd name="connsiteX31" fmla="*/ 115716 w 338137"/>
              <a:gd name="connsiteY31" fmla="*/ 275221 h 285750"/>
              <a:gd name="connsiteX32" fmla="*/ 124778 w 338137"/>
              <a:gd name="connsiteY32" fmla="*/ 264692 h 285750"/>
              <a:gd name="connsiteX33" fmla="*/ 115716 w 338137"/>
              <a:gd name="connsiteY33" fmla="*/ 254163 h 285750"/>
              <a:gd name="connsiteX34" fmla="*/ 109244 w 338137"/>
              <a:gd name="connsiteY34" fmla="*/ 256795 h 285750"/>
              <a:gd name="connsiteX35" fmla="*/ 109244 w 338137"/>
              <a:gd name="connsiteY35" fmla="*/ 235737 h 285750"/>
              <a:gd name="connsiteX36" fmla="*/ 167494 w 338137"/>
              <a:gd name="connsiteY36" fmla="*/ 235737 h 285750"/>
              <a:gd name="connsiteX37" fmla="*/ 167494 w 338137"/>
              <a:gd name="connsiteY37" fmla="*/ 142291 h 285750"/>
              <a:gd name="connsiteX38" fmla="*/ 177849 w 338137"/>
              <a:gd name="connsiteY38" fmla="*/ 131762 h 285750"/>
              <a:gd name="connsiteX39" fmla="*/ 54988 w 338137"/>
              <a:gd name="connsiteY39" fmla="*/ 82550 h 285750"/>
              <a:gd name="connsiteX40" fmla="*/ 136812 w 338137"/>
              <a:gd name="connsiteY40" fmla="*/ 82550 h 285750"/>
              <a:gd name="connsiteX41" fmla="*/ 143411 w 338137"/>
              <a:gd name="connsiteY41" fmla="*/ 96838 h 285750"/>
              <a:gd name="connsiteX42" fmla="*/ 146050 w 338137"/>
              <a:gd name="connsiteY42" fmla="*/ 98137 h 285750"/>
              <a:gd name="connsiteX43" fmla="*/ 134173 w 338137"/>
              <a:gd name="connsiteY43" fmla="*/ 109827 h 285750"/>
              <a:gd name="connsiteX44" fmla="*/ 61587 w 338137"/>
              <a:gd name="connsiteY44" fmla="*/ 109827 h 285750"/>
              <a:gd name="connsiteX45" fmla="*/ 61587 w 338137"/>
              <a:gd name="connsiteY45" fmla="*/ 125413 h 285750"/>
              <a:gd name="connsiteX46" fmla="*/ 36512 w 338137"/>
              <a:gd name="connsiteY46" fmla="*/ 125413 h 285750"/>
              <a:gd name="connsiteX47" fmla="*/ 36512 w 338137"/>
              <a:gd name="connsiteY47" fmla="*/ 99436 h 285750"/>
              <a:gd name="connsiteX48" fmla="*/ 54988 w 338137"/>
              <a:gd name="connsiteY48" fmla="*/ 82550 h 285750"/>
              <a:gd name="connsiteX49" fmla="*/ 208756 w 338137"/>
              <a:gd name="connsiteY49" fmla="*/ 63500 h 285750"/>
              <a:gd name="connsiteX50" fmla="*/ 210079 w 338137"/>
              <a:gd name="connsiteY50" fmla="*/ 63500 h 285750"/>
              <a:gd name="connsiteX51" fmla="*/ 212725 w 338137"/>
              <a:gd name="connsiteY51" fmla="*/ 64819 h 285750"/>
              <a:gd name="connsiteX52" fmla="*/ 212725 w 338137"/>
              <a:gd name="connsiteY52" fmla="*/ 67458 h 285750"/>
              <a:gd name="connsiteX53" fmla="*/ 195527 w 338137"/>
              <a:gd name="connsiteY53" fmla="*/ 126822 h 285750"/>
              <a:gd name="connsiteX54" fmla="*/ 192881 w 338137"/>
              <a:gd name="connsiteY54" fmla="*/ 129460 h 285750"/>
              <a:gd name="connsiteX55" fmla="*/ 188913 w 338137"/>
              <a:gd name="connsiteY55" fmla="*/ 128141 h 285750"/>
              <a:gd name="connsiteX56" fmla="*/ 180975 w 338137"/>
              <a:gd name="connsiteY56" fmla="*/ 112310 h 285750"/>
              <a:gd name="connsiteX57" fmla="*/ 137319 w 338137"/>
              <a:gd name="connsiteY57" fmla="*/ 154525 h 285750"/>
              <a:gd name="connsiteX58" fmla="*/ 129381 w 338137"/>
              <a:gd name="connsiteY58" fmla="*/ 157163 h 285750"/>
              <a:gd name="connsiteX59" fmla="*/ 121444 w 338137"/>
              <a:gd name="connsiteY59" fmla="*/ 154525 h 285750"/>
              <a:gd name="connsiteX60" fmla="*/ 121444 w 338137"/>
              <a:gd name="connsiteY60" fmla="*/ 138694 h 285750"/>
              <a:gd name="connsiteX61" fmla="*/ 165100 w 338137"/>
              <a:gd name="connsiteY61" fmla="*/ 95161 h 285750"/>
              <a:gd name="connsiteX62" fmla="*/ 147902 w 338137"/>
              <a:gd name="connsiteY62" fmla="*/ 87246 h 285750"/>
              <a:gd name="connsiteX63" fmla="*/ 146579 w 338137"/>
              <a:gd name="connsiteY63" fmla="*/ 83288 h 285750"/>
              <a:gd name="connsiteX64" fmla="*/ 149225 w 338137"/>
              <a:gd name="connsiteY64" fmla="*/ 80650 h 285750"/>
              <a:gd name="connsiteX65" fmla="*/ 208756 w 338137"/>
              <a:gd name="connsiteY65" fmla="*/ 63500 h 285750"/>
              <a:gd name="connsiteX66" fmla="*/ 101335 w 338137"/>
              <a:gd name="connsiteY66" fmla="*/ 0 h 285750"/>
              <a:gd name="connsiteX67" fmla="*/ 305064 w 338137"/>
              <a:gd name="connsiteY67" fmla="*/ 0 h 285750"/>
              <a:gd name="connsiteX68" fmla="*/ 338137 w 338137"/>
              <a:gd name="connsiteY68" fmla="*/ 34237 h 285750"/>
              <a:gd name="connsiteX69" fmla="*/ 338137 w 338137"/>
              <a:gd name="connsiteY69" fmla="*/ 188305 h 285750"/>
              <a:gd name="connsiteX70" fmla="*/ 305064 w 338137"/>
              <a:gd name="connsiteY70" fmla="*/ 221226 h 285750"/>
              <a:gd name="connsiteX71" fmla="*/ 233627 w 338137"/>
              <a:gd name="connsiteY71" fmla="*/ 221226 h 285750"/>
              <a:gd name="connsiteX72" fmla="*/ 233627 w 338137"/>
              <a:gd name="connsiteY72" fmla="*/ 243612 h 285750"/>
              <a:gd name="connsiteX73" fmla="*/ 265377 w 338137"/>
              <a:gd name="connsiteY73" fmla="*/ 243612 h 285750"/>
              <a:gd name="connsiteX74" fmla="*/ 277283 w 338137"/>
              <a:gd name="connsiteY74" fmla="*/ 256780 h 285750"/>
              <a:gd name="connsiteX75" fmla="*/ 277283 w 338137"/>
              <a:gd name="connsiteY75" fmla="*/ 272582 h 285750"/>
              <a:gd name="connsiteX76" fmla="*/ 265377 w 338137"/>
              <a:gd name="connsiteY76" fmla="*/ 285750 h 285750"/>
              <a:gd name="connsiteX77" fmla="*/ 204523 w 338137"/>
              <a:gd name="connsiteY77" fmla="*/ 285750 h 285750"/>
              <a:gd name="connsiteX78" fmla="*/ 209814 w 338137"/>
              <a:gd name="connsiteY78" fmla="*/ 269948 h 285750"/>
              <a:gd name="connsiteX79" fmla="*/ 209814 w 338137"/>
              <a:gd name="connsiteY79" fmla="*/ 213325 h 285750"/>
              <a:gd name="connsiteX80" fmla="*/ 209814 w 338137"/>
              <a:gd name="connsiteY80" fmla="*/ 172504 h 285750"/>
              <a:gd name="connsiteX81" fmla="*/ 295804 w 338137"/>
              <a:gd name="connsiteY81" fmla="*/ 172504 h 285750"/>
              <a:gd name="connsiteX82" fmla="*/ 309033 w 338137"/>
              <a:gd name="connsiteY82" fmla="*/ 159335 h 285750"/>
              <a:gd name="connsiteX83" fmla="*/ 309033 w 338137"/>
              <a:gd name="connsiteY83" fmla="*/ 39504 h 285750"/>
              <a:gd name="connsiteX84" fmla="*/ 295804 w 338137"/>
              <a:gd name="connsiteY84" fmla="*/ 27653 h 285750"/>
              <a:gd name="connsiteX85" fmla="*/ 109272 w 338137"/>
              <a:gd name="connsiteY85" fmla="*/ 27653 h 285750"/>
              <a:gd name="connsiteX86" fmla="*/ 97366 w 338137"/>
              <a:gd name="connsiteY86" fmla="*/ 39504 h 285750"/>
              <a:gd name="connsiteX87" fmla="*/ 97366 w 338137"/>
              <a:gd name="connsiteY87" fmla="*/ 65841 h 285750"/>
              <a:gd name="connsiteX88" fmla="*/ 68262 w 338137"/>
              <a:gd name="connsiteY88" fmla="*/ 65841 h 285750"/>
              <a:gd name="connsiteX89" fmla="*/ 68262 w 338137"/>
              <a:gd name="connsiteY89" fmla="*/ 34237 h 285750"/>
              <a:gd name="connsiteX90" fmla="*/ 101335 w 338137"/>
              <a:gd name="connsiteY90"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8137" h="285750">
                <a:moveTo>
                  <a:pt x="46038" y="261937"/>
                </a:moveTo>
                <a:cubicBezTo>
                  <a:pt x="41654" y="261937"/>
                  <a:pt x="38100" y="265491"/>
                  <a:pt x="38100" y="269875"/>
                </a:cubicBezTo>
                <a:cubicBezTo>
                  <a:pt x="38100" y="274259"/>
                  <a:pt x="41654" y="277813"/>
                  <a:pt x="46038" y="277813"/>
                </a:cubicBezTo>
                <a:cubicBezTo>
                  <a:pt x="50422" y="277813"/>
                  <a:pt x="53976" y="274259"/>
                  <a:pt x="53976" y="269875"/>
                </a:cubicBezTo>
                <a:cubicBezTo>
                  <a:pt x="53976" y="265491"/>
                  <a:pt x="50422" y="261937"/>
                  <a:pt x="46038" y="261937"/>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3512"/>
                </a:moveTo>
                <a:lnTo>
                  <a:pt x="19050" y="242887"/>
                </a:lnTo>
                <a:lnTo>
                  <a:pt x="73025" y="242887"/>
                </a:lnTo>
                <a:lnTo>
                  <a:pt x="73025" y="163512"/>
                </a:lnTo>
                <a:close/>
                <a:moveTo>
                  <a:pt x="12010" y="139700"/>
                </a:moveTo>
                <a:cubicBezTo>
                  <a:pt x="12010" y="139700"/>
                  <a:pt x="12010" y="139700"/>
                  <a:pt x="81400" y="139700"/>
                </a:cubicBezTo>
                <a:cubicBezTo>
                  <a:pt x="86737" y="139700"/>
                  <a:pt x="92075" y="145011"/>
                  <a:pt x="92075" y="151650"/>
                </a:cubicBezTo>
                <a:cubicBezTo>
                  <a:pt x="92075" y="151650"/>
                  <a:pt x="92075" y="151650"/>
                  <a:pt x="92075" y="273801"/>
                </a:cubicBezTo>
                <a:cubicBezTo>
                  <a:pt x="92075" y="280439"/>
                  <a:pt x="86737" y="285750"/>
                  <a:pt x="81400" y="285750"/>
                </a:cubicBezTo>
                <a:cubicBezTo>
                  <a:pt x="81400" y="285750"/>
                  <a:pt x="81400" y="285750"/>
                  <a:pt x="12010" y="285750"/>
                </a:cubicBezTo>
                <a:cubicBezTo>
                  <a:pt x="5338" y="285750"/>
                  <a:pt x="0" y="280439"/>
                  <a:pt x="0" y="273801"/>
                </a:cubicBezTo>
                <a:cubicBezTo>
                  <a:pt x="0" y="273801"/>
                  <a:pt x="0" y="273801"/>
                  <a:pt x="0" y="151650"/>
                </a:cubicBezTo>
                <a:cubicBezTo>
                  <a:pt x="0" y="145011"/>
                  <a:pt x="5338" y="139700"/>
                  <a:pt x="12010" y="139700"/>
                </a:cubicBezTo>
                <a:close/>
                <a:moveTo>
                  <a:pt x="177849" y="131762"/>
                </a:moveTo>
                <a:cubicBezTo>
                  <a:pt x="177849" y="131762"/>
                  <a:pt x="177849" y="131762"/>
                  <a:pt x="179144" y="134394"/>
                </a:cubicBezTo>
                <a:cubicBezTo>
                  <a:pt x="181733" y="138343"/>
                  <a:pt x="186910" y="142291"/>
                  <a:pt x="192088" y="142291"/>
                </a:cubicBezTo>
                <a:cubicBezTo>
                  <a:pt x="192088" y="142291"/>
                  <a:pt x="192088" y="142291"/>
                  <a:pt x="192088" y="268640"/>
                </a:cubicBezTo>
                <a:cubicBezTo>
                  <a:pt x="192088" y="277853"/>
                  <a:pt x="184322" y="285750"/>
                  <a:pt x="173966" y="285750"/>
                </a:cubicBezTo>
                <a:cubicBezTo>
                  <a:pt x="173966" y="285750"/>
                  <a:pt x="173966" y="285750"/>
                  <a:pt x="107950" y="285750"/>
                </a:cubicBezTo>
                <a:cubicBezTo>
                  <a:pt x="109244" y="283118"/>
                  <a:pt x="109244" y="279169"/>
                  <a:pt x="109244" y="276537"/>
                </a:cubicBezTo>
                <a:cubicBezTo>
                  <a:pt x="109244" y="276537"/>
                  <a:pt x="109244" y="276537"/>
                  <a:pt x="109244" y="273905"/>
                </a:cubicBezTo>
                <a:cubicBezTo>
                  <a:pt x="110539" y="273905"/>
                  <a:pt x="113128" y="275221"/>
                  <a:pt x="115716" y="275221"/>
                </a:cubicBezTo>
                <a:cubicBezTo>
                  <a:pt x="120894" y="275221"/>
                  <a:pt x="124778" y="271273"/>
                  <a:pt x="124778" y="264692"/>
                </a:cubicBezTo>
                <a:cubicBezTo>
                  <a:pt x="124778" y="259427"/>
                  <a:pt x="120894" y="254163"/>
                  <a:pt x="115716" y="254163"/>
                </a:cubicBezTo>
                <a:cubicBezTo>
                  <a:pt x="113128" y="254163"/>
                  <a:pt x="110539" y="255479"/>
                  <a:pt x="109244" y="256795"/>
                </a:cubicBezTo>
                <a:cubicBezTo>
                  <a:pt x="109244" y="256795"/>
                  <a:pt x="109244" y="256795"/>
                  <a:pt x="109244" y="235737"/>
                </a:cubicBezTo>
                <a:cubicBezTo>
                  <a:pt x="109244" y="235737"/>
                  <a:pt x="109244" y="235737"/>
                  <a:pt x="167494" y="235737"/>
                </a:cubicBezTo>
                <a:cubicBezTo>
                  <a:pt x="167494" y="235737"/>
                  <a:pt x="167494" y="235737"/>
                  <a:pt x="167494" y="142291"/>
                </a:cubicBezTo>
                <a:cubicBezTo>
                  <a:pt x="167494" y="142291"/>
                  <a:pt x="167494" y="142291"/>
                  <a:pt x="177849" y="131762"/>
                </a:cubicBezTo>
                <a:close/>
                <a:moveTo>
                  <a:pt x="54988" y="82550"/>
                </a:moveTo>
                <a:cubicBezTo>
                  <a:pt x="54988" y="82550"/>
                  <a:pt x="54988" y="82550"/>
                  <a:pt x="136812" y="82550"/>
                </a:cubicBezTo>
                <a:cubicBezTo>
                  <a:pt x="135492" y="89045"/>
                  <a:pt x="138132" y="94240"/>
                  <a:pt x="143411" y="96838"/>
                </a:cubicBezTo>
                <a:cubicBezTo>
                  <a:pt x="143411" y="96838"/>
                  <a:pt x="143411" y="96838"/>
                  <a:pt x="146050" y="98137"/>
                </a:cubicBezTo>
                <a:cubicBezTo>
                  <a:pt x="146050" y="98137"/>
                  <a:pt x="146050" y="98137"/>
                  <a:pt x="134173" y="109827"/>
                </a:cubicBezTo>
                <a:cubicBezTo>
                  <a:pt x="134173" y="109827"/>
                  <a:pt x="134173" y="109827"/>
                  <a:pt x="61587" y="109827"/>
                </a:cubicBezTo>
                <a:lnTo>
                  <a:pt x="61587" y="125413"/>
                </a:lnTo>
                <a:cubicBezTo>
                  <a:pt x="61587" y="125413"/>
                  <a:pt x="61587" y="125413"/>
                  <a:pt x="36512" y="125413"/>
                </a:cubicBezTo>
                <a:cubicBezTo>
                  <a:pt x="36512" y="125413"/>
                  <a:pt x="36512" y="125413"/>
                  <a:pt x="36512" y="99436"/>
                </a:cubicBezTo>
                <a:cubicBezTo>
                  <a:pt x="36512" y="90343"/>
                  <a:pt x="45750" y="82550"/>
                  <a:pt x="54988" y="82550"/>
                </a:cubicBezTo>
                <a:close/>
                <a:moveTo>
                  <a:pt x="208756" y="63500"/>
                </a:moveTo>
                <a:cubicBezTo>
                  <a:pt x="208756" y="63500"/>
                  <a:pt x="210079" y="63500"/>
                  <a:pt x="210079" y="63500"/>
                </a:cubicBezTo>
                <a:cubicBezTo>
                  <a:pt x="211402" y="63500"/>
                  <a:pt x="211402" y="63500"/>
                  <a:pt x="212725" y="64819"/>
                </a:cubicBezTo>
                <a:cubicBezTo>
                  <a:pt x="212725" y="64819"/>
                  <a:pt x="212725" y="66139"/>
                  <a:pt x="212725" y="67458"/>
                </a:cubicBezTo>
                <a:cubicBezTo>
                  <a:pt x="212725" y="67458"/>
                  <a:pt x="212725" y="67458"/>
                  <a:pt x="195527" y="126822"/>
                </a:cubicBezTo>
                <a:cubicBezTo>
                  <a:pt x="195527" y="128141"/>
                  <a:pt x="194204" y="129460"/>
                  <a:pt x="192881" y="129460"/>
                </a:cubicBezTo>
                <a:cubicBezTo>
                  <a:pt x="191558" y="129460"/>
                  <a:pt x="190236" y="129460"/>
                  <a:pt x="188913" y="128141"/>
                </a:cubicBezTo>
                <a:cubicBezTo>
                  <a:pt x="188913" y="128141"/>
                  <a:pt x="188913" y="128141"/>
                  <a:pt x="180975" y="112310"/>
                </a:cubicBezTo>
                <a:cubicBezTo>
                  <a:pt x="180975" y="112310"/>
                  <a:pt x="180975" y="112310"/>
                  <a:pt x="137319" y="154525"/>
                </a:cubicBezTo>
                <a:cubicBezTo>
                  <a:pt x="135996" y="157163"/>
                  <a:pt x="133350" y="157163"/>
                  <a:pt x="129381" y="157163"/>
                </a:cubicBezTo>
                <a:cubicBezTo>
                  <a:pt x="126736" y="157163"/>
                  <a:pt x="124090" y="157163"/>
                  <a:pt x="121444" y="154525"/>
                </a:cubicBezTo>
                <a:cubicBezTo>
                  <a:pt x="117475" y="150567"/>
                  <a:pt x="117475" y="142652"/>
                  <a:pt x="121444" y="138694"/>
                </a:cubicBezTo>
                <a:cubicBezTo>
                  <a:pt x="121444" y="138694"/>
                  <a:pt x="121444" y="138694"/>
                  <a:pt x="165100" y="95161"/>
                </a:cubicBezTo>
                <a:cubicBezTo>
                  <a:pt x="165100" y="95161"/>
                  <a:pt x="165100" y="95161"/>
                  <a:pt x="147902" y="87246"/>
                </a:cubicBezTo>
                <a:cubicBezTo>
                  <a:pt x="147902" y="85926"/>
                  <a:pt x="146579" y="84607"/>
                  <a:pt x="146579" y="83288"/>
                </a:cubicBezTo>
                <a:cubicBezTo>
                  <a:pt x="146579" y="81969"/>
                  <a:pt x="147902" y="81969"/>
                  <a:pt x="149225" y="80650"/>
                </a:cubicBezTo>
                <a:cubicBezTo>
                  <a:pt x="149225" y="80650"/>
                  <a:pt x="149225" y="80650"/>
                  <a:pt x="208756" y="63500"/>
                </a:cubicBezTo>
                <a:close/>
                <a:moveTo>
                  <a:pt x="101335" y="0"/>
                </a:moveTo>
                <a:cubicBezTo>
                  <a:pt x="101335" y="0"/>
                  <a:pt x="101335" y="0"/>
                  <a:pt x="305064" y="0"/>
                </a:cubicBezTo>
                <a:cubicBezTo>
                  <a:pt x="323585" y="0"/>
                  <a:pt x="338137" y="15802"/>
                  <a:pt x="338137" y="34237"/>
                </a:cubicBezTo>
                <a:cubicBezTo>
                  <a:pt x="338137" y="34237"/>
                  <a:pt x="338137" y="34237"/>
                  <a:pt x="338137" y="188305"/>
                </a:cubicBezTo>
                <a:cubicBezTo>
                  <a:pt x="338137" y="206741"/>
                  <a:pt x="323585" y="221226"/>
                  <a:pt x="305064" y="221226"/>
                </a:cubicBezTo>
                <a:cubicBezTo>
                  <a:pt x="305064" y="221226"/>
                  <a:pt x="305064" y="221226"/>
                  <a:pt x="233627" y="221226"/>
                </a:cubicBezTo>
                <a:cubicBezTo>
                  <a:pt x="233627" y="221226"/>
                  <a:pt x="233627" y="221226"/>
                  <a:pt x="233627" y="243612"/>
                </a:cubicBezTo>
                <a:cubicBezTo>
                  <a:pt x="233627" y="243612"/>
                  <a:pt x="233627" y="243612"/>
                  <a:pt x="265377" y="243612"/>
                </a:cubicBezTo>
                <a:cubicBezTo>
                  <a:pt x="271991" y="243612"/>
                  <a:pt x="277283" y="250196"/>
                  <a:pt x="277283" y="256780"/>
                </a:cubicBezTo>
                <a:cubicBezTo>
                  <a:pt x="277283" y="256780"/>
                  <a:pt x="277283" y="256780"/>
                  <a:pt x="277283" y="272582"/>
                </a:cubicBezTo>
                <a:cubicBezTo>
                  <a:pt x="277283" y="280483"/>
                  <a:pt x="271991" y="285750"/>
                  <a:pt x="265377" y="285750"/>
                </a:cubicBezTo>
                <a:cubicBezTo>
                  <a:pt x="265377" y="285750"/>
                  <a:pt x="265377" y="285750"/>
                  <a:pt x="204523" y="285750"/>
                </a:cubicBezTo>
                <a:cubicBezTo>
                  <a:pt x="207168" y="280483"/>
                  <a:pt x="208491" y="275216"/>
                  <a:pt x="209814" y="269948"/>
                </a:cubicBezTo>
                <a:cubicBezTo>
                  <a:pt x="209814" y="268631"/>
                  <a:pt x="209814" y="213325"/>
                  <a:pt x="209814" y="213325"/>
                </a:cubicBezTo>
                <a:cubicBezTo>
                  <a:pt x="209814" y="213325"/>
                  <a:pt x="209814" y="213325"/>
                  <a:pt x="209814" y="172504"/>
                </a:cubicBezTo>
                <a:cubicBezTo>
                  <a:pt x="209814" y="172504"/>
                  <a:pt x="209814" y="172504"/>
                  <a:pt x="295804" y="172504"/>
                </a:cubicBezTo>
                <a:cubicBezTo>
                  <a:pt x="303741" y="172504"/>
                  <a:pt x="309033" y="165919"/>
                  <a:pt x="309033" y="159335"/>
                </a:cubicBezTo>
                <a:cubicBezTo>
                  <a:pt x="309033" y="159335"/>
                  <a:pt x="309033" y="159335"/>
                  <a:pt x="309033" y="39504"/>
                </a:cubicBezTo>
                <a:cubicBezTo>
                  <a:pt x="309033" y="32920"/>
                  <a:pt x="303741" y="27653"/>
                  <a:pt x="295804" y="27653"/>
                </a:cubicBezTo>
                <a:cubicBezTo>
                  <a:pt x="295804" y="27653"/>
                  <a:pt x="295804" y="27653"/>
                  <a:pt x="109272" y="27653"/>
                </a:cubicBezTo>
                <a:cubicBezTo>
                  <a:pt x="102658" y="27653"/>
                  <a:pt x="97366" y="32920"/>
                  <a:pt x="97366" y="39504"/>
                </a:cubicBezTo>
                <a:cubicBezTo>
                  <a:pt x="97366" y="39504"/>
                  <a:pt x="97366" y="39504"/>
                  <a:pt x="97366" y="65841"/>
                </a:cubicBezTo>
                <a:cubicBezTo>
                  <a:pt x="97366" y="65841"/>
                  <a:pt x="97366" y="65841"/>
                  <a:pt x="68262" y="65841"/>
                </a:cubicBezTo>
                <a:cubicBezTo>
                  <a:pt x="68262" y="65841"/>
                  <a:pt x="68262" y="65841"/>
                  <a:pt x="68262" y="34237"/>
                </a:cubicBezTo>
                <a:cubicBezTo>
                  <a:pt x="68262" y="15802"/>
                  <a:pt x="82814" y="0"/>
                  <a:pt x="101335" y="0"/>
                </a:cubicBezTo>
                <a:close/>
              </a:path>
            </a:pathLst>
          </a:custGeom>
          <a:solidFill>
            <a:schemeClr val="bg1"/>
          </a:solidFill>
          <a:ln>
            <a:noFill/>
          </a:ln>
        </p:spPr>
        <p:txBody>
          <a:bodyPr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下半年工作计划</a:t>
            </a:r>
          </a:p>
        </p:txBody>
      </p:sp>
      <p:grpSp>
        <p:nvGrpSpPr>
          <p:cNvPr id="20" name="组合 19"/>
          <p:cNvGrpSpPr/>
          <p:nvPr/>
        </p:nvGrpSpPr>
        <p:grpSpPr>
          <a:xfrm>
            <a:off x="981805" y="1604858"/>
            <a:ext cx="3394973" cy="2116735"/>
            <a:chOff x="396552" y="1275606"/>
            <a:chExt cx="2771800" cy="1728192"/>
          </a:xfrm>
          <a:solidFill>
            <a:srgbClr val="245D90"/>
          </a:solidFill>
        </p:grpSpPr>
        <p:sp>
          <p:nvSpPr>
            <p:cNvPr id="21" name="矩形 20"/>
            <p:cNvSpPr/>
            <p:nvPr/>
          </p:nvSpPr>
          <p:spPr>
            <a:xfrm>
              <a:off x="396552" y="1275606"/>
              <a:ext cx="2771800"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940" dirty="0">
                  <a:latin typeface="Century Gothic" panose="020B0502020202020204" pitchFamily="34" charset="0"/>
                  <a:ea typeface="微软雅黑" panose="020B0503020204020204" charset="-122"/>
                  <a:sym typeface="Century Gothic" panose="020B0502020202020204" pitchFamily="34" charset="0"/>
                </a:rPr>
                <a:t>    </a:t>
              </a:r>
              <a:endParaRPr lang="zh-CN" altLang="en-US" sz="2940" dirty="0">
                <a:latin typeface="Century Gothic" panose="020B0502020202020204" pitchFamily="34" charset="0"/>
                <a:ea typeface="微软雅黑" panose="020B0503020204020204" charset="-122"/>
                <a:sym typeface="Century Gothic" panose="020B0502020202020204" pitchFamily="34" charset="0"/>
              </a:endParaRPr>
            </a:p>
          </p:txBody>
        </p:sp>
        <p:sp>
          <p:nvSpPr>
            <p:cNvPr id="22" name="Rectangle 13" descr="FD1DDF730CE4456e89755B07FE1653D0# #Rectangle 13"/>
            <p:cNvSpPr>
              <a:spLocks noChangeArrowheads="1"/>
            </p:cNvSpPr>
            <p:nvPr/>
          </p:nvSpPr>
          <p:spPr bwMode="auto">
            <a:xfrm>
              <a:off x="715711" y="1738484"/>
              <a:ext cx="2132950" cy="9539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400" dirty="0">
                  <a:solidFill>
                    <a:schemeClr val="bg1"/>
                  </a:solidFill>
                  <a:latin typeface="Century Gothic" panose="020B0502020202020204" pitchFamily="34" charset="0"/>
                  <a:ea typeface="微软雅黑" panose="020B0503020204020204" charset="-122"/>
                  <a:sym typeface="Century Gothic" panose="020B0502020202020204" pitchFamily="34" charset="0"/>
                </a:rPr>
                <a:t>回首过去，激情满怀，展望未来，任重道远。站在新的历史起点上，我们必须清醒地看到前进中的困难与挑战，正视自身存在的差距与不足</a:t>
              </a:r>
            </a:p>
          </p:txBody>
        </p:sp>
      </p:grpSp>
      <p:grpSp>
        <p:nvGrpSpPr>
          <p:cNvPr id="23" name="组合 22"/>
          <p:cNvGrpSpPr/>
          <p:nvPr/>
        </p:nvGrpSpPr>
        <p:grpSpPr>
          <a:xfrm>
            <a:off x="4376779" y="3721594"/>
            <a:ext cx="3394973" cy="2116735"/>
            <a:chOff x="3168352" y="3003798"/>
            <a:chExt cx="2771800" cy="1728192"/>
          </a:xfrm>
          <a:solidFill>
            <a:srgbClr val="FFC000"/>
          </a:solidFill>
        </p:grpSpPr>
        <p:sp>
          <p:nvSpPr>
            <p:cNvPr id="24" name="矩形 23"/>
            <p:cNvSpPr/>
            <p:nvPr/>
          </p:nvSpPr>
          <p:spPr>
            <a:xfrm>
              <a:off x="3168352" y="3003798"/>
              <a:ext cx="2771800"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latin typeface="Century Gothic" panose="020B0502020202020204" pitchFamily="34" charset="0"/>
                <a:ea typeface="微软雅黑" panose="020B0503020204020204" charset="-122"/>
                <a:sym typeface="Century Gothic" panose="020B0502020202020204" pitchFamily="34" charset="0"/>
              </a:endParaRPr>
            </a:p>
          </p:txBody>
        </p:sp>
        <p:sp>
          <p:nvSpPr>
            <p:cNvPr id="25" name="Rectangle 13" descr="FD1DDF730CE4456e89755B07FE1653D0# #Rectangle 13"/>
            <p:cNvSpPr>
              <a:spLocks noChangeArrowheads="1"/>
            </p:cNvSpPr>
            <p:nvPr/>
          </p:nvSpPr>
          <p:spPr bwMode="auto">
            <a:xfrm>
              <a:off x="3487777" y="3306997"/>
              <a:ext cx="2132950" cy="11296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400" dirty="0">
                  <a:solidFill>
                    <a:schemeClr val="bg1"/>
                  </a:solidFill>
                  <a:latin typeface="Century Gothic" panose="020B0502020202020204" pitchFamily="34" charset="0"/>
                  <a:ea typeface="微软雅黑" panose="020B0503020204020204" charset="-122"/>
                  <a:sym typeface="Century Gothic" panose="020B0502020202020204" pitchFamily="34" charset="0"/>
                </a:rPr>
                <a:t>以更加坚定的信念、更加饱满的热情、更加务实的作风、更加强大的合力，共同谱写公司发展的新篇章，为集团公司油气主业发展提供强有力的金融服务与支持</a:t>
              </a:r>
            </a:p>
          </p:txBody>
        </p:sp>
      </p:grpSp>
      <p:grpSp>
        <p:nvGrpSpPr>
          <p:cNvPr id="26" name="组合 25"/>
          <p:cNvGrpSpPr/>
          <p:nvPr/>
        </p:nvGrpSpPr>
        <p:grpSpPr>
          <a:xfrm>
            <a:off x="7750165" y="1604858"/>
            <a:ext cx="3394973" cy="2116735"/>
            <a:chOff x="5922526" y="1275606"/>
            <a:chExt cx="2771800" cy="1728192"/>
          </a:xfrm>
          <a:solidFill>
            <a:srgbClr val="245D90"/>
          </a:solidFill>
        </p:grpSpPr>
        <p:sp>
          <p:nvSpPr>
            <p:cNvPr id="27" name="矩形 26"/>
            <p:cNvSpPr/>
            <p:nvPr/>
          </p:nvSpPr>
          <p:spPr>
            <a:xfrm>
              <a:off x="5922526" y="1275606"/>
              <a:ext cx="2771800"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latin typeface="Century Gothic" panose="020B0502020202020204" pitchFamily="34" charset="0"/>
                <a:ea typeface="微软雅黑" panose="020B0503020204020204" charset="-122"/>
                <a:sym typeface="Century Gothic" panose="020B0502020202020204" pitchFamily="34" charset="0"/>
              </a:endParaRPr>
            </a:p>
          </p:txBody>
        </p:sp>
        <p:sp>
          <p:nvSpPr>
            <p:cNvPr id="28" name="Rectangle 13" descr="FD1DDF730CE4456e89755B07FE1653D0# #Rectangle 13"/>
            <p:cNvSpPr>
              <a:spLocks noChangeArrowheads="1"/>
            </p:cNvSpPr>
            <p:nvPr/>
          </p:nvSpPr>
          <p:spPr bwMode="auto">
            <a:xfrm>
              <a:off x="6300192" y="1838394"/>
              <a:ext cx="2132950" cy="6019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400" dirty="0">
                  <a:solidFill>
                    <a:schemeClr val="bg1"/>
                  </a:solidFill>
                  <a:latin typeface="Century Gothic" panose="020B0502020202020204" pitchFamily="34" charset="0"/>
                  <a:ea typeface="微软雅黑" panose="020B0503020204020204" charset="-122"/>
                  <a:sym typeface="Century Gothic" panose="020B0502020202020204" pitchFamily="34" charset="0"/>
                </a:rPr>
                <a:t>共同谱写公司发展的新篇章，为集团公司油气主业发展提供强有力的金融服务与支持</a:t>
              </a:r>
            </a:p>
          </p:txBody>
        </p:sp>
      </p:grpSp>
      <p:sp>
        <p:nvSpPr>
          <p:cNvPr id="29" name="矩形 28"/>
          <p:cNvSpPr/>
          <p:nvPr/>
        </p:nvSpPr>
        <p:spPr>
          <a:xfrm>
            <a:off x="981803" y="3711788"/>
            <a:ext cx="3394974" cy="2126542"/>
          </a:xfrm>
          <a:prstGeom prst="rect">
            <a:avLst/>
          </a:prstGeom>
          <a:blipFill dpi="0" rotWithShape="1">
            <a:blip r:embed="rId2"/>
            <a:srcRect/>
            <a:stretch>
              <a:fillRect t="-70905" b="-700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dirty="0">
              <a:latin typeface="Century Gothic" panose="020B0502020202020204" pitchFamily="34" charset="0"/>
              <a:ea typeface="微软雅黑" panose="020B0503020204020204" charset="-122"/>
              <a:sym typeface="Century Gothic" panose="020B0502020202020204" pitchFamily="34" charset="0"/>
            </a:endParaRPr>
          </a:p>
        </p:txBody>
      </p:sp>
      <p:sp>
        <p:nvSpPr>
          <p:cNvPr id="30" name="矩形 29"/>
          <p:cNvSpPr/>
          <p:nvPr/>
        </p:nvSpPr>
        <p:spPr>
          <a:xfrm>
            <a:off x="4364228" y="1604858"/>
            <a:ext cx="3394974" cy="2126542"/>
          </a:xfrm>
          <a:prstGeom prst="rect">
            <a:avLst/>
          </a:prstGeom>
          <a:blipFill dpi="0" rotWithShape="1">
            <a:blip r:embed="rId3"/>
            <a:srcRect/>
            <a:stretch>
              <a:fillRect t="-29876" b="-295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dirty="0">
              <a:latin typeface="Century Gothic" panose="020B0502020202020204" pitchFamily="34" charset="0"/>
              <a:ea typeface="微软雅黑" panose="020B0503020204020204" charset="-122"/>
              <a:sym typeface="Century Gothic" panose="020B0502020202020204" pitchFamily="34" charset="0"/>
            </a:endParaRPr>
          </a:p>
        </p:txBody>
      </p:sp>
      <p:sp>
        <p:nvSpPr>
          <p:cNvPr id="31" name="矩形 30"/>
          <p:cNvSpPr/>
          <p:nvPr/>
        </p:nvSpPr>
        <p:spPr>
          <a:xfrm>
            <a:off x="7746651" y="3721593"/>
            <a:ext cx="3394974" cy="2126542"/>
          </a:xfrm>
          <a:prstGeom prst="rect">
            <a:avLst/>
          </a:prstGeom>
          <a:blipFill dpi="0" rotWithShape="1">
            <a:blip r:embed="rId4"/>
            <a:srcRect/>
            <a:stretch>
              <a:fillRect t="-892" b="-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dirty="0">
              <a:latin typeface="Century Gothic" panose="020B0502020202020204" pitchFamily="34" charset="0"/>
              <a:ea typeface="微软雅黑" panose="020B0503020204020204" charset="-122"/>
              <a:sym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ppt_x</p:attrName>
                                        </p:attrNameLst>
                                      </p:cBhvr>
                                      <p:tavLst>
                                        <p:tav tm="0">
                                          <p:val>
                                            <p:fltVal val="0.5"/>
                                          </p:val>
                                        </p:tav>
                                        <p:tav tm="100000">
                                          <p:val>
                                            <p:strVal val="#ppt_x"/>
                                          </p:val>
                                        </p:tav>
                                      </p:tavLst>
                                    </p:anim>
                                    <p:anim calcmode="lin" valueType="num">
                                      <p:cBhvr>
                                        <p:cTn id="10" dur="500" fill="hold"/>
                                        <p:tgtEl>
                                          <p:spTgt spid="26"/>
                                        </p:tgtEl>
                                        <p:attrNameLst>
                                          <p:attrName>ppt_y</p:attrName>
                                        </p:attrNameLst>
                                      </p:cBhvr>
                                      <p:tavLst>
                                        <p:tav tm="0">
                                          <p:val>
                                            <p:fltVal val="0.5"/>
                                          </p:val>
                                        </p:tav>
                                        <p:tav tm="100000">
                                          <p:val>
                                            <p:strVal val="#ppt_y"/>
                                          </p:val>
                                        </p:tav>
                                      </p:tavLst>
                                    </p:anim>
                                  </p:childTnLst>
                                </p:cTn>
                              </p:par>
                              <p:par>
                                <p:cTn id="11" presetID="49" presetClass="entr" presetSubtype="0" decel="10000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 calcmode="lin" valueType="num">
                                      <p:cBhvr>
                                        <p:cTn id="15" dur="500" fill="hold"/>
                                        <p:tgtEl>
                                          <p:spTgt spid="26"/>
                                        </p:tgtEl>
                                        <p:attrNameLst>
                                          <p:attrName>style.rotation</p:attrName>
                                        </p:attrNameLst>
                                      </p:cBhvr>
                                      <p:tavLst>
                                        <p:tav tm="0">
                                          <p:val>
                                            <p:fltVal val="360"/>
                                          </p:val>
                                        </p:tav>
                                        <p:tav tm="100000">
                                          <p:val>
                                            <p:fltVal val="0"/>
                                          </p:val>
                                        </p:tav>
                                      </p:tavLst>
                                    </p:anim>
                                    <p:animEffect transition="in" filter="fade">
                                      <p:cBhvr>
                                        <p:cTn id="16" dur="500"/>
                                        <p:tgtEl>
                                          <p:spTgt spid="26"/>
                                        </p:tgtEl>
                                      </p:cBhvr>
                                    </p:animEffect>
                                  </p:childTnLst>
                                </p:cTn>
                              </p:par>
                              <p:par>
                                <p:cTn id="17" presetID="23" presetClass="entr" presetSubtype="52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 calcmode="lin" valueType="num">
                                      <p:cBhvr>
                                        <p:cTn id="27" dur="500" fill="hold"/>
                                        <p:tgtEl>
                                          <p:spTgt spid="20"/>
                                        </p:tgtEl>
                                        <p:attrNameLst>
                                          <p:attrName>style.rotation</p:attrName>
                                        </p:attrNameLst>
                                      </p:cBhvr>
                                      <p:tavLst>
                                        <p:tav tm="0">
                                          <p:val>
                                            <p:fltVal val="360"/>
                                          </p:val>
                                        </p:tav>
                                        <p:tav tm="100000">
                                          <p:val>
                                            <p:fltVal val="0"/>
                                          </p:val>
                                        </p:tav>
                                      </p:tavLst>
                                    </p:anim>
                                    <p:animEffect transition="in" filter="fade">
                                      <p:cBhvr>
                                        <p:cTn id="28" dur="500"/>
                                        <p:tgtEl>
                                          <p:spTgt spid="20"/>
                                        </p:tgtEl>
                                      </p:cBhvr>
                                    </p:animEffect>
                                  </p:childTnLst>
                                </p:cTn>
                              </p:par>
                              <p:par>
                                <p:cTn id="29" presetID="23" presetClass="entr" presetSubtype="52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 calcmode="lin" valueType="num">
                                      <p:cBhvr>
                                        <p:cTn id="33" dur="500" fill="hold"/>
                                        <p:tgtEl>
                                          <p:spTgt spid="23"/>
                                        </p:tgtEl>
                                        <p:attrNameLst>
                                          <p:attrName>ppt_x</p:attrName>
                                        </p:attrNameLst>
                                      </p:cBhvr>
                                      <p:tavLst>
                                        <p:tav tm="0">
                                          <p:val>
                                            <p:fltVal val="0.5"/>
                                          </p:val>
                                        </p:tav>
                                        <p:tav tm="100000">
                                          <p:val>
                                            <p:strVal val="#ppt_x"/>
                                          </p:val>
                                        </p:tav>
                                      </p:tavLst>
                                    </p:anim>
                                    <p:anim calcmode="lin" valueType="num">
                                      <p:cBhvr>
                                        <p:cTn id="34" dur="500" fill="hold"/>
                                        <p:tgtEl>
                                          <p:spTgt spid="23"/>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 calcmode="lin" valueType="num">
                                      <p:cBhvr>
                                        <p:cTn id="39" dur="500" fill="hold"/>
                                        <p:tgtEl>
                                          <p:spTgt spid="23"/>
                                        </p:tgtEl>
                                        <p:attrNameLst>
                                          <p:attrName>style.rotation</p:attrName>
                                        </p:attrNameLst>
                                      </p:cBhvr>
                                      <p:tavLst>
                                        <p:tav tm="0">
                                          <p:val>
                                            <p:fltVal val="360"/>
                                          </p:val>
                                        </p:tav>
                                        <p:tav tm="100000">
                                          <p:val>
                                            <p:fltVal val="0"/>
                                          </p:val>
                                        </p:tav>
                                      </p:tavLst>
                                    </p:anim>
                                    <p:animEffect transition="in" filter="fade">
                                      <p:cBhvr>
                                        <p:cTn id="40" dur="500"/>
                                        <p:tgtEl>
                                          <p:spTgt spid="23"/>
                                        </p:tgtEl>
                                      </p:cBhvr>
                                    </p:animEffect>
                                  </p:childTnLst>
                                </p:cTn>
                              </p:par>
                            </p:childTnLst>
                          </p:cTn>
                        </p:par>
                        <p:par>
                          <p:cTn id="41" fill="hold">
                            <p:stCondLst>
                              <p:cond delay="500"/>
                            </p:stCondLst>
                            <p:childTnLst>
                              <p:par>
                                <p:cTn id="42" presetID="26" presetClass="emph" presetSubtype="0" fill="hold" nodeType="afterEffect">
                                  <p:stCondLst>
                                    <p:cond delay="0"/>
                                  </p:stCondLst>
                                  <p:childTnLst>
                                    <p:animEffect transition="out" filter="fade">
                                      <p:cBhvr>
                                        <p:cTn id="43" dur="100" tmFilter="0, 0; .2, .5; .8, .5; 1, 0"/>
                                        <p:tgtEl>
                                          <p:spTgt spid="20"/>
                                        </p:tgtEl>
                                      </p:cBhvr>
                                    </p:animEffect>
                                    <p:animScale>
                                      <p:cBhvr>
                                        <p:cTn id="44" dur="50" autoRev="1" fill="hold"/>
                                        <p:tgtEl>
                                          <p:spTgt spid="20"/>
                                        </p:tgtEl>
                                      </p:cBhvr>
                                      <p:by x="105000" y="105000"/>
                                    </p:animScale>
                                  </p:childTnLst>
                                </p:cTn>
                              </p:par>
                            </p:childTnLst>
                          </p:cTn>
                        </p:par>
                        <p:par>
                          <p:cTn id="45" fill="hold">
                            <p:stCondLst>
                              <p:cond delay="1000"/>
                            </p:stCondLst>
                            <p:childTnLst>
                              <p:par>
                                <p:cTn id="46" presetID="26" presetClass="emph" presetSubtype="0" fill="hold" nodeType="afterEffect">
                                  <p:stCondLst>
                                    <p:cond delay="0"/>
                                  </p:stCondLst>
                                  <p:childTnLst>
                                    <p:animEffect transition="out" filter="fade">
                                      <p:cBhvr>
                                        <p:cTn id="47" dur="100" tmFilter="0, 0; .2, .5; .8, .5; 1, 0"/>
                                        <p:tgtEl>
                                          <p:spTgt spid="26"/>
                                        </p:tgtEl>
                                      </p:cBhvr>
                                    </p:animEffect>
                                    <p:animScale>
                                      <p:cBhvr>
                                        <p:cTn id="48" dur="50" autoRev="1" fill="hold"/>
                                        <p:tgtEl>
                                          <p:spTgt spid="26"/>
                                        </p:tgtEl>
                                      </p:cBhvr>
                                      <p:by x="105000" y="105000"/>
                                    </p:animScale>
                                  </p:childTnLst>
                                </p:cTn>
                              </p:par>
                            </p:childTnLst>
                          </p:cTn>
                        </p:par>
                        <p:par>
                          <p:cTn id="49" fill="hold">
                            <p:stCondLst>
                              <p:cond delay="1500"/>
                            </p:stCondLst>
                            <p:childTnLst>
                              <p:par>
                                <p:cTn id="50" presetID="26" presetClass="emph" presetSubtype="0" fill="hold" nodeType="afterEffect">
                                  <p:stCondLst>
                                    <p:cond delay="0"/>
                                  </p:stCondLst>
                                  <p:childTnLst>
                                    <p:animEffect transition="out" filter="fade">
                                      <p:cBhvr>
                                        <p:cTn id="51" dur="100" tmFilter="0, 0; .2, .5; .8, .5; 1, 0"/>
                                        <p:tgtEl>
                                          <p:spTgt spid="23"/>
                                        </p:tgtEl>
                                      </p:cBhvr>
                                    </p:animEffect>
                                    <p:animScale>
                                      <p:cBhvr>
                                        <p:cTn id="52" dur="50" autoRev="1" fill="hold"/>
                                        <p:tgtEl>
                                          <p:spTgt spid="23"/>
                                        </p:tgtEl>
                                      </p:cBhvr>
                                      <p:by x="105000" y="105000"/>
                                    </p:animScale>
                                  </p:childTnLst>
                                </p:cTn>
                              </p:par>
                            </p:childTnLst>
                          </p:cTn>
                        </p:par>
                        <p:par>
                          <p:cTn id="53" fill="hold">
                            <p:stCondLst>
                              <p:cond delay="2000"/>
                            </p:stCondLst>
                            <p:childTnLst>
                              <p:par>
                                <p:cTn id="54" presetID="26" presetClass="emph" presetSubtype="0" fill="hold" nodeType="afterEffect">
                                  <p:stCondLst>
                                    <p:cond delay="0"/>
                                  </p:stCondLst>
                                  <p:childTnLst>
                                    <p:animEffect transition="out" filter="fade">
                                      <p:cBhvr>
                                        <p:cTn id="55" dur="100" tmFilter="0, 0; .2, .5; .8, .5; 1, 0"/>
                                        <p:tgtEl>
                                          <p:spTgt spid="23"/>
                                        </p:tgtEl>
                                      </p:cBhvr>
                                    </p:animEffect>
                                    <p:animScale>
                                      <p:cBhvr>
                                        <p:cTn id="56" dur="50" autoRev="1" fill="hold"/>
                                        <p:tgtEl>
                                          <p:spTgt spid="23"/>
                                        </p:tgtEl>
                                      </p:cBhvr>
                                      <p:by x="105000" y="105000"/>
                                    </p:animScale>
                                  </p:childTnLst>
                                </p:cTn>
                              </p:par>
                            </p:childTnLst>
                          </p:cTn>
                        </p:par>
                        <p:par>
                          <p:cTn id="57" fill="hold">
                            <p:stCondLst>
                              <p:cond delay="2500"/>
                            </p:stCondLst>
                            <p:childTnLst>
                              <p:par>
                                <p:cTn id="58" presetID="26" presetClass="emph" presetSubtype="0" fill="hold" nodeType="afterEffect">
                                  <p:stCondLst>
                                    <p:cond delay="0"/>
                                  </p:stCondLst>
                                  <p:childTnLst>
                                    <p:animEffect transition="out" filter="fade">
                                      <p:cBhvr>
                                        <p:cTn id="59" dur="100" tmFilter="0, 0; .2, .5; .8, .5; 1, 0"/>
                                        <p:tgtEl>
                                          <p:spTgt spid="26"/>
                                        </p:tgtEl>
                                      </p:cBhvr>
                                    </p:animEffect>
                                    <p:animScale>
                                      <p:cBhvr>
                                        <p:cTn id="60" dur="50" autoRev="1" fill="hold"/>
                                        <p:tgtEl>
                                          <p:spTgt spid="26"/>
                                        </p:tgtEl>
                                      </p:cBhvr>
                                      <p:by x="105000" y="105000"/>
                                    </p:animScale>
                                  </p:childTnLst>
                                </p:cTn>
                              </p:par>
                            </p:childTnLst>
                          </p:cTn>
                        </p:par>
                        <p:par>
                          <p:cTn id="61" fill="hold">
                            <p:stCondLst>
                              <p:cond delay="3000"/>
                            </p:stCondLst>
                            <p:childTnLst>
                              <p:par>
                                <p:cTn id="62" presetID="26" presetClass="emph" presetSubtype="0" fill="hold" nodeType="afterEffect">
                                  <p:stCondLst>
                                    <p:cond delay="0"/>
                                  </p:stCondLst>
                                  <p:childTnLst>
                                    <p:animEffect transition="out" filter="fade">
                                      <p:cBhvr>
                                        <p:cTn id="63" dur="100" tmFilter="0, 0; .2, .5; .8, .5; 1, 0"/>
                                        <p:tgtEl>
                                          <p:spTgt spid="20"/>
                                        </p:tgtEl>
                                      </p:cBhvr>
                                    </p:animEffect>
                                    <p:animScale>
                                      <p:cBhvr>
                                        <p:cTn id="64" dur="50" autoRev="1" fill="hold"/>
                                        <p:tgtEl>
                                          <p:spTgt spid="20"/>
                                        </p:tgtEl>
                                      </p:cBhvr>
                                      <p:by x="105000" y="105000"/>
                                    </p:animScale>
                                  </p:childTnLst>
                                </p:cTn>
                              </p:par>
                              <p:par>
                                <p:cTn id="65" presetID="49" presetClass="entr" presetSubtype="0" decel="10000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 calcmode="lin" valueType="num">
                                      <p:cBhvr>
                                        <p:cTn id="69" dur="500" fill="hold"/>
                                        <p:tgtEl>
                                          <p:spTgt spid="29"/>
                                        </p:tgtEl>
                                        <p:attrNameLst>
                                          <p:attrName>style.rotation</p:attrName>
                                        </p:attrNameLst>
                                      </p:cBhvr>
                                      <p:tavLst>
                                        <p:tav tm="0">
                                          <p:val>
                                            <p:fltVal val="360"/>
                                          </p:val>
                                        </p:tav>
                                        <p:tav tm="100000">
                                          <p:val>
                                            <p:fltVal val="0"/>
                                          </p:val>
                                        </p:tav>
                                      </p:tavLst>
                                    </p:anim>
                                    <p:animEffect transition="in" filter="fade">
                                      <p:cBhvr>
                                        <p:cTn id="70" dur="500"/>
                                        <p:tgtEl>
                                          <p:spTgt spid="2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 calcmode="lin" valueType="num">
                                      <p:cBhvr>
                                        <p:cTn id="75" dur="500" fill="hold"/>
                                        <p:tgtEl>
                                          <p:spTgt spid="30"/>
                                        </p:tgtEl>
                                        <p:attrNameLst>
                                          <p:attrName>style.rotation</p:attrName>
                                        </p:attrNameLst>
                                      </p:cBhvr>
                                      <p:tavLst>
                                        <p:tav tm="0">
                                          <p:val>
                                            <p:fltVal val="360"/>
                                          </p:val>
                                        </p:tav>
                                        <p:tav tm="100000">
                                          <p:val>
                                            <p:fltVal val="0"/>
                                          </p:val>
                                        </p:tav>
                                      </p:tavLst>
                                    </p:anim>
                                    <p:animEffect transition="in" filter="fade">
                                      <p:cBhvr>
                                        <p:cTn id="76" dur="500"/>
                                        <p:tgtEl>
                                          <p:spTgt spid="30"/>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 calcmode="lin" valueType="num">
                                      <p:cBhvr>
                                        <p:cTn id="81" dur="500" fill="hold"/>
                                        <p:tgtEl>
                                          <p:spTgt spid="31"/>
                                        </p:tgtEl>
                                        <p:attrNameLst>
                                          <p:attrName>style.rotation</p:attrName>
                                        </p:attrNameLst>
                                      </p:cBhvr>
                                      <p:tavLst>
                                        <p:tav tm="0">
                                          <p:val>
                                            <p:fltVal val="360"/>
                                          </p:val>
                                        </p:tav>
                                        <p:tav tm="100000">
                                          <p:val>
                                            <p:fltVal val="0"/>
                                          </p:val>
                                        </p:tav>
                                      </p:tavLst>
                                    </p:anim>
                                    <p:animEffect transition="in" filter="fade">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下半年工作计划</a:t>
            </a:r>
          </a:p>
        </p:txBody>
      </p:sp>
      <p:grpSp>
        <p:nvGrpSpPr>
          <p:cNvPr id="3" name="组合 2"/>
          <p:cNvGrpSpPr/>
          <p:nvPr/>
        </p:nvGrpSpPr>
        <p:grpSpPr>
          <a:xfrm>
            <a:off x="5719895" y="1667076"/>
            <a:ext cx="3525705" cy="3523848"/>
            <a:chOff x="5719895" y="1667076"/>
            <a:chExt cx="3525705" cy="3523848"/>
          </a:xfrm>
        </p:grpSpPr>
        <p:sp>
          <p:nvSpPr>
            <p:cNvPr id="44" name="ExtraShape1"/>
            <p:cNvSpPr/>
            <p:nvPr/>
          </p:nvSpPr>
          <p:spPr bwMode="auto">
            <a:xfrm>
              <a:off x="5719895" y="1667076"/>
              <a:ext cx="3525705" cy="3523848"/>
            </a:xfrm>
            <a:custGeom>
              <a:avLst/>
              <a:gdLst>
                <a:gd name="connsiteX0" fmla="*/ 3723336 w 5076825"/>
                <a:gd name="connsiteY0" fmla="*/ 504627 h 5074152"/>
                <a:gd name="connsiteX1" fmla="*/ 4533942 w 5076825"/>
                <a:gd name="connsiteY1" fmla="*/ 504627 h 5074152"/>
                <a:gd name="connsiteX2" fmla="*/ 4593436 w 5076825"/>
                <a:gd name="connsiteY2" fmla="*/ 648432 h 5074152"/>
                <a:gd name="connsiteX3" fmla="*/ 4414954 w 5076825"/>
                <a:gd name="connsiteY3" fmla="*/ 826948 h 5074152"/>
                <a:gd name="connsiteX4" fmla="*/ 5076825 w 5076825"/>
                <a:gd name="connsiteY4" fmla="*/ 2535250 h 5074152"/>
                <a:gd name="connsiteX5" fmla="*/ 2540892 w 5076825"/>
                <a:gd name="connsiteY5" fmla="*/ 5074148 h 5074152"/>
                <a:gd name="connsiteX6" fmla="*/ 0 w 5076825"/>
                <a:gd name="connsiteY6" fmla="*/ 2589796 h 5074152"/>
                <a:gd name="connsiteX7" fmla="*/ 2479 w 5076825"/>
                <a:gd name="connsiteY7" fmla="*/ 2448471 h 5074152"/>
                <a:gd name="connsiteX8" fmla="*/ 676745 w 5076825"/>
                <a:gd name="connsiteY8" fmla="*/ 2510456 h 5074152"/>
                <a:gd name="connsiteX9" fmla="*/ 676745 w 5076825"/>
                <a:gd name="connsiteY9" fmla="*/ 2535250 h 5074152"/>
                <a:gd name="connsiteX10" fmla="*/ 2540892 w 5076825"/>
                <a:gd name="connsiteY10" fmla="*/ 4397274 h 5074152"/>
                <a:gd name="connsiteX11" fmla="*/ 4400081 w 5076825"/>
                <a:gd name="connsiteY11" fmla="*/ 2522853 h 5074152"/>
                <a:gd name="connsiteX12" fmla="*/ 3936523 w 5076825"/>
                <a:gd name="connsiteY12" fmla="*/ 1305471 h 5074152"/>
                <a:gd name="connsiteX13" fmla="*/ 3782830 w 5076825"/>
                <a:gd name="connsiteY13" fmla="*/ 1459193 h 5074152"/>
                <a:gd name="connsiteX14" fmla="*/ 3639052 w 5076825"/>
                <a:gd name="connsiteY14" fmla="*/ 1399688 h 5074152"/>
                <a:gd name="connsiteX15" fmla="*/ 3639052 w 5076825"/>
                <a:gd name="connsiteY15" fmla="*/ 588927 h 5074152"/>
                <a:gd name="connsiteX16" fmla="*/ 3723336 w 5076825"/>
                <a:gd name="connsiteY16" fmla="*/ 504627 h 5074152"/>
                <a:gd name="connsiteX17" fmla="*/ 2372371 w 5076825"/>
                <a:gd name="connsiteY17" fmla="*/ 0 h 5074152"/>
                <a:gd name="connsiteX18" fmla="*/ 2372392 w 5076825"/>
                <a:gd name="connsiteY18" fmla="*/ 3 h 5074152"/>
                <a:gd name="connsiteX19" fmla="*/ 2372399 w 5076825"/>
                <a:gd name="connsiteY19" fmla="*/ 2 h 5074152"/>
                <a:gd name="connsiteX20" fmla="*/ 2390896 w 5076825"/>
                <a:gd name="connsiteY20" fmla="*/ 2856 h 5074152"/>
                <a:gd name="connsiteX21" fmla="*/ 2435954 w 5076825"/>
                <a:gd name="connsiteY21" fmla="*/ 9803 h 5074152"/>
                <a:gd name="connsiteX22" fmla="*/ 2435963 w 5076825"/>
                <a:gd name="connsiteY22" fmla="*/ 9809 h 5074152"/>
                <a:gd name="connsiteX23" fmla="*/ 2435971 w 5076825"/>
                <a:gd name="connsiteY23" fmla="*/ 9810 h 5074152"/>
                <a:gd name="connsiteX24" fmla="*/ 2444643 w 5076825"/>
                <a:gd name="connsiteY24" fmla="*/ 15271 h 5074152"/>
                <a:gd name="connsiteX25" fmla="*/ 2488848 w 5076825"/>
                <a:gd name="connsiteY25" fmla="*/ 43088 h 5074152"/>
                <a:gd name="connsiteX26" fmla="*/ 2538413 w 5076825"/>
                <a:gd name="connsiteY26" fmla="*/ 158712 h 5074152"/>
                <a:gd name="connsiteX27" fmla="*/ 2538413 w 5076825"/>
                <a:gd name="connsiteY27" fmla="*/ 158793 h 5074152"/>
                <a:gd name="connsiteX28" fmla="*/ 2538413 w 5076825"/>
                <a:gd name="connsiteY28" fmla="*/ 159419 h 5074152"/>
                <a:gd name="connsiteX29" fmla="*/ 2538413 w 5076825"/>
                <a:gd name="connsiteY29" fmla="*/ 159501 h 5074152"/>
                <a:gd name="connsiteX30" fmla="*/ 2538413 w 5076825"/>
                <a:gd name="connsiteY30" fmla="*/ 164370 h 5074152"/>
                <a:gd name="connsiteX31" fmla="*/ 2538413 w 5076825"/>
                <a:gd name="connsiteY31" fmla="*/ 164453 h 5074152"/>
                <a:gd name="connsiteX32" fmla="*/ 2538413 w 5076825"/>
                <a:gd name="connsiteY32" fmla="*/ 177806 h 5074152"/>
                <a:gd name="connsiteX33" fmla="*/ 2538413 w 5076825"/>
                <a:gd name="connsiteY33" fmla="*/ 177896 h 5074152"/>
                <a:gd name="connsiteX34" fmla="*/ 2538413 w 5076825"/>
                <a:gd name="connsiteY34" fmla="*/ 203970 h 5074152"/>
                <a:gd name="connsiteX35" fmla="*/ 2538413 w 5076825"/>
                <a:gd name="connsiteY35" fmla="*/ 204073 h 5074152"/>
                <a:gd name="connsiteX36" fmla="*/ 2538413 w 5076825"/>
                <a:gd name="connsiteY36" fmla="*/ 247107 h 5074152"/>
                <a:gd name="connsiteX37" fmla="*/ 2538413 w 5076825"/>
                <a:gd name="connsiteY37" fmla="*/ 247231 h 5074152"/>
                <a:gd name="connsiteX38" fmla="*/ 2538413 w 5076825"/>
                <a:gd name="connsiteY38" fmla="*/ 311458 h 5074152"/>
                <a:gd name="connsiteX39" fmla="*/ 2538413 w 5076825"/>
                <a:gd name="connsiteY39" fmla="*/ 311614 h 5074152"/>
                <a:gd name="connsiteX40" fmla="*/ 2538413 w 5076825"/>
                <a:gd name="connsiteY40" fmla="*/ 401266 h 5074152"/>
                <a:gd name="connsiteX41" fmla="*/ 2538413 w 5076825"/>
                <a:gd name="connsiteY41" fmla="*/ 401466 h 5074152"/>
                <a:gd name="connsiteX42" fmla="*/ 2538413 w 5076825"/>
                <a:gd name="connsiteY42" fmla="*/ 457043 h 5074152"/>
                <a:gd name="connsiteX43" fmla="*/ 2538413 w 5076825"/>
                <a:gd name="connsiteY43" fmla="*/ 457271 h 5074152"/>
                <a:gd name="connsiteX44" fmla="*/ 2538413 w 5076825"/>
                <a:gd name="connsiteY44" fmla="*/ 520775 h 5074152"/>
                <a:gd name="connsiteX45" fmla="*/ 2538413 w 5076825"/>
                <a:gd name="connsiteY45" fmla="*/ 521034 h 5074152"/>
                <a:gd name="connsiteX46" fmla="*/ 2392222 w 5076825"/>
                <a:gd name="connsiteY46" fmla="*/ 677344 h 5074152"/>
                <a:gd name="connsiteX47" fmla="*/ 1817368 w 5076825"/>
                <a:gd name="connsiteY47" fmla="*/ 818767 h 5074152"/>
                <a:gd name="connsiteX48" fmla="*/ 1777175 w 5076825"/>
                <a:gd name="connsiteY48" fmla="*/ 837699 h 5074152"/>
                <a:gd name="connsiteX49" fmla="*/ 1661362 w 5076825"/>
                <a:gd name="connsiteY49" fmla="*/ 893588 h 5074152"/>
                <a:gd name="connsiteX50" fmla="*/ 1587017 w 5076825"/>
                <a:gd name="connsiteY50" fmla="*/ 936811 h 5074152"/>
                <a:gd name="connsiteX51" fmla="*/ 1511491 w 5076825"/>
                <a:gd name="connsiteY51" fmla="*/ 983657 h 5074152"/>
                <a:gd name="connsiteX52" fmla="*/ 1434838 w 5076825"/>
                <a:gd name="connsiteY52" fmla="*/ 1037358 h 5074152"/>
                <a:gd name="connsiteX53" fmla="*/ 1369476 w 5076825"/>
                <a:gd name="connsiteY53" fmla="*/ 1088011 h 5074152"/>
                <a:gd name="connsiteX54" fmla="*/ 1297764 w 5076825"/>
                <a:gd name="connsiteY54" fmla="*/ 1147744 h 5074152"/>
                <a:gd name="connsiteX55" fmla="*/ 1180338 w 5076825"/>
                <a:gd name="connsiteY55" fmla="*/ 1259780 h 5074152"/>
                <a:gd name="connsiteX56" fmla="*/ 677256 w 5076825"/>
                <a:gd name="connsiteY56" fmla="*/ 2509640 h 5074152"/>
                <a:gd name="connsiteX57" fmla="*/ 3175 w 5076825"/>
                <a:gd name="connsiteY57" fmla="*/ 2447643 h 5074152"/>
                <a:gd name="connsiteX58" fmla="*/ 672299 w 5076825"/>
                <a:gd name="connsiteY58" fmla="*/ 813401 h 5074152"/>
                <a:gd name="connsiteX59" fmla="*/ 866299 w 5076825"/>
                <a:gd name="connsiteY59" fmla="*/ 624465 h 5074152"/>
                <a:gd name="connsiteX60" fmla="*/ 868403 w 5076825"/>
                <a:gd name="connsiteY60" fmla="*/ 622811 h 5074152"/>
                <a:gd name="connsiteX61" fmla="*/ 868363 w 5076825"/>
                <a:gd name="connsiteY61" fmla="*/ 622760 h 5074152"/>
                <a:gd name="connsiteX62" fmla="*/ 1026169 w 5076825"/>
                <a:gd name="connsiteY62" fmla="*/ 494983 h 5074152"/>
                <a:gd name="connsiteX63" fmla="*/ 1062483 w 5076825"/>
                <a:gd name="connsiteY63" fmla="*/ 470183 h 5074152"/>
                <a:gd name="connsiteX64" fmla="*/ 1079350 w 5076825"/>
                <a:gd name="connsiteY64" fmla="*/ 456918 h 5074152"/>
                <a:gd name="connsiteX65" fmla="*/ 1109720 w 5076825"/>
                <a:gd name="connsiteY65" fmla="*/ 437923 h 5074152"/>
                <a:gd name="connsiteX66" fmla="*/ 1194196 w 5076825"/>
                <a:gd name="connsiteY66" fmla="*/ 380232 h 5074152"/>
                <a:gd name="connsiteX67" fmla="*/ 1279351 w 5076825"/>
                <a:gd name="connsiteY67" fmla="*/ 331827 h 5074152"/>
                <a:gd name="connsiteX68" fmla="*/ 1310059 w 5076825"/>
                <a:gd name="connsiteY68" fmla="*/ 312620 h 5074152"/>
                <a:gd name="connsiteX69" fmla="*/ 1330458 w 5076825"/>
                <a:gd name="connsiteY69" fmla="*/ 302776 h 5074152"/>
                <a:gd name="connsiteX70" fmla="*/ 1371515 w 5076825"/>
                <a:gd name="connsiteY70" fmla="*/ 279437 h 5074152"/>
                <a:gd name="connsiteX71" fmla="*/ 1548270 w 5076825"/>
                <a:gd name="connsiteY71" fmla="*/ 197659 h 5074152"/>
                <a:gd name="connsiteX72" fmla="*/ 1557031 w 5076825"/>
                <a:gd name="connsiteY72" fmla="*/ 193431 h 5074152"/>
                <a:gd name="connsiteX73" fmla="*/ 2372371 w 5076825"/>
                <a:gd name="connsiteY73" fmla="*/ 0 h 507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076825" h="5074152">
                  <a:moveTo>
                    <a:pt x="3723336" y="504627"/>
                  </a:moveTo>
                  <a:cubicBezTo>
                    <a:pt x="3723336" y="504627"/>
                    <a:pt x="3723336" y="504627"/>
                    <a:pt x="4533942" y="504627"/>
                  </a:cubicBezTo>
                  <a:cubicBezTo>
                    <a:pt x="4608310" y="504627"/>
                    <a:pt x="4647972" y="596365"/>
                    <a:pt x="4593436" y="648432"/>
                  </a:cubicBezTo>
                  <a:cubicBezTo>
                    <a:pt x="4593436" y="648432"/>
                    <a:pt x="4593436" y="648432"/>
                    <a:pt x="4414954" y="826948"/>
                  </a:cubicBezTo>
                  <a:cubicBezTo>
                    <a:pt x="4826454" y="1278198"/>
                    <a:pt x="5076825" y="1878211"/>
                    <a:pt x="5076825" y="2535250"/>
                  </a:cubicBezTo>
                  <a:cubicBezTo>
                    <a:pt x="5076825" y="3936107"/>
                    <a:pt x="3941480" y="5071668"/>
                    <a:pt x="2540892" y="5074148"/>
                  </a:cubicBezTo>
                  <a:cubicBezTo>
                    <a:pt x="1162613" y="5076627"/>
                    <a:pt x="29747" y="3965859"/>
                    <a:pt x="0" y="2589796"/>
                  </a:cubicBezTo>
                  <a:cubicBezTo>
                    <a:pt x="0" y="2542688"/>
                    <a:pt x="0" y="2495579"/>
                    <a:pt x="2479" y="2448471"/>
                  </a:cubicBezTo>
                  <a:cubicBezTo>
                    <a:pt x="2479" y="2448471"/>
                    <a:pt x="2479" y="2448471"/>
                    <a:pt x="676745" y="2510456"/>
                  </a:cubicBezTo>
                  <a:cubicBezTo>
                    <a:pt x="676745" y="2517894"/>
                    <a:pt x="676745" y="2527812"/>
                    <a:pt x="676745" y="2535250"/>
                  </a:cubicBezTo>
                  <a:cubicBezTo>
                    <a:pt x="676745" y="3564198"/>
                    <a:pt x="1512140" y="4399753"/>
                    <a:pt x="2540892" y="4397274"/>
                  </a:cubicBezTo>
                  <a:cubicBezTo>
                    <a:pt x="3569643" y="4394794"/>
                    <a:pt x="4407517" y="3549321"/>
                    <a:pt x="4400081" y="2522853"/>
                  </a:cubicBezTo>
                  <a:cubicBezTo>
                    <a:pt x="4397602" y="2056727"/>
                    <a:pt x="4221598" y="1630271"/>
                    <a:pt x="3936523" y="1305471"/>
                  </a:cubicBezTo>
                  <a:cubicBezTo>
                    <a:pt x="3936523" y="1305471"/>
                    <a:pt x="3936523" y="1305471"/>
                    <a:pt x="3782830" y="1459193"/>
                  </a:cubicBezTo>
                  <a:cubicBezTo>
                    <a:pt x="3728293" y="1513740"/>
                    <a:pt x="3639052" y="1476549"/>
                    <a:pt x="3639052" y="1399688"/>
                  </a:cubicBezTo>
                  <a:cubicBezTo>
                    <a:pt x="3639052" y="1399688"/>
                    <a:pt x="3639052" y="1399688"/>
                    <a:pt x="3639052" y="588927"/>
                  </a:cubicBezTo>
                  <a:cubicBezTo>
                    <a:pt x="3639052" y="541818"/>
                    <a:pt x="3676236" y="504627"/>
                    <a:pt x="3723336" y="504627"/>
                  </a:cubicBezTo>
                  <a:close/>
                  <a:moveTo>
                    <a:pt x="2372371" y="0"/>
                  </a:moveTo>
                  <a:lnTo>
                    <a:pt x="2372392" y="3"/>
                  </a:lnTo>
                  <a:lnTo>
                    <a:pt x="2372399" y="2"/>
                  </a:lnTo>
                  <a:lnTo>
                    <a:pt x="2390896" y="2856"/>
                  </a:lnTo>
                  <a:lnTo>
                    <a:pt x="2435954" y="9803"/>
                  </a:lnTo>
                  <a:lnTo>
                    <a:pt x="2435963" y="9809"/>
                  </a:lnTo>
                  <a:lnTo>
                    <a:pt x="2435971" y="9810"/>
                  </a:lnTo>
                  <a:lnTo>
                    <a:pt x="2444643" y="15271"/>
                  </a:lnTo>
                  <a:lnTo>
                    <a:pt x="2488848" y="43088"/>
                  </a:lnTo>
                  <a:cubicBezTo>
                    <a:pt x="2519207" y="71916"/>
                    <a:pt x="2538413" y="112835"/>
                    <a:pt x="2538413" y="158712"/>
                  </a:cubicBezTo>
                  <a:lnTo>
                    <a:pt x="2538413" y="158793"/>
                  </a:lnTo>
                  <a:lnTo>
                    <a:pt x="2538413" y="159419"/>
                  </a:lnTo>
                  <a:lnTo>
                    <a:pt x="2538413" y="159501"/>
                  </a:lnTo>
                  <a:lnTo>
                    <a:pt x="2538413" y="164370"/>
                  </a:lnTo>
                  <a:lnTo>
                    <a:pt x="2538413" y="164453"/>
                  </a:lnTo>
                  <a:lnTo>
                    <a:pt x="2538413" y="177806"/>
                  </a:lnTo>
                  <a:lnTo>
                    <a:pt x="2538413" y="177896"/>
                  </a:lnTo>
                  <a:lnTo>
                    <a:pt x="2538413" y="203970"/>
                  </a:lnTo>
                  <a:lnTo>
                    <a:pt x="2538413" y="204073"/>
                  </a:lnTo>
                  <a:lnTo>
                    <a:pt x="2538413" y="247107"/>
                  </a:lnTo>
                  <a:lnTo>
                    <a:pt x="2538413" y="247231"/>
                  </a:lnTo>
                  <a:lnTo>
                    <a:pt x="2538413" y="311458"/>
                  </a:lnTo>
                  <a:lnTo>
                    <a:pt x="2538413" y="311614"/>
                  </a:lnTo>
                  <a:lnTo>
                    <a:pt x="2538413" y="401266"/>
                  </a:lnTo>
                  <a:lnTo>
                    <a:pt x="2538413" y="401466"/>
                  </a:lnTo>
                  <a:lnTo>
                    <a:pt x="2538413" y="457043"/>
                  </a:lnTo>
                  <a:lnTo>
                    <a:pt x="2538413" y="457271"/>
                  </a:lnTo>
                  <a:lnTo>
                    <a:pt x="2538413" y="520775"/>
                  </a:lnTo>
                  <a:lnTo>
                    <a:pt x="2538413" y="521034"/>
                  </a:lnTo>
                  <a:cubicBezTo>
                    <a:pt x="2538413" y="602911"/>
                    <a:pt x="2473990" y="672382"/>
                    <a:pt x="2392222" y="677344"/>
                  </a:cubicBezTo>
                  <a:cubicBezTo>
                    <a:pt x="2191519" y="694712"/>
                    <a:pt x="1995771" y="741853"/>
                    <a:pt x="1817368" y="818767"/>
                  </a:cubicBezTo>
                  <a:lnTo>
                    <a:pt x="1777175" y="837699"/>
                  </a:lnTo>
                  <a:lnTo>
                    <a:pt x="1661362" y="893588"/>
                  </a:lnTo>
                  <a:lnTo>
                    <a:pt x="1587017" y="936811"/>
                  </a:lnTo>
                  <a:lnTo>
                    <a:pt x="1511491" y="983657"/>
                  </a:lnTo>
                  <a:lnTo>
                    <a:pt x="1434838" y="1037358"/>
                  </a:lnTo>
                  <a:lnTo>
                    <a:pt x="1369476" y="1088011"/>
                  </a:lnTo>
                  <a:lnTo>
                    <a:pt x="1297764" y="1147744"/>
                  </a:lnTo>
                  <a:lnTo>
                    <a:pt x="1180338" y="1259780"/>
                  </a:lnTo>
                  <a:cubicBezTo>
                    <a:pt x="873037" y="1587124"/>
                    <a:pt x="684690" y="2026063"/>
                    <a:pt x="677256" y="2509640"/>
                  </a:cubicBezTo>
                  <a:cubicBezTo>
                    <a:pt x="677256" y="2509640"/>
                    <a:pt x="677256" y="2509640"/>
                    <a:pt x="3175" y="2447643"/>
                  </a:cubicBezTo>
                  <a:cubicBezTo>
                    <a:pt x="23001" y="1817753"/>
                    <a:pt x="273303" y="1247380"/>
                    <a:pt x="672299" y="813401"/>
                  </a:cubicBezTo>
                  <a:cubicBezTo>
                    <a:pt x="733636" y="747064"/>
                    <a:pt x="798380" y="683982"/>
                    <a:pt x="866299" y="624465"/>
                  </a:cubicBezTo>
                  <a:lnTo>
                    <a:pt x="868403" y="622811"/>
                  </a:lnTo>
                  <a:lnTo>
                    <a:pt x="868363" y="622760"/>
                  </a:lnTo>
                  <a:cubicBezTo>
                    <a:pt x="919159" y="578100"/>
                    <a:pt x="971812" y="535456"/>
                    <a:pt x="1026169" y="494983"/>
                  </a:cubicBezTo>
                  <a:lnTo>
                    <a:pt x="1062483" y="470183"/>
                  </a:lnTo>
                  <a:lnTo>
                    <a:pt x="1079350" y="456918"/>
                  </a:lnTo>
                  <a:lnTo>
                    <a:pt x="1109720" y="437923"/>
                  </a:lnTo>
                  <a:lnTo>
                    <a:pt x="1194196" y="380232"/>
                  </a:lnTo>
                  <a:lnTo>
                    <a:pt x="1279351" y="331827"/>
                  </a:lnTo>
                  <a:lnTo>
                    <a:pt x="1310059" y="312620"/>
                  </a:lnTo>
                  <a:lnTo>
                    <a:pt x="1330458" y="302776"/>
                  </a:lnTo>
                  <a:lnTo>
                    <a:pt x="1371515" y="279437"/>
                  </a:lnTo>
                  <a:lnTo>
                    <a:pt x="1548270" y="197659"/>
                  </a:lnTo>
                  <a:lnTo>
                    <a:pt x="1557031" y="193431"/>
                  </a:lnTo>
                  <a:cubicBezTo>
                    <a:pt x="1809811" y="86796"/>
                    <a:pt x="2084896" y="19839"/>
                    <a:pt x="2372371" y="0"/>
                  </a:cubicBezTo>
                  <a:close/>
                </a:path>
              </a:pathLst>
            </a:custGeom>
            <a:solidFill>
              <a:srgbClr val="245D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ValueShape"/>
            <p:cNvSpPr/>
            <p:nvPr/>
          </p:nvSpPr>
          <p:spPr bwMode="auto">
            <a:xfrm>
              <a:off x="6841110" y="2330626"/>
              <a:ext cx="1284380" cy="2193919"/>
            </a:xfrm>
            <a:custGeom>
              <a:avLst/>
              <a:gdLst>
                <a:gd name="T0" fmla="*/ 609 w 746"/>
                <a:gd name="T1" fmla="*/ 26 h 1274"/>
                <a:gd name="T2" fmla="*/ 22 w 746"/>
                <a:gd name="T3" fmla="*/ 613 h 1274"/>
                <a:gd name="T4" fmla="*/ 46 w 746"/>
                <a:gd name="T5" fmla="*/ 671 h 1274"/>
                <a:gd name="T6" fmla="*/ 271 w 746"/>
                <a:gd name="T7" fmla="*/ 671 h 1274"/>
                <a:gd name="T8" fmla="*/ 81 w 746"/>
                <a:gd name="T9" fmla="*/ 1213 h 1274"/>
                <a:gd name="T10" fmla="*/ 137 w 746"/>
                <a:gd name="T11" fmla="*/ 1248 h 1274"/>
                <a:gd name="T12" fmla="*/ 724 w 746"/>
                <a:gd name="T13" fmla="*/ 661 h 1274"/>
                <a:gd name="T14" fmla="*/ 700 w 746"/>
                <a:gd name="T15" fmla="*/ 603 h 1274"/>
                <a:gd name="T16" fmla="*/ 475 w 746"/>
                <a:gd name="T17" fmla="*/ 603 h 1274"/>
                <a:gd name="T18" fmla="*/ 665 w 746"/>
                <a:gd name="T19" fmla="*/ 61 h 1274"/>
                <a:gd name="T20" fmla="*/ 609 w 746"/>
                <a:gd name="T21" fmla="*/ 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6" h="1274">
                  <a:moveTo>
                    <a:pt x="609" y="26"/>
                  </a:moveTo>
                  <a:cubicBezTo>
                    <a:pt x="22" y="613"/>
                    <a:pt x="22" y="613"/>
                    <a:pt x="22" y="613"/>
                  </a:cubicBezTo>
                  <a:cubicBezTo>
                    <a:pt x="0" y="634"/>
                    <a:pt x="15" y="671"/>
                    <a:pt x="46" y="671"/>
                  </a:cubicBezTo>
                  <a:cubicBezTo>
                    <a:pt x="271" y="671"/>
                    <a:pt x="271" y="671"/>
                    <a:pt x="271" y="671"/>
                  </a:cubicBezTo>
                  <a:cubicBezTo>
                    <a:pt x="81" y="1213"/>
                    <a:pt x="81" y="1213"/>
                    <a:pt x="81" y="1213"/>
                  </a:cubicBezTo>
                  <a:cubicBezTo>
                    <a:pt x="69" y="1247"/>
                    <a:pt x="112" y="1274"/>
                    <a:pt x="137" y="1248"/>
                  </a:cubicBezTo>
                  <a:cubicBezTo>
                    <a:pt x="724" y="661"/>
                    <a:pt x="724" y="661"/>
                    <a:pt x="724" y="661"/>
                  </a:cubicBezTo>
                  <a:cubicBezTo>
                    <a:pt x="746" y="640"/>
                    <a:pt x="731" y="603"/>
                    <a:pt x="700" y="603"/>
                  </a:cubicBezTo>
                  <a:cubicBezTo>
                    <a:pt x="475" y="603"/>
                    <a:pt x="475" y="603"/>
                    <a:pt x="475" y="603"/>
                  </a:cubicBezTo>
                  <a:cubicBezTo>
                    <a:pt x="665" y="61"/>
                    <a:pt x="665" y="61"/>
                    <a:pt x="665" y="61"/>
                  </a:cubicBezTo>
                  <a:cubicBezTo>
                    <a:pt x="677" y="27"/>
                    <a:pt x="634" y="0"/>
                    <a:pt x="609" y="26"/>
                  </a:cubicBezTo>
                  <a:close/>
                </a:path>
              </a:pathLst>
            </a:cu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6" name="Freeform 6"/>
            <p:cNvSpPr/>
            <p:nvPr/>
          </p:nvSpPr>
          <p:spPr bwMode="auto">
            <a:xfrm>
              <a:off x="6601873" y="2545609"/>
              <a:ext cx="883080" cy="1571023"/>
            </a:xfrm>
            <a:custGeom>
              <a:avLst/>
              <a:gdLst>
                <a:gd name="T0" fmla="*/ 205 w 513"/>
                <a:gd name="T1" fmla="*/ 912 h 912"/>
                <a:gd name="T2" fmla="*/ 183 w 513"/>
                <a:gd name="T3" fmla="*/ 904 h 912"/>
                <a:gd name="T4" fmla="*/ 0 w 513"/>
                <a:gd name="T5" fmla="*/ 512 h 912"/>
                <a:gd name="T6" fmla="*/ 138 w 513"/>
                <a:gd name="T7" fmla="*/ 162 h 912"/>
                <a:gd name="T8" fmla="*/ 475 w 513"/>
                <a:gd name="T9" fmla="*/ 1 h 912"/>
                <a:gd name="T10" fmla="*/ 512 w 513"/>
                <a:gd name="T11" fmla="*/ 33 h 912"/>
                <a:gd name="T12" fmla="*/ 480 w 513"/>
                <a:gd name="T13" fmla="*/ 69 h 912"/>
                <a:gd name="T14" fmla="*/ 68 w 513"/>
                <a:gd name="T15" fmla="*/ 512 h 912"/>
                <a:gd name="T16" fmla="*/ 227 w 513"/>
                <a:gd name="T17" fmla="*/ 852 h 912"/>
                <a:gd name="T18" fmla="*/ 237 w 513"/>
                <a:gd name="T19" fmla="*/ 888 h 912"/>
                <a:gd name="T20" fmla="*/ 205 w 513"/>
                <a:gd name="T21" fmla="*/ 9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3" h="912">
                  <a:moveTo>
                    <a:pt x="205" y="912"/>
                  </a:moveTo>
                  <a:cubicBezTo>
                    <a:pt x="197" y="912"/>
                    <a:pt x="189" y="910"/>
                    <a:pt x="183" y="904"/>
                  </a:cubicBezTo>
                  <a:cubicBezTo>
                    <a:pt x="67" y="807"/>
                    <a:pt x="0" y="664"/>
                    <a:pt x="0" y="512"/>
                  </a:cubicBezTo>
                  <a:cubicBezTo>
                    <a:pt x="0" y="382"/>
                    <a:pt x="49" y="257"/>
                    <a:pt x="138" y="162"/>
                  </a:cubicBezTo>
                  <a:cubicBezTo>
                    <a:pt x="227" y="68"/>
                    <a:pt x="347" y="10"/>
                    <a:pt x="475" y="1"/>
                  </a:cubicBezTo>
                  <a:cubicBezTo>
                    <a:pt x="494" y="0"/>
                    <a:pt x="511" y="14"/>
                    <a:pt x="512" y="33"/>
                  </a:cubicBezTo>
                  <a:cubicBezTo>
                    <a:pt x="513" y="52"/>
                    <a:pt x="499" y="68"/>
                    <a:pt x="480" y="69"/>
                  </a:cubicBezTo>
                  <a:cubicBezTo>
                    <a:pt x="249" y="86"/>
                    <a:pt x="68" y="280"/>
                    <a:pt x="68" y="512"/>
                  </a:cubicBezTo>
                  <a:cubicBezTo>
                    <a:pt x="68" y="643"/>
                    <a:pt x="126" y="767"/>
                    <a:pt x="227" y="852"/>
                  </a:cubicBezTo>
                  <a:cubicBezTo>
                    <a:pt x="237" y="861"/>
                    <a:pt x="241" y="875"/>
                    <a:pt x="237" y="888"/>
                  </a:cubicBezTo>
                  <a:cubicBezTo>
                    <a:pt x="233" y="902"/>
                    <a:pt x="220" y="912"/>
                    <a:pt x="205" y="912"/>
                  </a:cubicBezTo>
                  <a:close/>
                </a:path>
              </a:pathLst>
            </a:custGeom>
            <a:solidFill>
              <a:srgbClr val="D1CD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Freeform 7"/>
            <p:cNvSpPr/>
            <p:nvPr/>
          </p:nvSpPr>
          <p:spPr bwMode="auto">
            <a:xfrm>
              <a:off x="6916078" y="2251248"/>
              <a:ext cx="805908" cy="235929"/>
            </a:xfrm>
            <a:custGeom>
              <a:avLst/>
              <a:gdLst>
                <a:gd name="T0" fmla="*/ 39 w 468"/>
                <a:gd name="T1" fmla="*/ 137 h 137"/>
                <a:gd name="T2" fmla="*/ 9 w 468"/>
                <a:gd name="T3" fmla="*/ 118 h 137"/>
                <a:gd name="T4" fmla="*/ 24 w 468"/>
                <a:gd name="T5" fmla="*/ 72 h 137"/>
                <a:gd name="T6" fmla="*/ 329 w 468"/>
                <a:gd name="T7" fmla="*/ 0 h 137"/>
                <a:gd name="T8" fmla="*/ 437 w 468"/>
                <a:gd name="T9" fmla="*/ 9 h 137"/>
                <a:gd name="T10" fmla="*/ 465 w 468"/>
                <a:gd name="T11" fmla="*/ 48 h 137"/>
                <a:gd name="T12" fmla="*/ 426 w 468"/>
                <a:gd name="T13" fmla="*/ 76 h 137"/>
                <a:gd name="T14" fmla="*/ 329 w 468"/>
                <a:gd name="T15" fmla="*/ 69 h 137"/>
                <a:gd name="T16" fmla="*/ 54 w 468"/>
                <a:gd name="T17" fmla="*/ 133 h 137"/>
                <a:gd name="T18" fmla="*/ 39 w 468"/>
                <a:gd name="T1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137">
                  <a:moveTo>
                    <a:pt x="39" y="137"/>
                  </a:moveTo>
                  <a:cubicBezTo>
                    <a:pt x="27" y="137"/>
                    <a:pt x="15" y="130"/>
                    <a:pt x="9" y="118"/>
                  </a:cubicBezTo>
                  <a:cubicBezTo>
                    <a:pt x="0" y="101"/>
                    <a:pt x="7" y="81"/>
                    <a:pt x="24" y="72"/>
                  </a:cubicBezTo>
                  <a:cubicBezTo>
                    <a:pt x="119" y="25"/>
                    <a:pt x="222" y="0"/>
                    <a:pt x="329" y="0"/>
                  </a:cubicBezTo>
                  <a:cubicBezTo>
                    <a:pt x="365" y="0"/>
                    <a:pt x="401" y="3"/>
                    <a:pt x="437" y="9"/>
                  </a:cubicBezTo>
                  <a:cubicBezTo>
                    <a:pt x="455" y="12"/>
                    <a:pt x="468" y="29"/>
                    <a:pt x="465" y="48"/>
                  </a:cubicBezTo>
                  <a:cubicBezTo>
                    <a:pt x="462" y="66"/>
                    <a:pt x="445" y="79"/>
                    <a:pt x="426" y="76"/>
                  </a:cubicBezTo>
                  <a:cubicBezTo>
                    <a:pt x="394" y="71"/>
                    <a:pt x="362" y="69"/>
                    <a:pt x="329" y="69"/>
                  </a:cubicBezTo>
                  <a:cubicBezTo>
                    <a:pt x="232" y="69"/>
                    <a:pt x="140" y="90"/>
                    <a:pt x="54" y="133"/>
                  </a:cubicBezTo>
                  <a:cubicBezTo>
                    <a:pt x="49" y="136"/>
                    <a:pt x="44" y="137"/>
                    <a:pt x="39" y="137"/>
                  </a:cubicBezTo>
                  <a:close/>
                </a:path>
              </a:pathLst>
            </a:custGeom>
            <a:solidFill>
              <a:srgbClr val="72B0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Freeform 8"/>
            <p:cNvSpPr/>
            <p:nvPr/>
          </p:nvSpPr>
          <p:spPr bwMode="auto">
            <a:xfrm>
              <a:off x="6307513" y="2495997"/>
              <a:ext cx="593130" cy="1900661"/>
            </a:xfrm>
            <a:custGeom>
              <a:avLst/>
              <a:gdLst>
                <a:gd name="T0" fmla="*/ 308 w 345"/>
                <a:gd name="T1" fmla="*/ 1104 h 1104"/>
                <a:gd name="T2" fmla="*/ 288 w 345"/>
                <a:gd name="T3" fmla="*/ 1098 h 1104"/>
                <a:gd name="T4" fmla="*/ 0 w 345"/>
                <a:gd name="T5" fmla="*/ 541 h 1104"/>
                <a:gd name="T6" fmla="*/ 252 w 345"/>
                <a:gd name="T7" fmla="*/ 12 h 1104"/>
                <a:gd name="T8" fmla="*/ 300 w 345"/>
                <a:gd name="T9" fmla="*/ 17 h 1104"/>
                <a:gd name="T10" fmla="*/ 295 w 345"/>
                <a:gd name="T11" fmla="*/ 65 h 1104"/>
                <a:gd name="T12" fmla="*/ 69 w 345"/>
                <a:gd name="T13" fmla="*/ 541 h 1104"/>
                <a:gd name="T14" fmla="*/ 327 w 345"/>
                <a:gd name="T15" fmla="*/ 1042 h 1104"/>
                <a:gd name="T16" fmla="*/ 340 w 345"/>
                <a:gd name="T17" fmla="*/ 1081 h 1104"/>
                <a:gd name="T18" fmla="*/ 308 w 345"/>
                <a:gd name="T19" fmla="*/ 1104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1104">
                  <a:moveTo>
                    <a:pt x="308" y="1104"/>
                  </a:moveTo>
                  <a:cubicBezTo>
                    <a:pt x="301" y="1104"/>
                    <a:pt x="294" y="1102"/>
                    <a:pt x="288" y="1098"/>
                  </a:cubicBezTo>
                  <a:cubicBezTo>
                    <a:pt x="108" y="970"/>
                    <a:pt x="0" y="762"/>
                    <a:pt x="0" y="541"/>
                  </a:cubicBezTo>
                  <a:cubicBezTo>
                    <a:pt x="0" y="335"/>
                    <a:pt x="92" y="142"/>
                    <a:pt x="252" y="12"/>
                  </a:cubicBezTo>
                  <a:cubicBezTo>
                    <a:pt x="266" y="0"/>
                    <a:pt x="288" y="2"/>
                    <a:pt x="300" y="17"/>
                  </a:cubicBezTo>
                  <a:cubicBezTo>
                    <a:pt x="312" y="31"/>
                    <a:pt x="310" y="53"/>
                    <a:pt x="295" y="65"/>
                  </a:cubicBezTo>
                  <a:cubicBezTo>
                    <a:pt x="151" y="182"/>
                    <a:pt x="69" y="356"/>
                    <a:pt x="69" y="541"/>
                  </a:cubicBezTo>
                  <a:cubicBezTo>
                    <a:pt x="69" y="739"/>
                    <a:pt x="165" y="927"/>
                    <a:pt x="327" y="1042"/>
                  </a:cubicBezTo>
                  <a:cubicBezTo>
                    <a:pt x="339" y="1051"/>
                    <a:pt x="345" y="1067"/>
                    <a:pt x="340" y="1081"/>
                  </a:cubicBezTo>
                  <a:cubicBezTo>
                    <a:pt x="335" y="1094"/>
                    <a:pt x="322" y="1104"/>
                    <a:pt x="308" y="1104"/>
                  </a:cubicBezTo>
                  <a:close/>
                </a:path>
              </a:pathLst>
            </a:custGeom>
            <a:solidFill>
              <a:srgbClr val="72B0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Freeform 9"/>
            <p:cNvSpPr/>
            <p:nvPr/>
          </p:nvSpPr>
          <p:spPr bwMode="auto">
            <a:xfrm>
              <a:off x="7424317" y="4035047"/>
              <a:ext cx="595335" cy="274516"/>
            </a:xfrm>
            <a:custGeom>
              <a:avLst/>
              <a:gdLst>
                <a:gd name="T0" fmla="*/ 34 w 346"/>
                <a:gd name="T1" fmla="*/ 159 h 159"/>
                <a:gd name="T2" fmla="*/ 0 w 346"/>
                <a:gd name="T3" fmla="*/ 125 h 159"/>
                <a:gd name="T4" fmla="*/ 34 w 346"/>
                <a:gd name="T5" fmla="*/ 91 h 159"/>
                <a:gd name="T6" fmla="*/ 288 w 346"/>
                <a:gd name="T7" fmla="*/ 11 h 159"/>
                <a:gd name="T8" fmla="*/ 335 w 346"/>
                <a:gd name="T9" fmla="*/ 20 h 159"/>
                <a:gd name="T10" fmla="*/ 327 w 346"/>
                <a:gd name="T11" fmla="*/ 67 h 159"/>
                <a:gd name="T12" fmla="*/ 34 w 346"/>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346" h="159">
                  <a:moveTo>
                    <a:pt x="34" y="159"/>
                  </a:moveTo>
                  <a:cubicBezTo>
                    <a:pt x="15" y="159"/>
                    <a:pt x="0" y="144"/>
                    <a:pt x="0" y="125"/>
                  </a:cubicBezTo>
                  <a:cubicBezTo>
                    <a:pt x="0" y="106"/>
                    <a:pt x="15" y="91"/>
                    <a:pt x="34" y="91"/>
                  </a:cubicBezTo>
                  <a:cubicBezTo>
                    <a:pt x="125" y="91"/>
                    <a:pt x="213" y="63"/>
                    <a:pt x="288" y="11"/>
                  </a:cubicBezTo>
                  <a:cubicBezTo>
                    <a:pt x="303" y="0"/>
                    <a:pt x="324" y="4"/>
                    <a:pt x="335" y="20"/>
                  </a:cubicBezTo>
                  <a:cubicBezTo>
                    <a:pt x="346" y="35"/>
                    <a:pt x="342" y="56"/>
                    <a:pt x="327" y="67"/>
                  </a:cubicBezTo>
                  <a:cubicBezTo>
                    <a:pt x="241" y="127"/>
                    <a:pt x="139" y="159"/>
                    <a:pt x="34" y="159"/>
                  </a:cubicBezTo>
                  <a:close/>
                </a:path>
              </a:pathLst>
            </a:custGeom>
            <a:solidFill>
              <a:srgbClr val="D1CD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Freeform 10"/>
            <p:cNvSpPr/>
            <p:nvPr/>
          </p:nvSpPr>
          <p:spPr bwMode="auto">
            <a:xfrm>
              <a:off x="7945787" y="2731926"/>
              <a:ext cx="418939" cy="1283277"/>
            </a:xfrm>
            <a:custGeom>
              <a:avLst/>
              <a:gdLst>
                <a:gd name="T0" fmla="*/ 97 w 243"/>
                <a:gd name="T1" fmla="*/ 745 h 745"/>
                <a:gd name="T2" fmla="*/ 71 w 243"/>
                <a:gd name="T3" fmla="*/ 689 h 745"/>
                <a:gd name="T4" fmla="*/ 175 w 243"/>
                <a:gd name="T5" fmla="*/ 404 h 745"/>
                <a:gd name="T6" fmla="*/ 16 w 243"/>
                <a:gd name="T7" fmla="*/ 64 h 745"/>
                <a:gd name="T8" fmla="*/ 12 w 243"/>
                <a:gd name="T9" fmla="*/ 16 h 745"/>
                <a:gd name="T10" fmla="*/ 60 w 243"/>
                <a:gd name="T11" fmla="*/ 12 h 745"/>
                <a:gd name="T12" fmla="*/ 243 w 243"/>
                <a:gd name="T13" fmla="*/ 404 h 745"/>
                <a:gd name="T14" fmla="*/ 123 w 243"/>
                <a:gd name="T15" fmla="*/ 733 h 745"/>
                <a:gd name="T16" fmla="*/ 97 w 243"/>
                <a:gd name="T17" fmla="*/ 74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745">
                  <a:moveTo>
                    <a:pt x="97" y="745"/>
                  </a:moveTo>
                  <a:cubicBezTo>
                    <a:pt x="68" y="745"/>
                    <a:pt x="53" y="711"/>
                    <a:pt x="71" y="689"/>
                  </a:cubicBezTo>
                  <a:cubicBezTo>
                    <a:pt x="138" y="610"/>
                    <a:pt x="175" y="508"/>
                    <a:pt x="175" y="404"/>
                  </a:cubicBezTo>
                  <a:cubicBezTo>
                    <a:pt x="175" y="273"/>
                    <a:pt x="117" y="149"/>
                    <a:pt x="16" y="64"/>
                  </a:cubicBezTo>
                  <a:cubicBezTo>
                    <a:pt x="2" y="52"/>
                    <a:pt x="0" y="30"/>
                    <a:pt x="12" y="16"/>
                  </a:cubicBezTo>
                  <a:cubicBezTo>
                    <a:pt x="24" y="2"/>
                    <a:pt x="46" y="0"/>
                    <a:pt x="60" y="12"/>
                  </a:cubicBezTo>
                  <a:cubicBezTo>
                    <a:pt x="176" y="109"/>
                    <a:pt x="243" y="252"/>
                    <a:pt x="243" y="404"/>
                  </a:cubicBezTo>
                  <a:cubicBezTo>
                    <a:pt x="243" y="524"/>
                    <a:pt x="200" y="641"/>
                    <a:pt x="123" y="733"/>
                  </a:cubicBezTo>
                  <a:cubicBezTo>
                    <a:pt x="116" y="741"/>
                    <a:pt x="107" y="745"/>
                    <a:pt x="97" y="745"/>
                  </a:cubicBezTo>
                  <a:close/>
                </a:path>
              </a:pathLst>
            </a:custGeom>
            <a:solidFill>
              <a:srgbClr val="D1CD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Freeform 11"/>
            <p:cNvSpPr/>
            <p:nvPr/>
          </p:nvSpPr>
          <p:spPr bwMode="auto">
            <a:xfrm>
              <a:off x="7243512" y="2772718"/>
              <a:ext cx="1415574" cy="1831206"/>
            </a:xfrm>
            <a:custGeom>
              <a:avLst/>
              <a:gdLst>
                <a:gd name="T0" fmla="*/ 139 w 822"/>
                <a:gd name="T1" fmla="*/ 1063 h 1063"/>
                <a:gd name="T2" fmla="*/ 31 w 822"/>
                <a:gd name="T3" fmla="*/ 1054 h 1063"/>
                <a:gd name="T4" fmla="*/ 3 w 822"/>
                <a:gd name="T5" fmla="*/ 1015 h 1063"/>
                <a:gd name="T6" fmla="*/ 42 w 822"/>
                <a:gd name="T7" fmla="*/ 987 h 1063"/>
                <a:gd name="T8" fmla="*/ 139 w 822"/>
                <a:gd name="T9" fmla="*/ 994 h 1063"/>
                <a:gd name="T10" fmla="*/ 753 w 822"/>
                <a:gd name="T11" fmla="*/ 380 h 1063"/>
                <a:gd name="T12" fmla="*/ 662 w 822"/>
                <a:gd name="T13" fmla="*/ 57 h 1063"/>
                <a:gd name="T14" fmla="*/ 673 w 822"/>
                <a:gd name="T15" fmla="*/ 10 h 1063"/>
                <a:gd name="T16" fmla="*/ 720 w 822"/>
                <a:gd name="T17" fmla="*/ 21 h 1063"/>
                <a:gd name="T18" fmla="*/ 822 w 822"/>
                <a:gd name="T19" fmla="*/ 380 h 1063"/>
                <a:gd name="T20" fmla="*/ 139 w 822"/>
                <a:gd name="T21" fmla="*/ 1063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2" h="1063">
                  <a:moveTo>
                    <a:pt x="139" y="1063"/>
                  </a:moveTo>
                  <a:cubicBezTo>
                    <a:pt x="103" y="1063"/>
                    <a:pt x="67" y="1060"/>
                    <a:pt x="31" y="1054"/>
                  </a:cubicBezTo>
                  <a:cubicBezTo>
                    <a:pt x="13" y="1051"/>
                    <a:pt x="0" y="1034"/>
                    <a:pt x="3" y="1015"/>
                  </a:cubicBezTo>
                  <a:cubicBezTo>
                    <a:pt x="6" y="997"/>
                    <a:pt x="23" y="984"/>
                    <a:pt x="42" y="987"/>
                  </a:cubicBezTo>
                  <a:cubicBezTo>
                    <a:pt x="74" y="992"/>
                    <a:pt x="106" y="994"/>
                    <a:pt x="139" y="994"/>
                  </a:cubicBezTo>
                  <a:cubicBezTo>
                    <a:pt x="478" y="994"/>
                    <a:pt x="753" y="719"/>
                    <a:pt x="753" y="380"/>
                  </a:cubicBezTo>
                  <a:cubicBezTo>
                    <a:pt x="753" y="265"/>
                    <a:pt x="722" y="154"/>
                    <a:pt x="662" y="57"/>
                  </a:cubicBezTo>
                  <a:cubicBezTo>
                    <a:pt x="652" y="41"/>
                    <a:pt x="657" y="20"/>
                    <a:pt x="673" y="10"/>
                  </a:cubicBezTo>
                  <a:cubicBezTo>
                    <a:pt x="689" y="0"/>
                    <a:pt x="710" y="5"/>
                    <a:pt x="720" y="21"/>
                  </a:cubicBezTo>
                  <a:cubicBezTo>
                    <a:pt x="786" y="128"/>
                    <a:pt x="822" y="253"/>
                    <a:pt x="822" y="380"/>
                  </a:cubicBezTo>
                  <a:cubicBezTo>
                    <a:pt x="822" y="756"/>
                    <a:pt x="515" y="1063"/>
                    <a:pt x="139" y="1063"/>
                  </a:cubicBezTo>
                  <a:close/>
                </a:path>
              </a:pathLst>
            </a:custGeom>
            <a:solidFill>
              <a:srgbClr val="72B0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52" name="CustomText1"/>
          <p:cNvSpPr/>
          <p:nvPr/>
        </p:nvSpPr>
        <p:spPr>
          <a:xfrm>
            <a:off x="2946400" y="4097123"/>
            <a:ext cx="2409875" cy="271774"/>
          </a:xfrm>
          <a:prstGeom prst="rect">
            <a:avLst/>
          </a:prstGeom>
          <a:noFill/>
        </p:spPr>
        <p:txBody>
          <a:bodyPr wrap="none" lIns="0" tIns="0" rIns="0" bIns="0">
            <a:normAutofit fontScale="92500" lnSpcReduction="10000"/>
          </a:bodyPr>
          <a:lstStyle/>
          <a:p>
            <a:r>
              <a:rPr lang="en-US" altLang="zh-CN" sz="2000">
                <a:solidFill>
                  <a:sysClr val="windowText" lastClr="000000"/>
                </a:solidFill>
              </a:rPr>
              <a:t>Supporting text here</a:t>
            </a:r>
            <a:endParaRPr lang="en-US" altLang="zh-CN" sz="2000" dirty="0">
              <a:solidFill>
                <a:sysClr val="windowText" lastClr="000000"/>
              </a:solidFill>
            </a:endParaRPr>
          </a:p>
        </p:txBody>
      </p:sp>
      <p:sp>
        <p:nvSpPr>
          <p:cNvPr id="53" name="CustomText1"/>
          <p:cNvSpPr/>
          <p:nvPr/>
        </p:nvSpPr>
        <p:spPr>
          <a:xfrm>
            <a:off x="2946400" y="3585717"/>
            <a:ext cx="2399584" cy="429485"/>
          </a:xfrm>
          <a:prstGeom prst="rect">
            <a:avLst/>
          </a:prstGeom>
          <a:noFill/>
        </p:spPr>
        <p:txBody>
          <a:bodyPr wrap="none" lIns="0" tIns="0" rIns="0" bIns="0">
            <a:normAutofit/>
          </a:bodyPr>
          <a:lstStyle/>
          <a:p>
            <a:r>
              <a:rPr lang="en-US" altLang="zh-CN" sz="2800" b="1">
                <a:solidFill>
                  <a:sysClr val="windowText" lastClr="000000"/>
                </a:solidFill>
              </a:rPr>
              <a:t>TEXT HERE</a:t>
            </a:r>
            <a:endParaRPr lang="en-US" altLang="zh-CN" sz="2800" b="1" dirty="0">
              <a:solidFill>
                <a:sysClr val="windowText" lastClr="000000"/>
              </a:solidFill>
            </a:endParaRPr>
          </a:p>
        </p:txBody>
      </p:sp>
      <p:sp>
        <p:nvSpPr>
          <p:cNvPr id="54" name="ValueText"/>
          <p:cNvSpPr/>
          <p:nvPr/>
        </p:nvSpPr>
        <p:spPr>
          <a:xfrm>
            <a:off x="3039126" y="2609310"/>
            <a:ext cx="935640" cy="701730"/>
          </a:xfrm>
          <a:prstGeom prst="rect">
            <a:avLst/>
          </a:prstGeom>
          <a:noFill/>
          <a:ln>
            <a:noFill/>
          </a:ln>
        </p:spPr>
        <p:txBody>
          <a:bodyPr wrap="none" lIns="182824" tIns="91400" rIns="0" bIns="91400" anchor="ctr" anchorCtr="0">
            <a:prstTxWarp prst="textPlain">
              <a:avLst/>
            </a:prstTxWarp>
            <a:normAutofit/>
          </a:bodyPr>
          <a:lstStyle/>
          <a:p>
            <a:pPr>
              <a:buSzPct val="25000"/>
            </a:pPr>
            <a:r>
              <a:rPr lang="de-DE" sz="3200">
                <a:solidFill>
                  <a:sysClr val="windowText" lastClr="000000"/>
                </a:solidFill>
                <a:latin typeface="Impact" panose="020B0806030902050204" pitchFamily="34" charset="0"/>
              </a:rPr>
              <a:t>62%</a:t>
            </a:r>
          </a:p>
        </p:txBody>
      </p:sp>
      <p:sp>
        <p:nvSpPr>
          <p:cNvPr id="55" name="ExtraShape2"/>
          <p:cNvSpPr/>
          <p:nvPr/>
        </p:nvSpPr>
        <p:spPr>
          <a:xfrm>
            <a:off x="2946400" y="3429001"/>
            <a:ext cx="2152495" cy="10493"/>
          </a:xfrm>
          <a:custGeom>
            <a:avLst/>
            <a:gdLst>
              <a:gd name="connsiteX0" fmla="*/ 0 w 2766020"/>
              <a:gd name="connsiteY0" fmla="*/ 0 h 13484"/>
              <a:gd name="connsiteX1" fmla="*/ 1970782 w 2766020"/>
              <a:gd name="connsiteY1" fmla="*/ 0 h 13484"/>
              <a:gd name="connsiteX2" fmla="*/ 2766020 w 2766020"/>
              <a:gd name="connsiteY2" fmla="*/ 0 h 13484"/>
              <a:gd name="connsiteX3" fmla="*/ 2766020 w 2766020"/>
              <a:gd name="connsiteY3" fmla="*/ 13484 h 13484"/>
              <a:gd name="connsiteX4" fmla="*/ 1970782 w 2766020"/>
              <a:gd name="connsiteY4" fmla="*/ 13484 h 13484"/>
              <a:gd name="connsiteX5" fmla="*/ 0 w 2766020"/>
              <a:gd name="connsiteY5" fmla="*/ 13484 h 13484"/>
              <a:gd name="connsiteX6" fmla="*/ 0 w 2766020"/>
              <a:gd name="connsiteY6" fmla="*/ 0 h 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6020" h="13484">
                <a:moveTo>
                  <a:pt x="0" y="0"/>
                </a:moveTo>
                <a:lnTo>
                  <a:pt x="1970782" y="0"/>
                </a:lnTo>
                <a:lnTo>
                  <a:pt x="2766020" y="0"/>
                </a:lnTo>
                <a:lnTo>
                  <a:pt x="2766020" y="13484"/>
                </a:lnTo>
                <a:lnTo>
                  <a:pt x="1970782" y="13484"/>
                </a:lnTo>
                <a:lnTo>
                  <a:pt x="0" y="13484"/>
                </a:lnTo>
                <a:lnTo>
                  <a:pt x="0"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22314" y="3524598"/>
            <a:ext cx="6387013" cy="1180406"/>
          </a:xfrm>
        </p:spPr>
        <p:txBody>
          <a:bodyPr/>
          <a:lstStyle/>
          <a:p>
            <a:r>
              <a:rPr lang="en-US" altLang="zh-CN" dirty="0">
                <a:solidFill>
                  <a:srgbClr val="FFC000"/>
                </a:solidFill>
              </a:rPr>
              <a:t>20XX</a:t>
            </a:r>
            <a:r>
              <a:rPr lang="zh-CN" altLang="en-US" dirty="0"/>
              <a:t>上半年工作总结</a:t>
            </a:r>
            <a:r>
              <a:rPr lang="en-US" altLang="zh-CN" dirty="0"/>
              <a:t>PPT</a:t>
            </a:r>
            <a:r>
              <a:rPr lang="zh-CN" altLang="en-US" dirty="0"/>
              <a:t>模板</a:t>
            </a:r>
          </a:p>
        </p:txBody>
      </p:sp>
      <p:pic>
        <p:nvPicPr>
          <p:cNvPr id="17" name="图片占位符 1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0" y="0"/>
            <a:ext cx="12192000" cy="4114801"/>
          </a:xfrm>
        </p:spPr>
      </p:pic>
      <p:sp>
        <p:nvSpPr>
          <p:cNvPr id="10" name="矩形 259"/>
          <p:cNvSpPr>
            <a:spLocks noChangeArrowheads="1"/>
          </p:cNvSpPr>
          <p:nvPr/>
        </p:nvSpPr>
        <p:spPr bwMode="auto">
          <a:xfrm>
            <a:off x="4026568" y="5098199"/>
            <a:ext cx="74756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50000"/>
              </a:lnSpc>
              <a:buNone/>
            </a:pPr>
            <a:r>
              <a:rPr lang="en-US" altLang="zh-CN" sz="1200" dirty="0">
                <a:solidFill>
                  <a:schemeClr val="tx1">
                    <a:lumMod val="75000"/>
                    <a:lumOff val="25000"/>
                  </a:schemeClr>
                </a:solidFill>
                <a:cs typeface="Arial" panose="020B0604020202020204" pitchFamily="34" charset="0"/>
              </a:rPr>
              <a:t>Please replace text, click add relevant headline, modify the text content, also can copy your content to this directly. Please replace text, </a:t>
            </a:r>
          </a:p>
        </p:txBody>
      </p:sp>
      <p:grpSp>
        <p:nvGrpSpPr>
          <p:cNvPr id="12" name="组合 11"/>
          <p:cNvGrpSpPr/>
          <p:nvPr/>
        </p:nvGrpSpPr>
        <p:grpSpPr>
          <a:xfrm>
            <a:off x="6264209" y="6012755"/>
            <a:ext cx="1418590" cy="342900"/>
            <a:chOff x="6416934" y="1799021"/>
            <a:chExt cx="1289382" cy="338118"/>
          </a:xfrm>
        </p:grpSpPr>
        <p:sp>
          <p:nvSpPr>
            <p:cNvPr id="13" name="矩形 12"/>
            <p:cNvSpPr/>
            <p:nvPr/>
          </p:nvSpPr>
          <p:spPr>
            <a:xfrm>
              <a:off x="6416934" y="1799021"/>
              <a:ext cx="1289382" cy="338118"/>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latin typeface="汉仪雅酷黑 75W" panose="020B0804020202020204" charset="-122"/>
                <a:ea typeface="汉仪雅酷黑 75W" panose="020B0804020202020204" charset="-122"/>
                <a:sym typeface="Century Gothic" panose="020B0502020202020204" pitchFamily="34" charset="0"/>
              </a:endParaRPr>
            </a:p>
          </p:txBody>
        </p:sp>
        <p:sp>
          <p:nvSpPr>
            <p:cNvPr id="14" name="文本框 13"/>
            <p:cNvSpPr txBox="1"/>
            <p:nvPr/>
          </p:nvSpPr>
          <p:spPr>
            <a:xfrm>
              <a:off x="6470033" y="1799021"/>
              <a:ext cx="1235706" cy="302428"/>
            </a:xfrm>
            <a:prstGeom prst="rect">
              <a:avLst/>
            </a:prstGeom>
            <a:noFill/>
          </p:spPr>
          <p:txBody>
            <a:bodyPr wrap="square" rtlCol="0">
              <a:spAutoFit/>
              <a:scene3d>
                <a:camera prst="orthographicFront"/>
                <a:lightRig rig="threePt" dir="t"/>
              </a:scene3d>
              <a:sp3d contourW="12700"/>
            </a:bodyPr>
            <a:lstStyle/>
            <a:p>
              <a:r>
                <a:rPr lang="zh-CN" altLang="en-US" sz="1400">
                  <a:solidFill>
                    <a:schemeClr val="bg1"/>
                  </a:solidFill>
                  <a:latin typeface="汉仪雅酷黑 75W" panose="020B0804020202020204" charset="-122"/>
                  <a:ea typeface="汉仪雅酷黑 75W" panose="020B0804020202020204" charset="-122"/>
                  <a:cs typeface="汉仪雅酷黑 75W" panose="020B0804020202020204" charset="-122"/>
                  <a:sym typeface="Century Gothic" panose="020B0502020202020204" pitchFamily="34" charset="0"/>
                </a:rPr>
                <a:t>汇报人</a:t>
              </a:r>
              <a:r>
                <a:rPr lang="en-US" altLang="zh-CN" sz="1400">
                  <a:solidFill>
                    <a:schemeClr val="bg1"/>
                  </a:solidFill>
                  <a:latin typeface="汉仪雅酷黑 75W" panose="020B0804020202020204" charset="-122"/>
                  <a:ea typeface="汉仪雅酷黑 75W" panose="020B0804020202020204" charset="-122"/>
                  <a:cs typeface="汉仪雅酷黑 75W" panose="020B0804020202020204" charset="-122"/>
                  <a:sym typeface="Century Gothic" panose="020B0502020202020204" pitchFamily="34" charset="0"/>
                </a:rPr>
                <a:t>/xiazaii</a:t>
              </a:r>
              <a:endParaRPr lang="zh-CN" altLang="en-US" sz="1400" dirty="0">
                <a:solidFill>
                  <a:schemeClr val="bg1"/>
                </a:solidFill>
                <a:latin typeface="汉仪雅酷黑 75W" panose="020B0804020202020204" charset="-122"/>
                <a:ea typeface="汉仪雅酷黑 75W" panose="020B0804020202020204" charset="-122"/>
                <a:cs typeface="汉仪雅酷黑 75W" panose="020B0804020202020204" charset="-122"/>
                <a:sym typeface="Century Gothic" panose="020B0502020202020204" pitchFamily="34" charset="0"/>
              </a:endParaRPr>
            </a:p>
          </p:txBody>
        </p:sp>
      </p:grpSp>
      <p:grpSp>
        <p:nvGrpSpPr>
          <p:cNvPr id="15" name="组合 14"/>
          <p:cNvGrpSpPr/>
          <p:nvPr/>
        </p:nvGrpSpPr>
        <p:grpSpPr>
          <a:xfrm>
            <a:off x="8245409" y="6012755"/>
            <a:ext cx="1563370" cy="342900"/>
            <a:chOff x="6416934" y="1799021"/>
            <a:chExt cx="1421765" cy="338118"/>
          </a:xfrm>
        </p:grpSpPr>
        <p:sp>
          <p:nvSpPr>
            <p:cNvPr id="16" name="矩形 15"/>
            <p:cNvSpPr/>
            <p:nvPr/>
          </p:nvSpPr>
          <p:spPr>
            <a:xfrm>
              <a:off x="6416934" y="1799021"/>
              <a:ext cx="1289382" cy="338118"/>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latin typeface="汉仪雅酷黑 75W" panose="020B0804020202020204" charset="-122"/>
                <a:ea typeface="汉仪雅酷黑 75W" panose="020B0804020202020204" charset="-122"/>
                <a:sym typeface="Century Gothic" panose="020B0502020202020204" pitchFamily="34" charset="0"/>
              </a:endParaRPr>
            </a:p>
          </p:txBody>
        </p:sp>
        <p:sp>
          <p:nvSpPr>
            <p:cNvPr id="18" name="文本框 17"/>
            <p:cNvSpPr txBox="1"/>
            <p:nvPr/>
          </p:nvSpPr>
          <p:spPr>
            <a:xfrm>
              <a:off x="6437889" y="1799021"/>
              <a:ext cx="1400810" cy="302428"/>
            </a:xfrm>
            <a:prstGeom prst="rect">
              <a:avLst/>
            </a:prstGeom>
            <a:noFill/>
          </p:spPr>
          <p:txBody>
            <a:bodyPr wrap="square" rtlCol="0">
              <a:spAutoFit/>
              <a:scene3d>
                <a:camera prst="orthographicFront"/>
                <a:lightRig rig="threePt" dir="t"/>
              </a:scene3d>
              <a:sp3d contourW="12700"/>
            </a:bodyPr>
            <a:lstStyle/>
            <a:p>
              <a:r>
                <a:rPr lang="zh-CN" altLang="en-US" sz="1400" dirty="0">
                  <a:solidFill>
                    <a:schemeClr val="bg1"/>
                  </a:solidFill>
                  <a:latin typeface="汉仪雅酷黑 75W" panose="020B0804020202020204" charset="-122"/>
                  <a:ea typeface="汉仪雅酷黑 75W" panose="020B0804020202020204" charset="-122"/>
                  <a:cs typeface="汉仪雅酷黑 75W" panose="020B0804020202020204" charset="-122"/>
                  <a:sym typeface="Century Gothic" panose="020B0502020202020204" pitchFamily="34" charset="0"/>
                </a:rPr>
                <a:t>时间</a:t>
              </a:r>
              <a:r>
                <a:rPr lang="en-US" altLang="zh-CN" sz="1400" dirty="0">
                  <a:solidFill>
                    <a:schemeClr val="bg1"/>
                  </a:solidFill>
                  <a:latin typeface="汉仪雅酷黑 75W" panose="020B0804020202020204" charset="-122"/>
                  <a:ea typeface="汉仪雅酷黑 75W" panose="020B0804020202020204" charset="-122"/>
                  <a:cs typeface="汉仪雅酷黑 75W" panose="020B0804020202020204" charset="-122"/>
                  <a:sym typeface="Century Gothic" panose="020B0502020202020204" pitchFamily="34" charset="0"/>
                </a:rPr>
                <a:t>/20XX.X.X</a:t>
              </a:r>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ppt_x</p:attrName>
                                        </p:attrNameLst>
                                      </p:cBhvr>
                                      <p:tavLst>
                                        <p:tav tm="0">
                                          <p:val>
                                            <p:strVal val="#ppt_x-#ppt_w*1.125000"/>
                                          </p:val>
                                        </p:tav>
                                        <p:tav tm="100000">
                                          <p:val>
                                            <p:strVal val="#ppt_x"/>
                                          </p:val>
                                        </p:tav>
                                      </p:tavLst>
                                    </p:anim>
                                    <p:animEffect transition="in" filter="wipe(righ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49642"/>
            <a:ext cx="12192000" cy="2386748"/>
          </a:xfrm>
          <a:prstGeom prst="rect">
            <a:avLst/>
          </a:prstGeom>
          <a:solidFill>
            <a:srgbClr val="245D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4"/>
          <p:cNvSpPr>
            <a:spLocks noGrp="1"/>
          </p:cNvSpPr>
          <p:nvPr>
            <p:ph type="title"/>
          </p:nvPr>
        </p:nvSpPr>
        <p:spPr>
          <a:xfrm>
            <a:off x="5536047" y="2242245"/>
            <a:ext cx="5419185" cy="895350"/>
          </a:xfrm>
        </p:spPr>
        <p:txBody>
          <a:bodyPr/>
          <a:lstStyle/>
          <a:p>
            <a:pPr algn="l"/>
            <a:r>
              <a:rPr lang="zh-CN" altLang="en-US" dirty="0">
                <a:solidFill>
                  <a:srgbClr val="FFFFFF"/>
                </a:solidFill>
              </a:rPr>
              <a:t>上半年工作概述</a:t>
            </a:r>
          </a:p>
        </p:txBody>
      </p:sp>
      <p:sp>
        <p:nvSpPr>
          <p:cNvPr id="6" name="文本占位符 5"/>
          <p:cNvSpPr>
            <a:spLocks noGrp="1"/>
          </p:cNvSpPr>
          <p:nvPr>
            <p:ph type="body" idx="1"/>
          </p:nvPr>
        </p:nvSpPr>
        <p:spPr>
          <a:xfrm>
            <a:off x="5536047" y="3539390"/>
            <a:ext cx="5419185" cy="1015623"/>
          </a:xfrm>
        </p:spPr>
        <p:txBody>
          <a:bodyPr/>
          <a:lstStyle/>
          <a:p>
            <a:pPr lvl="0" algn="l"/>
            <a:r>
              <a:rPr lang="en-US" altLang="zh-CN" dirty="0">
                <a:solidFill>
                  <a:srgbClr val="FFFFFF"/>
                </a:solidFill>
              </a:rPr>
              <a:t>Supporting text here.</a:t>
            </a:r>
          </a:p>
          <a:p>
            <a:pPr lvl="0" algn="l"/>
            <a:r>
              <a:rPr lang="en-US" altLang="zh-CN" dirty="0">
                <a:solidFill>
                  <a:srgbClr val="FFFFFF"/>
                </a:solidFill>
              </a:rPr>
              <a:t>When you copy &amp; paste, choose "keep text only" option.</a:t>
            </a:r>
            <a:endParaRPr lang="zh-CN" altLang="en-US" dirty="0">
              <a:solidFill>
                <a:srgbClr val="FFFFFF"/>
              </a:solidFill>
            </a:endParaRPr>
          </a:p>
        </p:txBody>
      </p:sp>
      <p:sp>
        <p:nvSpPr>
          <p:cNvPr id="7" name="文本框 6"/>
          <p:cNvSpPr txBox="1"/>
          <p:nvPr/>
        </p:nvSpPr>
        <p:spPr>
          <a:xfrm>
            <a:off x="2709710" y="2321510"/>
            <a:ext cx="2344420" cy="2214880"/>
          </a:xfrm>
          <a:prstGeom prst="rect">
            <a:avLst/>
          </a:prstGeom>
          <a:noFill/>
        </p:spPr>
        <p:txBody>
          <a:bodyPr wrap="none" rtlCol="0">
            <a:spAutoFit/>
            <a:scene3d>
              <a:camera prst="orthographicFront"/>
              <a:lightRig rig="threePt" dir="t"/>
            </a:scene3d>
            <a:sp3d contourW="12700"/>
          </a:bodyPr>
          <a:lstStyle/>
          <a:p>
            <a:pPr algn="ctr"/>
            <a:r>
              <a:rPr lang="en-US" altLang="zh-CN" sz="13800" b="1" dirty="0">
                <a:solidFill>
                  <a:schemeClr val="bg1"/>
                </a:solidFill>
                <a:latin typeface="微软雅黑" panose="020B0503020204020204" charset="-122"/>
                <a:ea typeface="微软雅黑" panose="020B0503020204020204" charset="-122"/>
              </a:rPr>
              <a:t>01</a:t>
            </a:r>
          </a:p>
        </p:txBody>
      </p:sp>
      <p:cxnSp>
        <p:nvCxnSpPr>
          <p:cNvPr id="8" name="直接连接符 45"/>
          <p:cNvCxnSpPr/>
          <p:nvPr/>
        </p:nvCxnSpPr>
        <p:spPr>
          <a:xfrm flipV="1">
            <a:off x="5634727" y="3336758"/>
            <a:ext cx="2177776" cy="62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上半年工作概述</a:t>
            </a:r>
          </a:p>
        </p:txBody>
      </p:sp>
      <p:grpSp>
        <p:nvGrpSpPr>
          <p:cNvPr id="6" name="íślïdé"/>
          <p:cNvGrpSpPr/>
          <p:nvPr/>
        </p:nvGrpSpPr>
        <p:grpSpPr>
          <a:xfrm>
            <a:off x="721109" y="1484784"/>
            <a:ext cx="3307537" cy="4199806"/>
            <a:chOff x="1416748" y="1485488"/>
            <a:chExt cx="3227861" cy="4098637"/>
          </a:xfrm>
        </p:grpSpPr>
        <p:grpSp>
          <p:nvGrpSpPr>
            <p:cNvPr id="27" name="ïṥľide"/>
            <p:cNvGrpSpPr/>
            <p:nvPr/>
          </p:nvGrpSpPr>
          <p:grpSpPr>
            <a:xfrm>
              <a:off x="1416748" y="1485488"/>
              <a:ext cx="3227861" cy="4098637"/>
              <a:chOff x="1416748" y="1485488"/>
              <a:chExt cx="3227861" cy="4098637"/>
            </a:xfrm>
          </p:grpSpPr>
          <p:sp>
            <p:nvSpPr>
              <p:cNvPr id="36" name="iŝlíḋè"/>
              <p:cNvSpPr/>
              <p:nvPr/>
            </p:nvSpPr>
            <p:spPr bwMode="auto">
              <a:xfrm>
                <a:off x="1975274" y="4686140"/>
                <a:ext cx="380771" cy="274472"/>
              </a:xfrm>
              <a:custGeom>
                <a:avLst/>
                <a:gdLst>
                  <a:gd name="T0" fmla="*/ 38 w 101"/>
                  <a:gd name="T1" fmla="*/ 73 h 73"/>
                  <a:gd name="T2" fmla="*/ 38 w 101"/>
                  <a:gd name="T3" fmla="*/ 62 h 73"/>
                  <a:gd name="T4" fmla="*/ 46 w 101"/>
                  <a:gd name="T5" fmla="*/ 50 h 73"/>
                  <a:gd name="T6" fmla="*/ 10 w 101"/>
                  <a:gd name="T7" fmla="*/ 33 h 73"/>
                  <a:gd name="T8" fmla="*/ 3 w 101"/>
                  <a:gd name="T9" fmla="*/ 0 h 73"/>
                  <a:gd name="T10" fmla="*/ 98 w 101"/>
                  <a:gd name="T11" fmla="*/ 2 h 73"/>
                  <a:gd name="T12" fmla="*/ 68 w 101"/>
                  <a:gd name="T13" fmla="*/ 42 h 73"/>
                  <a:gd name="T14" fmla="*/ 56 w 101"/>
                  <a:gd name="T15" fmla="*/ 62 h 73"/>
                  <a:gd name="T16" fmla="*/ 68 w 101"/>
                  <a:gd name="T17" fmla="*/ 68 h 73"/>
                  <a:gd name="T18" fmla="*/ 38 w 101"/>
                  <a:gd name="T19" fmla="*/ 65 h 73"/>
                  <a:gd name="T20" fmla="*/ 38 w 101"/>
                  <a:gd name="T21" fmla="*/ 70 h 73"/>
                  <a:gd name="T22" fmla="*/ 65 w 101"/>
                  <a:gd name="T23" fmla="*/ 68 h 73"/>
                  <a:gd name="T24" fmla="*/ 53 w 101"/>
                  <a:gd name="T25" fmla="*/ 65 h 73"/>
                  <a:gd name="T26" fmla="*/ 54 w 101"/>
                  <a:gd name="T27" fmla="*/ 47 h 73"/>
                  <a:gd name="T28" fmla="*/ 67 w 101"/>
                  <a:gd name="T29" fmla="*/ 39 h 73"/>
                  <a:gd name="T30" fmla="*/ 88 w 101"/>
                  <a:gd name="T31" fmla="*/ 31 h 73"/>
                  <a:gd name="T32" fmla="*/ 5 w 101"/>
                  <a:gd name="T33" fmla="*/ 3 h 73"/>
                  <a:gd name="T34" fmla="*/ 33 w 101"/>
                  <a:gd name="T35" fmla="*/ 39 h 73"/>
                  <a:gd name="T36" fmla="*/ 34 w 101"/>
                  <a:gd name="T37" fmla="*/ 39 h 73"/>
                  <a:gd name="T38" fmla="*/ 49 w 101"/>
                  <a:gd name="T39" fmla="*/ 48 h 73"/>
                  <a:gd name="T40" fmla="*/ 38 w 101"/>
                  <a:gd name="T41" fmla="*/ 65 h 73"/>
                  <a:gd name="T42" fmla="*/ 71 w 101"/>
                  <a:gd name="T43" fmla="*/ 31 h 73"/>
                  <a:gd name="T44" fmla="*/ 78 w 101"/>
                  <a:gd name="T45" fmla="*/ 7 h 73"/>
                  <a:gd name="T46" fmla="*/ 91 w 101"/>
                  <a:gd name="T47" fmla="*/ 8 h 73"/>
                  <a:gd name="T48" fmla="*/ 70 w 101"/>
                  <a:gd name="T49" fmla="*/ 34 h 73"/>
                  <a:gd name="T50" fmla="*/ 75 w 101"/>
                  <a:gd name="T51" fmla="*/ 30 h 73"/>
                  <a:gd name="T52" fmla="*/ 81 w 101"/>
                  <a:gd name="T53" fmla="*/ 10 h 73"/>
                  <a:gd name="T54" fmla="*/ 27 w 101"/>
                  <a:gd name="T55" fmla="*/ 34 h 73"/>
                  <a:gd name="T56" fmla="*/ 9 w 101"/>
                  <a:gd name="T57" fmla="*/ 7 h 73"/>
                  <a:gd name="T58" fmla="*/ 22 w 101"/>
                  <a:gd name="T59" fmla="*/ 9 h 73"/>
                  <a:gd name="T60" fmla="*/ 30 w 101"/>
                  <a:gd name="T61" fmla="*/ 34 h 73"/>
                  <a:gd name="T62" fmla="*/ 25 w 101"/>
                  <a:gd name="T63" fmla="*/ 30 h 73"/>
                  <a:gd name="T64" fmla="*/ 12 w 101"/>
                  <a:gd name="T65"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73">
                    <a:moveTo>
                      <a:pt x="62" y="73"/>
                    </a:moveTo>
                    <a:cubicBezTo>
                      <a:pt x="38" y="73"/>
                      <a:pt x="38" y="73"/>
                      <a:pt x="38" y="73"/>
                    </a:cubicBezTo>
                    <a:cubicBezTo>
                      <a:pt x="34" y="73"/>
                      <a:pt x="32" y="71"/>
                      <a:pt x="32" y="68"/>
                    </a:cubicBezTo>
                    <a:cubicBezTo>
                      <a:pt x="32" y="65"/>
                      <a:pt x="34" y="62"/>
                      <a:pt x="38" y="62"/>
                    </a:cubicBezTo>
                    <a:cubicBezTo>
                      <a:pt x="46" y="62"/>
                      <a:pt x="46" y="62"/>
                      <a:pt x="46" y="62"/>
                    </a:cubicBezTo>
                    <a:cubicBezTo>
                      <a:pt x="46" y="50"/>
                      <a:pt x="46" y="50"/>
                      <a:pt x="46" y="50"/>
                    </a:cubicBezTo>
                    <a:cubicBezTo>
                      <a:pt x="41" y="49"/>
                      <a:pt x="36" y="46"/>
                      <a:pt x="32" y="42"/>
                    </a:cubicBezTo>
                    <a:cubicBezTo>
                      <a:pt x="23" y="42"/>
                      <a:pt x="15" y="39"/>
                      <a:pt x="10" y="33"/>
                    </a:cubicBezTo>
                    <a:cubicBezTo>
                      <a:pt x="0" y="21"/>
                      <a:pt x="2" y="2"/>
                      <a:pt x="3" y="2"/>
                    </a:cubicBezTo>
                    <a:cubicBezTo>
                      <a:pt x="3" y="0"/>
                      <a:pt x="3" y="0"/>
                      <a:pt x="3" y="0"/>
                    </a:cubicBezTo>
                    <a:cubicBezTo>
                      <a:pt x="98" y="0"/>
                      <a:pt x="98" y="0"/>
                      <a:pt x="98" y="0"/>
                    </a:cubicBezTo>
                    <a:cubicBezTo>
                      <a:pt x="98" y="2"/>
                      <a:pt x="98" y="2"/>
                      <a:pt x="98" y="2"/>
                    </a:cubicBezTo>
                    <a:cubicBezTo>
                      <a:pt x="98" y="2"/>
                      <a:pt x="101" y="21"/>
                      <a:pt x="90" y="33"/>
                    </a:cubicBezTo>
                    <a:cubicBezTo>
                      <a:pt x="85" y="39"/>
                      <a:pt x="78" y="42"/>
                      <a:pt x="68" y="42"/>
                    </a:cubicBezTo>
                    <a:cubicBezTo>
                      <a:pt x="64" y="46"/>
                      <a:pt x="60" y="49"/>
                      <a:pt x="56" y="50"/>
                    </a:cubicBezTo>
                    <a:cubicBezTo>
                      <a:pt x="56" y="62"/>
                      <a:pt x="56" y="62"/>
                      <a:pt x="56" y="62"/>
                    </a:cubicBezTo>
                    <a:cubicBezTo>
                      <a:pt x="62" y="62"/>
                      <a:pt x="62" y="62"/>
                      <a:pt x="62" y="62"/>
                    </a:cubicBezTo>
                    <a:cubicBezTo>
                      <a:pt x="65" y="62"/>
                      <a:pt x="68" y="65"/>
                      <a:pt x="68" y="68"/>
                    </a:cubicBezTo>
                    <a:cubicBezTo>
                      <a:pt x="68" y="71"/>
                      <a:pt x="65" y="73"/>
                      <a:pt x="62" y="73"/>
                    </a:cubicBezTo>
                    <a:close/>
                    <a:moveTo>
                      <a:pt x="38" y="65"/>
                    </a:moveTo>
                    <a:cubicBezTo>
                      <a:pt x="36" y="65"/>
                      <a:pt x="35" y="66"/>
                      <a:pt x="35" y="68"/>
                    </a:cubicBezTo>
                    <a:cubicBezTo>
                      <a:pt x="35" y="69"/>
                      <a:pt x="36" y="70"/>
                      <a:pt x="38" y="70"/>
                    </a:cubicBezTo>
                    <a:cubicBezTo>
                      <a:pt x="62" y="70"/>
                      <a:pt x="62" y="70"/>
                      <a:pt x="62" y="70"/>
                    </a:cubicBezTo>
                    <a:cubicBezTo>
                      <a:pt x="64" y="70"/>
                      <a:pt x="65" y="69"/>
                      <a:pt x="65" y="68"/>
                    </a:cubicBezTo>
                    <a:cubicBezTo>
                      <a:pt x="65" y="66"/>
                      <a:pt x="64" y="65"/>
                      <a:pt x="62" y="65"/>
                    </a:cubicBezTo>
                    <a:cubicBezTo>
                      <a:pt x="53" y="65"/>
                      <a:pt x="53" y="65"/>
                      <a:pt x="53" y="65"/>
                    </a:cubicBezTo>
                    <a:cubicBezTo>
                      <a:pt x="53" y="48"/>
                      <a:pt x="53" y="48"/>
                      <a:pt x="53" y="48"/>
                    </a:cubicBezTo>
                    <a:cubicBezTo>
                      <a:pt x="54" y="47"/>
                      <a:pt x="54" y="47"/>
                      <a:pt x="54" y="47"/>
                    </a:cubicBezTo>
                    <a:cubicBezTo>
                      <a:pt x="58" y="46"/>
                      <a:pt x="63" y="44"/>
                      <a:pt x="66" y="39"/>
                    </a:cubicBezTo>
                    <a:cubicBezTo>
                      <a:pt x="67" y="39"/>
                      <a:pt x="67" y="39"/>
                      <a:pt x="67" y="39"/>
                    </a:cubicBezTo>
                    <a:cubicBezTo>
                      <a:pt x="68" y="39"/>
                      <a:pt x="68" y="39"/>
                      <a:pt x="68" y="39"/>
                    </a:cubicBezTo>
                    <a:cubicBezTo>
                      <a:pt x="77" y="39"/>
                      <a:pt x="83" y="36"/>
                      <a:pt x="88" y="31"/>
                    </a:cubicBezTo>
                    <a:cubicBezTo>
                      <a:pt x="96" y="22"/>
                      <a:pt x="96" y="8"/>
                      <a:pt x="95" y="3"/>
                    </a:cubicBezTo>
                    <a:cubicBezTo>
                      <a:pt x="5" y="3"/>
                      <a:pt x="5" y="3"/>
                      <a:pt x="5" y="3"/>
                    </a:cubicBezTo>
                    <a:cubicBezTo>
                      <a:pt x="5" y="8"/>
                      <a:pt x="5" y="22"/>
                      <a:pt x="13" y="31"/>
                    </a:cubicBezTo>
                    <a:cubicBezTo>
                      <a:pt x="17" y="36"/>
                      <a:pt x="24" y="39"/>
                      <a:pt x="33" y="39"/>
                    </a:cubicBezTo>
                    <a:cubicBezTo>
                      <a:pt x="34" y="39"/>
                      <a:pt x="34" y="39"/>
                      <a:pt x="34" y="39"/>
                    </a:cubicBezTo>
                    <a:cubicBezTo>
                      <a:pt x="34" y="39"/>
                      <a:pt x="34" y="39"/>
                      <a:pt x="34" y="39"/>
                    </a:cubicBezTo>
                    <a:cubicBezTo>
                      <a:pt x="38" y="44"/>
                      <a:pt x="43" y="47"/>
                      <a:pt x="47" y="48"/>
                    </a:cubicBezTo>
                    <a:cubicBezTo>
                      <a:pt x="49" y="48"/>
                      <a:pt x="49" y="48"/>
                      <a:pt x="49" y="48"/>
                    </a:cubicBezTo>
                    <a:cubicBezTo>
                      <a:pt x="49" y="65"/>
                      <a:pt x="49" y="65"/>
                      <a:pt x="49" y="65"/>
                    </a:cubicBezTo>
                    <a:lnTo>
                      <a:pt x="38" y="65"/>
                    </a:lnTo>
                    <a:close/>
                    <a:moveTo>
                      <a:pt x="70" y="34"/>
                    </a:moveTo>
                    <a:cubicBezTo>
                      <a:pt x="71" y="31"/>
                      <a:pt x="71" y="31"/>
                      <a:pt x="71" y="31"/>
                    </a:cubicBezTo>
                    <a:cubicBezTo>
                      <a:pt x="75" y="25"/>
                      <a:pt x="77" y="17"/>
                      <a:pt x="78" y="9"/>
                    </a:cubicBezTo>
                    <a:cubicBezTo>
                      <a:pt x="78" y="7"/>
                      <a:pt x="78" y="7"/>
                      <a:pt x="78" y="7"/>
                    </a:cubicBezTo>
                    <a:cubicBezTo>
                      <a:pt x="91" y="7"/>
                      <a:pt x="91" y="7"/>
                      <a:pt x="91" y="7"/>
                    </a:cubicBezTo>
                    <a:cubicBezTo>
                      <a:pt x="91" y="8"/>
                      <a:pt x="91" y="8"/>
                      <a:pt x="91" y="8"/>
                    </a:cubicBezTo>
                    <a:cubicBezTo>
                      <a:pt x="91" y="28"/>
                      <a:pt x="78" y="33"/>
                      <a:pt x="73" y="34"/>
                    </a:cubicBezTo>
                    <a:lnTo>
                      <a:pt x="70" y="34"/>
                    </a:lnTo>
                    <a:close/>
                    <a:moveTo>
                      <a:pt x="81" y="10"/>
                    </a:moveTo>
                    <a:cubicBezTo>
                      <a:pt x="80" y="17"/>
                      <a:pt x="78" y="24"/>
                      <a:pt x="75" y="30"/>
                    </a:cubicBezTo>
                    <a:cubicBezTo>
                      <a:pt x="81" y="28"/>
                      <a:pt x="88" y="23"/>
                      <a:pt x="88" y="10"/>
                    </a:cubicBezTo>
                    <a:lnTo>
                      <a:pt x="81" y="10"/>
                    </a:lnTo>
                    <a:close/>
                    <a:moveTo>
                      <a:pt x="30" y="34"/>
                    </a:moveTo>
                    <a:cubicBezTo>
                      <a:pt x="27" y="34"/>
                      <a:pt x="27" y="34"/>
                      <a:pt x="27" y="34"/>
                    </a:cubicBezTo>
                    <a:cubicBezTo>
                      <a:pt x="22" y="32"/>
                      <a:pt x="10" y="28"/>
                      <a:pt x="9" y="8"/>
                    </a:cubicBezTo>
                    <a:cubicBezTo>
                      <a:pt x="9" y="7"/>
                      <a:pt x="9" y="7"/>
                      <a:pt x="9" y="7"/>
                    </a:cubicBezTo>
                    <a:cubicBezTo>
                      <a:pt x="22" y="7"/>
                      <a:pt x="22" y="7"/>
                      <a:pt x="22" y="7"/>
                    </a:cubicBezTo>
                    <a:cubicBezTo>
                      <a:pt x="22" y="9"/>
                      <a:pt x="22" y="9"/>
                      <a:pt x="22" y="9"/>
                    </a:cubicBezTo>
                    <a:cubicBezTo>
                      <a:pt x="23" y="17"/>
                      <a:pt x="25" y="25"/>
                      <a:pt x="29" y="31"/>
                    </a:cubicBezTo>
                    <a:lnTo>
                      <a:pt x="30" y="34"/>
                    </a:lnTo>
                    <a:close/>
                    <a:moveTo>
                      <a:pt x="12" y="10"/>
                    </a:moveTo>
                    <a:cubicBezTo>
                      <a:pt x="13" y="23"/>
                      <a:pt x="19" y="28"/>
                      <a:pt x="25" y="30"/>
                    </a:cubicBezTo>
                    <a:cubicBezTo>
                      <a:pt x="22" y="24"/>
                      <a:pt x="20" y="17"/>
                      <a:pt x="19" y="10"/>
                    </a:cubicBezTo>
                    <a:lnTo>
                      <a:pt x="12" y="10"/>
                    </a:lnTo>
                    <a:close/>
                  </a:path>
                </a:pathLst>
              </a:custGeom>
              <a:solidFill>
                <a:schemeClr val="bg1">
                  <a:lumMod val="85000"/>
                </a:schemeClr>
              </a:solidFill>
              <a:ln>
                <a:noFill/>
              </a:ln>
            </p:spPr>
            <p:txBody>
              <a:bodyPr anchor="ctr"/>
              <a:lstStyle/>
              <a:p>
                <a:pPr algn="ctr"/>
                <a:endParaRPr/>
              </a:p>
            </p:txBody>
          </p:sp>
          <p:grpSp>
            <p:nvGrpSpPr>
              <p:cNvPr id="37" name="íś1îdè"/>
              <p:cNvGrpSpPr/>
              <p:nvPr/>
            </p:nvGrpSpPr>
            <p:grpSpPr>
              <a:xfrm>
                <a:off x="3359518" y="4532488"/>
                <a:ext cx="312551" cy="393463"/>
                <a:chOff x="4541592" y="4960612"/>
                <a:chExt cx="312551" cy="393463"/>
              </a:xfrm>
            </p:grpSpPr>
            <p:sp>
              <p:nvSpPr>
                <p:cNvPr id="121" name="išļíďé"/>
                <p:cNvSpPr/>
                <p:nvPr/>
              </p:nvSpPr>
              <p:spPr bwMode="auto">
                <a:xfrm>
                  <a:off x="4541592" y="4978064"/>
                  <a:ext cx="304617" cy="376011"/>
                </a:xfrm>
                <a:custGeom>
                  <a:avLst/>
                  <a:gdLst>
                    <a:gd name="T0" fmla="*/ 190 w 192"/>
                    <a:gd name="T1" fmla="*/ 29 h 237"/>
                    <a:gd name="T2" fmla="*/ 164 w 192"/>
                    <a:gd name="T3" fmla="*/ 67 h 237"/>
                    <a:gd name="T4" fmla="*/ 159 w 192"/>
                    <a:gd name="T5" fmla="*/ 71 h 237"/>
                    <a:gd name="T6" fmla="*/ 69 w 192"/>
                    <a:gd name="T7" fmla="*/ 199 h 237"/>
                    <a:gd name="T8" fmla="*/ 5 w 192"/>
                    <a:gd name="T9" fmla="*/ 230 h 237"/>
                    <a:gd name="T10" fmla="*/ 14 w 192"/>
                    <a:gd name="T11" fmla="*/ 164 h 237"/>
                    <a:gd name="T12" fmla="*/ 109 w 192"/>
                    <a:gd name="T13" fmla="*/ 36 h 237"/>
                    <a:gd name="T14" fmla="*/ 112 w 192"/>
                    <a:gd name="T15" fmla="*/ 34 h 237"/>
                    <a:gd name="T16" fmla="*/ 133 w 192"/>
                    <a:gd name="T17" fmla="*/ 3 h 237"/>
                    <a:gd name="T18" fmla="*/ 128 w 192"/>
                    <a:gd name="T19" fmla="*/ 0 h 237"/>
                    <a:gd name="T20" fmla="*/ 12 w 192"/>
                    <a:gd name="T21" fmla="*/ 161 h 237"/>
                    <a:gd name="T22" fmla="*/ 0 w 192"/>
                    <a:gd name="T23" fmla="*/ 237 h 237"/>
                    <a:gd name="T24" fmla="*/ 71 w 192"/>
                    <a:gd name="T25" fmla="*/ 204 h 237"/>
                    <a:gd name="T26" fmla="*/ 71 w 192"/>
                    <a:gd name="T27" fmla="*/ 204 h 237"/>
                    <a:gd name="T28" fmla="*/ 173 w 192"/>
                    <a:gd name="T29" fmla="*/ 62 h 237"/>
                    <a:gd name="T30" fmla="*/ 192 w 192"/>
                    <a:gd name="T31" fmla="*/ 31 h 237"/>
                    <a:gd name="T32" fmla="*/ 190 w 192"/>
                    <a:gd name="T33" fmla="*/ 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37">
                      <a:moveTo>
                        <a:pt x="190" y="29"/>
                      </a:moveTo>
                      <a:lnTo>
                        <a:pt x="164" y="67"/>
                      </a:lnTo>
                      <a:lnTo>
                        <a:pt x="159" y="71"/>
                      </a:lnTo>
                      <a:lnTo>
                        <a:pt x="69" y="199"/>
                      </a:lnTo>
                      <a:lnTo>
                        <a:pt x="5" y="230"/>
                      </a:lnTo>
                      <a:lnTo>
                        <a:pt x="14" y="164"/>
                      </a:lnTo>
                      <a:lnTo>
                        <a:pt x="109" y="36"/>
                      </a:lnTo>
                      <a:lnTo>
                        <a:pt x="112" y="34"/>
                      </a:lnTo>
                      <a:lnTo>
                        <a:pt x="133" y="3"/>
                      </a:lnTo>
                      <a:lnTo>
                        <a:pt x="128" y="0"/>
                      </a:lnTo>
                      <a:lnTo>
                        <a:pt x="12" y="161"/>
                      </a:lnTo>
                      <a:lnTo>
                        <a:pt x="0" y="237"/>
                      </a:lnTo>
                      <a:lnTo>
                        <a:pt x="71" y="204"/>
                      </a:lnTo>
                      <a:lnTo>
                        <a:pt x="71" y="204"/>
                      </a:lnTo>
                      <a:lnTo>
                        <a:pt x="173" y="62"/>
                      </a:lnTo>
                      <a:lnTo>
                        <a:pt x="192" y="31"/>
                      </a:lnTo>
                      <a:lnTo>
                        <a:pt x="190" y="29"/>
                      </a:lnTo>
                      <a:close/>
                    </a:path>
                  </a:pathLst>
                </a:custGeom>
                <a:solidFill>
                  <a:schemeClr val="bg1">
                    <a:lumMod val="85000"/>
                  </a:schemeClr>
                </a:solidFill>
                <a:ln>
                  <a:noFill/>
                </a:ln>
              </p:spPr>
              <p:txBody>
                <a:bodyPr anchor="ctr"/>
                <a:lstStyle/>
                <a:p>
                  <a:pPr algn="ctr"/>
                  <a:endParaRPr/>
                </a:p>
              </p:txBody>
            </p:sp>
            <p:sp>
              <p:nvSpPr>
                <p:cNvPr id="122" name="íṩļíḑê"/>
                <p:cNvSpPr/>
                <p:nvPr/>
              </p:nvSpPr>
              <p:spPr bwMode="auto">
                <a:xfrm>
                  <a:off x="4587603" y="5035181"/>
                  <a:ext cx="153896" cy="211010"/>
                </a:xfrm>
                <a:custGeom>
                  <a:avLst/>
                  <a:gdLst>
                    <a:gd name="T0" fmla="*/ 41 w 41"/>
                    <a:gd name="T1" fmla="*/ 0 h 56"/>
                    <a:gd name="T2" fmla="*/ 40 w 41"/>
                    <a:gd name="T3" fmla="*/ 2 h 56"/>
                    <a:gd name="T4" fmla="*/ 2 w 41"/>
                    <a:gd name="T5" fmla="*/ 56 h 56"/>
                    <a:gd name="T6" fmla="*/ 0 w 41"/>
                    <a:gd name="T7" fmla="*/ 55 h 56"/>
                    <a:gd name="T8" fmla="*/ 38 w 41"/>
                    <a:gd name="T9" fmla="*/ 1 h 56"/>
                    <a:gd name="T10" fmla="*/ 39 w 41"/>
                    <a:gd name="T11" fmla="*/ 0 h 56"/>
                    <a:gd name="T12" fmla="*/ 41 w 41"/>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1" h="56">
                      <a:moveTo>
                        <a:pt x="41" y="0"/>
                      </a:moveTo>
                      <a:cubicBezTo>
                        <a:pt x="40" y="2"/>
                        <a:pt x="40" y="2"/>
                        <a:pt x="40" y="2"/>
                      </a:cubicBezTo>
                      <a:cubicBezTo>
                        <a:pt x="2" y="56"/>
                        <a:pt x="2" y="56"/>
                        <a:pt x="2" y="56"/>
                      </a:cubicBezTo>
                      <a:cubicBezTo>
                        <a:pt x="0" y="55"/>
                        <a:pt x="0" y="55"/>
                        <a:pt x="0" y="55"/>
                      </a:cubicBezTo>
                      <a:cubicBezTo>
                        <a:pt x="38" y="1"/>
                        <a:pt x="38" y="1"/>
                        <a:pt x="38" y="1"/>
                      </a:cubicBezTo>
                      <a:cubicBezTo>
                        <a:pt x="39" y="0"/>
                        <a:pt x="39" y="0"/>
                        <a:pt x="39" y="0"/>
                      </a:cubicBezTo>
                      <a:cubicBezTo>
                        <a:pt x="40" y="0"/>
                        <a:pt x="41" y="0"/>
                        <a:pt x="41" y="0"/>
                      </a:cubicBezTo>
                      <a:close/>
                    </a:path>
                  </a:pathLst>
                </a:custGeom>
                <a:solidFill>
                  <a:schemeClr val="bg1">
                    <a:lumMod val="85000"/>
                  </a:schemeClr>
                </a:solidFill>
                <a:ln>
                  <a:noFill/>
                </a:ln>
              </p:spPr>
              <p:txBody>
                <a:bodyPr anchor="ctr"/>
                <a:lstStyle/>
                <a:p>
                  <a:pPr algn="ctr"/>
                  <a:endParaRPr/>
                </a:p>
              </p:txBody>
            </p:sp>
            <p:sp>
              <p:nvSpPr>
                <p:cNvPr id="123" name="iṣļîdê"/>
                <p:cNvSpPr/>
                <p:nvPr/>
              </p:nvSpPr>
              <p:spPr bwMode="auto">
                <a:xfrm>
                  <a:off x="4609814" y="5043113"/>
                  <a:ext cx="158655" cy="220529"/>
                </a:xfrm>
                <a:custGeom>
                  <a:avLst/>
                  <a:gdLst>
                    <a:gd name="T0" fmla="*/ 42 w 42"/>
                    <a:gd name="T1" fmla="*/ 1 h 59"/>
                    <a:gd name="T2" fmla="*/ 41 w 42"/>
                    <a:gd name="T3" fmla="*/ 3 h 59"/>
                    <a:gd name="T4" fmla="*/ 2 w 42"/>
                    <a:gd name="T5" fmla="*/ 59 h 59"/>
                    <a:gd name="T6" fmla="*/ 0 w 42"/>
                    <a:gd name="T7" fmla="*/ 58 h 59"/>
                    <a:gd name="T8" fmla="*/ 39 w 42"/>
                    <a:gd name="T9" fmla="*/ 2 h 59"/>
                    <a:gd name="T10" fmla="*/ 40 w 42"/>
                    <a:gd name="T11" fmla="*/ 0 h 59"/>
                    <a:gd name="T12" fmla="*/ 42 w 42"/>
                    <a:gd name="T13" fmla="*/ 1 h 59"/>
                  </a:gdLst>
                  <a:ahLst/>
                  <a:cxnLst>
                    <a:cxn ang="0">
                      <a:pos x="T0" y="T1"/>
                    </a:cxn>
                    <a:cxn ang="0">
                      <a:pos x="T2" y="T3"/>
                    </a:cxn>
                    <a:cxn ang="0">
                      <a:pos x="T4" y="T5"/>
                    </a:cxn>
                    <a:cxn ang="0">
                      <a:pos x="T6" y="T7"/>
                    </a:cxn>
                    <a:cxn ang="0">
                      <a:pos x="T8" y="T9"/>
                    </a:cxn>
                    <a:cxn ang="0">
                      <a:pos x="T10" y="T11"/>
                    </a:cxn>
                    <a:cxn ang="0">
                      <a:pos x="T12" y="T13"/>
                    </a:cxn>
                  </a:cxnLst>
                  <a:rect l="0" t="0" r="r" b="b"/>
                  <a:pathLst>
                    <a:path w="42" h="59">
                      <a:moveTo>
                        <a:pt x="42" y="1"/>
                      </a:moveTo>
                      <a:cubicBezTo>
                        <a:pt x="41" y="3"/>
                        <a:pt x="41" y="3"/>
                        <a:pt x="41" y="3"/>
                      </a:cubicBezTo>
                      <a:cubicBezTo>
                        <a:pt x="2" y="59"/>
                        <a:pt x="2" y="59"/>
                        <a:pt x="2" y="59"/>
                      </a:cubicBezTo>
                      <a:cubicBezTo>
                        <a:pt x="0" y="58"/>
                        <a:pt x="0" y="58"/>
                        <a:pt x="0" y="58"/>
                      </a:cubicBezTo>
                      <a:cubicBezTo>
                        <a:pt x="39" y="2"/>
                        <a:pt x="39" y="2"/>
                        <a:pt x="39" y="2"/>
                      </a:cubicBezTo>
                      <a:cubicBezTo>
                        <a:pt x="40" y="0"/>
                        <a:pt x="40" y="0"/>
                        <a:pt x="40" y="0"/>
                      </a:cubicBezTo>
                      <a:cubicBezTo>
                        <a:pt x="41" y="1"/>
                        <a:pt x="41" y="1"/>
                        <a:pt x="42" y="1"/>
                      </a:cubicBezTo>
                      <a:close/>
                    </a:path>
                  </a:pathLst>
                </a:custGeom>
                <a:solidFill>
                  <a:schemeClr val="bg1">
                    <a:lumMod val="85000"/>
                  </a:schemeClr>
                </a:solidFill>
                <a:ln>
                  <a:noFill/>
                </a:ln>
              </p:spPr>
              <p:txBody>
                <a:bodyPr anchor="ctr"/>
                <a:lstStyle/>
                <a:p>
                  <a:pPr algn="ctr"/>
                  <a:endParaRPr/>
                </a:p>
              </p:txBody>
            </p:sp>
            <p:sp>
              <p:nvSpPr>
                <p:cNvPr id="124" name="ïṥļïḓê"/>
                <p:cNvSpPr/>
                <p:nvPr/>
              </p:nvSpPr>
              <p:spPr bwMode="auto">
                <a:xfrm>
                  <a:off x="4632026" y="5060565"/>
                  <a:ext cx="158655" cy="218943"/>
                </a:xfrm>
                <a:custGeom>
                  <a:avLst/>
                  <a:gdLst>
                    <a:gd name="T0" fmla="*/ 42 w 42"/>
                    <a:gd name="T1" fmla="*/ 2 h 58"/>
                    <a:gd name="T2" fmla="*/ 41 w 42"/>
                    <a:gd name="T3" fmla="*/ 4 h 58"/>
                    <a:gd name="T4" fmla="*/ 2 w 42"/>
                    <a:gd name="T5" fmla="*/ 58 h 58"/>
                    <a:gd name="T6" fmla="*/ 0 w 42"/>
                    <a:gd name="T7" fmla="*/ 57 h 58"/>
                    <a:gd name="T8" fmla="*/ 40 w 42"/>
                    <a:gd name="T9" fmla="*/ 2 h 58"/>
                    <a:gd name="T10" fmla="*/ 41 w 42"/>
                    <a:gd name="T11" fmla="*/ 0 h 58"/>
                    <a:gd name="T12" fmla="*/ 42 w 42"/>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42" h="58">
                      <a:moveTo>
                        <a:pt x="42" y="2"/>
                      </a:moveTo>
                      <a:cubicBezTo>
                        <a:pt x="41" y="4"/>
                        <a:pt x="41" y="4"/>
                        <a:pt x="41" y="4"/>
                      </a:cubicBezTo>
                      <a:cubicBezTo>
                        <a:pt x="2" y="58"/>
                        <a:pt x="2" y="58"/>
                        <a:pt x="2" y="58"/>
                      </a:cubicBezTo>
                      <a:cubicBezTo>
                        <a:pt x="0" y="57"/>
                        <a:pt x="0" y="57"/>
                        <a:pt x="0" y="57"/>
                      </a:cubicBezTo>
                      <a:cubicBezTo>
                        <a:pt x="40" y="2"/>
                        <a:pt x="40" y="2"/>
                        <a:pt x="40" y="2"/>
                      </a:cubicBezTo>
                      <a:cubicBezTo>
                        <a:pt x="41" y="0"/>
                        <a:pt x="41" y="0"/>
                        <a:pt x="41" y="0"/>
                      </a:cubicBezTo>
                      <a:cubicBezTo>
                        <a:pt x="41" y="1"/>
                        <a:pt x="42" y="1"/>
                        <a:pt x="42" y="2"/>
                      </a:cubicBezTo>
                      <a:close/>
                    </a:path>
                  </a:pathLst>
                </a:custGeom>
                <a:solidFill>
                  <a:schemeClr val="bg1">
                    <a:lumMod val="85000"/>
                  </a:schemeClr>
                </a:solidFill>
                <a:ln>
                  <a:noFill/>
                </a:ln>
              </p:spPr>
              <p:txBody>
                <a:bodyPr anchor="ctr"/>
                <a:lstStyle/>
                <a:p>
                  <a:pPr algn="ctr"/>
                  <a:endParaRPr/>
                </a:p>
              </p:txBody>
            </p:sp>
            <p:sp>
              <p:nvSpPr>
                <p:cNvPr id="125" name="îṡľîďé"/>
                <p:cNvSpPr/>
                <p:nvPr/>
              </p:nvSpPr>
              <p:spPr bwMode="auto">
                <a:xfrm>
                  <a:off x="4560631" y="5230325"/>
                  <a:ext cx="98366" cy="71394"/>
                </a:xfrm>
                <a:custGeom>
                  <a:avLst/>
                  <a:gdLst>
                    <a:gd name="T0" fmla="*/ 26 w 26"/>
                    <a:gd name="T1" fmla="*/ 17 h 19"/>
                    <a:gd name="T2" fmla="*/ 22 w 26"/>
                    <a:gd name="T3" fmla="*/ 19 h 19"/>
                    <a:gd name="T4" fmla="*/ 0 w 26"/>
                    <a:gd name="T5" fmla="*/ 4 h 19"/>
                    <a:gd name="T6" fmla="*/ 1 w 26"/>
                    <a:gd name="T7" fmla="*/ 0 h 19"/>
                    <a:gd name="T8" fmla="*/ 26 w 26"/>
                    <a:gd name="T9" fmla="*/ 17 h 19"/>
                  </a:gdLst>
                  <a:ahLst/>
                  <a:cxnLst>
                    <a:cxn ang="0">
                      <a:pos x="T0" y="T1"/>
                    </a:cxn>
                    <a:cxn ang="0">
                      <a:pos x="T2" y="T3"/>
                    </a:cxn>
                    <a:cxn ang="0">
                      <a:pos x="T4" y="T5"/>
                    </a:cxn>
                    <a:cxn ang="0">
                      <a:pos x="T6" y="T7"/>
                    </a:cxn>
                    <a:cxn ang="0">
                      <a:pos x="T8" y="T9"/>
                    </a:cxn>
                  </a:cxnLst>
                  <a:rect l="0" t="0" r="r" b="b"/>
                  <a:pathLst>
                    <a:path w="26" h="19">
                      <a:moveTo>
                        <a:pt x="26" y="17"/>
                      </a:moveTo>
                      <a:cubicBezTo>
                        <a:pt x="22" y="19"/>
                        <a:pt x="22" y="19"/>
                        <a:pt x="22" y="19"/>
                      </a:cubicBezTo>
                      <a:cubicBezTo>
                        <a:pt x="15" y="5"/>
                        <a:pt x="0" y="4"/>
                        <a:pt x="0" y="4"/>
                      </a:cubicBezTo>
                      <a:cubicBezTo>
                        <a:pt x="1" y="0"/>
                        <a:pt x="1" y="0"/>
                        <a:pt x="1" y="0"/>
                      </a:cubicBezTo>
                      <a:cubicBezTo>
                        <a:pt x="1" y="0"/>
                        <a:pt x="17" y="2"/>
                        <a:pt x="26" y="17"/>
                      </a:cubicBezTo>
                      <a:close/>
                    </a:path>
                  </a:pathLst>
                </a:custGeom>
                <a:solidFill>
                  <a:schemeClr val="bg1">
                    <a:lumMod val="85000"/>
                  </a:schemeClr>
                </a:solidFill>
                <a:ln>
                  <a:noFill/>
                </a:ln>
              </p:spPr>
              <p:txBody>
                <a:bodyPr anchor="ctr"/>
                <a:lstStyle/>
                <a:p>
                  <a:pPr algn="ctr"/>
                  <a:endParaRPr/>
                </a:p>
              </p:txBody>
            </p:sp>
            <p:sp>
              <p:nvSpPr>
                <p:cNvPr id="126" name="ïṡ1íḓé"/>
                <p:cNvSpPr/>
                <p:nvPr/>
              </p:nvSpPr>
              <p:spPr bwMode="auto">
                <a:xfrm>
                  <a:off x="4549526" y="5298547"/>
                  <a:ext cx="41250" cy="33317"/>
                </a:xfrm>
                <a:custGeom>
                  <a:avLst/>
                  <a:gdLst>
                    <a:gd name="T0" fmla="*/ 11 w 11"/>
                    <a:gd name="T1" fmla="*/ 8 h 9"/>
                    <a:gd name="T2" fmla="*/ 8 w 11"/>
                    <a:gd name="T3" fmla="*/ 9 h 9"/>
                    <a:gd name="T4" fmla="*/ 0 w 11"/>
                    <a:gd name="T5" fmla="*/ 3 h 9"/>
                    <a:gd name="T6" fmla="*/ 1 w 11"/>
                    <a:gd name="T7" fmla="*/ 0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8" y="9"/>
                        <a:pt x="8" y="9"/>
                        <a:pt x="8" y="9"/>
                      </a:cubicBezTo>
                      <a:cubicBezTo>
                        <a:pt x="5" y="5"/>
                        <a:pt x="0" y="3"/>
                        <a:pt x="0" y="3"/>
                      </a:cubicBezTo>
                      <a:cubicBezTo>
                        <a:pt x="1" y="0"/>
                        <a:pt x="1" y="0"/>
                        <a:pt x="1" y="0"/>
                      </a:cubicBezTo>
                      <a:cubicBezTo>
                        <a:pt x="2" y="0"/>
                        <a:pt x="8" y="2"/>
                        <a:pt x="11" y="8"/>
                      </a:cubicBezTo>
                      <a:close/>
                    </a:path>
                  </a:pathLst>
                </a:custGeom>
                <a:solidFill>
                  <a:schemeClr val="bg1">
                    <a:lumMod val="85000"/>
                  </a:schemeClr>
                </a:solidFill>
                <a:ln>
                  <a:noFill/>
                </a:ln>
              </p:spPr>
              <p:txBody>
                <a:bodyPr anchor="ctr"/>
                <a:lstStyle/>
                <a:p>
                  <a:pPr algn="ctr"/>
                  <a:endParaRPr/>
                </a:p>
              </p:txBody>
            </p:sp>
            <p:sp>
              <p:nvSpPr>
                <p:cNvPr id="127" name="íŝḻïḑê"/>
                <p:cNvSpPr/>
                <p:nvPr/>
              </p:nvSpPr>
              <p:spPr bwMode="auto">
                <a:xfrm>
                  <a:off x="4703420" y="4960612"/>
                  <a:ext cx="150723" cy="138029"/>
                </a:xfrm>
                <a:custGeom>
                  <a:avLst/>
                  <a:gdLst>
                    <a:gd name="T0" fmla="*/ 15 w 40"/>
                    <a:gd name="T1" fmla="*/ 22 h 37"/>
                    <a:gd name="T2" fmla="*/ 10 w 40"/>
                    <a:gd name="T3" fmla="*/ 20 h 37"/>
                    <a:gd name="T4" fmla="*/ 4 w 40"/>
                    <a:gd name="T5" fmla="*/ 19 h 37"/>
                    <a:gd name="T6" fmla="*/ 3 w 40"/>
                    <a:gd name="T7" fmla="*/ 20 h 37"/>
                    <a:gd name="T8" fmla="*/ 9 w 40"/>
                    <a:gd name="T9" fmla="*/ 22 h 37"/>
                    <a:gd name="T10" fmla="*/ 14 w 40"/>
                    <a:gd name="T11" fmla="*/ 24 h 37"/>
                    <a:gd name="T12" fmla="*/ 21 w 40"/>
                    <a:gd name="T13" fmla="*/ 29 h 37"/>
                    <a:gd name="T14" fmla="*/ 17 w 40"/>
                    <a:gd name="T15" fmla="*/ 23 h 37"/>
                    <a:gd name="T16" fmla="*/ 15 w 40"/>
                    <a:gd name="T17" fmla="*/ 22 h 37"/>
                    <a:gd name="T18" fmla="*/ 10 w 40"/>
                    <a:gd name="T19" fmla="*/ 20 h 37"/>
                    <a:gd name="T20" fmla="*/ 4 w 40"/>
                    <a:gd name="T21" fmla="*/ 19 h 37"/>
                    <a:gd name="T22" fmla="*/ 3 w 40"/>
                    <a:gd name="T23" fmla="*/ 20 h 37"/>
                    <a:gd name="T24" fmla="*/ 9 w 40"/>
                    <a:gd name="T25" fmla="*/ 22 h 37"/>
                    <a:gd name="T26" fmla="*/ 14 w 40"/>
                    <a:gd name="T27" fmla="*/ 24 h 37"/>
                    <a:gd name="T28" fmla="*/ 21 w 40"/>
                    <a:gd name="T29" fmla="*/ 29 h 37"/>
                    <a:gd name="T30" fmla="*/ 17 w 40"/>
                    <a:gd name="T31" fmla="*/ 23 h 37"/>
                    <a:gd name="T32" fmla="*/ 29 w 40"/>
                    <a:gd name="T33" fmla="*/ 2 h 37"/>
                    <a:gd name="T34" fmla="*/ 15 w 40"/>
                    <a:gd name="T35" fmla="*/ 1 h 37"/>
                    <a:gd name="T36" fmla="*/ 11 w 40"/>
                    <a:gd name="T37" fmla="*/ 5 h 37"/>
                    <a:gd name="T38" fmla="*/ 2 w 40"/>
                    <a:gd name="T39" fmla="*/ 20 h 37"/>
                    <a:gd name="T40" fmla="*/ 7 w 40"/>
                    <a:gd name="T41" fmla="*/ 21 h 37"/>
                    <a:gd name="T42" fmla="*/ 13 w 40"/>
                    <a:gd name="T43" fmla="*/ 23 h 37"/>
                    <a:gd name="T44" fmla="*/ 16 w 40"/>
                    <a:gd name="T45" fmla="*/ 25 h 37"/>
                    <a:gd name="T46" fmla="*/ 22 w 40"/>
                    <a:gd name="T47" fmla="*/ 31 h 37"/>
                    <a:gd name="T48" fmla="*/ 24 w 40"/>
                    <a:gd name="T49" fmla="*/ 35 h 37"/>
                    <a:gd name="T50" fmla="*/ 30 w 40"/>
                    <a:gd name="T51" fmla="*/ 31 h 37"/>
                    <a:gd name="T52" fmla="*/ 26 w 40"/>
                    <a:gd name="T53" fmla="*/ 33 h 37"/>
                    <a:gd name="T54" fmla="*/ 22 w 40"/>
                    <a:gd name="T55" fmla="*/ 27 h 37"/>
                    <a:gd name="T56" fmla="*/ 15 w 40"/>
                    <a:gd name="T57" fmla="*/ 22 h 37"/>
                    <a:gd name="T58" fmla="*/ 10 w 40"/>
                    <a:gd name="T59" fmla="*/ 20 h 37"/>
                    <a:gd name="T60" fmla="*/ 4 w 40"/>
                    <a:gd name="T61" fmla="*/ 19 h 37"/>
                    <a:gd name="T62" fmla="*/ 13 w 40"/>
                    <a:gd name="T63" fmla="*/ 6 h 37"/>
                    <a:gd name="T64" fmla="*/ 28 w 40"/>
                    <a:gd name="T65" fmla="*/ 4 h 37"/>
                    <a:gd name="T66" fmla="*/ 37 w 40"/>
                    <a:gd name="T67" fmla="*/ 17 h 37"/>
                    <a:gd name="T68" fmla="*/ 17 w 40"/>
                    <a:gd name="T69" fmla="*/ 23 h 37"/>
                    <a:gd name="T70" fmla="*/ 13 w 40"/>
                    <a:gd name="T71" fmla="*/ 22 h 37"/>
                    <a:gd name="T72" fmla="*/ 8 w 40"/>
                    <a:gd name="T73" fmla="*/ 20 h 37"/>
                    <a:gd name="T74" fmla="*/ 4 w 40"/>
                    <a:gd name="T75" fmla="*/ 19 h 37"/>
                    <a:gd name="T76" fmla="*/ 7 w 40"/>
                    <a:gd name="T77" fmla="*/ 21 h 37"/>
                    <a:gd name="T78" fmla="*/ 13 w 40"/>
                    <a:gd name="T79" fmla="*/ 23 h 37"/>
                    <a:gd name="T80" fmla="*/ 16 w 40"/>
                    <a:gd name="T81" fmla="*/ 25 h 37"/>
                    <a:gd name="T82" fmla="*/ 22 w 40"/>
                    <a:gd name="T83" fmla="*/ 27 h 37"/>
                    <a:gd name="T84" fmla="*/ 17 w 40"/>
                    <a:gd name="T85" fmla="*/ 23 h 37"/>
                    <a:gd name="T86" fmla="*/ 13 w 40"/>
                    <a:gd name="T87" fmla="*/ 22 h 37"/>
                    <a:gd name="T88" fmla="*/ 8 w 40"/>
                    <a:gd name="T89" fmla="*/ 20 h 37"/>
                    <a:gd name="T90" fmla="*/ 4 w 40"/>
                    <a:gd name="T91" fmla="*/ 19 h 37"/>
                    <a:gd name="T92" fmla="*/ 7 w 40"/>
                    <a:gd name="T93" fmla="*/ 21 h 37"/>
                    <a:gd name="T94" fmla="*/ 13 w 40"/>
                    <a:gd name="T95" fmla="*/ 23 h 37"/>
                    <a:gd name="T96" fmla="*/ 16 w 40"/>
                    <a:gd name="T97" fmla="*/ 25 h 37"/>
                    <a:gd name="T98" fmla="*/ 22 w 40"/>
                    <a:gd name="T9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37">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40" y="15"/>
                      </a:moveTo>
                      <a:cubicBezTo>
                        <a:pt x="40" y="15"/>
                        <a:pt x="37" y="6"/>
                        <a:pt x="29" y="2"/>
                      </a:cubicBezTo>
                      <a:cubicBezTo>
                        <a:pt x="25" y="0"/>
                        <a:pt x="20" y="0"/>
                        <a:pt x="15" y="0"/>
                      </a:cubicBezTo>
                      <a:cubicBezTo>
                        <a:pt x="15" y="1"/>
                        <a:pt x="15" y="1"/>
                        <a:pt x="15" y="1"/>
                      </a:cubicBezTo>
                      <a:cubicBezTo>
                        <a:pt x="11" y="5"/>
                        <a:pt x="11" y="5"/>
                        <a:pt x="11" y="5"/>
                      </a:cubicBezTo>
                      <a:cubicBezTo>
                        <a:pt x="11" y="5"/>
                        <a:pt x="11" y="5"/>
                        <a:pt x="11" y="5"/>
                      </a:cubicBezTo>
                      <a:cubicBezTo>
                        <a:pt x="0" y="20"/>
                        <a:pt x="0" y="20"/>
                        <a:pt x="0" y="20"/>
                      </a:cubicBezTo>
                      <a:cubicBezTo>
                        <a:pt x="2" y="20"/>
                        <a:pt x="2" y="20"/>
                        <a:pt x="2" y="20"/>
                      </a:cubicBezTo>
                      <a:cubicBezTo>
                        <a:pt x="2" y="20"/>
                        <a:pt x="2"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1" y="29"/>
                        <a:pt x="22" y="30"/>
                        <a:pt x="22" y="31"/>
                      </a:cubicBezTo>
                      <a:cubicBezTo>
                        <a:pt x="23" y="32"/>
                        <a:pt x="24" y="33"/>
                        <a:pt x="24" y="35"/>
                      </a:cubicBezTo>
                      <a:cubicBezTo>
                        <a:pt x="24" y="35"/>
                        <a:pt x="24" y="35"/>
                        <a:pt x="24" y="35"/>
                      </a:cubicBezTo>
                      <a:cubicBezTo>
                        <a:pt x="25" y="37"/>
                        <a:pt x="25" y="37"/>
                        <a:pt x="25" y="37"/>
                      </a:cubicBezTo>
                      <a:cubicBezTo>
                        <a:pt x="30" y="31"/>
                        <a:pt x="30" y="31"/>
                        <a:pt x="30" y="31"/>
                      </a:cubicBezTo>
                      <a:cubicBezTo>
                        <a:pt x="40" y="15"/>
                        <a:pt x="40" y="15"/>
                        <a:pt x="40" y="15"/>
                      </a:cubicBezTo>
                      <a:close/>
                      <a:moveTo>
                        <a:pt x="26" y="33"/>
                      </a:moveTo>
                      <a:cubicBezTo>
                        <a:pt x="25" y="31"/>
                        <a:pt x="24" y="30"/>
                        <a:pt x="23" y="29"/>
                      </a:cubicBezTo>
                      <a:cubicBezTo>
                        <a:pt x="23" y="28"/>
                        <a:pt x="22" y="28"/>
                        <a:pt x="22" y="27"/>
                      </a:cubicBezTo>
                      <a:cubicBezTo>
                        <a:pt x="20" y="26"/>
                        <a:pt x="19" y="25"/>
                        <a:pt x="17" y="23"/>
                      </a:cubicBez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13" y="6"/>
                        <a:pt x="13" y="6"/>
                        <a:pt x="13" y="6"/>
                      </a:cubicBezTo>
                      <a:cubicBezTo>
                        <a:pt x="16" y="2"/>
                        <a:pt x="16" y="2"/>
                        <a:pt x="16" y="2"/>
                      </a:cubicBezTo>
                      <a:cubicBezTo>
                        <a:pt x="20" y="2"/>
                        <a:pt x="24" y="2"/>
                        <a:pt x="28" y="4"/>
                      </a:cubicBezTo>
                      <a:cubicBezTo>
                        <a:pt x="35" y="7"/>
                        <a:pt x="38" y="13"/>
                        <a:pt x="38" y="15"/>
                      </a:cubicBezTo>
                      <a:cubicBezTo>
                        <a:pt x="37" y="17"/>
                        <a:pt x="37" y="17"/>
                        <a:pt x="37" y="17"/>
                      </a:cubicBezTo>
                      <a:lnTo>
                        <a:pt x="26" y="33"/>
                      </a:ln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path>
                  </a:pathLst>
                </a:custGeom>
                <a:solidFill>
                  <a:schemeClr val="bg1">
                    <a:lumMod val="85000"/>
                  </a:schemeClr>
                </a:solidFill>
                <a:ln>
                  <a:noFill/>
                </a:ln>
              </p:spPr>
              <p:txBody>
                <a:bodyPr anchor="ctr"/>
                <a:lstStyle/>
                <a:p>
                  <a:pPr algn="ctr"/>
                  <a:endParaRPr/>
                </a:p>
              </p:txBody>
            </p:sp>
          </p:grpSp>
          <p:grpSp>
            <p:nvGrpSpPr>
              <p:cNvPr id="38" name="íṣļïďê"/>
              <p:cNvGrpSpPr/>
              <p:nvPr/>
            </p:nvGrpSpPr>
            <p:grpSpPr>
              <a:xfrm>
                <a:off x="1416748" y="2456247"/>
                <a:ext cx="312549" cy="442646"/>
                <a:chOff x="5698186" y="1950933"/>
                <a:chExt cx="312549" cy="442646"/>
              </a:xfrm>
            </p:grpSpPr>
            <p:sp>
              <p:nvSpPr>
                <p:cNvPr id="118" name="iSlïḑê"/>
                <p:cNvSpPr/>
                <p:nvPr/>
              </p:nvSpPr>
              <p:spPr bwMode="auto">
                <a:xfrm>
                  <a:off x="5702945" y="1950933"/>
                  <a:ext cx="307790" cy="442646"/>
                </a:xfrm>
                <a:custGeom>
                  <a:avLst/>
                  <a:gdLst>
                    <a:gd name="T0" fmla="*/ 82 w 82"/>
                    <a:gd name="T1" fmla="*/ 118 h 118"/>
                    <a:gd name="T2" fmla="*/ 29 w 82"/>
                    <a:gd name="T3" fmla="*/ 116 h 118"/>
                    <a:gd name="T4" fmla="*/ 47 w 82"/>
                    <a:gd name="T5" fmla="*/ 96 h 118"/>
                    <a:gd name="T6" fmla="*/ 30 w 82"/>
                    <a:gd name="T7" fmla="*/ 1 h 118"/>
                    <a:gd name="T8" fmla="*/ 31 w 82"/>
                    <a:gd name="T9" fmla="*/ 0 h 118"/>
                    <a:gd name="T10" fmla="*/ 59 w 82"/>
                    <a:gd name="T11" fmla="*/ 18 h 118"/>
                    <a:gd name="T12" fmla="*/ 58 w 82"/>
                    <a:gd name="T13" fmla="*/ 20 h 118"/>
                    <a:gd name="T14" fmla="*/ 60 w 82"/>
                    <a:gd name="T15" fmla="*/ 86 h 118"/>
                    <a:gd name="T16" fmla="*/ 79 w 82"/>
                    <a:gd name="T17" fmla="*/ 70 h 118"/>
                    <a:gd name="T18" fmla="*/ 82 w 82"/>
                    <a:gd name="T19" fmla="*/ 118 h 118"/>
                    <a:gd name="T20" fmla="*/ 36 w 82"/>
                    <a:gd name="T21" fmla="*/ 113 h 118"/>
                    <a:gd name="T22" fmla="*/ 79 w 82"/>
                    <a:gd name="T23" fmla="*/ 115 h 118"/>
                    <a:gd name="T24" fmla="*/ 76 w 82"/>
                    <a:gd name="T25" fmla="*/ 76 h 118"/>
                    <a:gd name="T26" fmla="*/ 59 w 82"/>
                    <a:gd name="T27" fmla="*/ 90 h 118"/>
                    <a:gd name="T28" fmla="*/ 59 w 82"/>
                    <a:gd name="T29" fmla="*/ 89 h 118"/>
                    <a:gd name="T30" fmla="*/ 55 w 82"/>
                    <a:gd name="T31" fmla="*/ 19 h 118"/>
                    <a:gd name="T32" fmla="*/ 32 w 82"/>
                    <a:gd name="T33" fmla="*/ 4 h 118"/>
                    <a:gd name="T34" fmla="*/ 50 w 82"/>
                    <a:gd name="T35" fmla="*/ 95 h 118"/>
                    <a:gd name="T36" fmla="*/ 52 w 82"/>
                    <a:gd name="T37" fmla="*/ 96 h 118"/>
                    <a:gd name="T38" fmla="*/ 36 w 82"/>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18">
                      <a:moveTo>
                        <a:pt x="82" y="118"/>
                      </a:moveTo>
                      <a:cubicBezTo>
                        <a:pt x="29" y="116"/>
                        <a:pt x="29" y="116"/>
                        <a:pt x="29" y="116"/>
                      </a:cubicBezTo>
                      <a:cubicBezTo>
                        <a:pt x="47" y="96"/>
                        <a:pt x="47" y="96"/>
                        <a:pt x="47" y="96"/>
                      </a:cubicBezTo>
                      <a:cubicBezTo>
                        <a:pt x="0" y="62"/>
                        <a:pt x="30" y="2"/>
                        <a:pt x="30" y="1"/>
                      </a:cubicBezTo>
                      <a:cubicBezTo>
                        <a:pt x="31" y="0"/>
                        <a:pt x="31" y="0"/>
                        <a:pt x="31" y="0"/>
                      </a:cubicBezTo>
                      <a:cubicBezTo>
                        <a:pt x="59" y="18"/>
                        <a:pt x="59" y="18"/>
                        <a:pt x="59" y="18"/>
                      </a:cubicBezTo>
                      <a:cubicBezTo>
                        <a:pt x="58" y="20"/>
                        <a:pt x="58" y="20"/>
                        <a:pt x="58" y="20"/>
                      </a:cubicBezTo>
                      <a:cubicBezTo>
                        <a:pt x="34" y="53"/>
                        <a:pt x="55" y="80"/>
                        <a:pt x="60" y="86"/>
                      </a:cubicBezTo>
                      <a:cubicBezTo>
                        <a:pt x="79" y="70"/>
                        <a:pt x="79" y="70"/>
                        <a:pt x="79" y="70"/>
                      </a:cubicBezTo>
                      <a:lnTo>
                        <a:pt x="82" y="118"/>
                      </a:lnTo>
                      <a:close/>
                      <a:moveTo>
                        <a:pt x="36" y="113"/>
                      </a:moveTo>
                      <a:cubicBezTo>
                        <a:pt x="79" y="115"/>
                        <a:pt x="79" y="115"/>
                        <a:pt x="79" y="115"/>
                      </a:cubicBezTo>
                      <a:cubicBezTo>
                        <a:pt x="76" y="76"/>
                        <a:pt x="76" y="76"/>
                        <a:pt x="76" y="76"/>
                      </a:cubicBezTo>
                      <a:cubicBezTo>
                        <a:pt x="59" y="90"/>
                        <a:pt x="59" y="90"/>
                        <a:pt x="59" y="90"/>
                      </a:cubicBezTo>
                      <a:cubicBezTo>
                        <a:pt x="59" y="89"/>
                        <a:pt x="59" y="89"/>
                        <a:pt x="59" y="89"/>
                      </a:cubicBezTo>
                      <a:cubicBezTo>
                        <a:pt x="58" y="88"/>
                        <a:pt x="28" y="58"/>
                        <a:pt x="55" y="19"/>
                      </a:cubicBezTo>
                      <a:cubicBezTo>
                        <a:pt x="32" y="4"/>
                        <a:pt x="32" y="4"/>
                        <a:pt x="32" y="4"/>
                      </a:cubicBezTo>
                      <a:cubicBezTo>
                        <a:pt x="28" y="14"/>
                        <a:pt x="7" y="65"/>
                        <a:pt x="50" y="95"/>
                      </a:cubicBezTo>
                      <a:cubicBezTo>
                        <a:pt x="52" y="96"/>
                        <a:pt x="52" y="96"/>
                        <a:pt x="52" y="96"/>
                      </a:cubicBezTo>
                      <a:lnTo>
                        <a:pt x="36" y="113"/>
                      </a:lnTo>
                      <a:close/>
                    </a:path>
                  </a:pathLst>
                </a:custGeom>
                <a:solidFill>
                  <a:schemeClr val="bg1">
                    <a:lumMod val="85000"/>
                  </a:schemeClr>
                </a:solidFill>
                <a:ln>
                  <a:noFill/>
                </a:ln>
              </p:spPr>
              <p:txBody>
                <a:bodyPr anchor="ctr"/>
                <a:lstStyle/>
                <a:p>
                  <a:pPr algn="ctr"/>
                  <a:endParaRPr/>
                </a:p>
              </p:txBody>
            </p:sp>
            <p:sp>
              <p:nvSpPr>
                <p:cNvPr id="119" name="îṩļíḑê"/>
                <p:cNvSpPr/>
                <p:nvPr/>
              </p:nvSpPr>
              <p:spPr bwMode="auto">
                <a:xfrm>
                  <a:off x="5698186" y="1954106"/>
                  <a:ext cx="199905" cy="431541"/>
                </a:xfrm>
                <a:custGeom>
                  <a:avLst/>
                  <a:gdLst>
                    <a:gd name="T0" fmla="*/ 34 w 53"/>
                    <a:gd name="T1" fmla="*/ 115 h 115"/>
                    <a:gd name="T2" fmla="*/ 22 w 53"/>
                    <a:gd name="T3" fmla="*/ 113 h 115"/>
                    <a:gd name="T4" fmla="*/ 37 w 53"/>
                    <a:gd name="T5" fmla="*/ 96 h 115"/>
                    <a:gd name="T6" fmla="*/ 20 w 53"/>
                    <a:gd name="T7" fmla="*/ 10 h 115"/>
                    <a:gd name="T8" fmla="*/ 21 w 53"/>
                    <a:gd name="T9" fmla="*/ 10 h 115"/>
                    <a:gd name="T10" fmla="*/ 31 w 53"/>
                    <a:gd name="T11" fmla="*/ 0 h 115"/>
                    <a:gd name="T12" fmla="*/ 33 w 53"/>
                    <a:gd name="T13" fmla="*/ 2 h 115"/>
                    <a:gd name="T14" fmla="*/ 23 w 53"/>
                    <a:gd name="T15" fmla="*/ 12 h 115"/>
                    <a:gd name="T16" fmla="*/ 40 w 53"/>
                    <a:gd name="T17" fmla="*/ 94 h 115"/>
                    <a:gd name="T18" fmla="*/ 53 w 53"/>
                    <a:gd name="T19" fmla="*/ 94 h 115"/>
                    <a:gd name="T20" fmla="*/ 34 w 53"/>
                    <a:gd name="T21" fmla="*/ 115 h 115"/>
                    <a:gd name="T22" fmla="*/ 28 w 53"/>
                    <a:gd name="T23" fmla="*/ 111 h 115"/>
                    <a:gd name="T24" fmla="*/ 33 w 53"/>
                    <a:gd name="T25" fmla="*/ 112 h 115"/>
                    <a:gd name="T26" fmla="*/ 46 w 53"/>
                    <a:gd name="T27" fmla="*/ 97 h 115"/>
                    <a:gd name="T28" fmla="*/ 40 w 53"/>
                    <a:gd name="T29" fmla="*/ 97 h 115"/>
                    <a:gd name="T30" fmla="*/ 28 w 53"/>
                    <a:gd name="T31"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115">
                      <a:moveTo>
                        <a:pt x="34" y="115"/>
                      </a:moveTo>
                      <a:cubicBezTo>
                        <a:pt x="22" y="113"/>
                        <a:pt x="22" y="113"/>
                        <a:pt x="22" y="113"/>
                      </a:cubicBezTo>
                      <a:cubicBezTo>
                        <a:pt x="37" y="96"/>
                        <a:pt x="37" y="96"/>
                        <a:pt x="37" y="96"/>
                      </a:cubicBezTo>
                      <a:cubicBezTo>
                        <a:pt x="30" y="90"/>
                        <a:pt x="0" y="59"/>
                        <a:pt x="20" y="10"/>
                      </a:cubicBezTo>
                      <a:cubicBezTo>
                        <a:pt x="21" y="10"/>
                        <a:pt x="21" y="10"/>
                        <a:pt x="21" y="10"/>
                      </a:cubicBezTo>
                      <a:cubicBezTo>
                        <a:pt x="31" y="0"/>
                        <a:pt x="31" y="0"/>
                        <a:pt x="31" y="0"/>
                      </a:cubicBezTo>
                      <a:cubicBezTo>
                        <a:pt x="33" y="2"/>
                        <a:pt x="33" y="2"/>
                        <a:pt x="33" y="2"/>
                      </a:cubicBezTo>
                      <a:cubicBezTo>
                        <a:pt x="23" y="12"/>
                        <a:pt x="23" y="12"/>
                        <a:pt x="23" y="12"/>
                      </a:cubicBezTo>
                      <a:cubicBezTo>
                        <a:pt x="3" y="61"/>
                        <a:pt x="36" y="91"/>
                        <a:pt x="40" y="94"/>
                      </a:cubicBezTo>
                      <a:cubicBezTo>
                        <a:pt x="53" y="94"/>
                        <a:pt x="53" y="94"/>
                        <a:pt x="53" y="94"/>
                      </a:cubicBezTo>
                      <a:lnTo>
                        <a:pt x="34" y="115"/>
                      </a:lnTo>
                      <a:close/>
                      <a:moveTo>
                        <a:pt x="28" y="111"/>
                      </a:moveTo>
                      <a:cubicBezTo>
                        <a:pt x="33" y="112"/>
                        <a:pt x="33" y="112"/>
                        <a:pt x="33" y="112"/>
                      </a:cubicBezTo>
                      <a:cubicBezTo>
                        <a:pt x="46" y="97"/>
                        <a:pt x="46" y="97"/>
                        <a:pt x="46" y="97"/>
                      </a:cubicBezTo>
                      <a:cubicBezTo>
                        <a:pt x="40" y="97"/>
                        <a:pt x="40" y="97"/>
                        <a:pt x="40" y="97"/>
                      </a:cubicBezTo>
                      <a:lnTo>
                        <a:pt x="28" y="111"/>
                      </a:lnTo>
                      <a:close/>
                    </a:path>
                  </a:pathLst>
                </a:custGeom>
                <a:solidFill>
                  <a:schemeClr val="bg1">
                    <a:lumMod val="85000"/>
                  </a:schemeClr>
                </a:solidFill>
                <a:ln>
                  <a:noFill/>
                </a:ln>
              </p:spPr>
              <p:txBody>
                <a:bodyPr anchor="ctr"/>
                <a:lstStyle/>
                <a:p>
                  <a:pPr algn="ctr"/>
                  <a:endParaRPr/>
                </a:p>
              </p:txBody>
            </p:sp>
            <p:sp>
              <p:nvSpPr>
                <p:cNvPr id="120" name="ï$1ïďé"/>
                <p:cNvSpPr/>
                <p:nvPr/>
              </p:nvSpPr>
              <p:spPr bwMode="auto">
                <a:xfrm>
                  <a:off x="5906023" y="2217473"/>
                  <a:ext cx="90433" cy="44423"/>
                </a:xfrm>
                <a:custGeom>
                  <a:avLst/>
                  <a:gdLst>
                    <a:gd name="T0" fmla="*/ 5 w 57"/>
                    <a:gd name="T1" fmla="*/ 28 h 28"/>
                    <a:gd name="T2" fmla="*/ 0 w 57"/>
                    <a:gd name="T3" fmla="*/ 23 h 28"/>
                    <a:gd name="T4" fmla="*/ 24 w 57"/>
                    <a:gd name="T5" fmla="*/ 0 h 28"/>
                    <a:gd name="T6" fmla="*/ 57 w 57"/>
                    <a:gd name="T7" fmla="*/ 0 h 28"/>
                    <a:gd name="T8" fmla="*/ 57 w 57"/>
                    <a:gd name="T9" fmla="*/ 7 h 28"/>
                    <a:gd name="T10" fmla="*/ 28 w 57"/>
                    <a:gd name="T11" fmla="*/ 7 h 28"/>
                    <a:gd name="T12" fmla="*/ 5 w 5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57" h="28">
                      <a:moveTo>
                        <a:pt x="5" y="28"/>
                      </a:moveTo>
                      <a:lnTo>
                        <a:pt x="0" y="23"/>
                      </a:lnTo>
                      <a:lnTo>
                        <a:pt x="24" y="0"/>
                      </a:lnTo>
                      <a:lnTo>
                        <a:pt x="57" y="0"/>
                      </a:lnTo>
                      <a:lnTo>
                        <a:pt x="57" y="7"/>
                      </a:lnTo>
                      <a:lnTo>
                        <a:pt x="28" y="7"/>
                      </a:lnTo>
                      <a:lnTo>
                        <a:pt x="5" y="28"/>
                      </a:lnTo>
                      <a:close/>
                    </a:path>
                  </a:pathLst>
                </a:custGeom>
                <a:solidFill>
                  <a:schemeClr val="bg1">
                    <a:lumMod val="85000"/>
                  </a:schemeClr>
                </a:solidFill>
                <a:ln>
                  <a:noFill/>
                </a:ln>
              </p:spPr>
              <p:txBody>
                <a:bodyPr anchor="ctr"/>
                <a:lstStyle/>
                <a:p>
                  <a:pPr algn="ctr"/>
                  <a:endParaRPr/>
                </a:p>
              </p:txBody>
            </p:sp>
          </p:grpSp>
          <p:grpSp>
            <p:nvGrpSpPr>
              <p:cNvPr id="39" name="ïşḷíḍé"/>
              <p:cNvGrpSpPr/>
              <p:nvPr/>
            </p:nvGrpSpPr>
            <p:grpSpPr>
              <a:xfrm>
                <a:off x="2170350" y="4994742"/>
                <a:ext cx="230051" cy="326829"/>
                <a:chOff x="4382937" y="5523837"/>
                <a:chExt cx="230051" cy="326829"/>
              </a:xfrm>
            </p:grpSpPr>
            <p:sp>
              <p:nvSpPr>
                <p:cNvPr id="115" name="išļiḑe"/>
                <p:cNvSpPr/>
                <p:nvPr/>
              </p:nvSpPr>
              <p:spPr bwMode="auto">
                <a:xfrm>
                  <a:off x="4382937" y="5523837"/>
                  <a:ext cx="226877" cy="326829"/>
                </a:xfrm>
                <a:custGeom>
                  <a:avLst/>
                  <a:gdLst>
                    <a:gd name="T0" fmla="*/ 0 w 60"/>
                    <a:gd name="T1" fmla="*/ 87 h 87"/>
                    <a:gd name="T2" fmla="*/ 2 w 60"/>
                    <a:gd name="T3" fmla="*/ 50 h 87"/>
                    <a:gd name="T4" fmla="*/ 16 w 60"/>
                    <a:gd name="T5" fmla="*/ 62 h 87"/>
                    <a:gd name="T6" fmla="*/ 17 w 60"/>
                    <a:gd name="T7" fmla="*/ 15 h 87"/>
                    <a:gd name="T8" fmla="*/ 16 w 60"/>
                    <a:gd name="T9" fmla="*/ 14 h 87"/>
                    <a:gd name="T10" fmla="*/ 38 w 60"/>
                    <a:gd name="T11" fmla="*/ 0 h 87"/>
                    <a:gd name="T12" fmla="*/ 38 w 60"/>
                    <a:gd name="T13" fmla="*/ 1 h 87"/>
                    <a:gd name="T14" fmla="*/ 26 w 60"/>
                    <a:gd name="T15" fmla="*/ 70 h 87"/>
                    <a:gd name="T16" fmla="*/ 40 w 60"/>
                    <a:gd name="T17" fmla="*/ 85 h 87"/>
                    <a:gd name="T18" fmla="*/ 0 w 60"/>
                    <a:gd name="T19" fmla="*/ 87 h 87"/>
                    <a:gd name="T20" fmla="*/ 5 w 60"/>
                    <a:gd name="T21" fmla="*/ 56 h 87"/>
                    <a:gd name="T22" fmla="*/ 3 w 60"/>
                    <a:gd name="T23" fmla="*/ 83 h 87"/>
                    <a:gd name="T24" fmla="*/ 33 w 60"/>
                    <a:gd name="T25" fmla="*/ 82 h 87"/>
                    <a:gd name="T26" fmla="*/ 22 w 60"/>
                    <a:gd name="T27" fmla="*/ 70 h 87"/>
                    <a:gd name="T28" fmla="*/ 23 w 60"/>
                    <a:gd name="T29" fmla="*/ 69 h 87"/>
                    <a:gd name="T30" fmla="*/ 36 w 60"/>
                    <a:gd name="T31" fmla="*/ 4 h 87"/>
                    <a:gd name="T32" fmla="*/ 20 w 60"/>
                    <a:gd name="T33" fmla="*/ 14 h 87"/>
                    <a:gd name="T34" fmla="*/ 18 w 60"/>
                    <a:gd name="T35" fmla="*/ 65 h 87"/>
                    <a:gd name="T36" fmla="*/ 17 w 60"/>
                    <a:gd name="T37" fmla="*/ 66 h 87"/>
                    <a:gd name="T38" fmla="*/ 5 w 60"/>
                    <a:gd name="T39"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0" y="87"/>
                      </a:moveTo>
                      <a:cubicBezTo>
                        <a:pt x="2" y="50"/>
                        <a:pt x="2" y="50"/>
                        <a:pt x="2" y="50"/>
                      </a:cubicBezTo>
                      <a:cubicBezTo>
                        <a:pt x="16" y="62"/>
                        <a:pt x="16" y="62"/>
                        <a:pt x="16" y="62"/>
                      </a:cubicBezTo>
                      <a:cubicBezTo>
                        <a:pt x="20" y="57"/>
                        <a:pt x="35" y="39"/>
                        <a:pt x="17" y="15"/>
                      </a:cubicBezTo>
                      <a:cubicBezTo>
                        <a:pt x="16" y="14"/>
                        <a:pt x="16" y="14"/>
                        <a:pt x="16" y="14"/>
                      </a:cubicBezTo>
                      <a:cubicBezTo>
                        <a:pt x="38" y="0"/>
                        <a:pt x="38" y="0"/>
                        <a:pt x="38" y="0"/>
                      </a:cubicBezTo>
                      <a:cubicBezTo>
                        <a:pt x="38" y="1"/>
                        <a:pt x="38" y="1"/>
                        <a:pt x="38" y="1"/>
                      </a:cubicBezTo>
                      <a:cubicBezTo>
                        <a:pt x="39" y="1"/>
                        <a:pt x="60" y="45"/>
                        <a:pt x="26" y="70"/>
                      </a:cubicBezTo>
                      <a:cubicBezTo>
                        <a:pt x="40" y="85"/>
                        <a:pt x="40" y="85"/>
                        <a:pt x="40" y="85"/>
                      </a:cubicBezTo>
                      <a:lnTo>
                        <a:pt x="0" y="87"/>
                      </a:lnTo>
                      <a:close/>
                      <a:moveTo>
                        <a:pt x="5" y="56"/>
                      </a:moveTo>
                      <a:cubicBezTo>
                        <a:pt x="3" y="83"/>
                        <a:pt x="3" y="83"/>
                        <a:pt x="3" y="83"/>
                      </a:cubicBezTo>
                      <a:cubicBezTo>
                        <a:pt x="33" y="82"/>
                        <a:pt x="33" y="82"/>
                        <a:pt x="33" y="82"/>
                      </a:cubicBezTo>
                      <a:cubicBezTo>
                        <a:pt x="22" y="70"/>
                        <a:pt x="22" y="70"/>
                        <a:pt x="22" y="70"/>
                      </a:cubicBezTo>
                      <a:cubicBezTo>
                        <a:pt x="23" y="69"/>
                        <a:pt x="23" y="69"/>
                        <a:pt x="23" y="69"/>
                      </a:cubicBezTo>
                      <a:cubicBezTo>
                        <a:pt x="53" y="48"/>
                        <a:pt x="40" y="12"/>
                        <a:pt x="36" y="4"/>
                      </a:cubicBezTo>
                      <a:cubicBezTo>
                        <a:pt x="20" y="14"/>
                        <a:pt x="20" y="14"/>
                        <a:pt x="20" y="14"/>
                      </a:cubicBezTo>
                      <a:cubicBezTo>
                        <a:pt x="40" y="42"/>
                        <a:pt x="18" y="65"/>
                        <a:pt x="18" y="65"/>
                      </a:cubicBezTo>
                      <a:cubicBezTo>
                        <a:pt x="17" y="66"/>
                        <a:pt x="17" y="66"/>
                        <a:pt x="17" y="66"/>
                      </a:cubicBezTo>
                      <a:lnTo>
                        <a:pt x="5" y="56"/>
                      </a:lnTo>
                      <a:close/>
                    </a:path>
                  </a:pathLst>
                </a:custGeom>
                <a:solidFill>
                  <a:schemeClr val="bg1">
                    <a:lumMod val="85000"/>
                  </a:schemeClr>
                </a:solidFill>
                <a:ln>
                  <a:noFill/>
                </a:ln>
              </p:spPr>
              <p:txBody>
                <a:bodyPr anchor="ctr"/>
                <a:lstStyle/>
                <a:p>
                  <a:pPr algn="ctr"/>
                  <a:endParaRPr/>
                </a:p>
              </p:txBody>
            </p:sp>
            <p:sp>
              <p:nvSpPr>
                <p:cNvPr id="116" name="ïŝḷïḋè"/>
                <p:cNvSpPr/>
                <p:nvPr/>
              </p:nvSpPr>
              <p:spPr bwMode="auto">
                <a:xfrm>
                  <a:off x="4462265" y="5527010"/>
                  <a:ext cx="150723" cy="315723"/>
                </a:xfrm>
                <a:custGeom>
                  <a:avLst/>
                  <a:gdLst>
                    <a:gd name="T0" fmla="*/ 15 w 40"/>
                    <a:gd name="T1" fmla="*/ 84 h 84"/>
                    <a:gd name="T2" fmla="*/ 0 w 40"/>
                    <a:gd name="T3" fmla="*/ 68 h 84"/>
                    <a:gd name="T4" fmla="*/ 11 w 40"/>
                    <a:gd name="T5" fmla="*/ 68 h 84"/>
                    <a:gd name="T6" fmla="*/ 22 w 40"/>
                    <a:gd name="T7" fmla="*/ 9 h 84"/>
                    <a:gd name="T8" fmla="*/ 15 w 40"/>
                    <a:gd name="T9" fmla="*/ 2 h 84"/>
                    <a:gd name="T10" fmla="*/ 17 w 40"/>
                    <a:gd name="T11" fmla="*/ 0 h 84"/>
                    <a:gd name="T12" fmla="*/ 25 w 40"/>
                    <a:gd name="T13" fmla="*/ 7 h 84"/>
                    <a:gd name="T14" fmla="*/ 13 w 40"/>
                    <a:gd name="T15" fmla="*/ 70 h 84"/>
                    <a:gd name="T16" fmla="*/ 24 w 40"/>
                    <a:gd name="T17" fmla="*/ 83 h 84"/>
                    <a:gd name="T18" fmla="*/ 15 w 40"/>
                    <a:gd name="T19" fmla="*/ 84 h 84"/>
                    <a:gd name="T20" fmla="*/ 7 w 40"/>
                    <a:gd name="T21" fmla="*/ 71 h 84"/>
                    <a:gd name="T22" fmla="*/ 16 w 40"/>
                    <a:gd name="T23" fmla="*/ 81 h 84"/>
                    <a:gd name="T24" fmla="*/ 18 w 40"/>
                    <a:gd name="T25" fmla="*/ 80 h 84"/>
                    <a:gd name="T26" fmla="*/ 10 w 40"/>
                    <a:gd name="T27" fmla="*/ 71 h 84"/>
                    <a:gd name="T28" fmla="*/ 7 w 40"/>
                    <a:gd name="T29"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84">
                      <a:moveTo>
                        <a:pt x="15" y="84"/>
                      </a:moveTo>
                      <a:cubicBezTo>
                        <a:pt x="0" y="68"/>
                        <a:pt x="0" y="68"/>
                        <a:pt x="0" y="68"/>
                      </a:cubicBezTo>
                      <a:cubicBezTo>
                        <a:pt x="11" y="68"/>
                        <a:pt x="11" y="68"/>
                        <a:pt x="11" y="68"/>
                      </a:cubicBezTo>
                      <a:cubicBezTo>
                        <a:pt x="14" y="65"/>
                        <a:pt x="37" y="44"/>
                        <a:pt x="22" y="9"/>
                      </a:cubicBezTo>
                      <a:cubicBezTo>
                        <a:pt x="15" y="2"/>
                        <a:pt x="15" y="2"/>
                        <a:pt x="15" y="2"/>
                      </a:cubicBezTo>
                      <a:cubicBezTo>
                        <a:pt x="17" y="0"/>
                        <a:pt x="17" y="0"/>
                        <a:pt x="17" y="0"/>
                      </a:cubicBezTo>
                      <a:cubicBezTo>
                        <a:pt x="25" y="7"/>
                        <a:pt x="25" y="7"/>
                        <a:pt x="25" y="7"/>
                      </a:cubicBezTo>
                      <a:cubicBezTo>
                        <a:pt x="40" y="43"/>
                        <a:pt x="19" y="65"/>
                        <a:pt x="13" y="70"/>
                      </a:cubicBezTo>
                      <a:cubicBezTo>
                        <a:pt x="24" y="83"/>
                        <a:pt x="24" y="83"/>
                        <a:pt x="24" y="83"/>
                      </a:cubicBezTo>
                      <a:lnTo>
                        <a:pt x="15" y="84"/>
                      </a:lnTo>
                      <a:close/>
                      <a:moveTo>
                        <a:pt x="7" y="71"/>
                      </a:moveTo>
                      <a:cubicBezTo>
                        <a:pt x="16" y="81"/>
                        <a:pt x="16" y="81"/>
                        <a:pt x="16" y="81"/>
                      </a:cubicBezTo>
                      <a:cubicBezTo>
                        <a:pt x="18" y="80"/>
                        <a:pt x="18" y="80"/>
                        <a:pt x="18" y="80"/>
                      </a:cubicBezTo>
                      <a:cubicBezTo>
                        <a:pt x="10" y="71"/>
                        <a:pt x="10" y="71"/>
                        <a:pt x="10" y="71"/>
                      </a:cubicBezTo>
                      <a:lnTo>
                        <a:pt x="7" y="71"/>
                      </a:lnTo>
                      <a:close/>
                    </a:path>
                  </a:pathLst>
                </a:custGeom>
                <a:solidFill>
                  <a:schemeClr val="bg1">
                    <a:lumMod val="85000"/>
                  </a:schemeClr>
                </a:solidFill>
                <a:ln>
                  <a:noFill/>
                </a:ln>
              </p:spPr>
              <p:txBody>
                <a:bodyPr anchor="ctr"/>
                <a:lstStyle/>
                <a:p>
                  <a:pPr algn="ctr"/>
                  <a:endParaRPr/>
                </a:p>
              </p:txBody>
            </p:sp>
            <p:sp>
              <p:nvSpPr>
                <p:cNvPr id="117" name="ïşḻîďé"/>
                <p:cNvSpPr/>
                <p:nvPr/>
              </p:nvSpPr>
              <p:spPr bwMode="auto">
                <a:xfrm>
                  <a:off x="4394044" y="5715808"/>
                  <a:ext cx="68222" cy="36490"/>
                </a:xfrm>
                <a:custGeom>
                  <a:avLst/>
                  <a:gdLst>
                    <a:gd name="T0" fmla="*/ 38 w 43"/>
                    <a:gd name="T1" fmla="*/ 23 h 23"/>
                    <a:gd name="T2" fmla="*/ 22 w 43"/>
                    <a:gd name="T3" fmla="*/ 7 h 23"/>
                    <a:gd name="T4" fmla="*/ 0 w 43"/>
                    <a:gd name="T5" fmla="*/ 7 h 23"/>
                    <a:gd name="T6" fmla="*/ 0 w 43"/>
                    <a:gd name="T7" fmla="*/ 0 h 23"/>
                    <a:gd name="T8" fmla="*/ 24 w 43"/>
                    <a:gd name="T9" fmla="*/ 0 h 23"/>
                    <a:gd name="T10" fmla="*/ 43 w 43"/>
                    <a:gd name="T11" fmla="*/ 18 h 23"/>
                    <a:gd name="T12" fmla="*/ 38 w 4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3" h="23">
                      <a:moveTo>
                        <a:pt x="38" y="23"/>
                      </a:moveTo>
                      <a:lnTo>
                        <a:pt x="22" y="7"/>
                      </a:lnTo>
                      <a:lnTo>
                        <a:pt x="0" y="7"/>
                      </a:lnTo>
                      <a:lnTo>
                        <a:pt x="0" y="0"/>
                      </a:lnTo>
                      <a:lnTo>
                        <a:pt x="24" y="0"/>
                      </a:lnTo>
                      <a:lnTo>
                        <a:pt x="43" y="18"/>
                      </a:lnTo>
                      <a:lnTo>
                        <a:pt x="38" y="23"/>
                      </a:lnTo>
                      <a:close/>
                    </a:path>
                  </a:pathLst>
                </a:custGeom>
                <a:solidFill>
                  <a:schemeClr val="bg1">
                    <a:lumMod val="85000"/>
                  </a:schemeClr>
                </a:solidFill>
                <a:ln>
                  <a:noFill/>
                </a:ln>
              </p:spPr>
              <p:txBody>
                <a:bodyPr anchor="ctr"/>
                <a:lstStyle/>
                <a:p>
                  <a:pPr algn="ctr"/>
                  <a:endParaRPr/>
                </a:p>
              </p:txBody>
            </p:sp>
          </p:grpSp>
          <p:grpSp>
            <p:nvGrpSpPr>
              <p:cNvPr id="40" name="iṡ1ïḋê"/>
              <p:cNvGrpSpPr/>
              <p:nvPr/>
            </p:nvGrpSpPr>
            <p:grpSpPr>
              <a:xfrm>
                <a:off x="1931456" y="1808281"/>
                <a:ext cx="406156" cy="679041"/>
                <a:chOff x="5714051" y="2563340"/>
                <a:chExt cx="406156" cy="679041"/>
              </a:xfrm>
            </p:grpSpPr>
            <p:sp>
              <p:nvSpPr>
                <p:cNvPr id="101" name="îŝḷîdè"/>
                <p:cNvSpPr/>
                <p:nvPr/>
              </p:nvSpPr>
              <p:spPr bwMode="auto">
                <a:xfrm>
                  <a:off x="5755301" y="2701369"/>
                  <a:ext cx="320483" cy="395049"/>
                </a:xfrm>
                <a:custGeom>
                  <a:avLst/>
                  <a:gdLst>
                    <a:gd name="T0" fmla="*/ 57 w 85"/>
                    <a:gd name="T1" fmla="*/ 105 h 105"/>
                    <a:gd name="T2" fmla="*/ 61 w 85"/>
                    <a:gd name="T3" fmla="*/ 71 h 105"/>
                    <a:gd name="T4" fmla="*/ 75 w 85"/>
                    <a:gd name="T5" fmla="*/ 25 h 105"/>
                    <a:gd name="T6" fmla="*/ 50 w 85"/>
                    <a:gd name="T7" fmla="*/ 8 h 105"/>
                    <a:gd name="T8" fmla="*/ 13 w 85"/>
                    <a:gd name="T9" fmla="*/ 16 h 105"/>
                    <a:gd name="T10" fmla="*/ 18 w 85"/>
                    <a:gd name="T11" fmla="*/ 67 h 105"/>
                    <a:gd name="T12" fmla="*/ 29 w 85"/>
                    <a:gd name="T13" fmla="*/ 104 h 105"/>
                    <a:gd name="T14" fmla="*/ 26 w 85"/>
                    <a:gd name="T15" fmla="*/ 104 h 105"/>
                    <a:gd name="T16" fmla="*/ 15 w 85"/>
                    <a:gd name="T17" fmla="*/ 68 h 105"/>
                    <a:gd name="T18" fmla="*/ 10 w 85"/>
                    <a:gd name="T19" fmla="*/ 15 h 105"/>
                    <a:gd name="T20" fmla="*/ 51 w 85"/>
                    <a:gd name="T21" fmla="*/ 5 h 105"/>
                    <a:gd name="T22" fmla="*/ 77 w 85"/>
                    <a:gd name="T23" fmla="*/ 23 h 105"/>
                    <a:gd name="T24" fmla="*/ 64 w 85"/>
                    <a:gd name="T25" fmla="*/ 72 h 105"/>
                    <a:gd name="T26" fmla="*/ 59 w 85"/>
                    <a:gd name="T27" fmla="*/ 103 h 105"/>
                    <a:gd name="T28" fmla="*/ 57 w 85"/>
                    <a:gd name="T2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05">
                      <a:moveTo>
                        <a:pt x="57" y="105"/>
                      </a:moveTo>
                      <a:cubicBezTo>
                        <a:pt x="51" y="100"/>
                        <a:pt x="50" y="86"/>
                        <a:pt x="61" y="71"/>
                      </a:cubicBezTo>
                      <a:cubicBezTo>
                        <a:pt x="62" y="69"/>
                        <a:pt x="82" y="43"/>
                        <a:pt x="75" y="25"/>
                      </a:cubicBezTo>
                      <a:cubicBezTo>
                        <a:pt x="71" y="16"/>
                        <a:pt x="63" y="11"/>
                        <a:pt x="50" y="8"/>
                      </a:cubicBezTo>
                      <a:cubicBezTo>
                        <a:pt x="32" y="4"/>
                        <a:pt x="19" y="7"/>
                        <a:pt x="13" y="16"/>
                      </a:cubicBezTo>
                      <a:cubicBezTo>
                        <a:pt x="4" y="29"/>
                        <a:pt x="8" y="52"/>
                        <a:pt x="18" y="67"/>
                      </a:cubicBezTo>
                      <a:cubicBezTo>
                        <a:pt x="29" y="86"/>
                        <a:pt x="29" y="103"/>
                        <a:pt x="29" y="104"/>
                      </a:cubicBezTo>
                      <a:cubicBezTo>
                        <a:pt x="26" y="104"/>
                        <a:pt x="26" y="104"/>
                        <a:pt x="26" y="104"/>
                      </a:cubicBezTo>
                      <a:cubicBezTo>
                        <a:pt x="26" y="104"/>
                        <a:pt x="26" y="87"/>
                        <a:pt x="15" y="68"/>
                      </a:cubicBezTo>
                      <a:cubicBezTo>
                        <a:pt x="5" y="52"/>
                        <a:pt x="0" y="29"/>
                        <a:pt x="10" y="15"/>
                      </a:cubicBezTo>
                      <a:cubicBezTo>
                        <a:pt x="15" y="7"/>
                        <a:pt x="26" y="0"/>
                        <a:pt x="51" y="5"/>
                      </a:cubicBezTo>
                      <a:cubicBezTo>
                        <a:pt x="65" y="8"/>
                        <a:pt x="74" y="14"/>
                        <a:pt x="77" y="23"/>
                      </a:cubicBezTo>
                      <a:cubicBezTo>
                        <a:pt x="85" y="43"/>
                        <a:pt x="66" y="69"/>
                        <a:pt x="64" y="72"/>
                      </a:cubicBezTo>
                      <a:cubicBezTo>
                        <a:pt x="54" y="85"/>
                        <a:pt x="53" y="98"/>
                        <a:pt x="59" y="103"/>
                      </a:cubicBezTo>
                      <a:lnTo>
                        <a:pt x="57" y="105"/>
                      </a:lnTo>
                      <a:close/>
                    </a:path>
                  </a:pathLst>
                </a:custGeom>
                <a:solidFill>
                  <a:schemeClr val="bg1">
                    <a:lumMod val="85000"/>
                  </a:schemeClr>
                </a:solidFill>
                <a:ln>
                  <a:noFill/>
                </a:ln>
              </p:spPr>
              <p:txBody>
                <a:bodyPr anchor="ctr"/>
                <a:lstStyle/>
                <a:p>
                  <a:pPr algn="ctr"/>
                  <a:endParaRPr/>
                </a:p>
              </p:txBody>
            </p:sp>
            <p:sp>
              <p:nvSpPr>
                <p:cNvPr id="102" name="iṥḷíḑé"/>
                <p:cNvSpPr/>
                <p:nvPr/>
              </p:nvSpPr>
              <p:spPr bwMode="auto">
                <a:xfrm>
                  <a:off x="5879052" y="2931419"/>
                  <a:ext cx="71395" cy="157068"/>
                </a:xfrm>
                <a:custGeom>
                  <a:avLst/>
                  <a:gdLst>
                    <a:gd name="T0" fmla="*/ 16 w 19"/>
                    <a:gd name="T1" fmla="*/ 42 h 42"/>
                    <a:gd name="T2" fmla="*/ 13 w 19"/>
                    <a:gd name="T3" fmla="*/ 42 h 42"/>
                    <a:gd name="T4" fmla="*/ 8 w 19"/>
                    <a:gd name="T5" fmla="*/ 4 h 42"/>
                    <a:gd name="T6" fmla="*/ 7 w 19"/>
                    <a:gd name="T7" fmla="*/ 3 h 42"/>
                    <a:gd name="T8" fmla="*/ 5 w 19"/>
                    <a:gd name="T9" fmla="*/ 42 h 42"/>
                    <a:gd name="T10" fmla="*/ 2 w 19"/>
                    <a:gd name="T11" fmla="*/ 42 h 42"/>
                    <a:gd name="T12" fmla="*/ 6 w 19"/>
                    <a:gd name="T13" fmla="*/ 1 h 42"/>
                    <a:gd name="T14" fmla="*/ 9 w 19"/>
                    <a:gd name="T15" fmla="*/ 1 h 42"/>
                    <a:gd name="T16" fmla="*/ 16 w 19"/>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6" y="42"/>
                      </a:moveTo>
                      <a:cubicBezTo>
                        <a:pt x="13" y="42"/>
                        <a:pt x="13" y="42"/>
                        <a:pt x="13" y="42"/>
                      </a:cubicBezTo>
                      <a:cubicBezTo>
                        <a:pt x="14" y="33"/>
                        <a:pt x="14" y="7"/>
                        <a:pt x="8" y="4"/>
                      </a:cubicBezTo>
                      <a:cubicBezTo>
                        <a:pt x="7" y="3"/>
                        <a:pt x="7" y="3"/>
                        <a:pt x="7" y="3"/>
                      </a:cubicBezTo>
                      <a:cubicBezTo>
                        <a:pt x="4" y="5"/>
                        <a:pt x="4" y="25"/>
                        <a:pt x="5" y="42"/>
                      </a:cubicBezTo>
                      <a:cubicBezTo>
                        <a:pt x="2" y="42"/>
                        <a:pt x="2" y="42"/>
                        <a:pt x="2" y="42"/>
                      </a:cubicBezTo>
                      <a:cubicBezTo>
                        <a:pt x="1" y="33"/>
                        <a:pt x="0" y="5"/>
                        <a:pt x="6" y="1"/>
                      </a:cubicBezTo>
                      <a:cubicBezTo>
                        <a:pt x="7" y="0"/>
                        <a:pt x="8" y="0"/>
                        <a:pt x="9" y="1"/>
                      </a:cubicBezTo>
                      <a:cubicBezTo>
                        <a:pt x="19" y="6"/>
                        <a:pt x="16" y="39"/>
                        <a:pt x="16" y="42"/>
                      </a:cubicBezTo>
                      <a:close/>
                    </a:path>
                  </a:pathLst>
                </a:custGeom>
                <a:solidFill>
                  <a:schemeClr val="bg1">
                    <a:lumMod val="85000"/>
                  </a:schemeClr>
                </a:solidFill>
                <a:ln>
                  <a:noFill/>
                </a:ln>
              </p:spPr>
              <p:txBody>
                <a:bodyPr anchor="ctr"/>
                <a:lstStyle/>
                <a:p>
                  <a:pPr algn="ctr"/>
                  <a:endParaRPr/>
                </a:p>
              </p:txBody>
            </p:sp>
            <p:sp>
              <p:nvSpPr>
                <p:cNvPr id="103" name="îṣḷíḑê"/>
                <p:cNvSpPr/>
                <p:nvPr/>
              </p:nvSpPr>
              <p:spPr bwMode="auto">
                <a:xfrm>
                  <a:off x="5856841" y="2874304"/>
                  <a:ext cx="109472" cy="109471"/>
                </a:xfrm>
                <a:custGeom>
                  <a:avLst/>
                  <a:gdLst>
                    <a:gd name="T0" fmla="*/ 21 w 29"/>
                    <a:gd name="T1" fmla="*/ 29 h 29"/>
                    <a:gd name="T2" fmla="*/ 18 w 29"/>
                    <a:gd name="T3" fmla="*/ 27 h 29"/>
                    <a:gd name="T4" fmla="*/ 26 w 29"/>
                    <a:gd name="T5" fmla="*/ 9 h 29"/>
                    <a:gd name="T6" fmla="*/ 25 w 29"/>
                    <a:gd name="T7" fmla="*/ 7 h 29"/>
                    <a:gd name="T8" fmla="*/ 20 w 29"/>
                    <a:gd name="T9" fmla="*/ 8 h 29"/>
                    <a:gd name="T10" fmla="*/ 10 w 29"/>
                    <a:gd name="T11" fmla="*/ 6 h 29"/>
                    <a:gd name="T12" fmla="*/ 8 w 29"/>
                    <a:gd name="T13" fmla="*/ 4 h 29"/>
                    <a:gd name="T14" fmla="*/ 5 w 29"/>
                    <a:gd name="T15" fmla="*/ 3 h 29"/>
                    <a:gd name="T16" fmla="*/ 3 w 29"/>
                    <a:gd name="T17" fmla="*/ 7 h 29"/>
                    <a:gd name="T18" fmla="*/ 11 w 29"/>
                    <a:gd name="T19" fmla="*/ 26 h 29"/>
                    <a:gd name="T20" fmla="*/ 8 w 29"/>
                    <a:gd name="T21" fmla="*/ 27 h 29"/>
                    <a:gd name="T22" fmla="*/ 0 w 29"/>
                    <a:gd name="T23" fmla="*/ 8 h 29"/>
                    <a:gd name="T24" fmla="*/ 0 w 29"/>
                    <a:gd name="T25" fmla="*/ 7 h 29"/>
                    <a:gd name="T26" fmla="*/ 4 w 29"/>
                    <a:gd name="T27" fmla="*/ 0 h 29"/>
                    <a:gd name="T28" fmla="*/ 9 w 29"/>
                    <a:gd name="T29" fmla="*/ 2 h 29"/>
                    <a:gd name="T30" fmla="*/ 12 w 29"/>
                    <a:gd name="T31" fmla="*/ 5 h 29"/>
                    <a:gd name="T32" fmla="*/ 18 w 29"/>
                    <a:gd name="T33" fmla="*/ 6 h 29"/>
                    <a:gd name="T34" fmla="*/ 27 w 29"/>
                    <a:gd name="T35" fmla="*/ 4 h 29"/>
                    <a:gd name="T36" fmla="*/ 29 w 29"/>
                    <a:gd name="T37" fmla="*/ 9 h 29"/>
                    <a:gd name="T38" fmla="*/ 29 w 29"/>
                    <a:gd name="T39" fmla="*/ 10 h 29"/>
                    <a:gd name="T40" fmla="*/ 21 w 29"/>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9">
                      <a:moveTo>
                        <a:pt x="21" y="29"/>
                      </a:moveTo>
                      <a:cubicBezTo>
                        <a:pt x="18" y="27"/>
                        <a:pt x="18" y="27"/>
                        <a:pt x="18" y="27"/>
                      </a:cubicBezTo>
                      <a:cubicBezTo>
                        <a:pt x="26" y="9"/>
                        <a:pt x="26" y="9"/>
                        <a:pt x="26" y="9"/>
                      </a:cubicBezTo>
                      <a:cubicBezTo>
                        <a:pt x="26" y="8"/>
                        <a:pt x="26" y="7"/>
                        <a:pt x="25" y="7"/>
                      </a:cubicBezTo>
                      <a:cubicBezTo>
                        <a:pt x="24" y="6"/>
                        <a:pt x="22" y="7"/>
                        <a:pt x="20" y="8"/>
                      </a:cubicBezTo>
                      <a:cubicBezTo>
                        <a:pt x="13" y="12"/>
                        <a:pt x="11" y="9"/>
                        <a:pt x="10" y="6"/>
                      </a:cubicBezTo>
                      <a:cubicBezTo>
                        <a:pt x="9" y="6"/>
                        <a:pt x="8" y="5"/>
                        <a:pt x="8" y="4"/>
                      </a:cubicBezTo>
                      <a:cubicBezTo>
                        <a:pt x="7" y="3"/>
                        <a:pt x="6" y="3"/>
                        <a:pt x="5" y="3"/>
                      </a:cubicBezTo>
                      <a:cubicBezTo>
                        <a:pt x="4" y="4"/>
                        <a:pt x="3" y="6"/>
                        <a:pt x="3" y="7"/>
                      </a:cubicBezTo>
                      <a:cubicBezTo>
                        <a:pt x="11" y="26"/>
                        <a:pt x="11" y="26"/>
                        <a:pt x="11" y="26"/>
                      </a:cubicBezTo>
                      <a:cubicBezTo>
                        <a:pt x="8" y="27"/>
                        <a:pt x="8" y="27"/>
                        <a:pt x="8" y="27"/>
                      </a:cubicBezTo>
                      <a:cubicBezTo>
                        <a:pt x="0" y="8"/>
                        <a:pt x="0" y="8"/>
                        <a:pt x="0" y="8"/>
                      </a:cubicBezTo>
                      <a:cubicBezTo>
                        <a:pt x="0" y="7"/>
                        <a:pt x="0" y="7"/>
                        <a:pt x="0" y="7"/>
                      </a:cubicBezTo>
                      <a:cubicBezTo>
                        <a:pt x="0" y="7"/>
                        <a:pt x="1" y="1"/>
                        <a:pt x="4" y="0"/>
                      </a:cubicBezTo>
                      <a:cubicBezTo>
                        <a:pt x="6" y="0"/>
                        <a:pt x="7" y="0"/>
                        <a:pt x="9" y="2"/>
                      </a:cubicBezTo>
                      <a:cubicBezTo>
                        <a:pt x="11" y="3"/>
                        <a:pt x="11" y="4"/>
                        <a:pt x="12" y="5"/>
                      </a:cubicBezTo>
                      <a:cubicBezTo>
                        <a:pt x="14" y="7"/>
                        <a:pt x="14" y="8"/>
                        <a:pt x="18" y="6"/>
                      </a:cubicBezTo>
                      <a:cubicBezTo>
                        <a:pt x="22" y="4"/>
                        <a:pt x="25" y="3"/>
                        <a:pt x="27" y="4"/>
                      </a:cubicBezTo>
                      <a:cubicBezTo>
                        <a:pt x="28" y="5"/>
                        <a:pt x="29" y="7"/>
                        <a:pt x="29" y="9"/>
                      </a:cubicBezTo>
                      <a:cubicBezTo>
                        <a:pt x="29" y="10"/>
                        <a:pt x="29" y="10"/>
                        <a:pt x="29" y="10"/>
                      </a:cubicBezTo>
                      <a:lnTo>
                        <a:pt x="21" y="29"/>
                      </a:lnTo>
                      <a:close/>
                    </a:path>
                  </a:pathLst>
                </a:custGeom>
                <a:solidFill>
                  <a:schemeClr val="bg1">
                    <a:lumMod val="85000"/>
                  </a:schemeClr>
                </a:solidFill>
                <a:ln>
                  <a:noFill/>
                </a:ln>
              </p:spPr>
              <p:txBody>
                <a:bodyPr anchor="ctr"/>
                <a:lstStyle/>
                <a:p>
                  <a:pPr algn="ctr"/>
                  <a:endParaRPr/>
                </a:p>
              </p:txBody>
            </p:sp>
            <p:sp>
              <p:nvSpPr>
                <p:cNvPr id="104" name="íSļiďê"/>
                <p:cNvSpPr/>
                <p:nvPr/>
              </p:nvSpPr>
              <p:spPr bwMode="auto">
                <a:xfrm>
                  <a:off x="5826696" y="3080555"/>
                  <a:ext cx="169761" cy="49182"/>
                </a:xfrm>
                <a:custGeom>
                  <a:avLst/>
                  <a:gdLst>
                    <a:gd name="T0" fmla="*/ 23 w 45"/>
                    <a:gd name="T1" fmla="*/ 13 h 13"/>
                    <a:gd name="T2" fmla="*/ 0 w 45"/>
                    <a:gd name="T3" fmla="*/ 7 h 13"/>
                    <a:gd name="T4" fmla="*/ 0 w 45"/>
                    <a:gd name="T5" fmla="*/ 4 h 13"/>
                    <a:gd name="T6" fmla="*/ 19 w 45"/>
                    <a:gd name="T7" fmla="*/ 0 h 13"/>
                    <a:gd name="T8" fmla="*/ 41 w 45"/>
                    <a:gd name="T9" fmla="*/ 1 h 13"/>
                    <a:gd name="T10" fmla="*/ 45 w 45"/>
                    <a:gd name="T11" fmla="*/ 6 h 13"/>
                    <a:gd name="T12" fmla="*/ 44 w 45"/>
                    <a:gd name="T13" fmla="*/ 9 h 13"/>
                    <a:gd name="T14" fmla="*/ 23 w 45"/>
                    <a:gd name="T15" fmla="*/ 13 h 13"/>
                    <a:gd name="T16" fmla="*/ 19 w 45"/>
                    <a:gd name="T17" fmla="*/ 3 h 13"/>
                    <a:gd name="T18" fmla="*/ 3 w 45"/>
                    <a:gd name="T19" fmla="*/ 6 h 13"/>
                    <a:gd name="T20" fmla="*/ 23 w 45"/>
                    <a:gd name="T21" fmla="*/ 10 h 13"/>
                    <a:gd name="T22" fmla="*/ 42 w 45"/>
                    <a:gd name="T23" fmla="*/ 7 h 13"/>
                    <a:gd name="T24" fmla="*/ 42 w 45"/>
                    <a:gd name="T25" fmla="*/ 6 h 13"/>
                    <a:gd name="T26" fmla="*/ 41 w 45"/>
                    <a:gd name="T27" fmla="*/ 4 h 13"/>
                    <a:gd name="T28" fmla="*/ 19 w 45"/>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3" y="13"/>
                      </a:moveTo>
                      <a:cubicBezTo>
                        <a:pt x="18" y="13"/>
                        <a:pt x="2" y="13"/>
                        <a:pt x="0" y="7"/>
                      </a:cubicBezTo>
                      <a:cubicBezTo>
                        <a:pt x="0" y="6"/>
                        <a:pt x="0" y="5"/>
                        <a:pt x="0" y="4"/>
                      </a:cubicBezTo>
                      <a:cubicBezTo>
                        <a:pt x="1" y="3"/>
                        <a:pt x="4" y="0"/>
                        <a:pt x="19" y="0"/>
                      </a:cubicBezTo>
                      <a:cubicBezTo>
                        <a:pt x="25" y="0"/>
                        <a:pt x="32" y="1"/>
                        <a:pt x="41" y="1"/>
                      </a:cubicBezTo>
                      <a:cubicBezTo>
                        <a:pt x="43" y="2"/>
                        <a:pt x="45" y="3"/>
                        <a:pt x="45" y="6"/>
                      </a:cubicBezTo>
                      <a:cubicBezTo>
                        <a:pt x="45" y="7"/>
                        <a:pt x="45" y="8"/>
                        <a:pt x="44" y="9"/>
                      </a:cubicBezTo>
                      <a:cubicBezTo>
                        <a:pt x="41" y="12"/>
                        <a:pt x="31" y="13"/>
                        <a:pt x="23" y="13"/>
                      </a:cubicBezTo>
                      <a:close/>
                      <a:moveTo>
                        <a:pt x="19" y="3"/>
                      </a:moveTo>
                      <a:cubicBezTo>
                        <a:pt x="4" y="3"/>
                        <a:pt x="3" y="6"/>
                        <a:pt x="3" y="6"/>
                      </a:cubicBezTo>
                      <a:cubicBezTo>
                        <a:pt x="3" y="8"/>
                        <a:pt x="11" y="10"/>
                        <a:pt x="23" y="10"/>
                      </a:cubicBezTo>
                      <a:cubicBezTo>
                        <a:pt x="32" y="10"/>
                        <a:pt x="40" y="9"/>
                        <a:pt x="42" y="7"/>
                      </a:cubicBezTo>
                      <a:cubicBezTo>
                        <a:pt x="42" y="7"/>
                        <a:pt x="42" y="6"/>
                        <a:pt x="42" y="6"/>
                      </a:cubicBezTo>
                      <a:cubicBezTo>
                        <a:pt x="42" y="5"/>
                        <a:pt x="41" y="5"/>
                        <a:pt x="41" y="4"/>
                      </a:cubicBezTo>
                      <a:cubicBezTo>
                        <a:pt x="32" y="4"/>
                        <a:pt x="25" y="3"/>
                        <a:pt x="19" y="3"/>
                      </a:cubicBezTo>
                      <a:close/>
                    </a:path>
                  </a:pathLst>
                </a:custGeom>
                <a:solidFill>
                  <a:schemeClr val="bg1">
                    <a:lumMod val="85000"/>
                  </a:schemeClr>
                </a:solidFill>
                <a:ln>
                  <a:noFill/>
                </a:ln>
              </p:spPr>
              <p:txBody>
                <a:bodyPr anchor="ctr"/>
                <a:lstStyle/>
                <a:p>
                  <a:pPr algn="ctr"/>
                  <a:endParaRPr/>
                </a:p>
              </p:txBody>
            </p:sp>
            <p:sp>
              <p:nvSpPr>
                <p:cNvPr id="105" name="ïṣliḍé"/>
                <p:cNvSpPr/>
                <p:nvPr/>
              </p:nvSpPr>
              <p:spPr bwMode="auto">
                <a:xfrm>
                  <a:off x="5826696" y="3118632"/>
                  <a:ext cx="169761" cy="49182"/>
                </a:xfrm>
                <a:custGeom>
                  <a:avLst/>
                  <a:gdLst>
                    <a:gd name="T0" fmla="*/ 23 w 45"/>
                    <a:gd name="T1" fmla="*/ 13 h 13"/>
                    <a:gd name="T2" fmla="*/ 0 w 45"/>
                    <a:gd name="T3" fmla="*/ 6 h 13"/>
                    <a:gd name="T4" fmla="*/ 0 w 45"/>
                    <a:gd name="T5" fmla="*/ 4 h 13"/>
                    <a:gd name="T6" fmla="*/ 19 w 45"/>
                    <a:gd name="T7" fmla="*/ 0 h 13"/>
                    <a:gd name="T8" fmla="*/ 41 w 45"/>
                    <a:gd name="T9" fmla="*/ 1 h 13"/>
                    <a:gd name="T10" fmla="*/ 45 w 45"/>
                    <a:gd name="T11" fmla="*/ 6 h 13"/>
                    <a:gd name="T12" fmla="*/ 44 w 45"/>
                    <a:gd name="T13" fmla="*/ 8 h 13"/>
                    <a:gd name="T14" fmla="*/ 23 w 45"/>
                    <a:gd name="T15" fmla="*/ 13 h 13"/>
                    <a:gd name="T16" fmla="*/ 19 w 45"/>
                    <a:gd name="T17" fmla="*/ 3 h 13"/>
                    <a:gd name="T18" fmla="*/ 3 w 45"/>
                    <a:gd name="T19" fmla="*/ 5 h 13"/>
                    <a:gd name="T20" fmla="*/ 23 w 45"/>
                    <a:gd name="T21" fmla="*/ 10 h 13"/>
                    <a:gd name="T22" fmla="*/ 42 w 45"/>
                    <a:gd name="T23" fmla="*/ 6 h 13"/>
                    <a:gd name="T24" fmla="*/ 42 w 45"/>
                    <a:gd name="T25" fmla="*/ 6 h 13"/>
                    <a:gd name="T26" fmla="*/ 41 w 45"/>
                    <a:gd name="T27" fmla="*/ 4 h 13"/>
                    <a:gd name="T28" fmla="*/ 19 w 45"/>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3" y="13"/>
                      </a:moveTo>
                      <a:cubicBezTo>
                        <a:pt x="18" y="13"/>
                        <a:pt x="2" y="12"/>
                        <a:pt x="0" y="6"/>
                      </a:cubicBezTo>
                      <a:cubicBezTo>
                        <a:pt x="0" y="6"/>
                        <a:pt x="0" y="5"/>
                        <a:pt x="0" y="4"/>
                      </a:cubicBezTo>
                      <a:cubicBezTo>
                        <a:pt x="1" y="2"/>
                        <a:pt x="4" y="0"/>
                        <a:pt x="19" y="0"/>
                      </a:cubicBezTo>
                      <a:cubicBezTo>
                        <a:pt x="25" y="0"/>
                        <a:pt x="32" y="0"/>
                        <a:pt x="41" y="1"/>
                      </a:cubicBezTo>
                      <a:cubicBezTo>
                        <a:pt x="43" y="1"/>
                        <a:pt x="45" y="3"/>
                        <a:pt x="45" y="6"/>
                      </a:cubicBezTo>
                      <a:cubicBezTo>
                        <a:pt x="45" y="7"/>
                        <a:pt x="45" y="8"/>
                        <a:pt x="44" y="8"/>
                      </a:cubicBezTo>
                      <a:cubicBezTo>
                        <a:pt x="41" y="12"/>
                        <a:pt x="31" y="13"/>
                        <a:pt x="23" y="13"/>
                      </a:cubicBezTo>
                      <a:close/>
                      <a:moveTo>
                        <a:pt x="19" y="3"/>
                      </a:moveTo>
                      <a:cubicBezTo>
                        <a:pt x="4" y="3"/>
                        <a:pt x="3" y="5"/>
                        <a:pt x="3" y="5"/>
                      </a:cubicBezTo>
                      <a:cubicBezTo>
                        <a:pt x="3" y="7"/>
                        <a:pt x="11" y="10"/>
                        <a:pt x="23" y="10"/>
                      </a:cubicBezTo>
                      <a:cubicBezTo>
                        <a:pt x="32" y="10"/>
                        <a:pt x="40" y="8"/>
                        <a:pt x="42" y="6"/>
                      </a:cubicBezTo>
                      <a:cubicBezTo>
                        <a:pt x="42" y="6"/>
                        <a:pt x="42" y="6"/>
                        <a:pt x="42" y="6"/>
                      </a:cubicBezTo>
                      <a:cubicBezTo>
                        <a:pt x="42" y="4"/>
                        <a:pt x="41" y="4"/>
                        <a:pt x="41" y="4"/>
                      </a:cubicBezTo>
                      <a:cubicBezTo>
                        <a:pt x="32" y="3"/>
                        <a:pt x="25" y="3"/>
                        <a:pt x="19" y="3"/>
                      </a:cubicBezTo>
                      <a:close/>
                    </a:path>
                  </a:pathLst>
                </a:custGeom>
                <a:solidFill>
                  <a:schemeClr val="bg1">
                    <a:lumMod val="85000"/>
                  </a:schemeClr>
                </a:solidFill>
                <a:ln>
                  <a:noFill/>
                </a:ln>
              </p:spPr>
              <p:txBody>
                <a:bodyPr anchor="ctr"/>
                <a:lstStyle/>
                <a:p>
                  <a:pPr algn="ctr"/>
                  <a:endParaRPr/>
                </a:p>
              </p:txBody>
            </p:sp>
            <p:sp>
              <p:nvSpPr>
                <p:cNvPr id="106" name="ïsľíḋe"/>
                <p:cNvSpPr/>
                <p:nvPr/>
              </p:nvSpPr>
              <p:spPr bwMode="auto">
                <a:xfrm>
                  <a:off x="5826696" y="3156709"/>
                  <a:ext cx="169761" cy="44423"/>
                </a:xfrm>
                <a:custGeom>
                  <a:avLst/>
                  <a:gdLst>
                    <a:gd name="T0" fmla="*/ 23 w 45"/>
                    <a:gd name="T1" fmla="*/ 12 h 12"/>
                    <a:gd name="T2" fmla="*/ 0 w 45"/>
                    <a:gd name="T3" fmla="*/ 6 h 12"/>
                    <a:gd name="T4" fmla="*/ 0 w 45"/>
                    <a:gd name="T5" fmla="*/ 4 h 12"/>
                    <a:gd name="T6" fmla="*/ 19 w 45"/>
                    <a:gd name="T7" fmla="*/ 0 h 12"/>
                    <a:gd name="T8" fmla="*/ 41 w 45"/>
                    <a:gd name="T9" fmla="*/ 1 h 12"/>
                    <a:gd name="T10" fmla="*/ 45 w 45"/>
                    <a:gd name="T11" fmla="*/ 6 h 12"/>
                    <a:gd name="T12" fmla="*/ 44 w 45"/>
                    <a:gd name="T13" fmla="*/ 8 h 12"/>
                    <a:gd name="T14" fmla="*/ 23 w 45"/>
                    <a:gd name="T15" fmla="*/ 12 h 12"/>
                    <a:gd name="T16" fmla="*/ 19 w 45"/>
                    <a:gd name="T17" fmla="*/ 3 h 12"/>
                    <a:gd name="T18" fmla="*/ 3 w 45"/>
                    <a:gd name="T19" fmla="*/ 5 h 12"/>
                    <a:gd name="T20" fmla="*/ 23 w 45"/>
                    <a:gd name="T21" fmla="*/ 9 h 12"/>
                    <a:gd name="T22" fmla="*/ 42 w 45"/>
                    <a:gd name="T23" fmla="*/ 6 h 12"/>
                    <a:gd name="T24" fmla="*/ 42 w 45"/>
                    <a:gd name="T25" fmla="*/ 6 h 12"/>
                    <a:gd name="T26" fmla="*/ 41 w 45"/>
                    <a:gd name="T27" fmla="*/ 4 h 12"/>
                    <a:gd name="T28" fmla="*/ 19 w 45"/>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2">
                      <a:moveTo>
                        <a:pt x="23" y="12"/>
                      </a:moveTo>
                      <a:cubicBezTo>
                        <a:pt x="18" y="12"/>
                        <a:pt x="2" y="12"/>
                        <a:pt x="0" y="6"/>
                      </a:cubicBezTo>
                      <a:cubicBezTo>
                        <a:pt x="0" y="6"/>
                        <a:pt x="0" y="5"/>
                        <a:pt x="0" y="4"/>
                      </a:cubicBezTo>
                      <a:cubicBezTo>
                        <a:pt x="1" y="2"/>
                        <a:pt x="4" y="0"/>
                        <a:pt x="19" y="0"/>
                      </a:cubicBezTo>
                      <a:cubicBezTo>
                        <a:pt x="25" y="0"/>
                        <a:pt x="32" y="0"/>
                        <a:pt x="41" y="1"/>
                      </a:cubicBezTo>
                      <a:cubicBezTo>
                        <a:pt x="43" y="1"/>
                        <a:pt x="45" y="2"/>
                        <a:pt x="45" y="6"/>
                      </a:cubicBezTo>
                      <a:cubicBezTo>
                        <a:pt x="45" y="6"/>
                        <a:pt x="45" y="7"/>
                        <a:pt x="44" y="8"/>
                      </a:cubicBezTo>
                      <a:cubicBezTo>
                        <a:pt x="41" y="11"/>
                        <a:pt x="31" y="12"/>
                        <a:pt x="23" y="12"/>
                      </a:cubicBezTo>
                      <a:close/>
                      <a:moveTo>
                        <a:pt x="19" y="3"/>
                      </a:moveTo>
                      <a:cubicBezTo>
                        <a:pt x="4" y="3"/>
                        <a:pt x="3" y="5"/>
                        <a:pt x="3" y="5"/>
                      </a:cubicBezTo>
                      <a:cubicBezTo>
                        <a:pt x="3" y="7"/>
                        <a:pt x="11" y="9"/>
                        <a:pt x="23" y="9"/>
                      </a:cubicBezTo>
                      <a:cubicBezTo>
                        <a:pt x="32" y="9"/>
                        <a:pt x="40" y="8"/>
                        <a:pt x="42" y="6"/>
                      </a:cubicBezTo>
                      <a:cubicBezTo>
                        <a:pt x="42" y="6"/>
                        <a:pt x="42" y="6"/>
                        <a:pt x="42" y="6"/>
                      </a:cubicBezTo>
                      <a:cubicBezTo>
                        <a:pt x="42" y="4"/>
                        <a:pt x="41" y="4"/>
                        <a:pt x="41" y="4"/>
                      </a:cubicBezTo>
                      <a:cubicBezTo>
                        <a:pt x="32" y="3"/>
                        <a:pt x="25" y="3"/>
                        <a:pt x="19" y="3"/>
                      </a:cubicBezTo>
                      <a:close/>
                    </a:path>
                  </a:pathLst>
                </a:custGeom>
                <a:solidFill>
                  <a:schemeClr val="bg1">
                    <a:lumMod val="85000"/>
                  </a:schemeClr>
                </a:solidFill>
                <a:ln>
                  <a:noFill/>
                </a:ln>
              </p:spPr>
              <p:txBody>
                <a:bodyPr anchor="ctr"/>
                <a:lstStyle/>
                <a:p>
                  <a:pPr algn="ctr"/>
                  <a:endParaRPr/>
                </a:p>
              </p:txBody>
            </p:sp>
            <p:sp>
              <p:nvSpPr>
                <p:cNvPr id="107" name="ïṣḷide"/>
                <p:cNvSpPr/>
                <p:nvPr/>
              </p:nvSpPr>
              <p:spPr bwMode="auto">
                <a:xfrm>
                  <a:off x="5883811" y="3193199"/>
                  <a:ext cx="71395" cy="49182"/>
                </a:xfrm>
                <a:custGeom>
                  <a:avLst/>
                  <a:gdLst>
                    <a:gd name="T0" fmla="*/ 9 w 19"/>
                    <a:gd name="T1" fmla="*/ 13 h 13"/>
                    <a:gd name="T2" fmla="*/ 9 w 19"/>
                    <a:gd name="T3" fmla="*/ 13 h 13"/>
                    <a:gd name="T4" fmla="*/ 0 w 19"/>
                    <a:gd name="T5" fmla="*/ 1 h 13"/>
                    <a:gd name="T6" fmla="*/ 3 w 19"/>
                    <a:gd name="T7" fmla="*/ 0 h 13"/>
                    <a:gd name="T8" fmla="*/ 9 w 19"/>
                    <a:gd name="T9" fmla="*/ 10 h 13"/>
                    <a:gd name="T10" fmla="*/ 9 w 19"/>
                    <a:gd name="T11" fmla="*/ 10 h 13"/>
                    <a:gd name="T12" fmla="*/ 16 w 19"/>
                    <a:gd name="T13" fmla="*/ 0 h 13"/>
                    <a:gd name="T14" fmla="*/ 19 w 19"/>
                    <a:gd name="T15" fmla="*/ 1 h 13"/>
                    <a:gd name="T16" fmla="*/ 9 w 1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9" y="13"/>
                      </a:moveTo>
                      <a:cubicBezTo>
                        <a:pt x="9" y="13"/>
                        <a:pt x="9" y="13"/>
                        <a:pt x="9" y="13"/>
                      </a:cubicBezTo>
                      <a:cubicBezTo>
                        <a:pt x="4" y="12"/>
                        <a:pt x="0" y="2"/>
                        <a:pt x="0" y="1"/>
                      </a:cubicBezTo>
                      <a:cubicBezTo>
                        <a:pt x="3" y="0"/>
                        <a:pt x="3" y="0"/>
                        <a:pt x="3" y="0"/>
                      </a:cubicBezTo>
                      <a:cubicBezTo>
                        <a:pt x="4" y="4"/>
                        <a:pt x="7" y="10"/>
                        <a:pt x="9" y="10"/>
                      </a:cubicBezTo>
                      <a:cubicBezTo>
                        <a:pt x="9" y="10"/>
                        <a:pt x="9" y="10"/>
                        <a:pt x="9" y="10"/>
                      </a:cubicBezTo>
                      <a:cubicBezTo>
                        <a:pt x="10" y="10"/>
                        <a:pt x="13" y="9"/>
                        <a:pt x="16" y="0"/>
                      </a:cubicBezTo>
                      <a:cubicBezTo>
                        <a:pt x="19" y="1"/>
                        <a:pt x="19" y="1"/>
                        <a:pt x="19" y="1"/>
                      </a:cubicBezTo>
                      <a:cubicBezTo>
                        <a:pt x="16" y="9"/>
                        <a:pt x="13" y="13"/>
                        <a:pt x="9" y="13"/>
                      </a:cubicBezTo>
                      <a:close/>
                    </a:path>
                  </a:pathLst>
                </a:custGeom>
                <a:solidFill>
                  <a:schemeClr val="bg1">
                    <a:lumMod val="85000"/>
                  </a:schemeClr>
                </a:solidFill>
                <a:ln>
                  <a:noFill/>
                </a:ln>
              </p:spPr>
              <p:txBody>
                <a:bodyPr anchor="ctr"/>
                <a:lstStyle/>
                <a:p>
                  <a:pPr algn="ctr"/>
                  <a:endParaRPr/>
                </a:p>
              </p:txBody>
            </p:sp>
            <p:sp>
              <p:nvSpPr>
                <p:cNvPr id="108" name="íṥ1iḍé"/>
                <p:cNvSpPr/>
                <p:nvPr/>
              </p:nvSpPr>
              <p:spPr bwMode="auto">
                <a:xfrm>
                  <a:off x="5714051" y="2610936"/>
                  <a:ext cx="90433" cy="98366"/>
                </a:xfrm>
                <a:custGeom>
                  <a:avLst/>
                  <a:gdLst>
                    <a:gd name="T0" fmla="*/ 21 w 24"/>
                    <a:gd name="T1" fmla="*/ 26 h 26"/>
                    <a:gd name="T2" fmla="*/ 0 w 24"/>
                    <a:gd name="T3" fmla="*/ 3 h 26"/>
                    <a:gd name="T4" fmla="*/ 1 w 24"/>
                    <a:gd name="T5" fmla="*/ 0 h 26"/>
                    <a:gd name="T6" fmla="*/ 24 w 24"/>
                    <a:gd name="T7" fmla="*/ 24 h 26"/>
                    <a:gd name="T8" fmla="*/ 21 w 24"/>
                    <a:gd name="T9" fmla="*/ 26 h 26"/>
                  </a:gdLst>
                  <a:ahLst/>
                  <a:cxnLst>
                    <a:cxn ang="0">
                      <a:pos x="T0" y="T1"/>
                    </a:cxn>
                    <a:cxn ang="0">
                      <a:pos x="T2" y="T3"/>
                    </a:cxn>
                    <a:cxn ang="0">
                      <a:pos x="T4" y="T5"/>
                    </a:cxn>
                    <a:cxn ang="0">
                      <a:pos x="T6" y="T7"/>
                    </a:cxn>
                    <a:cxn ang="0">
                      <a:pos x="T8" y="T9"/>
                    </a:cxn>
                  </a:cxnLst>
                  <a:rect l="0" t="0" r="r" b="b"/>
                  <a:pathLst>
                    <a:path w="24" h="26">
                      <a:moveTo>
                        <a:pt x="21" y="26"/>
                      </a:moveTo>
                      <a:cubicBezTo>
                        <a:pt x="21" y="26"/>
                        <a:pt x="11" y="5"/>
                        <a:pt x="0" y="3"/>
                      </a:cubicBezTo>
                      <a:cubicBezTo>
                        <a:pt x="1" y="0"/>
                        <a:pt x="1" y="0"/>
                        <a:pt x="1" y="0"/>
                      </a:cubicBezTo>
                      <a:cubicBezTo>
                        <a:pt x="13" y="2"/>
                        <a:pt x="23" y="24"/>
                        <a:pt x="24" y="24"/>
                      </a:cubicBezTo>
                      <a:lnTo>
                        <a:pt x="21" y="26"/>
                      </a:lnTo>
                      <a:close/>
                    </a:path>
                  </a:pathLst>
                </a:custGeom>
                <a:solidFill>
                  <a:schemeClr val="bg1">
                    <a:lumMod val="85000"/>
                  </a:schemeClr>
                </a:solidFill>
                <a:ln>
                  <a:noFill/>
                </a:ln>
              </p:spPr>
              <p:txBody>
                <a:bodyPr anchor="ctr"/>
                <a:lstStyle/>
                <a:p>
                  <a:pPr algn="ctr"/>
                  <a:endParaRPr/>
                </a:p>
              </p:txBody>
            </p:sp>
            <p:sp>
              <p:nvSpPr>
                <p:cNvPr id="109" name="îṥliḍê"/>
                <p:cNvSpPr/>
                <p:nvPr/>
              </p:nvSpPr>
              <p:spPr bwMode="auto">
                <a:xfrm>
                  <a:off x="5837802" y="2607763"/>
                  <a:ext cx="30145" cy="82500"/>
                </a:xfrm>
                <a:custGeom>
                  <a:avLst/>
                  <a:gdLst>
                    <a:gd name="T0" fmla="*/ 5 w 8"/>
                    <a:gd name="T1" fmla="*/ 22 h 22"/>
                    <a:gd name="T2" fmla="*/ 0 w 8"/>
                    <a:gd name="T3" fmla="*/ 4 h 22"/>
                    <a:gd name="T4" fmla="*/ 1 w 8"/>
                    <a:gd name="T5" fmla="*/ 4 h 22"/>
                    <a:gd name="T6" fmla="*/ 1 w 8"/>
                    <a:gd name="T7" fmla="*/ 1 h 22"/>
                    <a:gd name="T8" fmla="*/ 8 w 8"/>
                    <a:gd name="T9" fmla="*/ 21 h 22"/>
                    <a:gd name="T10" fmla="*/ 5 w 8"/>
                    <a:gd name="T11" fmla="*/ 22 h 22"/>
                  </a:gdLst>
                  <a:ahLst/>
                  <a:cxnLst>
                    <a:cxn ang="0">
                      <a:pos x="T0" y="T1"/>
                    </a:cxn>
                    <a:cxn ang="0">
                      <a:pos x="T2" y="T3"/>
                    </a:cxn>
                    <a:cxn ang="0">
                      <a:pos x="T4" y="T5"/>
                    </a:cxn>
                    <a:cxn ang="0">
                      <a:pos x="T6" y="T7"/>
                    </a:cxn>
                    <a:cxn ang="0">
                      <a:pos x="T8" y="T9"/>
                    </a:cxn>
                    <a:cxn ang="0">
                      <a:pos x="T10" y="T11"/>
                    </a:cxn>
                  </a:cxnLst>
                  <a:rect l="0" t="0" r="r" b="b"/>
                  <a:pathLst>
                    <a:path w="8" h="22">
                      <a:moveTo>
                        <a:pt x="5" y="22"/>
                      </a:moveTo>
                      <a:cubicBezTo>
                        <a:pt x="3" y="14"/>
                        <a:pt x="1" y="5"/>
                        <a:pt x="0" y="4"/>
                      </a:cubicBezTo>
                      <a:cubicBezTo>
                        <a:pt x="0" y="4"/>
                        <a:pt x="1" y="4"/>
                        <a:pt x="1" y="4"/>
                      </a:cubicBezTo>
                      <a:cubicBezTo>
                        <a:pt x="1" y="1"/>
                        <a:pt x="1" y="1"/>
                        <a:pt x="1" y="1"/>
                      </a:cubicBezTo>
                      <a:cubicBezTo>
                        <a:pt x="2" y="1"/>
                        <a:pt x="4" y="0"/>
                        <a:pt x="8" y="21"/>
                      </a:cubicBezTo>
                      <a:lnTo>
                        <a:pt x="5" y="22"/>
                      </a:lnTo>
                      <a:close/>
                    </a:path>
                  </a:pathLst>
                </a:custGeom>
                <a:solidFill>
                  <a:schemeClr val="bg1">
                    <a:lumMod val="85000"/>
                  </a:schemeClr>
                </a:solidFill>
                <a:ln>
                  <a:noFill/>
                </a:ln>
              </p:spPr>
              <p:txBody>
                <a:bodyPr anchor="ctr"/>
                <a:lstStyle/>
                <a:p>
                  <a:pPr algn="ctr"/>
                  <a:endParaRPr/>
                </a:p>
              </p:txBody>
            </p:sp>
            <p:sp>
              <p:nvSpPr>
                <p:cNvPr id="110" name="iṩḷïḑè"/>
                <p:cNvSpPr/>
                <p:nvPr/>
              </p:nvSpPr>
              <p:spPr bwMode="auto">
                <a:xfrm>
                  <a:off x="5909196" y="2563340"/>
                  <a:ext cx="30145" cy="126924"/>
                </a:xfrm>
                <a:custGeom>
                  <a:avLst/>
                  <a:gdLst>
                    <a:gd name="T0" fmla="*/ 3 w 8"/>
                    <a:gd name="T1" fmla="*/ 34 h 34"/>
                    <a:gd name="T2" fmla="*/ 6 w 8"/>
                    <a:gd name="T3" fmla="*/ 0 h 34"/>
                    <a:gd name="T4" fmla="*/ 8 w 8"/>
                    <a:gd name="T5" fmla="*/ 1 h 34"/>
                    <a:gd name="T6" fmla="*/ 6 w 8"/>
                    <a:gd name="T7" fmla="*/ 33 h 34"/>
                    <a:gd name="T8" fmla="*/ 3 w 8"/>
                    <a:gd name="T9" fmla="*/ 34 h 34"/>
                  </a:gdLst>
                  <a:ahLst/>
                  <a:cxnLst>
                    <a:cxn ang="0">
                      <a:pos x="T0" y="T1"/>
                    </a:cxn>
                    <a:cxn ang="0">
                      <a:pos x="T2" y="T3"/>
                    </a:cxn>
                    <a:cxn ang="0">
                      <a:pos x="T4" y="T5"/>
                    </a:cxn>
                    <a:cxn ang="0">
                      <a:pos x="T6" y="T7"/>
                    </a:cxn>
                    <a:cxn ang="0">
                      <a:pos x="T8" y="T9"/>
                    </a:cxn>
                  </a:cxnLst>
                  <a:rect l="0" t="0" r="r" b="b"/>
                  <a:pathLst>
                    <a:path w="8" h="34">
                      <a:moveTo>
                        <a:pt x="3" y="34"/>
                      </a:moveTo>
                      <a:cubicBezTo>
                        <a:pt x="3" y="31"/>
                        <a:pt x="0" y="6"/>
                        <a:pt x="6" y="0"/>
                      </a:cubicBezTo>
                      <a:cubicBezTo>
                        <a:pt x="8" y="1"/>
                        <a:pt x="8" y="1"/>
                        <a:pt x="8" y="1"/>
                      </a:cubicBezTo>
                      <a:cubicBezTo>
                        <a:pt x="4" y="6"/>
                        <a:pt x="5" y="26"/>
                        <a:pt x="6" y="33"/>
                      </a:cubicBezTo>
                      <a:lnTo>
                        <a:pt x="3" y="34"/>
                      </a:lnTo>
                      <a:close/>
                    </a:path>
                  </a:pathLst>
                </a:custGeom>
                <a:solidFill>
                  <a:schemeClr val="bg1">
                    <a:lumMod val="85000"/>
                  </a:schemeClr>
                </a:solidFill>
                <a:ln>
                  <a:noFill/>
                </a:ln>
              </p:spPr>
              <p:txBody>
                <a:bodyPr anchor="ctr"/>
                <a:lstStyle/>
                <a:p>
                  <a:pPr algn="ctr"/>
                  <a:endParaRPr/>
                </a:p>
              </p:txBody>
            </p:sp>
            <p:sp>
              <p:nvSpPr>
                <p:cNvPr id="111" name="iş1iḍé"/>
                <p:cNvSpPr/>
                <p:nvPr/>
              </p:nvSpPr>
              <p:spPr bwMode="auto">
                <a:xfrm>
                  <a:off x="5969484" y="2629975"/>
                  <a:ext cx="34904" cy="68221"/>
                </a:xfrm>
                <a:custGeom>
                  <a:avLst/>
                  <a:gdLst>
                    <a:gd name="T0" fmla="*/ 3 w 9"/>
                    <a:gd name="T1" fmla="*/ 18 h 18"/>
                    <a:gd name="T2" fmla="*/ 0 w 9"/>
                    <a:gd name="T3" fmla="*/ 18 h 18"/>
                    <a:gd name="T4" fmla="*/ 8 w 9"/>
                    <a:gd name="T5" fmla="*/ 0 h 18"/>
                    <a:gd name="T6" fmla="*/ 9 w 9"/>
                    <a:gd name="T7" fmla="*/ 3 h 18"/>
                    <a:gd name="T8" fmla="*/ 3 w 9"/>
                    <a:gd name="T9" fmla="*/ 18 h 18"/>
                  </a:gdLst>
                  <a:ahLst/>
                  <a:cxnLst>
                    <a:cxn ang="0">
                      <a:pos x="T0" y="T1"/>
                    </a:cxn>
                    <a:cxn ang="0">
                      <a:pos x="T2" y="T3"/>
                    </a:cxn>
                    <a:cxn ang="0">
                      <a:pos x="T4" y="T5"/>
                    </a:cxn>
                    <a:cxn ang="0">
                      <a:pos x="T6" y="T7"/>
                    </a:cxn>
                    <a:cxn ang="0">
                      <a:pos x="T8" y="T9"/>
                    </a:cxn>
                  </a:cxnLst>
                  <a:rect l="0" t="0" r="r" b="b"/>
                  <a:pathLst>
                    <a:path w="9" h="18">
                      <a:moveTo>
                        <a:pt x="3" y="18"/>
                      </a:moveTo>
                      <a:cubicBezTo>
                        <a:pt x="0" y="18"/>
                        <a:pt x="0" y="18"/>
                        <a:pt x="0" y="18"/>
                      </a:cubicBezTo>
                      <a:cubicBezTo>
                        <a:pt x="1" y="15"/>
                        <a:pt x="3" y="1"/>
                        <a:pt x="8" y="0"/>
                      </a:cubicBezTo>
                      <a:cubicBezTo>
                        <a:pt x="9" y="3"/>
                        <a:pt x="9" y="3"/>
                        <a:pt x="9" y="3"/>
                      </a:cubicBezTo>
                      <a:cubicBezTo>
                        <a:pt x="6" y="4"/>
                        <a:pt x="4" y="12"/>
                        <a:pt x="3" y="18"/>
                      </a:cubicBezTo>
                      <a:close/>
                    </a:path>
                  </a:pathLst>
                </a:custGeom>
                <a:solidFill>
                  <a:schemeClr val="bg1">
                    <a:lumMod val="85000"/>
                  </a:schemeClr>
                </a:solidFill>
                <a:ln>
                  <a:noFill/>
                </a:ln>
              </p:spPr>
              <p:txBody>
                <a:bodyPr anchor="ctr"/>
                <a:lstStyle/>
                <a:p>
                  <a:pPr algn="ctr"/>
                  <a:endParaRPr/>
                </a:p>
              </p:txBody>
            </p:sp>
            <p:sp>
              <p:nvSpPr>
                <p:cNvPr id="112" name="í$ľîḑe"/>
                <p:cNvSpPr/>
                <p:nvPr/>
              </p:nvSpPr>
              <p:spPr bwMode="auto">
                <a:xfrm>
                  <a:off x="6023427" y="2656946"/>
                  <a:ext cx="96780" cy="66635"/>
                </a:xfrm>
                <a:custGeom>
                  <a:avLst/>
                  <a:gdLst>
                    <a:gd name="T0" fmla="*/ 3 w 26"/>
                    <a:gd name="T1" fmla="*/ 18 h 18"/>
                    <a:gd name="T2" fmla="*/ 0 w 26"/>
                    <a:gd name="T3" fmla="*/ 16 h 18"/>
                    <a:gd name="T4" fmla="*/ 26 w 26"/>
                    <a:gd name="T5" fmla="*/ 1 h 18"/>
                    <a:gd name="T6" fmla="*/ 25 w 26"/>
                    <a:gd name="T7" fmla="*/ 4 h 18"/>
                    <a:gd name="T8" fmla="*/ 3 w 26"/>
                    <a:gd name="T9" fmla="*/ 18 h 18"/>
                  </a:gdLst>
                  <a:ahLst/>
                  <a:cxnLst>
                    <a:cxn ang="0">
                      <a:pos x="T0" y="T1"/>
                    </a:cxn>
                    <a:cxn ang="0">
                      <a:pos x="T2" y="T3"/>
                    </a:cxn>
                    <a:cxn ang="0">
                      <a:pos x="T4" y="T5"/>
                    </a:cxn>
                    <a:cxn ang="0">
                      <a:pos x="T6" y="T7"/>
                    </a:cxn>
                    <a:cxn ang="0">
                      <a:pos x="T8" y="T9"/>
                    </a:cxn>
                  </a:cxnLst>
                  <a:rect l="0" t="0" r="r" b="b"/>
                  <a:pathLst>
                    <a:path w="26" h="18">
                      <a:moveTo>
                        <a:pt x="3" y="18"/>
                      </a:moveTo>
                      <a:cubicBezTo>
                        <a:pt x="0" y="16"/>
                        <a:pt x="0" y="16"/>
                        <a:pt x="0" y="16"/>
                      </a:cubicBezTo>
                      <a:cubicBezTo>
                        <a:pt x="1" y="15"/>
                        <a:pt x="14" y="0"/>
                        <a:pt x="26" y="1"/>
                      </a:cubicBezTo>
                      <a:cubicBezTo>
                        <a:pt x="25" y="4"/>
                        <a:pt x="25" y="4"/>
                        <a:pt x="25" y="4"/>
                      </a:cubicBezTo>
                      <a:cubicBezTo>
                        <a:pt x="16" y="3"/>
                        <a:pt x="3" y="18"/>
                        <a:pt x="3" y="18"/>
                      </a:cubicBezTo>
                      <a:close/>
                    </a:path>
                  </a:pathLst>
                </a:custGeom>
                <a:solidFill>
                  <a:schemeClr val="bg1">
                    <a:lumMod val="85000"/>
                  </a:schemeClr>
                </a:solidFill>
                <a:ln>
                  <a:noFill/>
                </a:ln>
              </p:spPr>
              <p:txBody>
                <a:bodyPr anchor="ctr"/>
                <a:lstStyle/>
                <a:p>
                  <a:pPr algn="ctr"/>
                  <a:endParaRPr/>
                </a:p>
              </p:txBody>
            </p:sp>
            <p:sp>
              <p:nvSpPr>
                <p:cNvPr id="113" name="ïsḻíḑè"/>
                <p:cNvSpPr/>
                <p:nvPr/>
              </p:nvSpPr>
              <p:spPr bwMode="auto">
                <a:xfrm>
                  <a:off x="6056745" y="2736273"/>
                  <a:ext cx="44423" cy="22212"/>
                </a:xfrm>
                <a:custGeom>
                  <a:avLst/>
                  <a:gdLst>
                    <a:gd name="T0" fmla="*/ 2 w 12"/>
                    <a:gd name="T1" fmla="*/ 6 h 6"/>
                    <a:gd name="T2" fmla="*/ 0 w 12"/>
                    <a:gd name="T3" fmla="*/ 4 h 6"/>
                    <a:gd name="T4" fmla="*/ 12 w 12"/>
                    <a:gd name="T5" fmla="*/ 1 h 6"/>
                    <a:gd name="T6" fmla="*/ 11 w 12"/>
                    <a:gd name="T7" fmla="*/ 4 h 6"/>
                    <a:gd name="T8" fmla="*/ 2 w 12"/>
                    <a:gd name="T9" fmla="*/ 6 h 6"/>
                  </a:gdLst>
                  <a:ahLst/>
                  <a:cxnLst>
                    <a:cxn ang="0">
                      <a:pos x="T0" y="T1"/>
                    </a:cxn>
                    <a:cxn ang="0">
                      <a:pos x="T2" y="T3"/>
                    </a:cxn>
                    <a:cxn ang="0">
                      <a:pos x="T4" y="T5"/>
                    </a:cxn>
                    <a:cxn ang="0">
                      <a:pos x="T6" y="T7"/>
                    </a:cxn>
                    <a:cxn ang="0">
                      <a:pos x="T8" y="T9"/>
                    </a:cxn>
                  </a:cxnLst>
                  <a:rect l="0" t="0" r="r" b="b"/>
                  <a:pathLst>
                    <a:path w="12" h="6">
                      <a:moveTo>
                        <a:pt x="2" y="6"/>
                      </a:moveTo>
                      <a:cubicBezTo>
                        <a:pt x="0" y="4"/>
                        <a:pt x="0" y="4"/>
                        <a:pt x="0" y="4"/>
                      </a:cubicBezTo>
                      <a:cubicBezTo>
                        <a:pt x="1" y="4"/>
                        <a:pt x="6" y="0"/>
                        <a:pt x="12" y="1"/>
                      </a:cubicBezTo>
                      <a:cubicBezTo>
                        <a:pt x="11" y="4"/>
                        <a:pt x="11" y="4"/>
                        <a:pt x="11" y="4"/>
                      </a:cubicBezTo>
                      <a:cubicBezTo>
                        <a:pt x="7" y="4"/>
                        <a:pt x="2" y="6"/>
                        <a:pt x="2" y="6"/>
                      </a:cubicBezTo>
                      <a:close/>
                    </a:path>
                  </a:pathLst>
                </a:custGeom>
                <a:solidFill>
                  <a:schemeClr val="bg1">
                    <a:lumMod val="85000"/>
                  </a:schemeClr>
                </a:solidFill>
                <a:ln>
                  <a:noFill/>
                </a:ln>
              </p:spPr>
              <p:txBody>
                <a:bodyPr anchor="ctr"/>
                <a:lstStyle/>
                <a:p>
                  <a:pPr algn="ctr"/>
                  <a:endParaRPr/>
                </a:p>
              </p:txBody>
            </p:sp>
            <p:sp>
              <p:nvSpPr>
                <p:cNvPr id="114" name="ïṧlïḍê"/>
                <p:cNvSpPr/>
                <p:nvPr/>
              </p:nvSpPr>
              <p:spPr bwMode="auto">
                <a:xfrm>
                  <a:off x="5717224" y="2736273"/>
                  <a:ext cx="46010" cy="22212"/>
                </a:xfrm>
                <a:custGeom>
                  <a:avLst/>
                  <a:gdLst>
                    <a:gd name="T0" fmla="*/ 10 w 12"/>
                    <a:gd name="T1" fmla="*/ 6 h 6"/>
                    <a:gd name="T2" fmla="*/ 0 w 12"/>
                    <a:gd name="T3" fmla="*/ 3 h 6"/>
                    <a:gd name="T4" fmla="*/ 0 w 12"/>
                    <a:gd name="T5" fmla="*/ 0 h 6"/>
                    <a:gd name="T6" fmla="*/ 12 w 12"/>
                    <a:gd name="T7" fmla="*/ 4 h 6"/>
                    <a:gd name="T8" fmla="*/ 10 w 12"/>
                    <a:gd name="T9" fmla="*/ 6 h 6"/>
                  </a:gdLst>
                  <a:ahLst/>
                  <a:cxnLst>
                    <a:cxn ang="0">
                      <a:pos x="T0" y="T1"/>
                    </a:cxn>
                    <a:cxn ang="0">
                      <a:pos x="T2" y="T3"/>
                    </a:cxn>
                    <a:cxn ang="0">
                      <a:pos x="T4" y="T5"/>
                    </a:cxn>
                    <a:cxn ang="0">
                      <a:pos x="T6" y="T7"/>
                    </a:cxn>
                    <a:cxn ang="0">
                      <a:pos x="T8" y="T9"/>
                    </a:cxn>
                  </a:cxnLst>
                  <a:rect l="0" t="0" r="r" b="b"/>
                  <a:pathLst>
                    <a:path w="12" h="6">
                      <a:moveTo>
                        <a:pt x="10" y="6"/>
                      </a:moveTo>
                      <a:cubicBezTo>
                        <a:pt x="9" y="6"/>
                        <a:pt x="6" y="3"/>
                        <a:pt x="0" y="3"/>
                      </a:cubicBezTo>
                      <a:cubicBezTo>
                        <a:pt x="0" y="0"/>
                        <a:pt x="0" y="0"/>
                        <a:pt x="0" y="0"/>
                      </a:cubicBezTo>
                      <a:cubicBezTo>
                        <a:pt x="7" y="0"/>
                        <a:pt x="11" y="4"/>
                        <a:pt x="12" y="4"/>
                      </a:cubicBezTo>
                      <a:lnTo>
                        <a:pt x="10" y="6"/>
                      </a:lnTo>
                      <a:close/>
                    </a:path>
                  </a:pathLst>
                </a:custGeom>
                <a:solidFill>
                  <a:schemeClr val="bg1">
                    <a:lumMod val="85000"/>
                  </a:schemeClr>
                </a:solidFill>
                <a:ln>
                  <a:noFill/>
                </a:ln>
              </p:spPr>
              <p:txBody>
                <a:bodyPr anchor="ctr"/>
                <a:lstStyle/>
                <a:p>
                  <a:pPr algn="ctr"/>
                  <a:endParaRPr/>
                </a:p>
              </p:txBody>
            </p:sp>
          </p:grpSp>
          <p:grpSp>
            <p:nvGrpSpPr>
              <p:cNvPr id="41" name="îṣļïḍè"/>
              <p:cNvGrpSpPr/>
              <p:nvPr/>
            </p:nvGrpSpPr>
            <p:grpSpPr>
              <a:xfrm>
                <a:off x="3272257" y="5170037"/>
                <a:ext cx="309377" cy="414088"/>
                <a:chOff x="3957743" y="5628549"/>
                <a:chExt cx="309377" cy="414088"/>
              </a:xfrm>
            </p:grpSpPr>
            <p:sp>
              <p:nvSpPr>
                <p:cNvPr id="95" name="íŝḷídê"/>
                <p:cNvSpPr/>
                <p:nvPr/>
              </p:nvSpPr>
              <p:spPr bwMode="auto">
                <a:xfrm>
                  <a:off x="3957743" y="5639654"/>
                  <a:ext cx="120578" cy="150721"/>
                </a:xfrm>
                <a:custGeom>
                  <a:avLst/>
                  <a:gdLst>
                    <a:gd name="T0" fmla="*/ 29 w 32"/>
                    <a:gd name="T1" fmla="*/ 2 h 40"/>
                    <a:gd name="T2" fmla="*/ 26 w 32"/>
                    <a:gd name="T3" fmla="*/ 1 h 40"/>
                    <a:gd name="T4" fmla="*/ 22 w 32"/>
                    <a:gd name="T5" fmla="*/ 0 h 40"/>
                    <a:gd name="T6" fmla="*/ 4 w 32"/>
                    <a:gd name="T7" fmla="*/ 14 h 40"/>
                    <a:gd name="T8" fmla="*/ 11 w 32"/>
                    <a:gd name="T9" fmla="*/ 39 h 40"/>
                    <a:gd name="T10" fmla="*/ 14 w 32"/>
                    <a:gd name="T11" fmla="*/ 40 h 40"/>
                    <a:gd name="T12" fmla="*/ 15 w 32"/>
                    <a:gd name="T13" fmla="*/ 40 h 40"/>
                    <a:gd name="T14" fmla="*/ 18 w 32"/>
                    <a:gd name="T15" fmla="*/ 40 h 40"/>
                    <a:gd name="T16" fmla="*/ 15 w 32"/>
                    <a:gd name="T17" fmla="*/ 38 h 40"/>
                    <a:gd name="T18" fmla="*/ 12 w 32"/>
                    <a:gd name="T19" fmla="*/ 37 h 40"/>
                    <a:gd name="T20" fmla="*/ 12 w 32"/>
                    <a:gd name="T21" fmla="*/ 37 h 40"/>
                    <a:gd name="T22" fmla="*/ 6 w 32"/>
                    <a:gd name="T23" fmla="*/ 15 h 40"/>
                    <a:gd name="T24" fmla="*/ 22 w 32"/>
                    <a:gd name="T25" fmla="*/ 2 h 40"/>
                    <a:gd name="T26" fmla="*/ 26 w 32"/>
                    <a:gd name="T27" fmla="*/ 2 h 40"/>
                    <a:gd name="T28" fmla="*/ 28 w 32"/>
                    <a:gd name="T29" fmla="*/ 4 h 40"/>
                    <a:gd name="T30" fmla="*/ 32 w 32"/>
                    <a:gd name="T31" fmla="*/ 5 h 40"/>
                    <a:gd name="T32" fmla="*/ 29 w 32"/>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0">
                      <a:moveTo>
                        <a:pt x="29" y="2"/>
                      </a:moveTo>
                      <a:cubicBezTo>
                        <a:pt x="28" y="2"/>
                        <a:pt x="27" y="1"/>
                        <a:pt x="26" y="1"/>
                      </a:cubicBezTo>
                      <a:cubicBezTo>
                        <a:pt x="25" y="0"/>
                        <a:pt x="23" y="0"/>
                        <a:pt x="22" y="0"/>
                      </a:cubicBezTo>
                      <a:cubicBezTo>
                        <a:pt x="15" y="0"/>
                        <a:pt x="8" y="5"/>
                        <a:pt x="4" y="14"/>
                      </a:cubicBezTo>
                      <a:cubicBezTo>
                        <a:pt x="0" y="25"/>
                        <a:pt x="3" y="36"/>
                        <a:pt x="11" y="39"/>
                      </a:cubicBezTo>
                      <a:cubicBezTo>
                        <a:pt x="12" y="39"/>
                        <a:pt x="13" y="40"/>
                        <a:pt x="14" y="40"/>
                      </a:cubicBezTo>
                      <a:cubicBezTo>
                        <a:pt x="15" y="40"/>
                        <a:pt x="15" y="40"/>
                        <a:pt x="15" y="40"/>
                      </a:cubicBezTo>
                      <a:cubicBezTo>
                        <a:pt x="16" y="40"/>
                        <a:pt x="17" y="40"/>
                        <a:pt x="18" y="40"/>
                      </a:cubicBezTo>
                      <a:cubicBezTo>
                        <a:pt x="17" y="39"/>
                        <a:pt x="16" y="39"/>
                        <a:pt x="15" y="38"/>
                      </a:cubicBezTo>
                      <a:cubicBezTo>
                        <a:pt x="14" y="38"/>
                        <a:pt x="13" y="38"/>
                        <a:pt x="12" y="37"/>
                      </a:cubicBezTo>
                      <a:cubicBezTo>
                        <a:pt x="12" y="37"/>
                        <a:pt x="12" y="37"/>
                        <a:pt x="12" y="37"/>
                      </a:cubicBezTo>
                      <a:cubicBezTo>
                        <a:pt x="5" y="34"/>
                        <a:pt x="2" y="24"/>
                        <a:pt x="6" y="15"/>
                      </a:cubicBezTo>
                      <a:cubicBezTo>
                        <a:pt x="9" y="7"/>
                        <a:pt x="16" y="2"/>
                        <a:pt x="22" y="2"/>
                      </a:cubicBezTo>
                      <a:cubicBezTo>
                        <a:pt x="23" y="2"/>
                        <a:pt x="24" y="2"/>
                        <a:pt x="26" y="2"/>
                      </a:cubicBezTo>
                      <a:cubicBezTo>
                        <a:pt x="27" y="3"/>
                        <a:pt x="28" y="4"/>
                        <a:pt x="28" y="4"/>
                      </a:cubicBezTo>
                      <a:cubicBezTo>
                        <a:pt x="30" y="4"/>
                        <a:pt x="31" y="5"/>
                        <a:pt x="32" y="5"/>
                      </a:cubicBezTo>
                      <a:cubicBezTo>
                        <a:pt x="31" y="4"/>
                        <a:pt x="30" y="3"/>
                        <a:pt x="29" y="2"/>
                      </a:cubicBezTo>
                      <a:close/>
                    </a:path>
                  </a:pathLst>
                </a:custGeom>
                <a:solidFill>
                  <a:schemeClr val="bg1">
                    <a:lumMod val="85000"/>
                  </a:schemeClr>
                </a:solidFill>
                <a:ln>
                  <a:noFill/>
                </a:ln>
              </p:spPr>
              <p:txBody>
                <a:bodyPr anchor="ctr"/>
                <a:lstStyle/>
                <a:p>
                  <a:pPr algn="ctr"/>
                  <a:endParaRPr/>
                </a:p>
              </p:txBody>
            </p:sp>
            <p:sp>
              <p:nvSpPr>
                <p:cNvPr id="96" name="íşḻíde"/>
                <p:cNvSpPr/>
                <p:nvPr/>
              </p:nvSpPr>
              <p:spPr bwMode="auto">
                <a:xfrm>
                  <a:off x="3987888" y="5647588"/>
                  <a:ext cx="134857" cy="150721"/>
                </a:xfrm>
                <a:custGeom>
                  <a:avLst/>
                  <a:gdLst>
                    <a:gd name="T0" fmla="*/ 25 w 36"/>
                    <a:gd name="T1" fmla="*/ 1 h 40"/>
                    <a:gd name="T2" fmla="*/ 21 w 36"/>
                    <a:gd name="T3" fmla="*/ 0 h 40"/>
                    <a:gd name="T4" fmla="*/ 20 w 36"/>
                    <a:gd name="T5" fmla="*/ 0 h 40"/>
                    <a:gd name="T6" fmla="*/ 18 w 36"/>
                    <a:gd name="T7" fmla="*/ 0 h 40"/>
                    <a:gd name="T8" fmla="*/ 3 w 36"/>
                    <a:gd name="T9" fmla="*/ 15 h 40"/>
                    <a:gd name="T10" fmla="*/ 4 w 36"/>
                    <a:gd name="T11" fmla="*/ 35 h 40"/>
                    <a:gd name="T12" fmla="*/ 6 w 36"/>
                    <a:gd name="T13" fmla="*/ 38 h 40"/>
                    <a:gd name="T14" fmla="*/ 9 w 36"/>
                    <a:gd name="T15" fmla="*/ 40 h 40"/>
                    <a:gd name="T16" fmla="*/ 14 w 36"/>
                    <a:gd name="T17" fmla="*/ 40 h 40"/>
                    <a:gd name="T18" fmla="*/ 31 w 36"/>
                    <a:gd name="T19" fmla="*/ 26 h 40"/>
                    <a:gd name="T20" fmla="*/ 25 w 36"/>
                    <a:gd name="T21" fmla="*/ 1 h 40"/>
                    <a:gd name="T22" fmla="*/ 29 w 36"/>
                    <a:gd name="T23" fmla="*/ 25 h 40"/>
                    <a:gd name="T24" fmla="*/ 14 w 36"/>
                    <a:gd name="T25" fmla="*/ 38 h 40"/>
                    <a:gd name="T26" fmla="*/ 10 w 36"/>
                    <a:gd name="T27" fmla="*/ 38 h 40"/>
                    <a:gd name="T28" fmla="*/ 10 w 36"/>
                    <a:gd name="T29" fmla="*/ 38 h 40"/>
                    <a:gd name="T30" fmla="*/ 7 w 36"/>
                    <a:gd name="T31" fmla="*/ 36 h 40"/>
                    <a:gd name="T32" fmla="*/ 4 w 36"/>
                    <a:gd name="T33" fmla="*/ 15 h 40"/>
                    <a:gd name="T34" fmla="*/ 20 w 36"/>
                    <a:gd name="T35" fmla="*/ 2 h 40"/>
                    <a:gd name="T36" fmla="*/ 20 w 36"/>
                    <a:gd name="T37" fmla="*/ 2 h 40"/>
                    <a:gd name="T38" fmla="*/ 24 w 36"/>
                    <a:gd name="T39" fmla="*/ 3 h 40"/>
                    <a:gd name="T40" fmla="*/ 24 w 36"/>
                    <a:gd name="T41" fmla="*/ 3 h 40"/>
                    <a:gd name="T42" fmla="*/ 29 w 36"/>
                    <a:gd name="T4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25" y="1"/>
                      </a:moveTo>
                      <a:cubicBezTo>
                        <a:pt x="24" y="1"/>
                        <a:pt x="22" y="0"/>
                        <a:pt x="21" y="0"/>
                      </a:cubicBezTo>
                      <a:cubicBezTo>
                        <a:pt x="21" y="0"/>
                        <a:pt x="21" y="0"/>
                        <a:pt x="20" y="0"/>
                      </a:cubicBezTo>
                      <a:cubicBezTo>
                        <a:pt x="19" y="0"/>
                        <a:pt x="18" y="0"/>
                        <a:pt x="18" y="0"/>
                      </a:cubicBezTo>
                      <a:cubicBezTo>
                        <a:pt x="11" y="2"/>
                        <a:pt x="6" y="7"/>
                        <a:pt x="3" y="15"/>
                      </a:cubicBezTo>
                      <a:cubicBezTo>
                        <a:pt x="0" y="22"/>
                        <a:pt x="0" y="30"/>
                        <a:pt x="4" y="35"/>
                      </a:cubicBezTo>
                      <a:cubicBezTo>
                        <a:pt x="4" y="36"/>
                        <a:pt x="5" y="37"/>
                        <a:pt x="6" y="38"/>
                      </a:cubicBezTo>
                      <a:cubicBezTo>
                        <a:pt x="7" y="39"/>
                        <a:pt x="8" y="39"/>
                        <a:pt x="9" y="40"/>
                      </a:cubicBezTo>
                      <a:cubicBezTo>
                        <a:pt x="11" y="40"/>
                        <a:pt x="12" y="40"/>
                        <a:pt x="14" y="40"/>
                      </a:cubicBezTo>
                      <a:cubicBezTo>
                        <a:pt x="21" y="40"/>
                        <a:pt x="28" y="35"/>
                        <a:pt x="31" y="26"/>
                      </a:cubicBezTo>
                      <a:cubicBezTo>
                        <a:pt x="36" y="15"/>
                        <a:pt x="33" y="4"/>
                        <a:pt x="25" y="1"/>
                      </a:cubicBezTo>
                      <a:close/>
                      <a:moveTo>
                        <a:pt x="29" y="25"/>
                      </a:moveTo>
                      <a:cubicBezTo>
                        <a:pt x="26" y="33"/>
                        <a:pt x="20" y="38"/>
                        <a:pt x="14" y="38"/>
                      </a:cubicBezTo>
                      <a:cubicBezTo>
                        <a:pt x="12" y="38"/>
                        <a:pt x="11" y="38"/>
                        <a:pt x="10" y="38"/>
                      </a:cubicBezTo>
                      <a:cubicBezTo>
                        <a:pt x="10" y="38"/>
                        <a:pt x="10" y="38"/>
                        <a:pt x="10" y="38"/>
                      </a:cubicBezTo>
                      <a:cubicBezTo>
                        <a:pt x="9" y="37"/>
                        <a:pt x="8" y="37"/>
                        <a:pt x="7" y="36"/>
                      </a:cubicBezTo>
                      <a:cubicBezTo>
                        <a:pt x="3" y="32"/>
                        <a:pt x="1" y="23"/>
                        <a:pt x="4" y="15"/>
                      </a:cubicBezTo>
                      <a:cubicBezTo>
                        <a:pt x="8" y="8"/>
                        <a:pt x="14" y="2"/>
                        <a:pt x="20" y="2"/>
                      </a:cubicBezTo>
                      <a:cubicBezTo>
                        <a:pt x="20" y="2"/>
                        <a:pt x="20" y="2"/>
                        <a:pt x="20" y="2"/>
                      </a:cubicBezTo>
                      <a:cubicBezTo>
                        <a:pt x="22" y="2"/>
                        <a:pt x="23" y="3"/>
                        <a:pt x="24" y="3"/>
                      </a:cubicBezTo>
                      <a:cubicBezTo>
                        <a:pt x="24" y="3"/>
                        <a:pt x="24" y="3"/>
                        <a:pt x="24" y="3"/>
                      </a:cubicBezTo>
                      <a:cubicBezTo>
                        <a:pt x="31" y="6"/>
                        <a:pt x="33" y="16"/>
                        <a:pt x="29" y="25"/>
                      </a:cubicBezTo>
                      <a:close/>
                    </a:path>
                  </a:pathLst>
                </a:custGeom>
                <a:solidFill>
                  <a:schemeClr val="bg1">
                    <a:lumMod val="85000"/>
                  </a:schemeClr>
                </a:solidFill>
                <a:ln>
                  <a:noFill/>
                </a:ln>
              </p:spPr>
              <p:txBody>
                <a:bodyPr anchor="ctr"/>
                <a:lstStyle/>
                <a:p>
                  <a:pPr algn="ctr"/>
                  <a:endParaRPr/>
                </a:p>
              </p:txBody>
            </p:sp>
            <p:sp>
              <p:nvSpPr>
                <p:cNvPr id="97" name="ïṩ1îďe"/>
                <p:cNvSpPr/>
                <p:nvPr/>
              </p:nvSpPr>
              <p:spPr bwMode="auto">
                <a:xfrm>
                  <a:off x="4105292" y="5883982"/>
                  <a:ext cx="120578" cy="150721"/>
                </a:xfrm>
                <a:custGeom>
                  <a:avLst/>
                  <a:gdLst>
                    <a:gd name="T0" fmla="*/ 29 w 32"/>
                    <a:gd name="T1" fmla="*/ 2 h 40"/>
                    <a:gd name="T2" fmla="*/ 26 w 32"/>
                    <a:gd name="T3" fmla="*/ 1 h 40"/>
                    <a:gd name="T4" fmla="*/ 22 w 32"/>
                    <a:gd name="T5" fmla="*/ 0 h 40"/>
                    <a:gd name="T6" fmla="*/ 4 w 32"/>
                    <a:gd name="T7" fmla="*/ 14 h 40"/>
                    <a:gd name="T8" fmla="*/ 11 w 32"/>
                    <a:gd name="T9" fmla="*/ 39 h 40"/>
                    <a:gd name="T10" fmla="*/ 14 w 32"/>
                    <a:gd name="T11" fmla="*/ 40 h 40"/>
                    <a:gd name="T12" fmla="*/ 15 w 32"/>
                    <a:gd name="T13" fmla="*/ 40 h 40"/>
                    <a:gd name="T14" fmla="*/ 18 w 32"/>
                    <a:gd name="T15" fmla="*/ 40 h 40"/>
                    <a:gd name="T16" fmla="*/ 15 w 32"/>
                    <a:gd name="T17" fmla="*/ 38 h 40"/>
                    <a:gd name="T18" fmla="*/ 12 w 32"/>
                    <a:gd name="T19" fmla="*/ 37 h 40"/>
                    <a:gd name="T20" fmla="*/ 12 w 32"/>
                    <a:gd name="T21" fmla="*/ 37 h 40"/>
                    <a:gd name="T22" fmla="*/ 6 w 32"/>
                    <a:gd name="T23" fmla="*/ 15 h 40"/>
                    <a:gd name="T24" fmla="*/ 22 w 32"/>
                    <a:gd name="T25" fmla="*/ 2 h 40"/>
                    <a:gd name="T26" fmla="*/ 25 w 32"/>
                    <a:gd name="T27" fmla="*/ 3 h 40"/>
                    <a:gd name="T28" fmla="*/ 28 w 32"/>
                    <a:gd name="T29" fmla="*/ 4 h 40"/>
                    <a:gd name="T30" fmla="*/ 32 w 32"/>
                    <a:gd name="T31" fmla="*/ 5 h 40"/>
                    <a:gd name="T32" fmla="*/ 29 w 32"/>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0">
                      <a:moveTo>
                        <a:pt x="29" y="2"/>
                      </a:moveTo>
                      <a:cubicBezTo>
                        <a:pt x="28" y="2"/>
                        <a:pt x="27" y="1"/>
                        <a:pt x="26" y="1"/>
                      </a:cubicBezTo>
                      <a:cubicBezTo>
                        <a:pt x="25" y="0"/>
                        <a:pt x="23" y="0"/>
                        <a:pt x="22" y="0"/>
                      </a:cubicBezTo>
                      <a:cubicBezTo>
                        <a:pt x="15" y="0"/>
                        <a:pt x="8" y="6"/>
                        <a:pt x="4" y="14"/>
                      </a:cubicBezTo>
                      <a:cubicBezTo>
                        <a:pt x="0" y="25"/>
                        <a:pt x="3" y="36"/>
                        <a:pt x="11" y="39"/>
                      </a:cubicBezTo>
                      <a:cubicBezTo>
                        <a:pt x="12" y="40"/>
                        <a:pt x="13" y="40"/>
                        <a:pt x="14" y="40"/>
                      </a:cubicBezTo>
                      <a:cubicBezTo>
                        <a:pt x="15" y="40"/>
                        <a:pt x="15" y="40"/>
                        <a:pt x="15" y="40"/>
                      </a:cubicBezTo>
                      <a:cubicBezTo>
                        <a:pt x="16" y="40"/>
                        <a:pt x="17" y="40"/>
                        <a:pt x="18" y="40"/>
                      </a:cubicBezTo>
                      <a:cubicBezTo>
                        <a:pt x="17" y="39"/>
                        <a:pt x="16" y="39"/>
                        <a:pt x="15" y="38"/>
                      </a:cubicBezTo>
                      <a:cubicBezTo>
                        <a:pt x="14" y="38"/>
                        <a:pt x="13" y="38"/>
                        <a:pt x="12" y="37"/>
                      </a:cubicBezTo>
                      <a:cubicBezTo>
                        <a:pt x="12" y="37"/>
                        <a:pt x="12" y="37"/>
                        <a:pt x="12" y="37"/>
                      </a:cubicBezTo>
                      <a:cubicBezTo>
                        <a:pt x="5" y="34"/>
                        <a:pt x="2" y="24"/>
                        <a:pt x="6" y="15"/>
                      </a:cubicBezTo>
                      <a:cubicBezTo>
                        <a:pt x="9" y="7"/>
                        <a:pt x="16" y="2"/>
                        <a:pt x="22" y="2"/>
                      </a:cubicBezTo>
                      <a:cubicBezTo>
                        <a:pt x="23" y="2"/>
                        <a:pt x="24" y="2"/>
                        <a:pt x="25" y="3"/>
                      </a:cubicBezTo>
                      <a:cubicBezTo>
                        <a:pt x="27" y="3"/>
                        <a:pt x="27" y="4"/>
                        <a:pt x="28" y="4"/>
                      </a:cubicBezTo>
                      <a:cubicBezTo>
                        <a:pt x="30" y="4"/>
                        <a:pt x="31" y="5"/>
                        <a:pt x="32" y="5"/>
                      </a:cubicBezTo>
                      <a:cubicBezTo>
                        <a:pt x="31" y="4"/>
                        <a:pt x="30" y="3"/>
                        <a:pt x="29" y="2"/>
                      </a:cubicBezTo>
                      <a:close/>
                    </a:path>
                  </a:pathLst>
                </a:custGeom>
                <a:solidFill>
                  <a:schemeClr val="bg1">
                    <a:lumMod val="85000"/>
                  </a:schemeClr>
                </a:solidFill>
                <a:ln>
                  <a:noFill/>
                </a:ln>
              </p:spPr>
              <p:txBody>
                <a:bodyPr anchor="ctr"/>
                <a:lstStyle/>
                <a:p>
                  <a:pPr algn="ctr"/>
                  <a:endParaRPr/>
                </a:p>
              </p:txBody>
            </p:sp>
            <p:sp>
              <p:nvSpPr>
                <p:cNvPr id="98" name="iSḻíḋè"/>
                <p:cNvSpPr/>
                <p:nvPr/>
              </p:nvSpPr>
              <p:spPr bwMode="auto">
                <a:xfrm>
                  <a:off x="4130677" y="5891916"/>
                  <a:ext cx="136443" cy="150721"/>
                </a:xfrm>
                <a:custGeom>
                  <a:avLst/>
                  <a:gdLst>
                    <a:gd name="T0" fmla="*/ 26 w 36"/>
                    <a:gd name="T1" fmla="*/ 1 h 40"/>
                    <a:gd name="T2" fmla="*/ 22 w 36"/>
                    <a:gd name="T3" fmla="*/ 0 h 40"/>
                    <a:gd name="T4" fmla="*/ 21 w 36"/>
                    <a:gd name="T5" fmla="*/ 0 h 40"/>
                    <a:gd name="T6" fmla="*/ 18 w 36"/>
                    <a:gd name="T7" fmla="*/ 1 h 40"/>
                    <a:gd name="T8" fmla="*/ 3 w 36"/>
                    <a:gd name="T9" fmla="*/ 15 h 40"/>
                    <a:gd name="T10" fmla="*/ 5 w 36"/>
                    <a:gd name="T11" fmla="*/ 35 h 40"/>
                    <a:gd name="T12" fmla="*/ 7 w 36"/>
                    <a:gd name="T13" fmla="*/ 38 h 40"/>
                    <a:gd name="T14" fmla="*/ 10 w 36"/>
                    <a:gd name="T15" fmla="*/ 40 h 40"/>
                    <a:gd name="T16" fmla="*/ 15 w 36"/>
                    <a:gd name="T17" fmla="*/ 40 h 40"/>
                    <a:gd name="T18" fmla="*/ 32 w 36"/>
                    <a:gd name="T19" fmla="*/ 26 h 40"/>
                    <a:gd name="T20" fmla="*/ 26 w 36"/>
                    <a:gd name="T21" fmla="*/ 1 h 40"/>
                    <a:gd name="T22" fmla="*/ 30 w 36"/>
                    <a:gd name="T23" fmla="*/ 25 h 40"/>
                    <a:gd name="T24" fmla="*/ 15 w 36"/>
                    <a:gd name="T25" fmla="*/ 38 h 40"/>
                    <a:gd name="T26" fmla="*/ 11 w 36"/>
                    <a:gd name="T27" fmla="*/ 38 h 40"/>
                    <a:gd name="T28" fmla="*/ 11 w 36"/>
                    <a:gd name="T29" fmla="*/ 38 h 40"/>
                    <a:gd name="T30" fmla="*/ 8 w 36"/>
                    <a:gd name="T31" fmla="*/ 36 h 40"/>
                    <a:gd name="T32" fmla="*/ 5 w 36"/>
                    <a:gd name="T33" fmla="*/ 15 h 40"/>
                    <a:gd name="T34" fmla="*/ 21 w 36"/>
                    <a:gd name="T35" fmla="*/ 2 h 40"/>
                    <a:gd name="T36" fmla="*/ 21 w 36"/>
                    <a:gd name="T37" fmla="*/ 2 h 40"/>
                    <a:gd name="T38" fmla="*/ 25 w 36"/>
                    <a:gd name="T39" fmla="*/ 3 h 40"/>
                    <a:gd name="T40" fmla="*/ 25 w 36"/>
                    <a:gd name="T41" fmla="*/ 3 h 40"/>
                    <a:gd name="T42" fmla="*/ 30 w 36"/>
                    <a:gd name="T4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26" y="1"/>
                      </a:moveTo>
                      <a:cubicBezTo>
                        <a:pt x="25" y="1"/>
                        <a:pt x="23" y="0"/>
                        <a:pt x="22" y="0"/>
                      </a:cubicBezTo>
                      <a:cubicBezTo>
                        <a:pt x="22" y="0"/>
                        <a:pt x="21" y="0"/>
                        <a:pt x="21" y="0"/>
                      </a:cubicBezTo>
                      <a:cubicBezTo>
                        <a:pt x="20" y="0"/>
                        <a:pt x="19" y="0"/>
                        <a:pt x="18" y="1"/>
                      </a:cubicBezTo>
                      <a:cubicBezTo>
                        <a:pt x="12" y="2"/>
                        <a:pt x="6" y="7"/>
                        <a:pt x="3" y="15"/>
                      </a:cubicBezTo>
                      <a:cubicBezTo>
                        <a:pt x="0" y="22"/>
                        <a:pt x="1" y="30"/>
                        <a:pt x="5" y="35"/>
                      </a:cubicBezTo>
                      <a:cubicBezTo>
                        <a:pt x="5" y="36"/>
                        <a:pt x="6" y="37"/>
                        <a:pt x="7" y="38"/>
                      </a:cubicBezTo>
                      <a:cubicBezTo>
                        <a:pt x="8" y="39"/>
                        <a:pt x="9" y="39"/>
                        <a:pt x="10" y="40"/>
                      </a:cubicBezTo>
                      <a:cubicBezTo>
                        <a:pt x="12" y="40"/>
                        <a:pt x="13" y="40"/>
                        <a:pt x="15" y="40"/>
                      </a:cubicBezTo>
                      <a:cubicBezTo>
                        <a:pt x="22" y="40"/>
                        <a:pt x="29" y="35"/>
                        <a:pt x="32" y="26"/>
                      </a:cubicBezTo>
                      <a:cubicBezTo>
                        <a:pt x="36" y="16"/>
                        <a:pt x="33" y="4"/>
                        <a:pt x="26" y="1"/>
                      </a:cubicBezTo>
                      <a:close/>
                      <a:moveTo>
                        <a:pt x="30" y="25"/>
                      </a:moveTo>
                      <a:cubicBezTo>
                        <a:pt x="27" y="33"/>
                        <a:pt x="21" y="38"/>
                        <a:pt x="15" y="38"/>
                      </a:cubicBezTo>
                      <a:cubicBezTo>
                        <a:pt x="13" y="38"/>
                        <a:pt x="12" y="38"/>
                        <a:pt x="11" y="38"/>
                      </a:cubicBezTo>
                      <a:cubicBezTo>
                        <a:pt x="11" y="38"/>
                        <a:pt x="11" y="38"/>
                        <a:pt x="11" y="38"/>
                      </a:cubicBezTo>
                      <a:cubicBezTo>
                        <a:pt x="10" y="37"/>
                        <a:pt x="9" y="37"/>
                        <a:pt x="8" y="36"/>
                      </a:cubicBezTo>
                      <a:cubicBezTo>
                        <a:pt x="3" y="32"/>
                        <a:pt x="2" y="23"/>
                        <a:pt x="5" y="15"/>
                      </a:cubicBezTo>
                      <a:cubicBezTo>
                        <a:pt x="8" y="8"/>
                        <a:pt x="15" y="2"/>
                        <a:pt x="21" y="2"/>
                      </a:cubicBezTo>
                      <a:cubicBezTo>
                        <a:pt x="21" y="2"/>
                        <a:pt x="21" y="2"/>
                        <a:pt x="21" y="2"/>
                      </a:cubicBezTo>
                      <a:cubicBezTo>
                        <a:pt x="23" y="2"/>
                        <a:pt x="24" y="3"/>
                        <a:pt x="25" y="3"/>
                      </a:cubicBezTo>
                      <a:cubicBezTo>
                        <a:pt x="25" y="3"/>
                        <a:pt x="25" y="3"/>
                        <a:pt x="25" y="3"/>
                      </a:cubicBezTo>
                      <a:cubicBezTo>
                        <a:pt x="32" y="6"/>
                        <a:pt x="34" y="16"/>
                        <a:pt x="30" y="25"/>
                      </a:cubicBezTo>
                      <a:close/>
                    </a:path>
                  </a:pathLst>
                </a:custGeom>
                <a:solidFill>
                  <a:schemeClr val="bg1">
                    <a:lumMod val="85000"/>
                  </a:schemeClr>
                </a:solidFill>
                <a:ln>
                  <a:noFill/>
                </a:ln>
              </p:spPr>
              <p:txBody>
                <a:bodyPr anchor="ctr"/>
                <a:lstStyle/>
                <a:p>
                  <a:pPr algn="ctr"/>
                  <a:endParaRPr/>
                </a:p>
              </p:txBody>
            </p:sp>
            <p:sp>
              <p:nvSpPr>
                <p:cNvPr id="99" name="ïŝḷíďê"/>
                <p:cNvSpPr/>
                <p:nvPr/>
              </p:nvSpPr>
              <p:spPr bwMode="auto">
                <a:xfrm>
                  <a:off x="3984715" y="5647588"/>
                  <a:ext cx="274473" cy="395049"/>
                </a:xfrm>
                <a:custGeom>
                  <a:avLst/>
                  <a:gdLst>
                    <a:gd name="T0" fmla="*/ 125 w 173"/>
                    <a:gd name="T1" fmla="*/ 0 h 249"/>
                    <a:gd name="T2" fmla="*/ 2 w 173"/>
                    <a:gd name="T3" fmla="*/ 244 h 249"/>
                    <a:gd name="T4" fmla="*/ 0 w 173"/>
                    <a:gd name="T5" fmla="*/ 249 h 249"/>
                    <a:gd name="T6" fmla="*/ 0 w 173"/>
                    <a:gd name="T7" fmla="*/ 249 h 249"/>
                    <a:gd name="T8" fmla="*/ 47 w 173"/>
                    <a:gd name="T9" fmla="*/ 249 h 249"/>
                    <a:gd name="T10" fmla="*/ 173 w 173"/>
                    <a:gd name="T11" fmla="*/ 0 h 249"/>
                    <a:gd name="T12" fmla="*/ 125 w 173"/>
                    <a:gd name="T13" fmla="*/ 0 h 249"/>
                    <a:gd name="T14" fmla="*/ 45 w 173"/>
                    <a:gd name="T15" fmla="*/ 244 h 249"/>
                    <a:gd name="T16" fmla="*/ 7 w 173"/>
                    <a:gd name="T17" fmla="*/ 244 h 249"/>
                    <a:gd name="T18" fmla="*/ 128 w 173"/>
                    <a:gd name="T19" fmla="*/ 5 h 249"/>
                    <a:gd name="T20" fmla="*/ 166 w 173"/>
                    <a:gd name="T21" fmla="*/ 5 h 249"/>
                    <a:gd name="T22" fmla="*/ 130 w 173"/>
                    <a:gd name="T23" fmla="*/ 73 h 249"/>
                    <a:gd name="T24" fmla="*/ 45 w 173"/>
                    <a:gd name="T25" fmla="*/ 24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49">
                      <a:moveTo>
                        <a:pt x="125" y="0"/>
                      </a:moveTo>
                      <a:lnTo>
                        <a:pt x="2" y="244"/>
                      </a:lnTo>
                      <a:lnTo>
                        <a:pt x="0" y="249"/>
                      </a:lnTo>
                      <a:lnTo>
                        <a:pt x="0" y="249"/>
                      </a:lnTo>
                      <a:lnTo>
                        <a:pt x="47" y="249"/>
                      </a:lnTo>
                      <a:lnTo>
                        <a:pt x="173" y="0"/>
                      </a:lnTo>
                      <a:lnTo>
                        <a:pt x="125" y="0"/>
                      </a:lnTo>
                      <a:close/>
                      <a:moveTo>
                        <a:pt x="45" y="244"/>
                      </a:moveTo>
                      <a:lnTo>
                        <a:pt x="7" y="244"/>
                      </a:lnTo>
                      <a:lnTo>
                        <a:pt x="128" y="5"/>
                      </a:lnTo>
                      <a:lnTo>
                        <a:pt x="166" y="5"/>
                      </a:lnTo>
                      <a:lnTo>
                        <a:pt x="130" y="73"/>
                      </a:lnTo>
                      <a:lnTo>
                        <a:pt x="45" y="244"/>
                      </a:lnTo>
                      <a:close/>
                    </a:path>
                  </a:pathLst>
                </a:custGeom>
                <a:solidFill>
                  <a:schemeClr val="bg1">
                    <a:lumMod val="85000"/>
                  </a:schemeClr>
                </a:solidFill>
                <a:ln>
                  <a:noFill/>
                </a:ln>
              </p:spPr>
              <p:txBody>
                <a:bodyPr anchor="ctr"/>
                <a:lstStyle/>
                <a:p>
                  <a:pPr algn="ctr"/>
                  <a:endParaRPr/>
                </a:p>
              </p:txBody>
            </p:sp>
            <p:sp>
              <p:nvSpPr>
                <p:cNvPr id="100" name="iśļiḑé"/>
                <p:cNvSpPr/>
                <p:nvPr/>
              </p:nvSpPr>
              <p:spPr bwMode="auto">
                <a:xfrm>
                  <a:off x="3968849" y="5628549"/>
                  <a:ext cx="290338" cy="414088"/>
                </a:xfrm>
                <a:custGeom>
                  <a:avLst/>
                  <a:gdLst>
                    <a:gd name="T0" fmla="*/ 166 w 183"/>
                    <a:gd name="T1" fmla="*/ 0 h 261"/>
                    <a:gd name="T2" fmla="*/ 126 w 183"/>
                    <a:gd name="T3" fmla="*/ 0 h 261"/>
                    <a:gd name="T4" fmla="*/ 0 w 183"/>
                    <a:gd name="T5" fmla="*/ 246 h 261"/>
                    <a:gd name="T6" fmla="*/ 0 w 183"/>
                    <a:gd name="T7" fmla="*/ 246 h 261"/>
                    <a:gd name="T8" fmla="*/ 10 w 183"/>
                    <a:gd name="T9" fmla="*/ 261 h 261"/>
                    <a:gd name="T10" fmla="*/ 10 w 183"/>
                    <a:gd name="T11" fmla="*/ 261 h 261"/>
                    <a:gd name="T12" fmla="*/ 40 w 183"/>
                    <a:gd name="T13" fmla="*/ 261 h 261"/>
                    <a:gd name="T14" fmla="*/ 43 w 183"/>
                    <a:gd name="T15" fmla="*/ 256 h 261"/>
                    <a:gd name="T16" fmla="*/ 12 w 183"/>
                    <a:gd name="T17" fmla="*/ 256 h 261"/>
                    <a:gd name="T18" fmla="*/ 12 w 183"/>
                    <a:gd name="T19" fmla="*/ 256 h 261"/>
                    <a:gd name="T20" fmla="*/ 5 w 183"/>
                    <a:gd name="T21" fmla="*/ 246 h 261"/>
                    <a:gd name="T22" fmla="*/ 128 w 183"/>
                    <a:gd name="T23" fmla="*/ 5 h 261"/>
                    <a:gd name="T24" fmla="*/ 164 w 183"/>
                    <a:gd name="T25" fmla="*/ 5 h 261"/>
                    <a:gd name="T26" fmla="*/ 173 w 183"/>
                    <a:gd name="T27" fmla="*/ 12 h 261"/>
                    <a:gd name="T28" fmla="*/ 176 w 183"/>
                    <a:gd name="T29" fmla="*/ 14 h 261"/>
                    <a:gd name="T30" fmla="*/ 173 w 183"/>
                    <a:gd name="T31" fmla="*/ 17 h 261"/>
                    <a:gd name="T32" fmla="*/ 176 w 183"/>
                    <a:gd name="T33" fmla="*/ 17 h 261"/>
                    <a:gd name="T34" fmla="*/ 140 w 183"/>
                    <a:gd name="T35" fmla="*/ 85 h 261"/>
                    <a:gd name="T36" fmla="*/ 183 w 183"/>
                    <a:gd name="T37" fmla="*/ 12 h 261"/>
                    <a:gd name="T38" fmla="*/ 183 w 183"/>
                    <a:gd name="T39" fmla="*/ 12 h 261"/>
                    <a:gd name="T40" fmla="*/ 166 w 183"/>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61">
                      <a:moveTo>
                        <a:pt x="166" y="0"/>
                      </a:moveTo>
                      <a:lnTo>
                        <a:pt x="126" y="0"/>
                      </a:lnTo>
                      <a:lnTo>
                        <a:pt x="0" y="246"/>
                      </a:lnTo>
                      <a:lnTo>
                        <a:pt x="0" y="246"/>
                      </a:lnTo>
                      <a:lnTo>
                        <a:pt x="10" y="261"/>
                      </a:lnTo>
                      <a:lnTo>
                        <a:pt x="10" y="261"/>
                      </a:lnTo>
                      <a:lnTo>
                        <a:pt x="40" y="261"/>
                      </a:lnTo>
                      <a:lnTo>
                        <a:pt x="43" y="256"/>
                      </a:lnTo>
                      <a:lnTo>
                        <a:pt x="12" y="256"/>
                      </a:lnTo>
                      <a:lnTo>
                        <a:pt x="12" y="256"/>
                      </a:lnTo>
                      <a:lnTo>
                        <a:pt x="5" y="246"/>
                      </a:lnTo>
                      <a:lnTo>
                        <a:pt x="128" y="5"/>
                      </a:lnTo>
                      <a:lnTo>
                        <a:pt x="164" y="5"/>
                      </a:lnTo>
                      <a:lnTo>
                        <a:pt x="173" y="12"/>
                      </a:lnTo>
                      <a:lnTo>
                        <a:pt x="176" y="14"/>
                      </a:lnTo>
                      <a:lnTo>
                        <a:pt x="173" y="17"/>
                      </a:lnTo>
                      <a:lnTo>
                        <a:pt x="176" y="17"/>
                      </a:lnTo>
                      <a:lnTo>
                        <a:pt x="140" y="85"/>
                      </a:lnTo>
                      <a:lnTo>
                        <a:pt x="183" y="12"/>
                      </a:lnTo>
                      <a:lnTo>
                        <a:pt x="183" y="12"/>
                      </a:lnTo>
                      <a:lnTo>
                        <a:pt x="166" y="0"/>
                      </a:lnTo>
                      <a:close/>
                    </a:path>
                  </a:pathLst>
                </a:custGeom>
                <a:solidFill>
                  <a:schemeClr val="bg1">
                    <a:lumMod val="85000"/>
                  </a:schemeClr>
                </a:solidFill>
                <a:ln>
                  <a:noFill/>
                </a:ln>
              </p:spPr>
              <p:txBody>
                <a:bodyPr anchor="ctr"/>
                <a:lstStyle/>
                <a:p>
                  <a:pPr algn="ctr"/>
                  <a:endParaRPr/>
                </a:p>
              </p:txBody>
            </p:sp>
          </p:grpSp>
          <p:grpSp>
            <p:nvGrpSpPr>
              <p:cNvPr id="42" name="iṧḻíḑê"/>
              <p:cNvGrpSpPr/>
              <p:nvPr/>
            </p:nvGrpSpPr>
            <p:grpSpPr>
              <a:xfrm>
                <a:off x="1882274" y="3689768"/>
                <a:ext cx="414088" cy="488656"/>
                <a:chOff x="4711354" y="5301720"/>
                <a:chExt cx="414088" cy="488656"/>
              </a:xfrm>
            </p:grpSpPr>
            <p:sp>
              <p:nvSpPr>
                <p:cNvPr id="91" name="ïṧ1îḋé"/>
                <p:cNvSpPr/>
                <p:nvPr/>
              </p:nvSpPr>
              <p:spPr bwMode="auto">
                <a:xfrm>
                  <a:off x="4801786" y="5301720"/>
                  <a:ext cx="323656" cy="323656"/>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3 h 86"/>
                    <a:gd name="T12" fmla="*/ 3 w 86"/>
                    <a:gd name="T13" fmla="*/ 43 h 86"/>
                    <a:gd name="T14" fmla="*/ 43 w 86"/>
                    <a:gd name="T15" fmla="*/ 83 h 86"/>
                    <a:gd name="T16" fmla="*/ 83 w 86"/>
                    <a:gd name="T17" fmla="*/ 43 h 86"/>
                    <a:gd name="T18" fmla="*/ 43 w 86"/>
                    <a:gd name="T19" fmla="*/ 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19" y="86"/>
                        <a:pt x="0" y="67"/>
                        <a:pt x="0" y="43"/>
                      </a:cubicBezTo>
                      <a:cubicBezTo>
                        <a:pt x="0" y="20"/>
                        <a:pt x="19" y="0"/>
                        <a:pt x="43" y="0"/>
                      </a:cubicBezTo>
                      <a:cubicBezTo>
                        <a:pt x="67" y="0"/>
                        <a:pt x="86" y="20"/>
                        <a:pt x="86" y="43"/>
                      </a:cubicBezTo>
                      <a:cubicBezTo>
                        <a:pt x="86" y="67"/>
                        <a:pt x="67" y="86"/>
                        <a:pt x="43" y="86"/>
                      </a:cubicBezTo>
                      <a:close/>
                      <a:moveTo>
                        <a:pt x="43" y="3"/>
                      </a:moveTo>
                      <a:cubicBezTo>
                        <a:pt x="21" y="3"/>
                        <a:pt x="3" y="21"/>
                        <a:pt x="3" y="43"/>
                      </a:cubicBezTo>
                      <a:cubicBezTo>
                        <a:pt x="3" y="65"/>
                        <a:pt x="21" y="83"/>
                        <a:pt x="43" y="83"/>
                      </a:cubicBezTo>
                      <a:cubicBezTo>
                        <a:pt x="65" y="83"/>
                        <a:pt x="83" y="65"/>
                        <a:pt x="83" y="43"/>
                      </a:cubicBezTo>
                      <a:cubicBezTo>
                        <a:pt x="83" y="21"/>
                        <a:pt x="65" y="3"/>
                        <a:pt x="43" y="3"/>
                      </a:cubicBezTo>
                      <a:close/>
                    </a:path>
                  </a:pathLst>
                </a:custGeom>
                <a:solidFill>
                  <a:schemeClr val="bg1">
                    <a:lumMod val="85000"/>
                  </a:schemeClr>
                </a:solidFill>
                <a:ln>
                  <a:noFill/>
                </a:ln>
              </p:spPr>
              <p:txBody>
                <a:bodyPr anchor="ctr"/>
                <a:lstStyle/>
                <a:p>
                  <a:pPr algn="ctr"/>
                  <a:endParaRPr/>
                </a:p>
              </p:txBody>
            </p:sp>
            <p:sp>
              <p:nvSpPr>
                <p:cNvPr id="92" name="iṥḻîḑe"/>
                <p:cNvSpPr/>
                <p:nvPr/>
              </p:nvSpPr>
              <p:spPr bwMode="auto">
                <a:xfrm>
                  <a:off x="4835104" y="5335037"/>
                  <a:ext cx="257020" cy="260193"/>
                </a:xfrm>
                <a:custGeom>
                  <a:avLst/>
                  <a:gdLst>
                    <a:gd name="T0" fmla="*/ 34 w 68"/>
                    <a:gd name="T1" fmla="*/ 69 h 69"/>
                    <a:gd name="T2" fmla="*/ 0 w 68"/>
                    <a:gd name="T3" fmla="*/ 34 h 69"/>
                    <a:gd name="T4" fmla="*/ 34 w 68"/>
                    <a:gd name="T5" fmla="*/ 0 h 69"/>
                    <a:gd name="T6" fmla="*/ 68 w 68"/>
                    <a:gd name="T7" fmla="*/ 34 h 69"/>
                    <a:gd name="T8" fmla="*/ 34 w 68"/>
                    <a:gd name="T9" fmla="*/ 69 h 69"/>
                    <a:gd name="T10" fmla="*/ 34 w 68"/>
                    <a:gd name="T11" fmla="*/ 3 h 69"/>
                    <a:gd name="T12" fmla="*/ 3 w 68"/>
                    <a:gd name="T13" fmla="*/ 34 h 69"/>
                    <a:gd name="T14" fmla="*/ 34 w 68"/>
                    <a:gd name="T15" fmla="*/ 66 h 69"/>
                    <a:gd name="T16" fmla="*/ 65 w 68"/>
                    <a:gd name="T17" fmla="*/ 34 h 69"/>
                    <a:gd name="T18" fmla="*/ 34 w 68"/>
                    <a:gd name="T19"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34" y="69"/>
                      </a:moveTo>
                      <a:cubicBezTo>
                        <a:pt x="15" y="69"/>
                        <a:pt x="0" y="53"/>
                        <a:pt x="0" y="34"/>
                      </a:cubicBezTo>
                      <a:cubicBezTo>
                        <a:pt x="0" y="15"/>
                        <a:pt x="15" y="0"/>
                        <a:pt x="34" y="0"/>
                      </a:cubicBezTo>
                      <a:cubicBezTo>
                        <a:pt x="53" y="0"/>
                        <a:pt x="68" y="15"/>
                        <a:pt x="68" y="34"/>
                      </a:cubicBezTo>
                      <a:cubicBezTo>
                        <a:pt x="68" y="53"/>
                        <a:pt x="53" y="69"/>
                        <a:pt x="34" y="69"/>
                      </a:cubicBezTo>
                      <a:close/>
                      <a:moveTo>
                        <a:pt x="34" y="3"/>
                      </a:moveTo>
                      <a:cubicBezTo>
                        <a:pt x="17" y="3"/>
                        <a:pt x="3" y="17"/>
                        <a:pt x="3" y="34"/>
                      </a:cubicBezTo>
                      <a:cubicBezTo>
                        <a:pt x="3" y="51"/>
                        <a:pt x="17" y="66"/>
                        <a:pt x="34" y="66"/>
                      </a:cubicBezTo>
                      <a:cubicBezTo>
                        <a:pt x="51" y="66"/>
                        <a:pt x="65" y="51"/>
                        <a:pt x="65" y="34"/>
                      </a:cubicBezTo>
                      <a:cubicBezTo>
                        <a:pt x="65" y="17"/>
                        <a:pt x="51" y="3"/>
                        <a:pt x="34" y="3"/>
                      </a:cubicBezTo>
                      <a:close/>
                    </a:path>
                  </a:pathLst>
                </a:custGeom>
                <a:solidFill>
                  <a:schemeClr val="bg1">
                    <a:lumMod val="85000"/>
                  </a:schemeClr>
                </a:solidFill>
                <a:ln>
                  <a:noFill/>
                </a:ln>
              </p:spPr>
              <p:txBody>
                <a:bodyPr anchor="ctr"/>
                <a:lstStyle/>
                <a:p>
                  <a:pPr algn="ctr"/>
                  <a:endParaRPr/>
                </a:p>
              </p:txBody>
            </p:sp>
            <p:sp>
              <p:nvSpPr>
                <p:cNvPr id="93" name="íśḻiḑè"/>
                <p:cNvSpPr/>
                <p:nvPr/>
              </p:nvSpPr>
              <p:spPr bwMode="auto">
                <a:xfrm>
                  <a:off x="4711354" y="5584125"/>
                  <a:ext cx="199905" cy="206251"/>
                </a:xfrm>
                <a:custGeom>
                  <a:avLst/>
                  <a:gdLst>
                    <a:gd name="T0" fmla="*/ 8 w 53"/>
                    <a:gd name="T1" fmla="*/ 55 h 55"/>
                    <a:gd name="T2" fmla="*/ 8 w 53"/>
                    <a:gd name="T3" fmla="*/ 55 h 55"/>
                    <a:gd name="T4" fmla="*/ 4 w 53"/>
                    <a:gd name="T5" fmla="*/ 53 h 55"/>
                    <a:gd name="T6" fmla="*/ 40 w 53"/>
                    <a:gd name="T7" fmla="*/ 0 h 55"/>
                    <a:gd name="T8" fmla="*/ 42 w 53"/>
                    <a:gd name="T9" fmla="*/ 2 h 55"/>
                    <a:gd name="T10" fmla="*/ 6 w 53"/>
                    <a:gd name="T11" fmla="*/ 51 h 55"/>
                    <a:gd name="T12" fmla="*/ 8 w 53"/>
                    <a:gd name="T13" fmla="*/ 52 h 55"/>
                    <a:gd name="T14" fmla="*/ 50 w 53"/>
                    <a:gd name="T15" fmla="*/ 6 h 55"/>
                    <a:gd name="T16" fmla="*/ 53 w 53"/>
                    <a:gd name="T17" fmla="*/ 8 h 55"/>
                    <a:gd name="T18" fmla="*/ 8 w 53"/>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5">
                      <a:moveTo>
                        <a:pt x="8" y="55"/>
                      </a:moveTo>
                      <a:cubicBezTo>
                        <a:pt x="8" y="55"/>
                        <a:pt x="8" y="55"/>
                        <a:pt x="8" y="55"/>
                      </a:cubicBezTo>
                      <a:cubicBezTo>
                        <a:pt x="6" y="55"/>
                        <a:pt x="5" y="54"/>
                        <a:pt x="4" y="53"/>
                      </a:cubicBezTo>
                      <a:cubicBezTo>
                        <a:pt x="0" y="45"/>
                        <a:pt x="31" y="10"/>
                        <a:pt x="40" y="0"/>
                      </a:cubicBezTo>
                      <a:cubicBezTo>
                        <a:pt x="42" y="2"/>
                        <a:pt x="42" y="2"/>
                        <a:pt x="42" y="2"/>
                      </a:cubicBezTo>
                      <a:cubicBezTo>
                        <a:pt x="23" y="23"/>
                        <a:pt x="4" y="47"/>
                        <a:pt x="6" y="51"/>
                      </a:cubicBezTo>
                      <a:cubicBezTo>
                        <a:pt x="7" y="52"/>
                        <a:pt x="7" y="52"/>
                        <a:pt x="8" y="52"/>
                      </a:cubicBezTo>
                      <a:cubicBezTo>
                        <a:pt x="15" y="52"/>
                        <a:pt x="32" y="38"/>
                        <a:pt x="50" y="6"/>
                      </a:cubicBezTo>
                      <a:cubicBezTo>
                        <a:pt x="53" y="8"/>
                        <a:pt x="53" y="8"/>
                        <a:pt x="53" y="8"/>
                      </a:cubicBezTo>
                      <a:cubicBezTo>
                        <a:pt x="35" y="39"/>
                        <a:pt x="17" y="55"/>
                        <a:pt x="8" y="55"/>
                      </a:cubicBezTo>
                      <a:close/>
                    </a:path>
                  </a:pathLst>
                </a:custGeom>
                <a:solidFill>
                  <a:schemeClr val="bg1">
                    <a:lumMod val="85000"/>
                  </a:schemeClr>
                </a:solidFill>
                <a:ln>
                  <a:noFill/>
                </a:ln>
              </p:spPr>
              <p:txBody>
                <a:bodyPr anchor="ctr"/>
                <a:lstStyle/>
                <a:p>
                  <a:pPr algn="ctr"/>
                  <a:endParaRPr/>
                </a:p>
              </p:txBody>
            </p:sp>
            <p:sp>
              <p:nvSpPr>
                <p:cNvPr id="94" name="ïsļíḑè"/>
                <p:cNvSpPr/>
                <p:nvPr/>
              </p:nvSpPr>
              <p:spPr bwMode="auto">
                <a:xfrm>
                  <a:off x="5009624" y="5376288"/>
                  <a:ext cx="52356" cy="82500"/>
                </a:xfrm>
                <a:custGeom>
                  <a:avLst/>
                  <a:gdLst>
                    <a:gd name="T0" fmla="*/ 11 w 14"/>
                    <a:gd name="T1" fmla="*/ 22 h 22"/>
                    <a:gd name="T2" fmla="*/ 0 w 14"/>
                    <a:gd name="T3" fmla="*/ 3 h 22"/>
                    <a:gd name="T4" fmla="*/ 1 w 14"/>
                    <a:gd name="T5" fmla="*/ 0 h 22"/>
                    <a:gd name="T6" fmla="*/ 14 w 14"/>
                    <a:gd name="T7" fmla="*/ 21 h 22"/>
                    <a:gd name="T8" fmla="*/ 11 w 14"/>
                    <a:gd name="T9" fmla="*/ 22 h 22"/>
                  </a:gdLst>
                  <a:ahLst/>
                  <a:cxnLst>
                    <a:cxn ang="0">
                      <a:pos x="T0" y="T1"/>
                    </a:cxn>
                    <a:cxn ang="0">
                      <a:pos x="T2" y="T3"/>
                    </a:cxn>
                    <a:cxn ang="0">
                      <a:pos x="T4" y="T5"/>
                    </a:cxn>
                    <a:cxn ang="0">
                      <a:pos x="T6" y="T7"/>
                    </a:cxn>
                    <a:cxn ang="0">
                      <a:pos x="T8" y="T9"/>
                    </a:cxn>
                  </a:cxnLst>
                  <a:rect l="0" t="0" r="r" b="b"/>
                  <a:pathLst>
                    <a:path w="14" h="22">
                      <a:moveTo>
                        <a:pt x="11" y="22"/>
                      </a:moveTo>
                      <a:cubicBezTo>
                        <a:pt x="9" y="7"/>
                        <a:pt x="0" y="3"/>
                        <a:pt x="0" y="3"/>
                      </a:cubicBezTo>
                      <a:cubicBezTo>
                        <a:pt x="1" y="0"/>
                        <a:pt x="1" y="0"/>
                        <a:pt x="1" y="0"/>
                      </a:cubicBezTo>
                      <a:cubicBezTo>
                        <a:pt x="2" y="0"/>
                        <a:pt x="12" y="5"/>
                        <a:pt x="14" y="21"/>
                      </a:cubicBezTo>
                      <a:lnTo>
                        <a:pt x="11" y="22"/>
                      </a:lnTo>
                      <a:close/>
                    </a:path>
                  </a:pathLst>
                </a:custGeom>
                <a:solidFill>
                  <a:schemeClr val="bg1">
                    <a:lumMod val="85000"/>
                  </a:schemeClr>
                </a:solidFill>
                <a:ln>
                  <a:noFill/>
                </a:ln>
              </p:spPr>
              <p:txBody>
                <a:bodyPr anchor="ctr"/>
                <a:lstStyle/>
                <a:p>
                  <a:pPr algn="ctr"/>
                  <a:endParaRPr/>
                </a:p>
              </p:txBody>
            </p:sp>
          </p:grpSp>
          <p:grpSp>
            <p:nvGrpSpPr>
              <p:cNvPr id="43" name="îṡ1íďê"/>
              <p:cNvGrpSpPr/>
              <p:nvPr/>
            </p:nvGrpSpPr>
            <p:grpSpPr>
              <a:xfrm>
                <a:off x="2627909" y="1485488"/>
                <a:ext cx="339521" cy="337934"/>
                <a:chOff x="5698186" y="4535417"/>
                <a:chExt cx="339521" cy="337934"/>
              </a:xfrm>
            </p:grpSpPr>
            <p:sp>
              <p:nvSpPr>
                <p:cNvPr id="86" name="ïSḻiḋê"/>
                <p:cNvSpPr/>
                <p:nvPr/>
              </p:nvSpPr>
              <p:spPr bwMode="auto">
                <a:xfrm>
                  <a:off x="5698186" y="4535417"/>
                  <a:ext cx="339521" cy="337934"/>
                </a:xfrm>
                <a:custGeom>
                  <a:avLst/>
                  <a:gdLst>
                    <a:gd name="T0" fmla="*/ 45 w 90"/>
                    <a:gd name="T1" fmla="*/ 90 h 90"/>
                    <a:gd name="T2" fmla="*/ 0 w 90"/>
                    <a:gd name="T3" fmla="*/ 45 h 90"/>
                    <a:gd name="T4" fmla="*/ 45 w 90"/>
                    <a:gd name="T5" fmla="*/ 0 h 90"/>
                    <a:gd name="T6" fmla="*/ 90 w 90"/>
                    <a:gd name="T7" fmla="*/ 45 h 90"/>
                    <a:gd name="T8" fmla="*/ 45 w 90"/>
                    <a:gd name="T9" fmla="*/ 90 h 90"/>
                    <a:gd name="T10" fmla="*/ 45 w 90"/>
                    <a:gd name="T11" fmla="*/ 3 h 90"/>
                    <a:gd name="T12" fmla="*/ 3 w 90"/>
                    <a:gd name="T13" fmla="*/ 45 h 90"/>
                    <a:gd name="T14" fmla="*/ 45 w 90"/>
                    <a:gd name="T15" fmla="*/ 87 h 90"/>
                    <a:gd name="T16" fmla="*/ 87 w 90"/>
                    <a:gd name="T17" fmla="*/ 45 h 90"/>
                    <a:gd name="T18" fmla="*/ 45 w 90"/>
                    <a:gd name="T19"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45" y="90"/>
                      </a:moveTo>
                      <a:cubicBezTo>
                        <a:pt x="20" y="90"/>
                        <a:pt x="0" y="70"/>
                        <a:pt x="0" y="45"/>
                      </a:cubicBezTo>
                      <a:cubicBezTo>
                        <a:pt x="0" y="21"/>
                        <a:pt x="20" y="0"/>
                        <a:pt x="45" y="0"/>
                      </a:cubicBezTo>
                      <a:cubicBezTo>
                        <a:pt x="70" y="0"/>
                        <a:pt x="90" y="21"/>
                        <a:pt x="90" y="45"/>
                      </a:cubicBezTo>
                      <a:cubicBezTo>
                        <a:pt x="90" y="70"/>
                        <a:pt x="70" y="90"/>
                        <a:pt x="45" y="90"/>
                      </a:cubicBezTo>
                      <a:close/>
                      <a:moveTo>
                        <a:pt x="45" y="3"/>
                      </a:moveTo>
                      <a:cubicBezTo>
                        <a:pt x="22" y="3"/>
                        <a:pt x="3" y="22"/>
                        <a:pt x="3" y="45"/>
                      </a:cubicBezTo>
                      <a:cubicBezTo>
                        <a:pt x="3" y="69"/>
                        <a:pt x="22" y="87"/>
                        <a:pt x="45" y="87"/>
                      </a:cubicBezTo>
                      <a:cubicBezTo>
                        <a:pt x="68" y="87"/>
                        <a:pt x="87" y="69"/>
                        <a:pt x="87" y="45"/>
                      </a:cubicBezTo>
                      <a:cubicBezTo>
                        <a:pt x="87" y="22"/>
                        <a:pt x="68" y="3"/>
                        <a:pt x="45" y="3"/>
                      </a:cubicBezTo>
                      <a:close/>
                    </a:path>
                  </a:pathLst>
                </a:custGeom>
                <a:solidFill>
                  <a:schemeClr val="bg1">
                    <a:lumMod val="85000"/>
                  </a:schemeClr>
                </a:solidFill>
                <a:ln>
                  <a:noFill/>
                </a:ln>
              </p:spPr>
              <p:txBody>
                <a:bodyPr anchor="ctr"/>
                <a:lstStyle/>
                <a:p>
                  <a:pPr algn="ctr"/>
                  <a:endParaRPr/>
                </a:p>
              </p:txBody>
            </p:sp>
            <p:sp>
              <p:nvSpPr>
                <p:cNvPr id="87" name="îṧḷíḓe"/>
                <p:cNvSpPr/>
                <p:nvPr/>
              </p:nvSpPr>
              <p:spPr bwMode="auto">
                <a:xfrm>
                  <a:off x="5733090" y="4573495"/>
                  <a:ext cx="271300" cy="266540"/>
                </a:xfrm>
                <a:custGeom>
                  <a:avLst/>
                  <a:gdLst>
                    <a:gd name="T0" fmla="*/ 36 w 72"/>
                    <a:gd name="T1" fmla="*/ 71 h 71"/>
                    <a:gd name="T2" fmla="*/ 0 w 72"/>
                    <a:gd name="T3" fmla="*/ 35 h 71"/>
                    <a:gd name="T4" fmla="*/ 36 w 72"/>
                    <a:gd name="T5" fmla="*/ 0 h 71"/>
                    <a:gd name="T6" fmla="*/ 72 w 72"/>
                    <a:gd name="T7" fmla="*/ 35 h 71"/>
                    <a:gd name="T8" fmla="*/ 36 w 72"/>
                    <a:gd name="T9" fmla="*/ 71 h 71"/>
                    <a:gd name="T10" fmla="*/ 36 w 72"/>
                    <a:gd name="T11" fmla="*/ 3 h 71"/>
                    <a:gd name="T12" fmla="*/ 3 w 72"/>
                    <a:gd name="T13" fmla="*/ 35 h 71"/>
                    <a:gd name="T14" fmla="*/ 36 w 72"/>
                    <a:gd name="T15" fmla="*/ 68 h 71"/>
                    <a:gd name="T16" fmla="*/ 69 w 72"/>
                    <a:gd name="T17" fmla="*/ 35 h 71"/>
                    <a:gd name="T18" fmla="*/ 36 w 72"/>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1">
                      <a:moveTo>
                        <a:pt x="36" y="71"/>
                      </a:moveTo>
                      <a:cubicBezTo>
                        <a:pt x="16" y="71"/>
                        <a:pt x="0" y="55"/>
                        <a:pt x="0" y="35"/>
                      </a:cubicBezTo>
                      <a:cubicBezTo>
                        <a:pt x="0" y="16"/>
                        <a:pt x="16" y="0"/>
                        <a:pt x="36" y="0"/>
                      </a:cubicBezTo>
                      <a:cubicBezTo>
                        <a:pt x="56" y="0"/>
                        <a:pt x="72" y="16"/>
                        <a:pt x="72" y="35"/>
                      </a:cubicBezTo>
                      <a:cubicBezTo>
                        <a:pt x="72" y="55"/>
                        <a:pt x="56" y="71"/>
                        <a:pt x="36" y="71"/>
                      </a:cubicBezTo>
                      <a:close/>
                      <a:moveTo>
                        <a:pt x="36" y="3"/>
                      </a:moveTo>
                      <a:cubicBezTo>
                        <a:pt x="18" y="3"/>
                        <a:pt x="3" y="17"/>
                        <a:pt x="3" y="35"/>
                      </a:cubicBezTo>
                      <a:cubicBezTo>
                        <a:pt x="3" y="53"/>
                        <a:pt x="18" y="68"/>
                        <a:pt x="36" y="68"/>
                      </a:cubicBezTo>
                      <a:cubicBezTo>
                        <a:pt x="54" y="68"/>
                        <a:pt x="69" y="53"/>
                        <a:pt x="69" y="35"/>
                      </a:cubicBezTo>
                      <a:cubicBezTo>
                        <a:pt x="69" y="17"/>
                        <a:pt x="54" y="3"/>
                        <a:pt x="36" y="3"/>
                      </a:cubicBezTo>
                      <a:close/>
                    </a:path>
                  </a:pathLst>
                </a:custGeom>
                <a:solidFill>
                  <a:schemeClr val="bg1">
                    <a:lumMod val="85000"/>
                  </a:schemeClr>
                </a:solidFill>
                <a:ln>
                  <a:noFill/>
                </a:ln>
              </p:spPr>
              <p:txBody>
                <a:bodyPr anchor="ctr"/>
                <a:lstStyle/>
                <a:p>
                  <a:pPr algn="ctr"/>
                  <a:endParaRPr/>
                </a:p>
              </p:txBody>
            </p:sp>
            <p:sp>
              <p:nvSpPr>
                <p:cNvPr id="88" name="iṩḷíḋé"/>
                <p:cNvSpPr/>
                <p:nvPr/>
              </p:nvSpPr>
              <p:spPr bwMode="auto">
                <a:xfrm>
                  <a:off x="5845734" y="4686140"/>
                  <a:ext cx="41250" cy="41250"/>
                </a:xfrm>
                <a:custGeom>
                  <a:avLst/>
                  <a:gdLst>
                    <a:gd name="T0" fmla="*/ 6 w 11"/>
                    <a:gd name="T1" fmla="*/ 11 h 11"/>
                    <a:gd name="T2" fmla="*/ 0 w 11"/>
                    <a:gd name="T3" fmla="*/ 5 h 11"/>
                    <a:gd name="T4" fmla="*/ 6 w 11"/>
                    <a:gd name="T5" fmla="*/ 0 h 11"/>
                    <a:gd name="T6" fmla="*/ 11 w 11"/>
                    <a:gd name="T7" fmla="*/ 5 h 11"/>
                    <a:gd name="T8" fmla="*/ 6 w 11"/>
                    <a:gd name="T9" fmla="*/ 11 h 11"/>
                    <a:gd name="T10" fmla="*/ 6 w 11"/>
                    <a:gd name="T11" fmla="*/ 3 h 11"/>
                    <a:gd name="T12" fmla="*/ 3 w 11"/>
                    <a:gd name="T13" fmla="*/ 5 h 11"/>
                    <a:gd name="T14" fmla="*/ 6 w 11"/>
                    <a:gd name="T15" fmla="*/ 8 h 11"/>
                    <a:gd name="T16" fmla="*/ 8 w 11"/>
                    <a:gd name="T17" fmla="*/ 5 h 11"/>
                    <a:gd name="T18" fmla="*/ 6 w 1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5"/>
                      </a:cubicBezTo>
                      <a:cubicBezTo>
                        <a:pt x="0" y="2"/>
                        <a:pt x="3" y="0"/>
                        <a:pt x="6" y="0"/>
                      </a:cubicBezTo>
                      <a:cubicBezTo>
                        <a:pt x="9" y="0"/>
                        <a:pt x="11" y="2"/>
                        <a:pt x="11" y="5"/>
                      </a:cubicBezTo>
                      <a:cubicBezTo>
                        <a:pt x="11" y="9"/>
                        <a:pt x="9" y="11"/>
                        <a:pt x="6" y="11"/>
                      </a:cubicBezTo>
                      <a:close/>
                      <a:moveTo>
                        <a:pt x="6" y="3"/>
                      </a:moveTo>
                      <a:cubicBezTo>
                        <a:pt x="4" y="3"/>
                        <a:pt x="3" y="4"/>
                        <a:pt x="3" y="5"/>
                      </a:cubicBezTo>
                      <a:cubicBezTo>
                        <a:pt x="3" y="7"/>
                        <a:pt x="4" y="8"/>
                        <a:pt x="6" y="8"/>
                      </a:cubicBezTo>
                      <a:cubicBezTo>
                        <a:pt x="7" y="8"/>
                        <a:pt x="8" y="7"/>
                        <a:pt x="8" y="5"/>
                      </a:cubicBezTo>
                      <a:cubicBezTo>
                        <a:pt x="8" y="4"/>
                        <a:pt x="7" y="3"/>
                        <a:pt x="6" y="3"/>
                      </a:cubicBezTo>
                      <a:close/>
                    </a:path>
                  </a:pathLst>
                </a:custGeom>
                <a:solidFill>
                  <a:schemeClr val="bg1">
                    <a:lumMod val="85000"/>
                  </a:schemeClr>
                </a:solidFill>
                <a:ln>
                  <a:noFill/>
                </a:ln>
              </p:spPr>
              <p:txBody>
                <a:bodyPr anchor="ctr"/>
                <a:lstStyle/>
                <a:p>
                  <a:pPr algn="ctr"/>
                  <a:endParaRPr/>
                </a:p>
              </p:txBody>
            </p:sp>
            <p:sp>
              <p:nvSpPr>
                <p:cNvPr id="89" name="í$lîdé"/>
                <p:cNvSpPr/>
                <p:nvPr/>
              </p:nvSpPr>
              <p:spPr bwMode="auto">
                <a:xfrm>
                  <a:off x="5853667" y="4598880"/>
                  <a:ext cx="30145" cy="98366"/>
                </a:xfrm>
                <a:custGeom>
                  <a:avLst/>
                  <a:gdLst>
                    <a:gd name="T0" fmla="*/ 5 w 8"/>
                    <a:gd name="T1" fmla="*/ 26 h 26"/>
                    <a:gd name="T2" fmla="*/ 4 w 8"/>
                    <a:gd name="T3" fmla="*/ 6 h 26"/>
                    <a:gd name="T4" fmla="*/ 3 w 8"/>
                    <a:gd name="T5" fmla="*/ 24 h 26"/>
                    <a:gd name="T6" fmla="*/ 0 w 8"/>
                    <a:gd name="T7" fmla="*/ 24 h 26"/>
                    <a:gd name="T8" fmla="*/ 3 w 8"/>
                    <a:gd name="T9" fmla="*/ 1 h 26"/>
                    <a:gd name="T10" fmla="*/ 5 w 8"/>
                    <a:gd name="T11" fmla="*/ 1 h 26"/>
                    <a:gd name="T12" fmla="*/ 8 w 8"/>
                    <a:gd name="T13" fmla="*/ 26 h 26"/>
                    <a:gd name="T14" fmla="*/ 5 w 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6">
                      <a:moveTo>
                        <a:pt x="5" y="26"/>
                      </a:moveTo>
                      <a:cubicBezTo>
                        <a:pt x="5" y="18"/>
                        <a:pt x="5" y="10"/>
                        <a:pt x="4" y="6"/>
                      </a:cubicBezTo>
                      <a:cubicBezTo>
                        <a:pt x="3" y="10"/>
                        <a:pt x="3" y="17"/>
                        <a:pt x="3" y="24"/>
                      </a:cubicBezTo>
                      <a:cubicBezTo>
                        <a:pt x="0" y="24"/>
                        <a:pt x="0" y="24"/>
                        <a:pt x="0" y="24"/>
                      </a:cubicBezTo>
                      <a:cubicBezTo>
                        <a:pt x="0" y="15"/>
                        <a:pt x="0" y="3"/>
                        <a:pt x="3" y="1"/>
                      </a:cubicBezTo>
                      <a:cubicBezTo>
                        <a:pt x="4" y="0"/>
                        <a:pt x="4" y="0"/>
                        <a:pt x="5" y="1"/>
                      </a:cubicBezTo>
                      <a:cubicBezTo>
                        <a:pt x="6" y="1"/>
                        <a:pt x="8" y="2"/>
                        <a:pt x="8" y="26"/>
                      </a:cubicBezTo>
                      <a:lnTo>
                        <a:pt x="5" y="26"/>
                      </a:lnTo>
                      <a:close/>
                    </a:path>
                  </a:pathLst>
                </a:custGeom>
                <a:solidFill>
                  <a:schemeClr val="bg1">
                    <a:lumMod val="85000"/>
                  </a:schemeClr>
                </a:solidFill>
                <a:ln>
                  <a:noFill/>
                </a:ln>
              </p:spPr>
              <p:txBody>
                <a:bodyPr anchor="ctr"/>
                <a:lstStyle/>
                <a:p>
                  <a:pPr algn="ctr"/>
                  <a:endParaRPr/>
                </a:p>
              </p:txBody>
            </p:sp>
            <p:sp>
              <p:nvSpPr>
                <p:cNvPr id="90" name="ï$ļiḍé"/>
                <p:cNvSpPr/>
                <p:nvPr/>
              </p:nvSpPr>
              <p:spPr bwMode="auto">
                <a:xfrm>
                  <a:off x="5763233" y="4689313"/>
                  <a:ext cx="93606" cy="44423"/>
                </a:xfrm>
                <a:custGeom>
                  <a:avLst/>
                  <a:gdLst>
                    <a:gd name="T0" fmla="*/ 5 w 25"/>
                    <a:gd name="T1" fmla="*/ 12 h 12"/>
                    <a:gd name="T2" fmla="*/ 1 w 25"/>
                    <a:gd name="T3" fmla="*/ 11 h 12"/>
                    <a:gd name="T4" fmla="*/ 0 w 25"/>
                    <a:gd name="T5" fmla="*/ 9 h 12"/>
                    <a:gd name="T6" fmla="*/ 24 w 25"/>
                    <a:gd name="T7" fmla="*/ 0 h 12"/>
                    <a:gd name="T8" fmla="*/ 25 w 25"/>
                    <a:gd name="T9" fmla="*/ 3 h 12"/>
                    <a:gd name="T10" fmla="*/ 6 w 25"/>
                    <a:gd name="T11" fmla="*/ 9 h 12"/>
                    <a:gd name="T12" fmla="*/ 24 w 25"/>
                    <a:gd name="T13" fmla="*/ 6 h 12"/>
                    <a:gd name="T14" fmla="*/ 24 w 25"/>
                    <a:gd name="T15" fmla="*/ 8 h 12"/>
                    <a:gd name="T16" fmla="*/ 5 w 2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2">
                      <a:moveTo>
                        <a:pt x="5" y="12"/>
                      </a:moveTo>
                      <a:cubicBezTo>
                        <a:pt x="3" y="12"/>
                        <a:pt x="2" y="11"/>
                        <a:pt x="1" y="11"/>
                      </a:cubicBezTo>
                      <a:cubicBezTo>
                        <a:pt x="0" y="10"/>
                        <a:pt x="0" y="9"/>
                        <a:pt x="0" y="9"/>
                      </a:cubicBezTo>
                      <a:cubicBezTo>
                        <a:pt x="1" y="8"/>
                        <a:pt x="1" y="6"/>
                        <a:pt x="24" y="0"/>
                      </a:cubicBezTo>
                      <a:cubicBezTo>
                        <a:pt x="25" y="3"/>
                        <a:pt x="25" y="3"/>
                        <a:pt x="25" y="3"/>
                      </a:cubicBezTo>
                      <a:cubicBezTo>
                        <a:pt x="18" y="5"/>
                        <a:pt x="10" y="7"/>
                        <a:pt x="6" y="9"/>
                      </a:cubicBezTo>
                      <a:cubicBezTo>
                        <a:pt x="10" y="8"/>
                        <a:pt x="17" y="7"/>
                        <a:pt x="24" y="6"/>
                      </a:cubicBezTo>
                      <a:cubicBezTo>
                        <a:pt x="24" y="8"/>
                        <a:pt x="24" y="8"/>
                        <a:pt x="24" y="8"/>
                      </a:cubicBezTo>
                      <a:cubicBezTo>
                        <a:pt x="18" y="10"/>
                        <a:pt x="10" y="12"/>
                        <a:pt x="5" y="12"/>
                      </a:cubicBezTo>
                      <a:close/>
                    </a:path>
                  </a:pathLst>
                </a:custGeom>
                <a:solidFill>
                  <a:schemeClr val="bg1">
                    <a:lumMod val="85000"/>
                  </a:schemeClr>
                </a:solidFill>
                <a:ln>
                  <a:noFill/>
                </a:ln>
              </p:spPr>
              <p:txBody>
                <a:bodyPr anchor="ctr"/>
                <a:lstStyle/>
                <a:p>
                  <a:pPr algn="ctr"/>
                  <a:endParaRPr/>
                </a:p>
              </p:txBody>
            </p:sp>
          </p:grpSp>
          <p:grpSp>
            <p:nvGrpSpPr>
              <p:cNvPr id="44" name="ïṩľide"/>
              <p:cNvGrpSpPr/>
              <p:nvPr/>
            </p:nvGrpSpPr>
            <p:grpSpPr>
              <a:xfrm>
                <a:off x="3272006" y="1596959"/>
                <a:ext cx="425193" cy="425194"/>
                <a:chOff x="5623618" y="3915078"/>
                <a:chExt cx="425193" cy="425194"/>
              </a:xfrm>
            </p:grpSpPr>
            <p:sp>
              <p:nvSpPr>
                <p:cNvPr id="81" name="iṡlîḓè"/>
                <p:cNvSpPr/>
                <p:nvPr/>
              </p:nvSpPr>
              <p:spPr bwMode="auto">
                <a:xfrm>
                  <a:off x="5653762" y="3942049"/>
                  <a:ext cx="11106" cy="376011"/>
                </a:xfrm>
                <a:prstGeom prst="rect">
                  <a:avLst/>
                </a:prstGeom>
                <a:solidFill>
                  <a:schemeClr val="bg1">
                    <a:lumMod val="85000"/>
                  </a:schemeClr>
                </a:solidFill>
                <a:ln>
                  <a:noFill/>
                </a:ln>
              </p:spPr>
              <p:txBody>
                <a:bodyPr anchor="ctr"/>
                <a:lstStyle/>
                <a:p>
                  <a:pPr algn="ctr"/>
                  <a:endParaRPr/>
                </a:p>
              </p:txBody>
            </p:sp>
            <p:sp>
              <p:nvSpPr>
                <p:cNvPr id="82" name="îşlidé"/>
                <p:cNvSpPr/>
                <p:nvPr/>
              </p:nvSpPr>
              <p:spPr bwMode="auto">
                <a:xfrm>
                  <a:off x="5623618" y="3915078"/>
                  <a:ext cx="60288" cy="82500"/>
                </a:xfrm>
                <a:custGeom>
                  <a:avLst/>
                  <a:gdLst>
                    <a:gd name="T0" fmla="*/ 7 w 38"/>
                    <a:gd name="T1" fmla="*/ 52 h 52"/>
                    <a:gd name="T2" fmla="*/ 0 w 38"/>
                    <a:gd name="T3" fmla="*/ 48 h 52"/>
                    <a:gd name="T4" fmla="*/ 21 w 38"/>
                    <a:gd name="T5" fmla="*/ 0 h 52"/>
                    <a:gd name="T6" fmla="*/ 38 w 38"/>
                    <a:gd name="T7" fmla="*/ 45 h 52"/>
                    <a:gd name="T8" fmla="*/ 31 w 38"/>
                    <a:gd name="T9" fmla="*/ 48 h 52"/>
                    <a:gd name="T10" fmla="*/ 21 w 38"/>
                    <a:gd name="T11" fmla="*/ 19 h 52"/>
                    <a:gd name="T12" fmla="*/ 7 w 38"/>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7" y="52"/>
                      </a:moveTo>
                      <a:lnTo>
                        <a:pt x="0" y="48"/>
                      </a:lnTo>
                      <a:lnTo>
                        <a:pt x="21" y="0"/>
                      </a:lnTo>
                      <a:lnTo>
                        <a:pt x="38" y="45"/>
                      </a:lnTo>
                      <a:lnTo>
                        <a:pt x="31" y="48"/>
                      </a:lnTo>
                      <a:lnTo>
                        <a:pt x="21" y="19"/>
                      </a:lnTo>
                      <a:lnTo>
                        <a:pt x="7" y="52"/>
                      </a:lnTo>
                      <a:close/>
                    </a:path>
                  </a:pathLst>
                </a:custGeom>
                <a:solidFill>
                  <a:schemeClr val="bg1">
                    <a:lumMod val="85000"/>
                  </a:schemeClr>
                </a:solidFill>
                <a:ln>
                  <a:noFill/>
                </a:ln>
              </p:spPr>
              <p:txBody>
                <a:bodyPr anchor="ctr"/>
                <a:lstStyle/>
                <a:p>
                  <a:pPr algn="ctr"/>
                  <a:endParaRPr/>
                </a:p>
              </p:txBody>
            </p:sp>
            <p:sp>
              <p:nvSpPr>
                <p:cNvPr id="83" name="íSļïḓe"/>
                <p:cNvSpPr/>
                <p:nvPr/>
              </p:nvSpPr>
              <p:spPr bwMode="auto">
                <a:xfrm>
                  <a:off x="5653762" y="4305369"/>
                  <a:ext cx="369666" cy="12692"/>
                </a:xfrm>
                <a:prstGeom prst="rect">
                  <a:avLst/>
                </a:prstGeom>
                <a:solidFill>
                  <a:schemeClr val="bg1">
                    <a:lumMod val="85000"/>
                  </a:schemeClr>
                </a:solidFill>
                <a:ln>
                  <a:noFill/>
                </a:ln>
              </p:spPr>
              <p:txBody>
                <a:bodyPr anchor="ctr"/>
                <a:lstStyle/>
                <a:p>
                  <a:pPr algn="ctr"/>
                  <a:endParaRPr/>
                </a:p>
              </p:txBody>
            </p:sp>
            <p:sp>
              <p:nvSpPr>
                <p:cNvPr id="84" name="îṥḻïdè"/>
                <p:cNvSpPr/>
                <p:nvPr/>
              </p:nvSpPr>
              <p:spPr bwMode="auto">
                <a:xfrm>
                  <a:off x="5969484" y="4279984"/>
                  <a:ext cx="79327" cy="60288"/>
                </a:xfrm>
                <a:custGeom>
                  <a:avLst/>
                  <a:gdLst>
                    <a:gd name="T0" fmla="*/ 5 w 50"/>
                    <a:gd name="T1" fmla="*/ 38 h 38"/>
                    <a:gd name="T2" fmla="*/ 3 w 50"/>
                    <a:gd name="T3" fmla="*/ 31 h 38"/>
                    <a:gd name="T4" fmla="*/ 31 w 50"/>
                    <a:gd name="T5" fmla="*/ 21 h 38"/>
                    <a:gd name="T6" fmla="*/ 0 w 50"/>
                    <a:gd name="T7" fmla="*/ 7 h 38"/>
                    <a:gd name="T8" fmla="*/ 3 w 50"/>
                    <a:gd name="T9" fmla="*/ 0 h 38"/>
                    <a:gd name="T10" fmla="*/ 50 w 50"/>
                    <a:gd name="T11" fmla="*/ 21 h 38"/>
                    <a:gd name="T12" fmla="*/ 5 w 50"/>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5" y="38"/>
                      </a:moveTo>
                      <a:lnTo>
                        <a:pt x="3" y="31"/>
                      </a:lnTo>
                      <a:lnTo>
                        <a:pt x="31" y="21"/>
                      </a:lnTo>
                      <a:lnTo>
                        <a:pt x="0" y="7"/>
                      </a:lnTo>
                      <a:lnTo>
                        <a:pt x="3" y="0"/>
                      </a:lnTo>
                      <a:lnTo>
                        <a:pt x="50" y="21"/>
                      </a:lnTo>
                      <a:lnTo>
                        <a:pt x="5" y="38"/>
                      </a:lnTo>
                      <a:close/>
                    </a:path>
                  </a:pathLst>
                </a:custGeom>
                <a:solidFill>
                  <a:schemeClr val="bg1">
                    <a:lumMod val="85000"/>
                  </a:schemeClr>
                </a:solidFill>
                <a:ln>
                  <a:noFill/>
                </a:ln>
              </p:spPr>
              <p:txBody>
                <a:bodyPr anchor="ctr"/>
                <a:lstStyle/>
                <a:p>
                  <a:pPr algn="ctr"/>
                  <a:endParaRPr/>
                </a:p>
              </p:txBody>
            </p:sp>
            <p:sp>
              <p:nvSpPr>
                <p:cNvPr id="85" name="iśḻíde"/>
                <p:cNvSpPr/>
                <p:nvPr/>
              </p:nvSpPr>
              <p:spPr bwMode="auto">
                <a:xfrm>
                  <a:off x="5653762" y="4084838"/>
                  <a:ext cx="304617" cy="228463"/>
                </a:xfrm>
                <a:custGeom>
                  <a:avLst/>
                  <a:gdLst>
                    <a:gd name="T0" fmla="*/ 78 w 81"/>
                    <a:gd name="T1" fmla="*/ 61 h 61"/>
                    <a:gd name="T2" fmla="*/ 63 w 81"/>
                    <a:gd name="T3" fmla="*/ 5 h 61"/>
                    <a:gd name="T4" fmla="*/ 55 w 81"/>
                    <a:gd name="T5" fmla="*/ 4 h 61"/>
                    <a:gd name="T6" fmla="*/ 48 w 81"/>
                    <a:gd name="T7" fmla="*/ 23 h 61"/>
                    <a:gd name="T8" fmla="*/ 39 w 81"/>
                    <a:gd name="T9" fmla="*/ 44 h 61"/>
                    <a:gd name="T10" fmla="*/ 23 w 81"/>
                    <a:gd name="T11" fmla="*/ 37 h 61"/>
                    <a:gd name="T12" fmla="*/ 15 w 81"/>
                    <a:gd name="T13" fmla="*/ 28 h 61"/>
                    <a:gd name="T14" fmla="*/ 13 w 81"/>
                    <a:gd name="T15" fmla="*/ 29 h 61"/>
                    <a:gd name="T16" fmla="*/ 3 w 81"/>
                    <a:gd name="T17" fmla="*/ 59 h 61"/>
                    <a:gd name="T18" fmla="*/ 0 w 81"/>
                    <a:gd name="T19" fmla="*/ 58 h 61"/>
                    <a:gd name="T20" fmla="*/ 11 w 81"/>
                    <a:gd name="T21" fmla="*/ 26 h 61"/>
                    <a:gd name="T22" fmla="*/ 16 w 81"/>
                    <a:gd name="T23" fmla="*/ 26 h 61"/>
                    <a:gd name="T24" fmla="*/ 26 w 81"/>
                    <a:gd name="T25" fmla="*/ 35 h 61"/>
                    <a:gd name="T26" fmla="*/ 38 w 81"/>
                    <a:gd name="T27" fmla="*/ 41 h 61"/>
                    <a:gd name="T28" fmla="*/ 45 w 81"/>
                    <a:gd name="T29" fmla="*/ 23 h 61"/>
                    <a:gd name="T30" fmla="*/ 54 w 81"/>
                    <a:gd name="T31" fmla="*/ 2 h 61"/>
                    <a:gd name="T32" fmla="*/ 64 w 81"/>
                    <a:gd name="T33" fmla="*/ 3 h 61"/>
                    <a:gd name="T34" fmla="*/ 81 w 81"/>
                    <a:gd name="T35" fmla="*/ 61 h 61"/>
                    <a:gd name="T36" fmla="*/ 78 w 81"/>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61">
                      <a:moveTo>
                        <a:pt x="78" y="61"/>
                      </a:moveTo>
                      <a:cubicBezTo>
                        <a:pt x="78" y="47"/>
                        <a:pt x="75" y="11"/>
                        <a:pt x="63" y="5"/>
                      </a:cubicBezTo>
                      <a:cubicBezTo>
                        <a:pt x="60" y="4"/>
                        <a:pt x="57" y="3"/>
                        <a:pt x="55" y="4"/>
                      </a:cubicBezTo>
                      <a:cubicBezTo>
                        <a:pt x="51" y="7"/>
                        <a:pt x="50" y="15"/>
                        <a:pt x="48" y="23"/>
                      </a:cubicBezTo>
                      <a:cubicBezTo>
                        <a:pt x="47" y="33"/>
                        <a:pt x="45" y="41"/>
                        <a:pt x="39" y="44"/>
                      </a:cubicBezTo>
                      <a:cubicBezTo>
                        <a:pt x="31" y="48"/>
                        <a:pt x="27" y="42"/>
                        <a:pt x="23" y="37"/>
                      </a:cubicBezTo>
                      <a:cubicBezTo>
                        <a:pt x="21" y="33"/>
                        <a:pt x="19" y="30"/>
                        <a:pt x="15" y="28"/>
                      </a:cubicBezTo>
                      <a:cubicBezTo>
                        <a:pt x="14" y="28"/>
                        <a:pt x="13" y="28"/>
                        <a:pt x="13" y="29"/>
                      </a:cubicBezTo>
                      <a:cubicBezTo>
                        <a:pt x="7" y="32"/>
                        <a:pt x="4" y="51"/>
                        <a:pt x="3" y="59"/>
                      </a:cubicBezTo>
                      <a:cubicBezTo>
                        <a:pt x="0" y="58"/>
                        <a:pt x="0" y="58"/>
                        <a:pt x="0" y="58"/>
                      </a:cubicBezTo>
                      <a:cubicBezTo>
                        <a:pt x="0" y="55"/>
                        <a:pt x="3" y="30"/>
                        <a:pt x="11" y="26"/>
                      </a:cubicBezTo>
                      <a:cubicBezTo>
                        <a:pt x="13" y="25"/>
                        <a:pt x="14" y="25"/>
                        <a:pt x="16" y="26"/>
                      </a:cubicBezTo>
                      <a:cubicBezTo>
                        <a:pt x="21" y="28"/>
                        <a:pt x="23" y="32"/>
                        <a:pt x="26" y="35"/>
                      </a:cubicBezTo>
                      <a:cubicBezTo>
                        <a:pt x="30" y="41"/>
                        <a:pt x="32" y="44"/>
                        <a:pt x="38" y="41"/>
                      </a:cubicBezTo>
                      <a:cubicBezTo>
                        <a:pt x="42" y="39"/>
                        <a:pt x="44" y="31"/>
                        <a:pt x="45" y="23"/>
                      </a:cubicBezTo>
                      <a:cubicBezTo>
                        <a:pt x="47" y="13"/>
                        <a:pt x="48" y="5"/>
                        <a:pt x="54" y="2"/>
                      </a:cubicBezTo>
                      <a:cubicBezTo>
                        <a:pt x="57" y="0"/>
                        <a:pt x="60" y="1"/>
                        <a:pt x="64" y="3"/>
                      </a:cubicBezTo>
                      <a:cubicBezTo>
                        <a:pt x="80" y="10"/>
                        <a:pt x="81" y="59"/>
                        <a:pt x="81" y="61"/>
                      </a:cubicBezTo>
                      <a:lnTo>
                        <a:pt x="78" y="61"/>
                      </a:lnTo>
                      <a:close/>
                    </a:path>
                  </a:pathLst>
                </a:custGeom>
                <a:solidFill>
                  <a:schemeClr val="bg1">
                    <a:lumMod val="85000"/>
                  </a:schemeClr>
                </a:solidFill>
                <a:ln>
                  <a:noFill/>
                </a:ln>
              </p:spPr>
              <p:txBody>
                <a:bodyPr anchor="ctr"/>
                <a:lstStyle/>
                <a:p>
                  <a:pPr algn="ctr"/>
                  <a:endParaRPr/>
                </a:p>
              </p:txBody>
            </p:sp>
          </p:grpSp>
          <p:grpSp>
            <p:nvGrpSpPr>
              <p:cNvPr id="45" name="ïṥ1ïdé"/>
              <p:cNvGrpSpPr/>
              <p:nvPr/>
            </p:nvGrpSpPr>
            <p:grpSpPr>
              <a:xfrm>
                <a:off x="4263837" y="2865836"/>
                <a:ext cx="380772" cy="341108"/>
                <a:chOff x="5100057" y="4749602"/>
                <a:chExt cx="380772" cy="341108"/>
              </a:xfrm>
            </p:grpSpPr>
            <p:sp>
              <p:nvSpPr>
                <p:cNvPr id="79" name="iṥľídè"/>
                <p:cNvSpPr/>
                <p:nvPr/>
              </p:nvSpPr>
              <p:spPr bwMode="auto">
                <a:xfrm>
                  <a:off x="5100057" y="4809891"/>
                  <a:ext cx="282405" cy="280819"/>
                </a:xfrm>
                <a:custGeom>
                  <a:avLst/>
                  <a:gdLst>
                    <a:gd name="T0" fmla="*/ 72 w 75"/>
                    <a:gd name="T1" fmla="*/ 72 h 75"/>
                    <a:gd name="T2" fmla="*/ 3 w 75"/>
                    <a:gd name="T3" fmla="*/ 72 h 75"/>
                    <a:gd name="T4" fmla="*/ 3 w 75"/>
                    <a:gd name="T5" fmla="*/ 3 h 75"/>
                    <a:gd name="T6" fmla="*/ 16 w 75"/>
                    <a:gd name="T7" fmla="*/ 3 h 75"/>
                    <a:gd name="T8" fmla="*/ 15 w 75"/>
                    <a:gd name="T9" fmla="*/ 0 h 75"/>
                    <a:gd name="T10" fmla="*/ 0 w 75"/>
                    <a:gd name="T11" fmla="*/ 0 h 75"/>
                    <a:gd name="T12" fmla="*/ 0 w 75"/>
                    <a:gd name="T13" fmla="*/ 75 h 75"/>
                    <a:gd name="T14" fmla="*/ 75 w 75"/>
                    <a:gd name="T15" fmla="*/ 75 h 75"/>
                    <a:gd name="T16" fmla="*/ 75 w 75"/>
                    <a:gd name="T17" fmla="*/ 27 h 75"/>
                    <a:gd name="T18" fmla="*/ 72 w 75"/>
                    <a:gd name="T19" fmla="*/ 29 h 75"/>
                    <a:gd name="T20" fmla="*/ 72 w 75"/>
                    <a:gd name="T21" fmla="*/ 72 h 75"/>
                    <a:gd name="T22" fmla="*/ 28 w 75"/>
                    <a:gd name="T23" fmla="*/ 0 h 75"/>
                    <a:gd name="T24" fmla="*/ 29 w 75"/>
                    <a:gd name="T25" fmla="*/ 3 h 75"/>
                    <a:gd name="T26" fmla="*/ 72 w 75"/>
                    <a:gd name="T27" fmla="*/ 3 h 75"/>
                    <a:gd name="T28" fmla="*/ 72 w 75"/>
                    <a:gd name="T29" fmla="*/ 13 h 75"/>
                    <a:gd name="T30" fmla="*/ 75 w 75"/>
                    <a:gd name="T31" fmla="*/ 11 h 75"/>
                    <a:gd name="T32" fmla="*/ 75 w 75"/>
                    <a:gd name="T33" fmla="*/ 0 h 75"/>
                    <a:gd name="T34" fmla="*/ 28 w 75"/>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5">
                      <a:moveTo>
                        <a:pt x="72" y="72"/>
                      </a:moveTo>
                      <a:cubicBezTo>
                        <a:pt x="3" y="72"/>
                        <a:pt x="3" y="72"/>
                        <a:pt x="3" y="72"/>
                      </a:cubicBezTo>
                      <a:cubicBezTo>
                        <a:pt x="3" y="3"/>
                        <a:pt x="3" y="3"/>
                        <a:pt x="3" y="3"/>
                      </a:cubicBezTo>
                      <a:cubicBezTo>
                        <a:pt x="16" y="3"/>
                        <a:pt x="16" y="3"/>
                        <a:pt x="16" y="3"/>
                      </a:cubicBezTo>
                      <a:cubicBezTo>
                        <a:pt x="15" y="2"/>
                        <a:pt x="15" y="1"/>
                        <a:pt x="15" y="0"/>
                      </a:cubicBezTo>
                      <a:cubicBezTo>
                        <a:pt x="0" y="0"/>
                        <a:pt x="0" y="0"/>
                        <a:pt x="0" y="0"/>
                      </a:cubicBezTo>
                      <a:cubicBezTo>
                        <a:pt x="0" y="75"/>
                        <a:pt x="0" y="75"/>
                        <a:pt x="0" y="75"/>
                      </a:cubicBezTo>
                      <a:cubicBezTo>
                        <a:pt x="75" y="75"/>
                        <a:pt x="75" y="75"/>
                        <a:pt x="75" y="75"/>
                      </a:cubicBezTo>
                      <a:cubicBezTo>
                        <a:pt x="75" y="27"/>
                        <a:pt x="75" y="27"/>
                        <a:pt x="75" y="27"/>
                      </a:cubicBezTo>
                      <a:cubicBezTo>
                        <a:pt x="74" y="28"/>
                        <a:pt x="73" y="29"/>
                        <a:pt x="72" y="29"/>
                      </a:cubicBezTo>
                      <a:lnTo>
                        <a:pt x="72" y="72"/>
                      </a:lnTo>
                      <a:close/>
                      <a:moveTo>
                        <a:pt x="28" y="0"/>
                      </a:moveTo>
                      <a:cubicBezTo>
                        <a:pt x="28" y="1"/>
                        <a:pt x="29" y="2"/>
                        <a:pt x="29" y="3"/>
                      </a:cubicBezTo>
                      <a:cubicBezTo>
                        <a:pt x="72" y="3"/>
                        <a:pt x="72" y="3"/>
                        <a:pt x="72" y="3"/>
                      </a:cubicBezTo>
                      <a:cubicBezTo>
                        <a:pt x="72" y="13"/>
                        <a:pt x="72" y="13"/>
                        <a:pt x="72" y="13"/>
                      </a:cubicBezTo>
                      <a:cubicBezTo>
                        <a:pt x="73" y="13"/>
                        <a:pt x="74" y="12"/>
                        <a:pt x="75" y="11"/>
                      </a:cubicBezTo>
                      <a:cubicBezTo>
                        <a:pt x="75" y="0"/>
                        <a:pt x="75" y="0"/>
                        <a:pt x="75" y="0"/>
                      </a:cubicBezTo>
                      <a:lnTo>
                        <a:pt x="28" y="0"/>
                      </a:lnTo>
                      <a:close/>
                    </a:path>
                  </a:pathLst>
                </a:custGeom>
                <a:solidFill>
                  <a:schemeClr val="bg1">
                    <a:lumMod val="85000"/>
                  </a:schemeClr>
                </a:solidFill>
                <a:ln>
                  <a:noFill/>
                </a:ln>
              </p:spPr>
              <p:txBody>
                <a:bodyPr anchor="ctr"/>
                <a:lstStyle/>
                <a:p>
                  <a:pPr algn="ctr"/>
                  <a:endParaRPr/>
                </a:p>
              </p:txBody>
            </p:sp>
            <p:sp>
              <p:nvSpPr>
                <p:cNvPr id="80" name="ïṥḷíḑe"/>
                <p:cNvSpPr/>
                <p:nvPr/>
              </p:nvSpPr>
              <p:spPr bwMode="auto">
                <a:xfrm>
                  <a:off x="5133375" y="4749602"/>
                  <a:ext cx="347454" cy="258607"/>
                </a:xfrm>
                <a:custGeom>
                  <a:avLst/>
                  <a:gdLst>
                    <a:gd name="T0" fmla="*/ 91 w 92"/>
                    <a:gd name="T1" fmla="*/ 22 h 69"/>
                    <a:gd name="T2" fmla="*/ 83 w 92"/>
                    <a:gd name="T3" fmla="*/ 17 h 69"/>
                    <a:gd name="T4" fmla="*/ 66 w 92"/>
                    <a:gd name="T5" fmla="*/ 24 h 69"/>
                    <a:gd name="T6" fmla="*/ 63 w 92"/>
                    <a:gd name="T7" fmla="*/ 26 h 69"/>
                    <a:gd name="T8" fmla="*/ 44 w 92"/>
                    <a:gd name="T9" fmla="*/ 39 h 69"/>
                    <a:gd name="T10" fmla="*/ 35 w 92"/>
                    <a:gd name="T11" fmla="*/ 46 h 69"/>
                    <a:gd name="T12" fmla="*/ 29 w 92"/>
                    <a:gd name="T13" fmla="*/ 31 h 69"/>
                    <a:gd name="T14" fmla="*/ 23 w 92"/>
                    <a:gd name="T15" fmla="*/ 19 h 69"/>
                    <a:gd name="T16" fmla="*/ 22 w 92"/>
                    <a:gd name="T17" fmla="*/ 16 h 69"/>
                    <a:gd name="T18" fmla="*/ 8 w 92"/>
                    <a:gd name="T19" fmla="*/ 0 h 69"/>
                    <a:gd name="T20" fmla="*/ 0 w 92"/>
                    <a:gd name="T21" fmla="*/ 7 h 69"/>
                    <a:gd name="T22" fmla="*/ 0 w 92"/>
                    <a:gd name="T23" fmla="*/ 8 h 69"/>
                    <a:gd name="T24" fmla="*/ 0 w 92"/>
                    <a:gd name="T25" fmla="*/ 8 h 69"/>
                    <a:gd name="T26" fmla="*/ 2 w 92"/>
                    <a:gd name="T27" fmla="*/ 16 h 69"/>
                    <a:gd name="T28" fmla="*/ 3 w 92"/>
                    <a:gd name="T29" fmla="*/ 19 h 69"/>
                    <a:gd name="T30" fmla="*/ 28 w 92"/>
                    <a:gd name="T31" fmla="*/ 69 h 69"/>
                    <a:gd name="T32" fmla="*/ 63 w 92"/>
                    <a:gd name="T33" fmla="*/ 49 h 69"/>
                    <a:gd name="T34" fmla="*/ 66 w 92"/>
                    <a:gd name="T35" fmla="*/ 47 h 69"/>
                    <a:gd name="T36" fmla="*/ 90 w 92"/>
                    <a:gd name="T37" fmla="*/ 26 h 69"/>
                    <a:gd name="T38" fmla="*/ 91 w 92"/>
                    <a:gd name="T39" fmla="*/ 22 h 69"/>
                    <a:gd name="T40" fmla="*/ 85 w 92"/>
                    <a:gd name="T41" fmla="*/ 27 h 69"/>
                    <a:gd name="T42" fmla="*/ 66 w 92"/>
                    <a:gd name="T43" fmla="*/ 43 h 69"/>
                    <a:gd name="T44" fmla="*/ 63 w 92"/>
                    <a:gd name="T45" fmla="*/ 45 h 69"/>
                    <a:gd name="T46" fmla="*/ 28 w 92"/>
                    <a:gd name="T47" fmla="*/ 66 h 69"/>
                    <a:gd name="T48" fmla="*/ 7 w 92"/>
                    <a:gd name="T49" fmla="*/ 19 h 69"/>
                    <a:gd name="T50" fmla="*/ 6 w 92"/>
                    <a:gd name="T51" fmla="*/ 16 h 69"/>
                    <a:gd name="T52" fmla="*/ 3 w 92"/>
                    <a:gd name="T53" fmla="*/ 8 h 69"/>
                    <a:gd name="T54" fmla="*/ 8 w 92"/>
                    <a:gd name="T55" fmla="*/ 3 h 69"/>
                    <a:gd name="T56" fmla="*/ 19 w 92"/>
                    <a:gd name="T57" fmla="*/ 16 h 69"/>
                    <a:gd name="T58" fmla="*/ 20 w 92"/>
                    <a:gd name="T59" fmla="*/ 19 h 69"/>
                    <a:gd name="T60" fmla="*/ 26 w 92"/>
                    <a:gd name="T61" fmla="*/ 33 h 69"/>
                    <a:gd name="T62" fmla="*/ 35 w 92"/>
                    <a:gd name="T63" fmla="*/ 49 h 69"/>
                    <a:gd name="T64" fmla="*/ 36 w 92"/>
                    <a:gd name="T65" fmla="*/ 49 h 69"/>
                    <a:gd name="T66" fmla="*/ 46 w 92"/>
                    <a:gd name="T67" fmla="*/ 41 h 69"/>
                    <a:gd name="T68" fmla="*/ 63 w 92"/>
                    <a:gd name="T69" fmla="*/ 29 h 69"/>
                    <a:gd name="T70" fmla="*/ 66 w 92"/>
                    <a:gd name="T71" fmla="*/ 27 h 69"/>
                    <a:gd name="T72" fmla="*/ 83 w 92"/>
                    <a:gd name="T73" fmla="*/ 20 h 69"/>
                    <a:gd name="T74" fmla="*/ 88 w 92"/>
                    <a:gd name="T75" fmla="*/ 23 h 69"/>
                    <a:gd name="T76" fmla="*/ 85 w 92"/>
                    <a:gd name="T77"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69">
                      <a:moveTo>
                        <a:pt x="91" y="22"/>
                      </a:moveTo>
                      <a:cubicBezTo>
                        <a:pt x="89" y="19"/>
                        <a:pt x="87" y="17"/>
                        <a:pt x="83" y="17"/>
                      </a:cubicBezTo>
                      <a:cubicBezTo>
                        <a:pt x="78" y="17"/>
                        <a:pt x="72" y="20"/>
                        <a:pt x="66" y="24"/>
                      </a:cubicBezTo>
                      <a:cubicBezTo>
                        <a:pt x="65" y="24"/>
                        <a:pt x="64" y="25"/>
                        <a:pt x="63" y="26"/>
                      </a:cubicBezTo>
                      <a:cubicBezTo>
                        <a:pt x="56" y="30"/>
                        <a:pt x="50" y="35"/>
                        <a:pt x="44" y="39"/>
                      </a:cubicBezTo>
                      <a:cubicBezTo>
                        <a:pt x="41" y="42"/>
                        <a:pt x="37" y="45"/>
                        <a:pt x="35" y="46"/>
                      </a:cubicBezTo>
                      <a:cubicBezTo>
                        <a:pt x="34" y="44"/>
                        <a:pt x="31" y="37"/>
                        <a:pt x="29" y="31"/>
                      </a:cubicBezTo>
                      <a:cubicBezTo>
                        <a:pt x="27" y="27"/>
                        <a:pt x="25" y="23"/>
                        <a:pt x="23" y="19"/>
                      </a:cubicBezTo>
                      <a:cubicBezTo>
                        <a:pt x="23" y="18"/>
                        <a:pt x="23" y="17"/>
                        <a:pt x="22" y="16"/>
                      </a:cubicBezTo>
                      <a:cubicBezTo>
                        <a:pt x="17" y="6"/>
                        <a:pt x="13" y="0"/>
                        <a:pt x="8" y="0"/>
                      </a:cubicBezTo>
                      <a:cubicBezTo>
                        <a:pt x="5" y="0"/>
                        <a:pt x="2" y="2"/>
                        <a:pt x="0" y="7"/>
                      </a:cubicBezTo>
                      <a:cubicBezTo>
                        <a:pt x="0" y="8"/>
                        <a:pt x="0" y="8"/>
                        <a:pt x="0" y="8"/>
                      </a:cubicBezTo>
                      <a:cubicBezTo>
                        <a:pt x="0" y="8"/>
                        <a:pt x="0" y="8"/>
                        <a:pt x="0" y="8"/>
                      </a:cubicBezTo>
                      <a:cubicBezTo>
                        <a:pt x="1" y="10"/>
                        <a:pt x="1" y="13"/>
                        <a:pt x="2" y="16"/>
                      </a:cubicBezTo>
                      <a:cubicBezTo>
                        <a:pt x="3" y="17"/>
                        <a:pt x="3" y="18"/>
                        <a:pt x="3" y="19"/>
                      </a:cubicBezTo>
                      <a:cubicBezTo>
                        <a:pt x="10" y="38"/>
                        <a:pt x="21" y="69"/>
                        <a:pt x="28" y="69"/>
                      </a:cubicBezTo>
                      <a:cubicBezTo>
                        <a:pt x="32" y="69"/>
                        <a:pt x="48" y="59"/>
                        <a:pt x="63" y="49"/>
                      </a:cubicBezTo>
                      <a:cubicBezTo>
                        <a:pt x="64" y="48"/>
                        <a:pt x="65" y="48"/>
                        <a:pt x="66" y="47"/>
                      </a:cubicBezTo>
                      <a:cubicBezTo>
                        <a:pt x="77" y="39"/>
                        <a:pt x="88" y="30"/>
                        <a:pt x="90" y="26"/>
                      </a:cubicBezTo>
                      <a:cubicBezTo>
                        <a:pt x="91" y="25"/>
                        <a:pt x="92" y="23"/>
                        <a:pt x="91" y="22"/>
                      </a:cubicBezTo>
                      <a:close/>
                      <a:moveTo>
                        <a:pt x="85" y="27"/>
                      </a:moveTo>
                      <a:cubicBezTo>
                        <a:pt x="81" y="32"/>
                        <a:pt x="74" y="37"/>
                        <a:pt x="66" y="43"/>
                      </a:cubicBezTo>
                      <a:cubicBezTo>
                        <a:pt x="65" y="44"/>
                        <a:pt x="64" y="45"/>
                        <a:pt x="63" y="45"/>
                      </a:cubicBezTo>
                      <a:cubicBezTo>
                        <a:pt x="48" y="56"/>
                        <a:pt x="31" y="66"/>
                        <a:pt x="28" y="66"/>
                      </a:cubicBezTo>
                      <a:cubicBezTo>
                        <a:pt x="24" y="66"/>
                        <a:pt x="15" y="43"/>
                        <a:pt x="7" y="19"/>
                      </a:cubicBezTo>
                      <a:cubicBezTo>
                        <a:pt x="6" y="18"/>
                        <a:pt x="6" y="17"/>
                        <a:pt x="6" y="16"/>
                      </a:cubicBezTo>
                      <a:cubicBezTo>
                        <a:pt x="5" y="13"/>
                        <a:pt x="4" y="11"/>
                        <a:pt x="3" y="8"/>
                      </a:cubicBezTo>
                      <a:cubicBezTo>
                        <a:pt x="4" y="6"/>
                        <a:pt x="6" y="3"/>
                        <a:pt x="8" y="3"/>
                      </a:cubicBezTo>
                      <a:cubicBezTo>
                        <a:pt x="11" y="3"/>
                        <a:pt x="15" y="9"/>
                        <a:pt x="19" y="16"/>
                      </a:cubicBezTo>
                      <a:cubicBezTo>
                        <a:pt x="19" y="17"/>
                        <a:pt x="20" y="18"/>
                        <a:pt x="20" y="19"/>
                      </a:cubicBezTo>
                      <a:cubicBezTo>
                        <a:pt x="22" y="24"/>
                        <a:pt x="24" y="28"/>
                        <a:pt x="26" y="33"/>
                      </a:cubicBezTo>
                      <a:cubicBezTo>
                        <a:pt x="31" y="45"/>
                        <a:pt x="33" y="49"/>
                        <a:pt x="35" y="49"/>
                      </a:cubicBezTo>
                      <a:cubicBezTo>
                        <a:pt x="36" y="49"/>
                        <a:pt x="36" y="49"/>
                        <a:pt x="36" y="49"/>
                      </a:cubicBezTo>
                      <a:cubicBezTo>
                        <a:pt x="37" y="48"/>
                        <a:pt x="40" y="46"/>
                        <a:pt x="46" y="41"/>
                      </a:cubicBezTo>
                      <a:cubicBezTo>
                        <a:pt x="51" y="38"/>
                        <a:pt x="57" y="33"/>
                        <a:pt x="63" y="29"/>
                      </a:cubicBezTo>
                      <a:cubicBezTo>
                        <a:pt x="64" y="29"/>
                        <a:pt x="65" y="28"/>
                        <a:pt x="66" y="27"/>
                      </a:cubicBezTo>
                      <a:cubicBezTo>
                        <a:pt x="72" y="23"/>
                        <a:pt x="79" y="20"/>
                        <a:pt x="83" y="20"/>
                      </a:cubicBezTo>
                      <a:cubicBezTo>
                        <a:pt x="86" y="20"/>
                        <a:pt x="87" y="21"/>
                        <a:pt x="88" y="23"/>
                      </a:cubicBezTo>
                      <a:cubicBezTo>
                        <a:pt x="88" y="23"/>
                        <a:pt x="88" y="24"/>
                        <a:pt x="85" y="27"/>
                      </a:cubicBezTo>
                      <a:close/>
                    </a:path>
                  </a:pathLst>
                </a:custGeom>
                <a:solidFill>
                  <a:schemeClr val="bg1">
                    <a:lumMod val="85000"/>
                  </a:schemeClr>
                </a:solidFill>
                <a:ln>
                  <a:noFill/>
                </a:ln>
              </p:spPr>
              <p:txBody>
                <a:bodyPr anchor="ctr"/>
                <a:lstStyle/>
                <a:p>
                  <a:pPr algn="ctr"/>
                  <a:endParaRPr/>
                </a:p>
              </p:txBody>
            </p:sp>
          </p:grpSp>
          <p:grpSp>
            <p:nvGrpSpPr>
              <p:cNvPr id="46" name="iṥ1íďè"/>
              <p:cNvGrpSpPr/>
              <p:nvPr/>
            </p:nvGrpSpPr>
            <p:grpSpPr>
              <a:xfrm>
                <a:off x="4006816" y="3479570"/>
                <a:ext cx="447407" cy="322069"/>
                <a:chOff x="5141307" y="4268878"/>
                <a:chExt cx="447407" cy="322069"/>
              </a:xfrm>
            </p:grpSpPr>
            <p:sp>
              <p:nvSpPr>
                <p:cNvPr id="77" name="ís1îḋe"/>
                <p:cNvSpPr/>
                <p:nvPr/>
              </p:nvSpPr>
              <p:spPr bwMode="auto">
                <a:xfrm>
                  <a:off x="5141307" y="4268878"/>
                  <a:ext cx="339521" cy="225290"/>
                </a:xfrm>
                <a:custGeom>
                  <a:avLst/>
                  <a:gdLst>
                    <a:gd name="T0" fmla="*/ 5 w 90"/>
                    <a:gd name="T1" fmla="*/ 60 h 60"/>
                    <a:gd name="T2" fmla="*/ 10 w 90"/>
                    <a:gd name="T3" fmla="*/ 43 h 60"/>
                    <a:gd name="T4" fmla="*/ 0 w 90"/>
                    <a:gd name="T5" fmla="*/ 26 h 60"/>
                    <a:gd name="T6" fmla="*/ 45 w 90"/>
                    <a:gd name="T7" fmla="*/ 0 h 60"/>
                    <a:gd name="T8" fmla="*/ 90 w 90"/>
                    <a:gd name="T9" fmla="*/ 26 h 60"/>
                    <a:gd name="T10" fmla="*/ 45 w 90"/>
                    <a:gd name="T11" fmla="*/ 52 h 60"/>
                    <a:gd name="T12" fmla="*/ 35 w 90"/>
                    <a:gd name="T13" fmla="*/ 52 h 60"/>
                    <a:gd name="T14" fmla="*/ 5 w 90"/>
                    <a:gd name="T15" fmla="*/ 60 h 60"/>
                    <a:gd name="T16" fmla="*/ 45 w 90"/>
                    <a:gd name="T17" fmla="*/ 3 h 60"/>
                    <a:gd name="T18" fmla="*/ 3 w 90"/>
                    <a:gd name="T19" fmla="*/ 26 h 60"/>
                    <a:gd name="T20" fmla="*/ 13 w 90"/>
                    <a:gd name="T21" fmla="*/ 41 h 60"/>
                    <a:gd name="T22" fmla="*/ 13 w 90"/>
                    <a:gd name="T23" fmla="*/ 42 h 60"/>
                    <a:gd name="T24" fmla="*/ 9 w 90"/>
                    <a:gd name="T25" fmla="*/ 56 h 60"/>
                    <a:gd name="T26" fmla="*/ 32 w 90"/>
                    <a:gd name="T27" fmla="*/ 49 h 60"/>
                    <a:gd name="T28" fmla="*/ 31 w 90"/>
                    <a:gd name="T29" fmla="*/ 48 h 60"/>
                    <a:gd name="T30" fmla="*/ 35 w 90"/>
                    <a:gd name="T31" fmla="*/ 49 h 60"/>
                    <a:gd name="T32" fmla="*/ 45 w 90"/>
                    <a:gd name="T33" fmla="*/ 49 h 60"/>
                    <a:gd name="T34" fmla="*/ 87 w 90"/>
                    <a:gd name="T35" fmla="*/ 26 h 60"/>
                    <a:gd name="T36" fmla="*/ 45 w 90"/>
                    <a:gd name="T37"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0">
                      <a:moveTo>
                        <a:pt x="5" y="60"/>
                      </a:moveTo>
                      <a:cubicBezTo>
                        <a:pt x="10" y="43"/>
                        <a:pt x="10" y="43"/>
                        <a:pt x="10" y="43"/>
                      </a:cubicBezTo>
                      <a:cubicBezTo>
                        <a:pt x="3" y="38"/>
                        <a:pt x="0" y="32"/>
                        <a:pt x="0" y="26"/>
                      </a:cubicBezTo>
                      <a:cubicBezTo>
                        <a:pt x="0" y="12"/>
                        <a:pt x="20" y="0"/>
                        <a:pt x="45" y="0"/>
                      </a:cubicBezTo>
                      <a:cubicBezTo>
                        <a:pt x="70" y="0"/>
                        <a:pt x="90" y="12"/>
                        <a:pt x="90" y="26"/>
                      </a:cubicBezTo>
                      <a:cubicBezTo>
                        <a:pt x="90" y="41"/>
                        <a:pt x="70" y="52"/>
                        <a:pt x="45" y="52"/>
                      </a:cubicBezTo>
                      <a:cubicBezTo>
                        <a:pt x="42" y="52"/>
                        <a:pt x="38" y="52"/>
                        <a:pt x="35" y="52"/>
                      </a:cubicBezTo>
                      <a:lnTo>
                        <a:pt x="5" y="60"/>
                      </a:lnTo>
                      <a:close/>
                      <a:moveTo>
                        <a:pt x="45" y="3"/>
                      </a:moveTo>
                      <a:cubicBezTo>
                        <a:pt x="22" y="3"/>
                        <a:pt x="3" y="13"/>
                        <a:pt x="3" y="26"/>
                      </a:cubicBezTo>
                      <a:cubicBezTo>
                        <a:pt x="3" y="31"/>
                        <a:pt x="6" y="37"/>
                        <a:pt x="13" y="41"/>
                      </a:cubicBezTo>
                      <a:cubicBezTo>
                        <a:pt x="13" y="42"/>
                        <a:pt x="13" y="42"/>
                        <a:pt x="13" y="42"/>
                      </a:cubicBezTo>
                      <a:cubicBezTo>
                        <a:pt x="9" y="56"/>
                        <a:pt x="9" y="56"/>
                        <a:pt x="9" y="56"/>
                      </a:cubicBezTo>
                      <a:cubicBezTo>
                        <a:pt x="32" y="49"/>
                        <a:pt x="32" y="49"/>
                        <a:pt x="32" y="49"/>
                      </a:cubicBezTo>
                      <a:cubicBezTo>
                        <a:pt x="31" y="48"/>
                        <a:pt x="31" y="48"/>
                        <a:pt x="31" y="48"/>
                      </a:cubicBezTo>
                      <a:cubicBezTo>
                        <a:pt x="35" y="49"/>
                        <a:pt x="35" y="49"/>
                        <a:pt x="35" y="49"/>
                      </a:cubicBezTo>
                      <a:cubicBezTo>
                        <a:pt x="38" y="49"/>
                        <a:pt x="42" y="49"/>
                        <a:pt x="45" y="49"/>
                      </a:cubicBezTo>
                      <a:cubicBezTo>
                        <a:pt x="68" y="49"/>
                        <a:pt x="87" y="39"/>
                        <a:pt x="87" y="26"/>
                      </a:cubicBezTo>
                      <a:cubicBezTo>
                        <a:pt x="87" y="13"/>
                        <a:pt x="68" y="3"/>
                        <a:pt x="45" y="3"/>
                      </a:cubicBezTo>
                      <a:close/>
                    </a:path>
                  </a:pathLst>
                </a:custGeom>
                <a:solidFill>
                  <a:schemeClr val="bg1">
                    <a:lumMod val="85000"/>
                  </a:schemeClr>
                </a:solidFill>
                <a:ln>
                  <a:noFill/>
                </a:ln>
              </p:spPr>
              <p:txBody>
                <a:bodyPr anchor="ctr"/>
                <a:lstStyle/>
                <a:p>
                  <a:pPr algn="ctr"/>
                  <a:endParaRPr/>
                </a:p>
              </p:txBody>
            </p:sp>
            <p:sp>
              <p:nvSpPr>
                <p:cNvPr id="78" name="i$ľîḍê"/>
                <p:cNvSpPr/>
                <p:nvPr/>
              </p:nvSpPr>
              <p:spPr bwMode="auto">
                <a:xfrm>
                  <a:off x="5250779" y="4362484"/>
                  <a:ext cx="337935" cy="228463"/>
                </a:xfrm>
                <a:custGeom>
                  <a:avLst/>
                  <a:gdLst>
                    <a:gd name="T0" fmla="*/ 5 w 90"/>
                    <a:gd name="T1" fmla="*/ 61 h 61"/>
                    <a:gd name="T2" fmla="*/ 10 w 90"/>
                    <a:gd name="T3" fmla="*/ 44 h 61"/>
                    <a:gd name="T4" fmla="*/ 0 w 90"/>
                    <a:gd name="T5" fmla="*/ 27 h 61"/>
                    <a:gd name="T6" fmla="*/ 45 w 90"/>
                    <a:gd name="T7" fmla="*/ 0 h 61"/>
                    <a:gd name="T8" fmla="*/ 90 w 90"/>
                    <a:gd name="T9" fmla="*/ 27 h 61"/>
                    <a:gd name="T10" fmla="*/ 45 w 90"/>
                    <a:gd name="T11" fmla="*/ 53 h 61"/>
                    <a:gd name="T12" fmla="*/ 35 w 90"/>
                    <a:gd name="T13" fmla="*/ 53 h 61"/>
                    <a:gd name="T14" fmla="*/ 5 w 90"/>
                    <a:gd name="T15" fmla="*/ 61 h 61"/>
                    <a:gd name="T16" fmla="*/ 45 w 90"/>
                    <a:gd name="T17" fmla="*/ 3 h 61"/>
                    <a:gd name="T18" fmla="*/ 3 w 90"/>
                    <a:gd name="T19" fmla="*/ 27 h 61"/>
                    <a:gd name="T20" fmla="*/ 12 w 90"/>
                    <a:gd name="T21" fmla="*/ 42 h 61"/>
                    <a:gd name="T22" fmla="*/ 13 w 90"/>
                    <a:gd name="T23" fmla="*/ 42 h 61"/>
                    <a:gd name="T24" fmla="*/ 9 w 90"/>
                    <a:gd name="T25" fmla="*/ 57 h 61"/>
                    <a:gd name="T26" fmla="*/ 32 w 90"/>
                    <a:gd name="T27" fmla="*/ 50 h 61"/>
                    <a:gd name="T28" fmla="*/ 30 w 90"/>
                    <a:gd name="T29" fmla="*/ 49 h 61"/>
                    <a:gd name="T30" fmla="*/ 35 w 90"/>
                    <a:gd name="T31" fmla="*/ 49 h 61"/>
                    <a:gd name="T32" fmla="*/ 45 w 90"/>
                    <a:gd name="T33" fmla="*/ 50 h 61"/>
                    <a:gd name="T34" fmla="*/ 87 w 90"/>
                    <a:gd name="T35" fmla="*/ 27 h 61"/>
                    <a:gd name="T36" fmla="*/ 45 w 90"/>
                    <a:gd name="T37"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1">
                      <a:moveTo>
                        <a:pt x="5" y="61"/>
                      </a:moveTo>
                      <a:cubicBezTo>
                        <a:pt x="10" y="44"/>
                        <a:pt x="10" y="44"/>
                        <a:pt x="10" y="44"/>
                      </a:cubicBezTo>
                      <a:cubicBezTo>
                        <a:pt x="3" y="39"/>
                        <a:pt x="0" y="33"/>
                        <a:pt x="0" y="27"/>
                      </a:cubicBezTo>
                      <a:cubicBezTo>
                        <a:pt x="0" y="12"/>
                        <a:pt x="20" y="0"/>
                        <a:pt x="45" y="0"/>
                      </a:cubicBezTo>
                      <a:cubicBezTo>
                        <a:pt x="70" y="0"/>
                        <a:pt x="90" y="12"/>
                        <a:pt x="90" y="27"/>
                      </a:cubicBezTo>
                      <a:cubicBezTo>
                        <a:pt x="90" y="41"/>
                        <a:pt x="70" y="53"/>
                        <a:pt x="45" y="53"/>
                      </a:cubicBezTo>
                      <a:cubicBezTo>
                        <a:pt x="42" y="53"/>
                        <a:pt x="38" y="53"/>
                        <a:pt x="35" y="53"/>
                      </a:cubicBezTo>
                      <a:lnTo>
                        <a:pt x="5" y="61"/>
                      </a:lnTo>
                      <a:close/>
                      <a:moveTo>
                        <a:pt x="45" y="3"/>
                      </a:moveTo>
                      <a:cubicBezTo>
                        <a:pt x="22" y="3"/>
                        <a:pt x="3" y="14"/>
                        <a:pt x="3" y="27"/>
                      </a:cubicBezTo>
                      <a:cubicBezTo>
                        <a:pt x="3" y="32"/>
                        <a:pt x="6" y="37"/>
                        <a:pt x="12" y="42"/>
                      </a:cubicBezTo>
                      <a:cubicBezTo>
                        <a:pt x="13" y="42"/>
                        <a:pt x="13" y="42"/>
                        <a:pt x="13" y="42"/>
                      </a:cubicBezTo>
                      <a:cubicBezTo>
                        <a:pt x="9" y="57"/>
                        <a:pt x="9" y="57"/>
                        <a:pt x="9" y="57"/>
                      </a:cubicBezTo>
                      <a:cubicBezTo>
                        <a:pt x="32" y="50"/>
                        <a:pt x="32" y="50"/>
                        <a:pt x="32" y="50"/>
                      </a:cubicBezTo>
                      <a:cubicBezTo>
                        <a:pt x="30" y="49"/>
                        <a:pt x="30" y="49"/>
                        <a:pt x="30" y="49"/>
                      </a:cubicBezTo>
                      <a:cubicBezTo>
                        <a:pt x="35" y="49"/>
                        <a:pt x="35" y="49"/>
                        <a:pt x="35" y="49"/>
                      </a:cubicBezTo>
                      <a:cubicBezTo>
                        <a:pt x="38" y="50"/>
                        <a:pt x="42" y="50"/>
                        <a:pt x="45" y="50"/>
                      </a:cubicBezTo>
                      <a:cubicBezTo>
                        <a:pt x="68" y="50"/>
                        <a:pt x="87" y="40"/>
                        <a:pt x="87" y="27"/>
                      </a:cubicBezTo>
                      <a:cubicBezTo>
                        <a:pt x="87" y="14"/>
                        <a:pt x="68" y="3"/>
                        <a:pt x="45" y="3"/>
                      </a:cubicBezTo>
                      <a:close/>
                    </a:path>
                  </a:pathLst>
                </a:custGeom>
                <a:solidFill>
                  <a:schemeClr val="bg1">
                    <a:lumMod val="85000"/>
                  </a:schemeClr>
                </a:solidFill>
                <a:ln>
                  <a:noFill/>
                </a:ln>
              </p:spPr>
              <p:txBody>
                <a:bodyPr anchor="ctr"/>
                <a:lstStyle/>
                <a:p>
                  <a:pPr algn="ctr"/>
                  <a:endParaRPr/>
                </a:p>
              </p:txBody>
            </p:sp>
          </p:grpSp>
          <p:grpSp>
            <p:nvGrpSpPr>
              <p:cNvPr id="47" name="îṩliḓe"/>
              <p:cNvGrpSpPr/>
              <p:nvPr/>
            </p:nvGrpSpPr>
            <p:grpSpPr>
              <a:xfrm>
                <a:off x="3748713" y="3953154"/>
                <a:ext cx="285578" cy="412502"/>
                <a:chOff x="4651064" y="4359311"/>
                <a:chExt cx="285578" cy="412502"/>
              </a:xfrm>
            </p:grpSpPr>
            <p:sp>
              <p:nvSpPr>
                <p:cNvPr id="72" name="îṡlïḑè"/>
                <p:cNvSpPr/>
                <p:nvPr/>
              </p:nvSpPr>
              <p:spPr bwMode="auto">
                <a:xfrm>
                  <a:off x="4738324" y="4456090"/>
                  <a:ext cx="55530" cy="315723"/>
                </a:xfrm>
                <a:custGeom>
                  <a:avLst/>
                  <a:gdLst>
                    <a:gd name="T0" fmla="*/ 8 w 15"/>
                    <a:gd name="T1" fmla="*/ 84 h 84"/>
                    <a:gd name="T2" fmla="*/ 0 w 15"/>
                    <a:gd name="T3" fmla="*/ 76 h 84"/>
                    <a:gd name="T4" fmla="*/ 0 w 15"/>
                    <a:gd name="T5" fmla="*/ 8 h 84"/>
                    <a:gd name="T6" fmla="*/ 8 w 15"/>
                    <a:gd name="T7" fmla="*/ 0 h 84"/>
                    <a:gd name="T8" fmla="*/ 15 w 15"/>
                    <a:gd name="T9" fmla="*/ 8 h 84"/>
                    <a:gd name="T10" fmla="*/ 15 w 15"/>
                    <a:gd name="T11" fmla="*/ 76 h 84"/>
                    <a:gd name="T12" fmla="*/ 8 w 15"/>
                    <a:gd name="T13" fmla="*/ 84 h 84"/>
                    <a:gd name="T14" fmla="*/ 8 w 15"/>
                    <a:gd name="T15" fmla="*/ 3 h 84"/>
                    <a:gd name="T16" fmla="*/ 3 w 15"/>
                    <a:gd name="T17" fmla="*/ 8 h 84"/>
                    <a:gd name="T18" fmla="*/ 3 w 15"/>
                    <a:gd name="T19" fmla="*/ 76 h 84"/>
                    <a:gd name="T20" fmla="*/ 8 w 15"/>
                    <a:gd name="T21" fmla="*/ 81 h 84"/>
                    <a:gd name="T22" fmla="*/ 12 w 15"/>
                    <a:gd name="T23" fmla="*/ 76 h 84"/>
                    <a:gd name="T24" fmla="*/ 12 w 15"/>
                    <a:gd name="T25" fmla="*/ 8 h 84"/>
                    <a:gd name="T26" fmla="*/ 8 w 15"/>
                    <a:gd name="T2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84">
                      <a:moveTo>
                        <a:pt x="8" y="84"/>
                      </a:moveTo>
                      <a:cubicBezTo>
                        <a:pt x="4" y="84"/>
                        <a:pt x="0" y="80"/>
                        <a:pt x="0" y="76"/>
                      </a:cubicBezTo>
                      <a:cubicBezTo>
                        <a:pt x="0" y="8"/>
                        <a:pt x="0" y="8"/>
                        <a:pt x="0" y="8"/>
                      </a:cubicBezTo>
                      <a:cubicBezTo>
                        <a:pt x="0" y="3"/>
                        <a:pt x="4" y="0"/>
                        <a:pt x="8" y="0"/>
                      </a:cubicBezTo>
                      <a:cubicBezTo>
                        <a:pt x="12" y="0"/>
                        <a:pt x="15" y="3"/>
                        <a:pt x="15" y="8"/>
                      </a:cubicBezTo>
                      <a:cubicBezTo>
                        <a:pt x="15" y="76"/>
                        <a:pt x="15" y="76"/>
                        <a:pt x="15" y="76"/>
                      </a:cubicBezTo>
                      <a:cubicBezTo>
                        <a:pt x="15" y="80"/>
                        <a:pt x="12" y="84"/>
                        <a:pt x="8" y="84"/>
                      </a:cubicBezTo>
                      <a:close/>
                      <a:moveTo>
                        <a:pt x="8" y="3"/>
                      </a:moveTo>
                      <a:cubicBezTo>
                        <a:pt x="5" y="3"/>
                        <a:pt x="3" y="5"/>
                        <a:pt x="3" y="8"/>
                      </a:cubicBezTo>
                      <a:cubicBezTo>
                        <a:pt x="3" y="76"/>
                        <a:pt x="3" y="76"/>
                        <a:pt x="3" y="76"/>
                      </a:cubicBezTo>
                      <a:cubicBezTo>
                        <a:pt x="3" y="79"/>
                        <a:pt x="5" y="81"/>
                        <a:pt x="8" y="81"/>
                      </a:cubicBezTo>
                      <a:cubicBezTo>
                        <a:pt x="10" y="81"/>
                        <a:pt x="12" y="79"/>
                        <a:pt x="12" y="76"/>
                      </a:cubicBezTo>
                      <a:cubicBezTo>
                        <a:pt x="12" y="8"/>
                        <a:pt x="12" y="8"/>
                        <a:pt x="12" y="8"/>
                      </a:cubicBezTo>
                      <a:cubicBezTo>
                        <a:pt x="12" y="5"/>
                        <a:pt x="10" y="3"/>
                        <a:pt x="8" y="3"/>
                      </a:cubicBezTo>
                      <a:close/>
                    </a:path>
                  </a:pathLst>
                </a:custGeom>
                <a:solidFill>
                  <a:schemeClr val="bg1">
                    <a:lumMod val="85000"/>
                  </a:schemeClr>
                </a:solidFill>
                <a:ln>
                  <a:noFill/>
                </a:ln>
              </p:spPr>
              <p:txBody>
                <a:bodyPr anchor="ctr"/>
                <a:lstStyle/>
                <a:p>
                  <a:pPr algn="ctr"/>
                  <a:endParaRPr/>
                </a:p>
              </p:txBody>
            </p:sp>
            <p:sp>
              <p:nvSpPr>
                <p:cNvPr id="73" name="íṡḷídé"/>
                <p:cNvSpPr/>
                <p:nvPr/>
              </p:nvSpPr>
              <p:spPr bwMode="auto">
                <a:xfrm>
                  <a:off x="4820824" y="4524312"/>
                  <a:ext cx="55530" cy="247501"/>
                </a:xfrm>
                <a:custGeom>
                  <a:avLst/>
                  <a:gdLst>
                    <a:gd name="T0" fmla="*/ 7 w 15"/>
                    <a:gd name="T1" fmla="*/ 66 h 66"/>
                    <a:gd name="T2" fmla="*/ 0 w 15"/>
                    <a:gd name="T3" fmla="*/ 58 h 66"/>
                    <a:gd name="T4" fmla="*/ 0 w 15"/>
                    <a:gd name="T5" fmla="*/ 8 h 66"/>
                    <a:gd name="T6" fmla="*/ 7 w 15"/>
                    <a:gd name="T7" fmla="*/ 0 h 66"/>
                    <a:gd name="T8" fmla="*/ 15 w 15"/>
                    <a:gd name="T9" fmla="*/ 8 h 66"/>
                    <a:gd name="T10" fmla="*/ 15 w 15"/>
                    <a:gd name="T11" fmla="*/ 58 h 66"/>
                    <a:gd name="T12" fmla="*/ 7 w 15"/>
                    <a:gd name="T13" fmla="*/ 66 h 66"/>
                    <a:gd name="T14" fmla="*/ 7 w 15"/>
                    <a:gd name="T15" fmla="*/ 3 h 66"/>
                    <a:gd name="T16" fmla="*/ 3 w 15"/>
                    <a:gd name="T17" fmla="*/ 8 h 66"/>
                    <a:gd name="T18" fmla="*/ 3 w 15"/>
                    <a:gd name="T19" fmla="*/ 58 h 66"/>
                    <a:gd name="T20" fmla="*/ 7 w 15"/>
                    <a:gd name="T21" fmla="*/ 63 h 66"/>
                    <a:gd name="T22" fmla="*/ 12 w 15"/>
                    <a:gd name="T23" fmla="*/ 58 h 66"/>
                    <a:gd name="T24" fmla="*/ 12 w 15"/>
                    <a:gd name="T25" fmla="*/ 8 h 66"/>
                    <a:gd name="T26" fmla="*/ 7 w 15"/>
                    <a:gd name="T27"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66">
                      <a:moveTo>
                        <a:pt x="7" y="66"/>
                      </a:moveTo>
                      <a:cubicBezTo>
                        <a:pt x="3" y="66"/>
                        <a:pt x="0" y="62"/>
                        <a:pt x="0" y="58"/>
                      </a:cubicBezTo>
                      <a:cubicBezTo>
                        <a:pt x="0" y="8"/>
                        <a:pt x="0" y="8"/>
                        <a:pt x="0" y="8"/>
                      </a:cubicBezTo>
                      <a:cubicBezTo>
                        <a:pt x="0" y="3"/>
                        <a:pt x="3" y="0"/>
                        <a:pt x="7" y="0"/>
                      </a:cubicBezTo>
                      <a:cubicBezTo>
                        <a:pt x="11" y="0"/>
                        <a:pt x="15" y="3"/>
                        <a:pt x="15" y="8"/>
                      </a:cubicBezTo>
                      <a:cubicBezTo>
                        <a:pt x="15" y="58"/>
                        <a:pt x="15" y="58"/>
                        <a:pt x="15" y="58"/>
                      </a:cubicBezTo>
                      <a:cubicBezTo>
                        <a:pt x="15" y="62"/>
                        <a:pt x="11" y="66"/>
                        <a:pt x="7" y="66"/>
                      </a:cubicBezTo>
                      <a:close/>
                      <a:moveTo>
                        <a:pt x="7" y="3"/>
                      </a:moveTo>
                      <a:cubicBezTo>
                        <a:pt x="5" y="3"/>
                        <a:pt x="3" y="5"/>
                        <a:pt x="3" y="8"/>
                      </a:cubicBezTo>
                      <a:cubicBezTo>
                        <a:pt x="3" y="58"/>
                        <a:pt x="3" y="58"/>
                        <a:pt x="3" y="58"/>
                      </a:cubicBezTo>
                      <a:cubicBezTo>
                        <a:pt x="3" y="61"/>
                        <a:pt x="5" y="63"/>
                        <a:pt x="7" y="63"/>
                      </a:cubicBezTo>
                      <a:cubicBezTo>
                        <a:pt x="10" y="63"/>
                        <a:pt x="12" y="61"/>
                        <a:pt x="12" y="58"/>
                      </a:cubicBezTo>
                      <a:cubicBezTo>
                        <a:pt x="12" y="8"/>
                        <a:pt x="12" y="8"/>
                        <a:pt x="12" y="8"/>
                      </a:cubicBezTo>
                      <a:cubicBezTo>
                        <a:pt x="12" y="5"/>
                        <a:pt x="10" y="3"/>
                        <a:pt x="7" y="3"/>
                      </a:cubicBezTo>
                      <a:close/>
                    </a:path>
                  </a:pathLst>
                </a:custGeom>
                <a:solidFill>
                  <a:schemeClr val="bg1">
                    <a:lumMod val="85000"/>
                  </a:schemeClr>
                </a:solidFill>
                <a:ln>
                  <a:noFill/>
                </a:ln>
              </p:spPr>
              <p:txBody>
                <a:bodyPr anchor="ctr"/>
                <a:lstStyle/>
                <a:p>
                  <a:pPr algn="ctr"/>
                  <a:endParaRPr/>
                </a:p>
              </p:txBody>
            </p:sp>
            <p:sp>
              <p:nvSpPr>
                <p:cNvPr id="74" name="ísḻiďè"/>
                <p:cNvSpPr/>
                <p:nvPr/>
              </p:nvSpPr>
              <p:spPr bwMode="auto">
                <a:xfrm>
                  <a:off x="4651064" y="4636957"/>
                  <a:ext cx="52356" cy="134856"/>
                </a:xfrm>
                <a:custGeom>
                  <a:avLst/>
                  <a:gdLst>
                    <a:gd name="T0" fmla="*/ 7 w 14"/>
                    <a:gd name="T1" fmla="*/ 36 h 36"/>
                    <a:gd name="T2" fmla="*/ 0 w 14"/>
                    <a:gd name="T3" fmla="*/ 28 h 36"/>
                    <a:gd name="T4" fmla="*/ 0 w 14"/>
                    <a:gd name="T5" fmla="*/ 7 h 36"/>
                    <a:gd name="T6" fmla="*/ 7 w 14"/>
                    <a:gd name="T7" fmla="*/ 0 h 36"/>
                    <a:gd name="T8" fmla="*/ 14 w 14"/>
                    <a:gd name="T9" fmla="*/ 7 h 36"/>
                    <a:gd name="T10" fmla="*/ 14 w 14"/>
                    <a:gd name="T11" fmla="*/ 28 h 36"/>
                    <a:gd name="T12" fmla="*/ 7 w 14"/>
                    <a:gd name="T13" fmla="*/ 36 h 36"/>
                    <a:gd name="T14" fmla="*/ 7 w 14"/>
                    <a:gd name="T15" fmla="*/ 3 h 36"/>
                    <a:gd name="T16" fmla="*/ 3 w 14"/>
                    <a:gd name="T17" fmla="*/ 7 h 36"/>
                    <a:gd name="T18" fmla="*/ 3 w 14"/>
                    <a:gd name="T19" fmla="*/ 28 h 36"/>
                    <a:gd name="T20" fmla="*/ 7 w 14"/>
                    <a:gd name="T21" fmla="*/ 33 h 36"/>
                    <a:gd name="T22" fmla="*/ 11 w 14"/>
                    <a:gd name="T23" fmla="*/ 28 h 36"/>
                    <a:gd name="T24" fmla="*/ 11 w 14"/>
                    <a:gd name="T25" fmla="*/ 7 h 36"/>
                    <a:gd name="T26" fmla="*/ 7 w 14"/>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6">
                      <a:moveTo>
                        <a:pt x="7" y="36"/>
                      </a:moveTo>
                      <a:cubicBezTo>
                        <a:pt x="3" y="36"/>
                        <a:pt x="0" y="32"/>
                        <a:pt x="0" y="28"/>
                      </a:cubicBezTo>
                      <a:cubicBezTo>
                        <a:pt x="0" y="7"/>
                        <a:pt x="0" y="7"/>
                        <a:pt x="0" y="7"/>
                      </a:cubicBezTo>
                      <a:cubicBezTo>
                        <a:pt x="0" y="3"/>
                        <a:pt x="3" y="0"/>
                        <a:pt x="7" y="0"/>
                      </a:cubicBezTo>
                      <a:cubicBezTo>
                        <a:pt x="11" y="0"/>
                        <a:pt x="14" y="3"/>
                        <a:pt x="14" y="7"/>
                      </a:cubicBezTo>
                      <a:cubicBezTo>
                        <a:pt x="14" y="28"/>
                        <a:pt x="14" y="28"/>
                        <a:pt x="14" y="28"/>
                      </a:cubicBezTo>
                      <a:cubicBezTo>
                        <a:pt x="14" y="32"/>
                        <a:pt x="11" y="36"/>
                        <a:pt x="7" y="36"/>
                      </a:cubicBezTo>
                      <a:close/>
                      <a:moveTo>
                        <a:pt x="7" y="3"/>
                      </a:moveTo>
                      <a:cubicBezTo>
                        <a:pt x="5" y="3"/>
                        <a:pt x="3" y="5"/>
                        <a:pt x="3" y="7"/>
                      </a:cubicBezTo>
                      <a:cubicBezTo>
                        <a:pt x="3" y="28"/>
                        <a:pt x="3" y="28"/>
                        <a:pt x="3" y="28"/>
                      </a:cubicBezTo>
                      <a:cubicBezTo>
                        <a:pt x="3" y="31"/>
                        <a:pt x="5" y="33"/>
                        <a:pt x="7" y="33"/>
                      </a:cubicBezTo>
                      <a:cubicBezTo>
                        <a:pt x="9" y="33"/>
                        <a:pt x="11" y="31"/>
                        <a:pt x="11" y="28"/>
                      </a:cubicBezTo>
                      <a:cubicBezTo>
                        <a:pt x="11" y="7"/>
                        <a:pt x="11" y="7"/>
                        <a:pt x="11" y="7"/>
                      </a:cubicBezTo>
                      <a:cubicBezTo>
                        <a:pt x="11" y="5"/>
                        <a:pt x="9" y="3"/>
                        <a:pt x="7" y="3"/>
                      </a:cubicBezTo>
                      <a:close/>
                    </a:path>
                  </a:pathLst>
                </a:custGeom>
                <a:solidFill>
                  <a:schemeClr val="bg1">
                    <a:lumMod val="85000"/>
                  </a:schemeClr>
                </a:solidFill>
                <a:ln>
                  <a:noFill/>
                </a:ln>
              </p:spPr>
              <p:txBody>
                <a:bodyPr anchor="ctr"/>
                <a:lstStyle/>
                <a:p>
                  <a:pPr algn="ctr"/>
                  <a:endParaRPr/>
                </a:p>
              </p:txBody>
            </p:sp>
            <p:sp>
              <p:nvSpPr>
                <p:cNvPr id="75" name="í$ḻîḍe"/>
                <p:cNvSpPr/>
                <p:nvPr/>
              </p:nvSpPr>
              <p:spPr bwMode="auto">
                <a:xfrm>
                  <a:off x="4651064" y="4359311"/>
                  <a:ext cx="285578" cy="118991"/>
                </a:xfrm>
                <a:custGeom>
                  <a:avLst/>
                  <a:gdLst>
                    <a:gd name="T0" fmla="*/ 2 w 180"/>
                    <a:gd name="T1" fmla="*/ 75 h 75"/>
                    <a:gd name="T2" fmla="*/ 0 w 180"/>
                    <a:gd name="T3" fmla="*/ 68 h 75"/>
                    <a:gd name="T4" fmla="*/ 97 w 180"/>
                    <a:gd name="T5" fmla="*/ 19 h 75"/>
                    <a:gd name="T6" fmla="*/ 114 w 180"/>
                    <a:gd name="T7" fmla="*/ 42 h 75"/>
                    <a:gd name="T8" fmla="*/ 159 w 180"/>
                    <a:gd name="T9" fmla="*/ 7 h 75"/>
                    <a:gd name="T10" fmla="*/ 152 w 180"/>
                    <a:gd name="T11" fmla="*/ 7 h 75"/>
                    <a:gd name="T12" fmla="*/ 152 w 180"/>
                    <a:gd name="T13" fmla="*/ 0 h 75"/>
                    <a:gd name="T14" fmla="*/ 180 w 180"/>
                    <a:gd name="T15" fmla="*/ 0 h 75"/>
                    <a:gd name="T16" fmla="*/ 112 w 180"/>
                    <a:gd name="T17" fmla="*/ 52 h 75"/>
                    <a:gd name="T18" fmla="*/ 95 w 180"/>
                    <a:gd name="T19" fmla="*/ 28 h 75"/>
                    <a:gd name="T20" fmla="*/ 2 w 180"/>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75">
                      <a:moveTo>
                        <a:pt x="2" y="75"/>
                      </a:moveTo>
                      <a:lnTo>
                        <a:pt x="0" y="68"/>
                      </a:lnTo>
                      <a:lnTo>
                        <a:pt x="97" y="19"/>
                      </a:lnTo>
                      <a:lnTo>
                        <a:pt x="114" y="42"/>
                      </a:lnTo>
                      <a:lnTo>
                        <a:pt x="159" y="7"/>
                      </a:lnTo>
                      <a:lnTo>
                        <a:pt x="152" y="7"/>
                      </a:lnTo>
                      <a:lnTo>
                        <a:pt x="152" y="0"/>
                      </a:lnTo>
                      <a:lnTo>
                        <a:pt x="180" y="0"/>
                      </a:lnTo>
                      <a:lnTo>
                        <a:pt x="112" y="52"/>
                      </a:lnTo>
                      <a:lnTo>
                        <a:pt x="95" y="28"/>
                      </a:lnTo>
                      <a:lnTo>
                        <a:pt x="2" y="75"/>
                      </a:lnTo>
                      <a:close/>
                    </a:path>
                  </a:pathLst>
                </a:custGeom>
                <a:solidFill>
                  <a:schemeClr val="bg1">
                    <a:lumMod val="85000"/>
                  </a:schemeClr>
                </a:solidFill>
                <a:ln>
                  <a:noFill/>
                </a:ln>
              </p:spPr>
              <p:txBody>
                <a:bodyPr anchor="ctr"/>
                <a:lstStyle/>
                <a:p>
                  <a:pPr algn="ctr"/>
                  <a:endParaRPr/>
                </a:p>
              </p:txBody>
            </p:sp>
            <p:sp>
              <p:nvSpPr>
                <p:cNvPr id="76" name="iṣ1ïḋê"/>
                <p:cNvSpPr/>
                <p:nvPr/>
              </p:nvSpPr>
              <p:spPr bwMode="auto">
                <a:xfrm>
                  <a:off x="4906498" y="4362484"/>
                  <a:ext cx="23799" cy="30144"/>
                </a:xfrm>
                <a:custGeom>
                  <a:avLst/>
                  <a:gdLst>
                    <a:gd name="T0" fmla="*/ 8 w 15"/>
                    <a:gd name="T1" fmla="*/ 19 h 19"/>
                    <a:gd name="T2" fmla="*/ 0 w 15"/>
                    <a:gd name="T3" fmla="*/ 17 h 19"/>
                    <a:gd name="T4" fmla="*/ 8 w 15"/>
                    <a:gd name="T5" fmla="*/ 0 h 19"/>
                    <a:gd name="T6" fmla="*/ 15 w 15"/>
                    <a:gd name="T7" fmla="*/ 2 h 19"/>
                    <a:gd name="T8" fmla="*/ 8 w 15"/>
                    <a:gd name="T9" fmla="*/ 19 h 19"/>
                  </a:gdLst>
                  <a:ahLst/>
                  <a:cxnLst>
                    <a:cxn ang="0">
                      <a:pos x="T0" y="T1"/>
                    </a:cxn>
                    <a:cxn ang="0">
                      <a:pos x="T2" y="T3"/>
                    </a:cxn>
                    <a:cxn ang="0">
                      <a:pos x="T4" y="T5"/>
                    </a:cxn>
                    <a:cxn ang="0">
                      <a:pos x="T6" y="T7"/>
                    </a:cxn>
                    <a:cxn ang="0">
                      <a:pos x="T8" y="T9"/>
                    </a:cxn>
                  </a:cxnLst>
                  <a:rect l="0" t="0" r="r" b="b"/>
                  <a:pathLst>
                    <a:path w="15" h="19">
                      <a:moveTo>
                        <a:pt x="8" y="19"/>
                      </a:moveTo>
                      <a:lnTo>
                        <a:pt x="0" y="17"/>
                      </a:lnTo>
                      <a:lnTo>
                        <a:pt x="8" y="0"/>
                      </a:lnTo>
                      <a:lnTo>
                        <a:pt x="15" y="2"/>
                      </a:lnTo>
                      <a:lnTo>
                        <a:pt x="8" y="19"/>
                      </a:lnTo>
                      <a:close/>
                    </a:path>
                  </a:pathLst>
                </a:custGeom>
                <a:solidFill>
                  <a:schemeClr val="bg1">
                    <a:lumMod val="85000"/>
                  </a:schemeClr>
                </a:solidFill>
                <a:ln>
                  <a:noFill/>
                </a:ln>
              </p:spPr>
              <p:txBody>
                <a:bodyPr anchor="ctr"/>
                <a:lstStyle/>
                <a:p>
                  <a:pPr algn="ctr"/>
                  <a:endParaRPr/>
                </a:p>
              </p:txBody>
            </p:sp>
          </p:grpSp>
          <p:grpSp>
            <p:nvGrpSpPr>
              <p:cNvPr id="48" name="ïṩliḓe"/>
              <p:cNvGrpSpPr/>
              <p:nvPr/>
            </p:nvGrpSpPr>
            <p:grpSpPr>
              <a:xfrm>
                <a:off x="3835973" y="2208213"/>
                <a:ext cx="490243" cy="463271"/>
                <a:chOff x="5607752" y="3426422"/>
                <a:chExt cx="490243" cy="463271"/>
              </a:xfrm>
            </p:grpSpPr>
            <p:sp>
              <p:nvSpPr>
                <p:cNvPr id="64" name="îṣ1îḑé"/>
                <p:cNvSpPr/>
                <p:nvPr/>
              </p:nvSpPr>
              <p:spPr bwMode="auto">
                <a:xfrm>
                  <a:off x="5607752" y="3426422"/>
                  <a:ext cx="490243" cy="463271"/>
                </a:xfrm>
                <a:custGeom>
                  <a:avLst/>
                  <a:gdLst>
                    <a:gd name="T0" fmla="*/ 86 w 130"/>
                    <a:gd name="T1" fmla="*/ 123 h 123"/>
                    <a:gd name="T2" fmla="*/ 0 w 130"/>
                    <a:gd name="T3" fmla="*/ 102 h 123"/>
                    <a:gd name="T4" fmla="*/ 3 w 130"/>
                    <a:gd name="T5" fmla="*/ 100 h 123"/>
                    <a:gd name="T6" fmla="*/ 54 w 130"/>
                    <a:gd name="T7" fmla="*/ 1 h 123"/>
                    <a:gd name="T8" fmla="*/ 54 w 130"/>
                    <a:gd name="T9" fmla="*/ 0 h 123"/>
                    <a:gd name="T10" fmla="*/ 130 w 130"/>
                    <a:gd name="T11" fmla="*/ 18 h 123"/>
                    <a:gd name="T12" fmla="*/ 130 w 130"/>
                    <a:gd name="T13" fmla="*/ 20 h 123"/>
                    <a:gd name="T14" fmla="*/ 86 w 130"/>
                    <a:gd name="T15" fmla="*/ 123 h 123"/>
                    <a:gd name="T16" fmla="*/ 7 w 130"/>
                    <a:gd name="T17" fmla="*/ 101 h 123"/>
                    <a:gd name="T18" fmla="*/ 86 w 130"/>
                    <a:gd name="T19" fmla="*/ 120 h 123"/>
                    <a:gd name="T20" fmla="*/ 127 w 130"/>
                    <a:gd name="T21" fmla="*/ 20 h 123"/>
                    <a:gd name="T22" fmla="*/ 56 w 130"/>
                    <a:gd name="T23" fmla="*/ 4 h 123"/>
                    <a:gd name="T24" fmla="*/ 7 w 130"/>
                    <a:gd name="T25" fmla="*/ 10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23">
                      <a:moveTo>
                        <a:pt x="86" y="123"/>
                      </a:moveTo>
                      <a:cubicBezTo>
                        <a:pt x="0" y="102"/>
                        <a:pt x="0" y="102"/>
                        <a:pt x="0" y="102"/>
                      </a:cubicBezTo>
                      <a:cubicBezTo>
                        <a:pt x="3" y="100"/>
                        <a:pt x="3" y="100"/>
                        <a:pt x="3" y="100"/>
                      </a:cubicBezTo>
                      <a:cubicBezTo>
                        <a:pt x="28" y="85"/>
                        <a:pt x="53" y="2"/>
                        <a:pt x="54" y="1"/>
                      </a:cubicBezTo>
                      <a:cubicBezTo>
                        <a:pt x="54" y="0"/>
                        <a:pt x="54" y="0"/>
                        <a:pt x="54" y="0"/>
                      </a:cubicBezTo>
                      <a:cubicBezTo>
                        <a:pt x="130" y="18"/>
                        <a:pt x="130" y="18"/>
                        <a:pt x="130" y="18"/>
                      </a:cubicBezTo>
                      <a:cubicBezTo>
                        <a:pt x="130" y="20"/>
                        <a:pt x="130" y="20"/>
                        <a:pt x="130" y="20"/>
                      </a:cubicBezTo>
                      <a:cubicBezTo>
                        <a:pt x="117" y="108"/>
                        <a:pt x="88" y="122"/>
                        <a:pt x="86" y="123"/>
                      </a:cubicBezTo>
                      <a:close/>
                      <a:moveTo>
                        <a:pt x="7" y="101"/>
                      </a:moveTo>
                      <a:cubicBezTo>
                        <a:pt x="86" y="120"/>
                        <a:pt x="86" y="120"/>
                        <a:pt x="86" y="120"/>
                      </a:cubicBezTo>
                      <a:cubicBezTo>
                        <a:pt x="89" y="117"/>
                        <a:pt x="115" y="100"/>
                        <a:pt x="127" y="20"/>
                      </a:cubicBezTo>
                      <a:cubicBezTo>
                        <a:pt x="56" y="4"/>
                        <a:pt x="56" y="4"/>
                        <a:pt x="56" y="4"/>
                      </a:cubicBezTo>
                      <a:cubicBezTo>
                        <a:pt x="53" y="14"/>
                        <a:pt x="30" y="82"/>
                        <a:pt x="7" y="101"/>
                      </a:cubicBezTo>
                      <a:close/>
                    </a:path>
                  </a:pathLst>
                </a:custGeom>
                <a:solidFill>
                  <a:schemeClr val="bg1">
                    <a:lumMod val="85000"/>
                  </a:schemeClr>
                </a:solidFill>
                <a:ln>
                  <a:noFill/>
                </a:ln>
              </p:spPr>
              <p:txBody>
                <a:bodyPr anchor="ctr"/>
                <a:lstStyle/>
                <a:p>
                  <a:pPr algn="ctr"/>
                  <a:endParaRPr/>
                </a:p>
              </p:txBody>
            </p:sp>
            <p:sp>
              <p:nvSpPr>
                <p:cNvPr id="65" name="iš1íde"/>
                <p:cNvSpPr/>
                <p:nvPr/>
              </p:nvSpPr>
              <p:spPr bwMode="auto">
                <a:xfrm>
                  <a:off x="5829869" y="3516854"/>
                  <a:ext cx="193559" cy="57115"/>
                </a:xfrm>
                <a:custGeom>
                  <a:avLst/>
                  <a:gdLst>
                    <a:gd name="T0" fmla="*/ 122 w 122"/>
                    <a:gd name="T1" fmla="*/ 36 h 36"/>
                    <a:gd name="T2" fmla="*/ 0 w 122"/>
                    <a:gd name="T3" fmla="*/ 7 h 36"/>
                    <a:gd name="T4" fmla="*/ 3 w 122"/>
                    <a:gd name="T5" fmla="*/ 0 h 36"/>
                    <a:gd name="T6" fmla="*/ 122 w 122"/>
                    <a:gd name="T7" fmla="*/ 29 h 36"/>
                    <a:gd name="T8" fmla="*/ 122 w 122"/>
                    <a:gd name="T9" fmla="*/ 36 h 36"/>
                  </a:gdLst>
                  <a:ahLst/>
                  <a:cxnLst>
                    <a:cxn ang="0">
                      <a:pos x="T0" y="T1"/>
                    </a:cxn>
                    <a:cxn ang="0">
                      <a:pos x="T2" y="T3"/>
                    </a:cxn>
                    <a:cxn ang="0">
                      <a:pos x="T4" y="T5"/>
                    </a:cxn>
                    <a:cxn ang="0">
                      <a:pos x="T6" y="T7"/>
                    </a:cxn>
                    <a:cxn ang="0">
                      <a:pos x="T8" y="T9"/>
                    </a:cxn>
                  </a:cxnLst>
                  <a:rect l="0" t="0" r="r" b="b"/>
                  <a:pathLst>
                    <a:path w="122" h="36">
                      <a:moveTo>
                        <a:pt x="122" y="36"/>
                      </a:moveTo>
                      <a:lnTo>
                        <a:pt x="0" y="7"/>
                      </a:lnTo>
                      <a:lnTo>
                        <a:pt x="3" y="0"/>
                      </a:lnTo>
                      <a:lnTo>
                        <a:pt x="122" y="29"/>
                      </a:lnTo>
                      <a:lnTo>
                        <a:pt x="122" y="36"/>
                      </a:lnTo>
                      <a:close/>
                    </a:path>
                  </a:pathLst>
                </a:custGeom>
                <a:solidFill>
                  <a:schemeClr val="bg1">
                    <a:lumMod val="85000"/>
                  </a:schemeClr>
                </a:solidFill>
                <a:ln>
                  <a:noFill/>
                </a:ln>
              </p:spPr>
              <p:txBody>
                <a:bodyPr anchor="ctr"/>
                <a:lstStyle/>
                <a:p>
                  <a:pPr algn="ctr"/>
                  <a:endParaRPr/>
                </a:p>
              </p:txBody>
            </p:sp>
            <p:sp>
              <p:nvSpPr>
                <p:cNvPr id="66" name="ís1îḋe"/>
                <p:cNvSpPr/>
                <p:nvPr/>
              </p:nvSpPr>
              <p:spPr bwMode="auto">
                <a:xfrm>
                  <a:off x="5823523" y="3558104"/>
                  <a:ext cx="176108" cy="52355"/>
                </a:xfrm>
                <a:custGeom>
                  <a:avLst/>
                  <a:gdLst>
                    <a:gd name="T0" fmla="*/ 111 w 111"/>
                    <a:gd name="T1" fmla="*/ 33 h 33"/>
                    <a:gd name="T2" fmla="*/ 0 w 111"/>
                    <a:gd name="T3" fmla="*/ 7 h 33"/>
                    <a:gd name="T4" fmla="*/ 0 w 111"/>
                    <a:gd name="T5" fmla="*/ 0 h 33"/>
                    <a:gd name="T6" fmla="*/ 111 w 111"/>
                    <a:gd name="T7" fmla="*/ 26 h 33"/>
                    <a:gd name="T8" fmla="*/ 111 w 111"/>
                    <a:gd name="T9" fmla="*/ 33 h 33"/>
                  </a:gdLst>
                  <a:ahLst/>
                  <a:cxnLst>
                    <a:cxn ang="0">
                      <a:pos x="T0" y="T1"/>
                    </a:cxn>
                    <a:cxn ang="0">
                      <a:pos x="T2" y="T3"/>
                    </a:cxn>
                    <a:cxn ang="0">
                      <a:pos x="T4" y="T5"/>
                    </a:cxn>
                    <a:cxn ang="0">
                      <a:pos x="T6" y="T7"/>
                    </a:cxn>
                    <a:cxn ang="0">
                      <a:pos x="T8" y="T9"/>
                    </a:cxn>
                  </a:cxnLst>
                  <a:rect l="0" t="0" r="r" b="b"/>
                  <a:pathLst>
                    <a:path w="111" h="33">
                      <a:moveTo>
                        <a:pt x="111" y="33"/>
                      </a:moveTo>
                      <a:lnTo>
                        <a:pt x="0" y="7"/>
                      </a:lnTo>
                      <a:lnTo>
                        <a:pt x="0" y="0"/>
                      </a:lnTo>
                      <a:lnTo>
                        <a:pt x="111" y="26"/>
                      </a:lnTo>
                      <a:lnTo>
                        <a:pt x="111" y="33"/>
                      </a:lnTo>
                      <a:close/>
                    </a:path>
                  </a:pathLst>
                </a:custGeom>
                <a:solidFill>
                  <a:schemeClr val="bg1">
                    <a:lumMod val="85000"/>
                  </a:schemeClr>
                </a:solidFill>
                <a:ln>
                  <a:noFill/>
                </a:ln>
              </p:spPr>
              <p:txBody>
                <a:bodyPr anchor="ctr"/>
                <a:lstStyle/>
                <a:p>
                  <a:pPr algn="ctr"/>
                  <a:endParaRPr/>
                </a:p>
              </p:txBody>
            </p:sp>
            <p:sp>
              <p:nvSpPr>
                <p:cNvPr id="67" name="išlide"/>
                <p:cNvSpPr/>
                <p:nvPr/>
              </p:nvSpPr>
              <p:spPr bwMode="auto">
                <a:xfrm>
                  <a:off x="5812417" y="3604115"/>
                  <a:ext cx="176108" cy="52355"/>
                </a:xfrm>
                <a:custGeom>
                  <a:avLst/>
                  <a:gdLst>
                    <a:gd name="T0" fmla="*/ 111 w 111"/>
                    <a:gd name="T1" fmla="*/ 33 h 33"/>
                    <a:gd name="T2" fmla="*/ 0 w 111"/>
                    <a:gd name="T3" fmla="*/ 7 h 33"/>
                    <a:gd name="T4" fmla="*/ 0 w 111"/>
                    <a:gd name="T5" fmla="*/ 0 h 33"/>
                    <a:gd name="T6" fmla="*/ 111 w 111"/>
                    <a:gd name="T7" fmla="*/ 26 h 33"/>
                    <a:gd name="T8" fmla="*/ 111 w 111"/>
                    <a:gd name="T9" fmla="*/ 33 h 33"/>
                  </a:gdLst>
                  <a:ahLst/>
                  <a:cxnLst>
                    <a:cxn ang="0">
                      <a:pos x="T0" y="T1"/>
                    </a:cxn>
                    <a:cxn ang="0">
                      <a:pos x="T2" y="T3"/>
                    </a:cxn>
                    <a:cxn ang="0">
                      <a:pos x="T4" y="T5"/>
                    </a:cxn>
                    <a:cxn ang="0">
                      <a:pos x="T6" y="T7"/>
                    </a:cxn>
                    <a:cxn ang="0">
                      <a:pos x="T8" y="T9"/>
                    </a:cxn>
                  </a:cxnLst>
                  <a:rect l="0" t="0" r="r" b="b"/>
                  <a:pathLst>
                    <a:path w="111" h="33">
                      <a:moveTo>
                        <a:pt x="111" y="33"/>
                      </a:moveTo>
                      <a:lnTo>
                        <a:pt x="0" y="7"/>
                      </a:lnTo>
                      <a:lnTo>
                        <a:pt x="0" y="0"/>
                      </a:lnTo>
                      <a:lnTo>
                        <a:pt x="111" y="26"/>
                      </a:lnTo>
                      <a:lnTo>
                        <a:pt x="111" y="33"/>
                      </a:lnTo>
                      <a:close/>
                    </a:path>
                  </a:pathLst>
                </a:custGeom>
                <a:solidFill>
                  <a:schemeClr val="bg1">
                    <a:lumMod val="85000"/>
                  </a:schemeClr>
                </a:solidFill>
                <a:ln>
                  <a:noFill/>
                </a:ln>
              </p:spPr>
              <p:txBody>
                <a:bodyPr anchor="ctr"/>
                <a:lstStyle/>
                <a:p>
                  <a:pPr algn="ctr"/>
                  <a:endParaRPr/>
                </a:p>
              </p:txBody>
            </p:sp>
            <p:sp>
              <p:nvSpPr>
                <p:cNvPr id="68" name="ïşḻiḓê"/>
                <p:cNvSpPr/>
                <p:nvPr/>
              </p:nvSpPr>
              <p:spPr bwMode="auto">
                <a:xfrm>
                  <a:off x="5788618" y="3634259"/>
                  <a:ext cx="177693" cy="52355"/>
                </a:xfrm>
                <a:custGeom>
                  <a:avLst/>
                  <a:gdLst>
                    <a:gd name="T0" fmla="*/ 112 w 112"/>
                    <a:gd name="T1" fmla="*/ 33 h 33"/>
                    <a:gd name="T2" fmla="*/ 0 w 112"/>
                    <a:gd name="T3" fmla="*/ 7 h 33"/>
                    <a:gd name="T4" fmla="*/ 0 w 112"/>
                    <a:gd name="T5" fmla="*/ 0 h 33"/>
                    <a:gd name="T6" fmla="*/ 112 w 112"/>
                    <a:gd name="T7" fmla="*/ 26 h 33"/>
                    <a:gd name="T8" fmla="*/ 112 w 112"/>
                    <a:gd name="T9" fmla="*/ 33 h 33"/>
                  </a:gdLst>
                  <a:ahLst/>
                  <a:cxnLst>
                    <a:cxn ang="0">
                      <a:pos x="T0" y="T1"/>
                    </a:cxn>
                    <a:cxn ang="0">
                      <a:pos x="T2" y="T3"/>
                    </a:cxn>
                    <a:cxn ang="0">
                      <a:pos x="T4" y="T5"/>
                    </a:cxn>
                    <a:cxn ang="0">
                      <a:pos x="T6" y="T7"/>
                    </a:cxn>
                    <a:cxn ang="0">
                      <a:pos x="T8" y="T9"/>
                    </a:cxn>
                  </a:cxnLst>
                  <a:rect l="0" t="0" r="r" b="b"/>
                  <a:pathLst>
                    <a:path w="112" h="33">
                      <a:moveTo>
                        <a:pt x="112" y="33"/>
                      </a:moveTo>
                      <a:lnTo>
                        <a:pt x="0" y="7"/>
                      </a:lnTo>
                      <a:lnTo>
                        <a:pt x="0" y="0"/>
                      </a:lnTo>
                      <a:lnTo>
                        <a:pt x="112" y="26"/>
                      </a:lnTo>
                      <a:lnTo>
                        <a:pt x="112" y="33"/>
                      </a:lnTo>
                      <a:close/>
                    </a:path>
                  </a:pathLst>
                </a:custGeom>
                <a:solidFill>
                  <a:schemeClr val="bg1">
                    <a:lumMod val="85000"/>
                  </a:schemeClr>
                </a:solidFill>
                <a:ln>
                  <a:noFill/>
                </a:ln>
              </p:spPr>
              <p:txBody>
                <a:bodyPr anchor="ctr"/>
                <a:lstStyle/>
                <a:p>
                  <a:pPr algn="ctr"/>
                  <a:endParaRPr/>
                </a:p>
              </p:txBody>
            </p:sp>
            <p:sp>
              <p:nvSpPr>
                <p:cNvPr id="69" name="íślïḑè"/>
                <p:cNvSpPr/>
                <p:nvPr/>
              </p:nvSpPr>
              <p:spPr bwMode="auto">
                <a:xfrm>
                  <a:off x="5769579" y="3675509"/>
                  <a:ext cx="180866" cy="52355"/>
                </a:xfrm>
                <a:custGeom>
                  <a:avLst/>
                  <a:gdLst>
                    <a:gd name="T0" fmla="*/ 112 w 114"/>
                    <a:gd name="T1" fmla="*/ 33 h 33"/>
                    <a:gd name="T2" fmla="*/ 0 w 114"/>
                    <a:gd name="T3" fmla="*/ 7 h 33"/>
                    <a:gd name="T4" fmla="*/ 3 w 114"/>
                    <a:gd name="T5" fmla="*/ 0 h 33"/>
                    <a:gd name="T6" fmla="*/ 114 w 114"/>
                    <a:gd name="T7" fmla="*/ 28 h 33"/>
                    <a:gd name="T8" fmla="*/ 112 w 114"/>
                    <a:gd name="T9" fmla="*/ 33 h 33"/>
                  </a:gdLst>
                  <a:ahLst/>
                  <a:cxnLst>
                    <a:cxn ang="0">
                      <a:pos x="T0" y="T1"/>
                    </a:cxn>
                    <a:cxn ang="0">
                      <a:pos x="T2" y="T3"/>
                    </a:cxn>
                    <a:cxn ang="0">
                      <a:pos x="T4" y="T5"/>
                    </a:cxn>
                    <a:cxn ang="0">
                      <a:pos x="T6" y="T7"/>
                    </a:cxn>
                    <a:cxn ang="0">
                      <a:pos x="T8" y="T9"/>
                    </a:cxn>
                  </a:cxnLst>
                  <a:rect l="0" t="0" r="r" b="b"/>
                  <a:pathLst>
                    <a:path w="114" h="33">
                      <a:moveTo>
                        <a:pt x="112" y="33"/>
                      </a:moveTo>
                      <a:lnTo>
                        <a:pt x="0" y="7"/>
                      </a:lnTo>
                      <a:lnTo>
                        <a:pt x="3" y="0"/>
                      </a:lnTo>
                      <a:lnTo>
                        <a:pt x="114" y="28"/>
                      </a:lnTo>
                      <a:lnTo>
                        <a:pt x="112" y="33"/>
                      </a:lnTo>
                      <a:close/>
                    </a:path>
                  </a:pathLst>
                </a:custGeom>
                <a:solidFill>
                  <a:schemeClr val="bg1">
                    <a:lumMod val="85000"/>
                  </a:schemeClr>
                </a:solidFill>
                <a:ln>
                  <a:noFill/>
                </a:ln>
              </p:spPr>
              <p:txBody>
                <a:bodyPr anchor="ctr"/>
                <a:lstStyle/>
                <a:p>
                  <a:pPr algn="ctr"/>
                  <a:endParaRPr/>
                </a:p>
              </p:txBody>
            </p:sp>
            <p:sp>
              <p:nvSpPr>
                <p:cNvPr id="70" name="íŝļiďê"/>
                <p:cNvSpPr/>
                <p:nvPr/>
              </p:nvSpPr>
              <p:spPr bwMode="auto">
                <a:xfrm>
                  <a:off x="5980591" y="3434354"/>
                  <a:ext cx="76154" cy="90433"/>
                </a:xfrm>
                <a:custGeom>
                  <a:avLst/>
                  <a:gdLst>
                    <a:gd name="T0" fmla="*/ 0 w 48"/>
                    <a:gd name="T1" fmla="*/ 38 h 57"/>
                    <a:gd name="T2" fmla="*/ 29 w 48"/>
                    <a:gd name="T3" fmla="*/ 0 h 57"/>
                    <a:gd name="T4" fmla="*/ 48 w 48"/>
                    <a:gd name="T5" fmla="*/ 12 h 57"/>
                    <a:gd name="T6" fmla="*/ 12 w 48"/>
                    <a:gd name="T7" fmla="*/ 57 h 57"/>
                    <a:gd name="T8" fmla="*/ 0 w 48"/>
                    <a:gd name="T9" fmla="*/ 38 h 57"/>
                  </a:gdLst>
                  <a:ahLst/>
                  <a:cxnLst>
                    <a:cxn ang="0">
                      <a:pos x="T0" y="T1"/>
                    </a:cxn>
                    <a:cxn ang="0">
                      <a:pos x="T2" y="T3"/>
                    </a:cxn>
                    <a:cxn ang="0">
                      <a:pos x="T4" y="T5"/>
                    </a:cxn>
                    <a:cxn ang="0">
                      <a:pos x="T6" y="T7"/>
                    </a:cxn>
                    <a:cxn ang="0">
                      <a:pos x="T8" y="T9"/>
                    </a:cxn>
                  </a:cxnLst>
                  <a:rect l="0" t="0" r="r" b="b"/>
                  <a:pathLst>
                    <a:path w="48" h="57">
                      <a:moveTo>
                        <a:pt x="0" y="38"/>
                      </a:moveTo>
                      <a:lnTo>
                        <a:pt x="29" y="0"/>
                      </a:lnTo>
                      <a:lnTo>
                        <a:pt x="48" y="12"/>
                      </a:lnTo>
                      <a:lnTo>
                        <a:pt x="12" y="57"/>
                      </a:lnTo>
                      <a:lnTo>
                        <a:pt x="0" y="38"/>
                      </a:lnTo>
                      <a:close/>
                    </a:path>
                  </a:pathLst>
                </a:custGeom>
                <a:solidFill>
                  <a:schemeClr val="bg1">
                    <a:lumMod val="85000"/>
                  </a:schemeClr>
                </a:solidFill>
                <a:ln>
                  <a:noFill/>
                </a:ln>
              </p:spPr>
              <p:txBody>
                <a:bodyPr anchor="ctr"/>
                <a:lstStyle/>
                <a:p>
                  <a:pPr algn="ctr"/>
                  <a:endParaRPr/>
                </a:p>
              </p:txBody>
            </p:sp>
            <p:sp>
              <p:nvSpPr>
                <p:cNvPr id="71" name="íS1îḋè"/>
                <p:cNvSpPr/>
                <p:nvPr/>
              </p:nvSpPr>
              <p:spPr bwMode="auto">
                <a:xfrm>
                  <a:off x="5974244" y="3426422"/>
                  <a:ext cx="93606" cy="106298"/>
                </a:xfrm>
                <a:custGeom>
                  <a:avLst/>
                  <a:gdLst>
                    <a:gd name="T0" fmla="*/ 14 w 59"/>
                    <a:gd name="T1" fmla="*/ 67 h 67"/>
                    <a:gd name="T2" fmla="*/ 0 w 59"/>
                    <a:gd name="T3" fmla="*/ 43 h 67"/>
                    <a:gd name="T4" fmla="*/ 33 w 59"/>
                    <a:gd name="T5" fmla="*/ 0 h 67"/>
                    <a:gd name="T6" fmla="*/ 59 w 59"/>
                    <a:gd name="T7" fmla="*/ 15 h 67"/>
                    <a:gd name="T8" fmla="*/ 14 w 59"/>
                    <a:gd name="T9" fmla="*/ 67 h 67"/>
                    <a:gd name="T10" fmla="*/ 9 w 59"/>
                    <a:gd name="T11" fmla="*/ 45 h 67"/>
                    <a:gd name="T12" fmla="*/ 16 w 59"/>
                    <a:gd name="T13" fmla="*/ 55 h 67"/>
                    <a:gd name="T14" fmla="*/ 47 w 59"/>
                    <a:gd name="T15" fmla="*/ 17 h 67"/>
                    <a:gd name="T16" fmla="*/ 35 w 59"/>
                    <a:gd name="T17" fmla="*/ 10 h 67"/>
                    <a:gd name="T18" fmla="*/ 9 w 59"/>
                    <a:gd name="T19"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7">
                      <a:moveTo>
                        <a:pt x="14" y="67"/>
                      </a:moveTo>
                      <a:lnTo>
                        <a:pt x="0" y="43"/>
                      </a:lnTo>
                      <a:lnTo>
                        <a:pt x="33" y="0"/>
                      </a:lnTo>
                      <a:lnTo>
                        <a:pt x="59" y="15"/>
                      </a:lnTo>
                      <a:lnTo>
                        <a:pt x="14" y="67"/>
                      </a:lnTo>
                      <a:close/>
                      <a:moveTo>
                        <a:pt x="9" y="45"/>
                      </a:moveTo>
                      <a:lnTo>
                        <a:pt x="16" y="55"/>
                      </a:lnTo>
                      <a:lnTo>
                        <a:pt x="47" y="17"/>
                      </a:lnTo>
                      <a:lnTo>
                        <a:pt x="35" y="10"/>
                      </a:lnTo>
                      <a:lnTo>
                        <a:pt x="9" y="45"/>
                      </a:lnTo>
                      <a:close/>
                    </a:path>
                  </a:pathLst>
                </a:custGeom>
                <a:solidFill>
                  <a:schemeClr val="bg1">
                    <a:lumMod val="85000"/>
                  </a:schemeClr>
                </a:solidFill>
                <a:ln>
                  <a:noFill/>
                </a:ln>
              </p:spPr>
              <p:txBody>
                <a:bodyPr anchor="ctr"/>
                <a:lstStyle/>
                <a:p>
                  <a:pPr algn="ctr"/>
                  <a:endParaRPr/>
                </a:p>
              </p:txBody>
            </p:sp>
          </p:grpSp>
          <p:grpSp>
            <p:nvGrpSpPr>
              <p:cNvPr id="49" name="îŝľiďê"/>
              <p:cNvGrpSpPr/>
              <p:nvPr/>
            </p:nvGrpSpPr>
            <p:grpSpPr>
              <a:xfrm>
                <a:off x="4009701" y="3982239"/>
                <a:ext cx="547357" cy="255434"/>
                <a:chOff x="5057221" y="3151948"/>
                <a:chExt cx="547357" cy="255434"/>
              </a:xfrm>
            </p:grpSpPr>
            <p:sp>
              <p:nvSpPr>
                <p:cNvPr id="59" name="ïṣľiďè"/>
                <p:cNvSpPr/>
                <p:nvPr/>
              </p:nvSpPr>
              <p:spPr bwMode="auto">
                <a:xfrm>
                  <a:off x="5220634" y="3151948"/>
                  <a:ext cx="383944" cy="255434"/>
                </a:xfrm>
                <a:custGeom>
                  <a:avLst/>
                  <a:gdLst>
                    <a:gd name="T0" fmla="*/ 53 w 102"/>
                    <a:gd name="T1" fmla="*/ 68 h 68"/>
                    <a:gd name="T2" fmla="*/ 53 w 102"/>
                    <a:gd name="T3" fmla="*/ 68 h 68"/>
                    <a:gd name="T4" fmla="*/ 19 w 102"/>
                    <a:gd name="T5" fmla="*/ 67 h 68"/>
                    <a:gd name="T6" fmla="*/ 6 w 102"/>
                    <a:gd name="T7" fmla="*/ 4 h 68"/>
                    <a:gd name="T8" fmla="*/ 6 w 102"/>
                    <a:gd name="T9" fmla="*/ 3 h 68"/>
                    <a:gd name="T10" fmla="*/ 11 w 102"/>
                    <a:gd name="T11" fmla="*/ 2 h 68"/>
                    <a:gd name="T12" fmla="*/ 62 w 102"/>
                    <a:gd name="T13" fmla="*/ 0 h 68"/>
                    <a:gd name="T14" fmla="*/ 89 w 102"/>
                    <a:gd name="T15" fmla="*/ 3 h 68"/>
                    <a:gd name="T16" fmla="*/ 94 w 102"/>
                    <a:gd name="T17" fmla="*/ 66 h 68"/>
                    <a:gd name="T18" fmla="*/ 94 w 102"/>
                    <a:gd name="T19" fmla="*/ 67 h 68"/>
                    <a:gd name="T20" fmla="*/ 93 w 102"/>
                    <a:gd name="T21" fmla="*/ 67 h 68"/>
                    <a:gd name="T22" fmla="*/ 53 w 102"/>
                    <a:gd name="T23" fmla="*/ 68 h 68"/>
                    <a:gd name="T24" fmla="*/ 9 w 102"/>
                    <a:gd name="T25" fmla="*/ 6 h 68"/>
                    <a:gd name="T26" fmla="*/ 19 w 102"/>
                    <a:gd name="T27" fmla="*/ 64 h 68"/>
                    <a:gd name="T28" fmla="*/ 53 w 102"/>
                    <a:gd name="T29" fmla="*/ 65 h 68"/>
                    <a:gd name="T30" fmla="*/ 91 w 102"/>
                    <a:gd name="T31" fmla="*/ 64 h 68"/>
                    <a:gd name="T32" fmla="*/ 88 w 102"/>
                    <a:gd name="T33" fmla="*/ 6 h 68"/>
                    <a:gd name="T34" fmla="*/ 62 w 102"/>
                    <a:gd name="T35" fmla="*/ 3 h 68"/>
                    <a:gd name="T36" fmla="*/ 12 w 102"/>
                    <a:gd name="T37" fmla="*/ 5 h 68"/>
                    <a:gd name="T38" fmla="*/ 9 w 102"/>
                    <a:gd name="T39"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68">
                      <a:moveTo>
                        <a:pt x="53" y="68"/>
                      </a:moveTo>
                      <a:cubicBezTo>
                        <a:pt x="53" y="68"/>
                        <a:pt x="53" y="68"/>
                        <a:pt x="53" y="68"/>
                      </a:cubicBezTo>
                      <a:cubicBezTo>
                        <a:pt x="36" y="68"/>
                        <a:pt x="25" y="67"/>
                        <a:pt x="19" y="67"/>
                      </a:cubicBezTo>
                      <a:cubicBezTo>
                        <a:pt x="0" y="64"/>
                        <a:pt x="5" y="10"/>
                        <a:pt x="6" y="4"/>
                      </a:cubicBezTo>
                      <a:cubicBezTo>
                        <a:pt x="6" y="3"/>
                        <a:pt x="6" y="3"/>
                        <a:pt x="6" y="3"/>
                      </a:cubicBezTo>
                      <a:cubicBezTo>
                        <a:pt x="11" y="2"/>
                        <a:pt x="11" y="2"/>
                        <a:pt x="11" y="2"/>
                      </a:cubicBezTo>
                      <a:cubicBezTo>
                        <a:pt x="20" y="2"/>
                        <a:pt x="43" y="0"/>
                        <a:pt x="62" y="0"/>
                      </a:cubicBezTo>
                      <a:cubicBezTo>
                        <a:pt x="76" y="0"/>
                        <a:pt x="85" y="1"/>
                        <a:pt x="89" y="3"/>
                      </a:cubicBezTo>
                      <a:cubicBezTo>
                        <a:pt x="102" y="10"/>
                        <a:pt x="95" y="60"/>
                        <a:pt x="94" y="66"/>
                      </a:cubicBezTo>
                      <a:cubicBezTo>
                        <a:pt x="94" y="67"/>
                        <a:pt x="94" y="67"/>
                        <a:pt x="94" y="67"/>
                      </a:cubicBezTo>
                      <a:cubicBezTo>
                        <a:pt x="93" y="67"/>
                        <a:pt x="93" y="67"/>
                        <a:pt x="93" y="67"/>
                      </a:cubicBezTo>
                      <a:cubicBezTo>
                        <a:pt x="93" y="67"/>
                        <a:pt x="72" y="68"/>
                        <a:pt x="53" y="68"/>
                      </a:cubicBezTo>
                      <a:close/>
                      <a:moveTo>
                        <a:pt x="9" y="6"/>
                      </a:moveTo>
                      <a:cubicBezTo>
                        <a:pt x="7" y="22"/>
                        <a:pt x="6" y="62"/>
                        <a:pt x="19" y="64"/>
                      </a:cubicBezTo>
                      <a:cubicBezTo>
                        <a:pt x="25" y="64"/>
                        <a:pt x="37" y="65"/>
                        <a:pt x="53" y="65"/>
                      </a:cubicBezTo>
                      <a:cubicBezTo>
                        <a:pt x="70" y="65"/>
                        <a:pt x="87" y="64"/>
                        <a:pt x="91" y="64"/>
                      </a:cubicBezTo>
                      <a:cubicBezTo>
                        <a:pt x="93" y="48"/>
                        <a:pt x="96" y="10"/>
                        <a:pt x="88" y="6"/>
                      </a:cubicBezTo>
                      <a:cubicBezTo>
                        <a:pt x="85" y="4"/>
                        <a:pt x="79" y="3"/>
                        <a:pt x="62" y="3"/>
                      </a:cubicBezTo>
                      <a:cubicBezTo>
                        <a:pt x="43" y="3"/>
                        <a:pt x="20" y="5"/>
                        <a:pt x="12" y="5"/>
                      </a:cubicBezTo>
                      <a:lnTo>
                        <a:pt x="9" y="6"/>
                      </a:lnTo>
                      <a:close/>
                    </a:path>
                  </a:pathLst>
                </a:custGeom>
                <a:solidFill>
                  <a:schemeClr val="bg1">
                    <a:lumMod val="85000"/>
                  </a:schemeClr>
                </a:solidFill>
                <a:ln>
                  <a:noFill/>
                </a:ln>
              </p:spPr>
              <p:txBody>
                <a:bodyPr anchor="ctr"/>
                <a:lstStyle/>
                <a:p>
                  <a:pPr algn="ctr"/>
                  <a:endParaRPr/>
                </a:p>
              </p:txBody>
            </p:sp>
            <p:sp>
              <p:nvSpPr>
                <p:cNvPr id="60" name="îṣļïḓé"/>
                <p:cNvSpPr/>
                <p:nvPr/>
              </p:nvSpPr>
              <p:spPr bwMode="auto">
                <a:xfrm>
                  <a:off x="5242846" y="3164641"/>
                  <a:ext cx="312550" cy="123751"/>
                </a:xfrm>
                <a:custGeom>
                  <a:avLst/>
                  <a:gdLst>
                    <a:gd name="T0" fmla="*/ 46 w 83"/>
                    <a:gd name="T1" fmla="*/ 33 h 33"/>
                    <a:gd name="T2" fmla="*/ 44 w 83"/>
                    <a:gd name="T3" fmla="*/ 32 h 33"/>
                    <a:gd name="T4" fmla="*/ 0 w 83"/>
                    <a:gd name="T5" fmla="*/ 2 h 33"/>
                    <a:gd name="T6" fmla="*/ 2 w 83"/>
                    <a:gd name="T7" fmla="*/ 0 h 33"/>
                    <a:gd name="T8" fmla="*/ 45 w 83"/>
                    <a:gd name="T9" fmla="*/ 30 h 33"/>
                    <a:gd name="T10" fmla="*/ 81 w 83"/>
                    <a:gd name="T11" fmla="*/ 0 h 33"/>
                    <a:gd name="T12" fmla="*/ 83 w 83"/>
                    <a:gd name="T13" fmla="*/ 2 h 33"/>
                    <a:gd name="T14" fmla="*/ 46 w 83"/>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3">
                      <a:moveTo>
                        <a:pt x="46" y="33"/>
                      </a:moveTo>
                      <a:cubicBezTo>
                        <a:pt x="45" y="33"/>
                        <a:pt x="45" y="33"/>
                        <a:pt x="44" y="32"/>
                      </a:cubicBezTo>
                      <a:cubicBezTo>
                        <a:pt x="36" y="29"/>
                        <a:pt x="2" y="3"/>
                        <a:pt x="0" y="2"/>
                      </a:cubicBezTo>
                      <a:cubicBezTo>
                        <a:pt x="2" y="0"/>
                        <a:pt x="2" y="0"/>
                        <a:pt x="2" y="0"/>
                      </a:cubicBezTo>
                      <a:cubicBezTo>
                        <a:pt x="2" y="0"/>
                        <a:pt x="37" y="26"/>
                        <a:pt x="45" y="30"/>
                      </a:cubicBezTo>
                      <a:cubicBezTo>
                        <a:pt x="50" y="32"/>
                        <a:pt x="69" y="14"/>
                        <a:pt x="81" y="0"/>
                      </a:cubicBezTo>
                      <a:cubicBezTo>
                        <a:pt x="83" y="2"/>
                        <a:pt x="83" y="2"/>
                        <a:pt x="83" y="2"/>
                      </a:cubicBezTo>
                      <a:cubicBezTo>
                        <a:pt x="79" y="8"/>
                        <a:pt x="56" y="33"/>
                        <a:pt x="46" y="33"/>
                      </a:cubicBezTo>
                      <a:close/>
                    </a:path>
                  </a:pathLst>
                </a:custGeom>
                <a:solidFill>
                  <a:schemeClr val="bg1">
                    <a:lumMod val="85000"/>
                  </a:schemeClr>
                </a:solidFill>
                <a:ln>
                  <a:noFill/>
                </a:ln>
              </p:spPr>
              <p:txBody>
                <a:bodyPr anchor="ctr"/>
                <a:lstStyle/>
                <a:p>
                  <a:pPr algn="ctr"/>
                  <a:endParaRPr/>
                </a:p>
              </p:txBody>
            </p:sp>
            <p:sp>
              <p:nvSpPr>
                <p:cNvPr id="61" name="îS1idê"/>
                <p:cNvSpPr/>
                <p:nvPr/>
              </p:nvSpPr>
              <p:spPr bwMode="auto">
                <a:xfrm>
                  <a:off x="5100057" y="3220170"/>
                  <a:ext cx="93606" cy="11105"/>
                </a:xfrm>
                <a:prstGeom prst="rect">
                  <a:avLst/>
                </a:prstGeom>
                <a:solidFill>
                  <a:schemeClr val="bg1">
                    <a:lumMod val="85000"/>
                  </a:schemeClr>
                </a:solidFill>
                <a:ln>
                  <a:noFill/>
                </a:ln>
              </p:spPr>
              <p:txBody>
                <a:bodyPr anchor="ctr"/>
                <a:lstStyle/>
                <a:p>
                  <a:pPr algn="ctr"/>
                  <a:endParaRPr/>
                </a:p>
              </p:txBody>
            </p:sp>
            <p:sp>
              <p:nvSpPr>
                <p:cNvPr id="62" name="iṣļîdè"/>
                <p:cNvSpPr/>
                <p:nvPr/>
              </p:nvSpPr>
              <p:spPr bwMode="auto">
                <a:xfrm>
                  <a:off x="5111163" y="3332815"/>
                  <a:ext cx="98366" cy="11105"/>
                </a:xfrm>
                <a:prstGeom prst="rect">
                  <a:avLst/>
                </a:prstGeom>
                <a:solidFill>
                  <a:schemeClr val="bg1">
                    <a:lumMod val="85000"/>
                  </a:schemeClr>
                </a:solidFill>
                <a:ln>
                  <a:noFill/>
                </a:ln>
              </p:spPr>
              <p:txBody>
                <a:bodyPr anchor="ctr"/>
                <a:lstStyle/>
                <a:p>
                  <a:pPr algn="ctr"/>
                  <a:endParaRPr/>
                </a:p>
              </p:txBody>
            </p:sp>
            <p:sp>
              <p:nvSpPr>
                <p:cNvPr id="63" name="îşḻíḓe"/>
                <p:cNvSpPr/>
                <p:nvPr/>
              </p:nvSpPr>
              <p:spPr bwMode="auto">
                <a:xfrm>
                  <a:off x="5057221" y="3277286"/>
                  <a:ext cx="136443" cy="11105"/>
                </a:xfrm>
                <a:prstGeom prst="rect">
                  <a:avLst/>
                </a:prstGeom>
                <a:solidFill>
                  <a:schemeClr val="bg1">
                    <a:lumMod val="85000"/>
                  </a:schemeClr>
                </a:solidFill>
                <a:ln>
                  <a:noFill/>
                </a:ln>
              </p:spPr>
              <p:txBody>
                <a:bodyPr anchor="ctr"/>
                <a:lstStyle/>
                <a:p>
                  <a:pPr algn="ctr"/>
                  <a:endParaRPr/>
                </a:p>
              </p:txBody>
            </p:sp>
          </p:grpSp>
          <p:grpSp>
            <p:nvGrpSpPr>
              <p:cNvPr id="50" name="íśļídê"/>
              <p:cNvGrpSpPr/>
              <p:nvPr/>
            </p:nvGrpSpPr>
            <p:grpSpPr>
              <a:xfrm>
                <a:off x="3859160" y="4537310"/>
                <a:ext cx="325243" cy="337935"/>
                <a:chOff x="5125442" y="3615221"/>
                <a:chExt cx="325243" cy="337935"/>
              </a:xfrm>
            </p:grpSpPr>
            <p:sp>
              <p:nvSpPr>
                <p:cNvPr id="55" name="isḷîḋe"/>
                <p:cNvSpPr/>
                <p:nvPr/>
              </p:nvSpPr>
              <p:spPr bwMode="auto">
                <a:xfrm>
                  <a:off x="5204769" y="3615221"/>
                  <a:ext cx="166588" cy="165001"/>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3 h 44"/>
                    <a:gd name="T12" fmla="*/ 3 w 44"/>
                    <a:gd name="T13" fmla="*/ 22 h 44"/>
                    <a:gd name="T14" fmla="*/ 22 w 44"/>
                    <a:gd name="T15" fmla="*/ 41 h 44"/>
                    <a:gd name="T16" fmla="*/ 41 w 44"/>
                    <a:gd name="T17" fmla="*/ 22 h 44"/>
                    <a:gd name="T18" fmla="*/ 22 w 44"/>
                    <a:gd name="T1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3"/>
                      </a:moveTo>
                      <a:cubicBezTo>
                        <a:pt x="11" y="3"/>
                        <a:pt x="3" y="12"/>
                        <a:pt x="3" y="22"/>
                      </a:cubicBezTo>
                      <a:cubicBezTo>
                        <a:pt x="3" y="33"/>
                        <a:pt x="11" y="41"/>
                        <a:pt x="22" y="41"/>
                      </a:cubicBezTo>
                      <a:cubicBezTo>
                        <a:pt x="32" y="41"/>
                        <a:pt x="41" y="33"/>
                        <a:pt x="41" y="22"/>
                      </a:cubicBezTo>
                      <a:cubicBezTo>
                        <a:pt x="41" y="12"/>
                        <a:pt x="32" y="3"/>
                        <a:pt x="22" y="3"/>
                      </a:cubicBezTo>
                      <a:close/>
                    </a:path>
                  </a:pathLst>
                </a:custGeom>
                <a:solidFill>
                  <a:schemeClr val="bg1">
                    <a:lumMod val="85000"/>
                  </a:schemeClr>
                </a:solidFill>
                <a:ln>
                  <a:noFill/>
                </a:ln>
              </p:spPr>
              <p:txBody>
                <a:bodyPr anchor="ctr"/>
                <a:lstStyle/>
                <a:p>
                  <a:pPr algn="ctr"/>
                  <a:endParaRPr/>
                </a:p>
              </p:txBody>
            </p:sp>
            <p:sp>
              <p:nvSpPr>
                <p:cNvPr id="56" name="íśľïdê"/>
                <p:cNvSpPr/>
                <p:nvPr/>
              </p:nvSpPr>
              <p:spPr bwMode="auto">
                <a:xfrm>
                  <a:off x="5125442" y="3783394"/>
                  <a:ext cx="325243" cy="169760"/>
                </a:xfrm>
                <a:custGeom>
                  <a:avLst/>
                  <a:gdLst>
                    <a:gd name="T0" fmla="*/ 86 w 86"/>
                    <a:gd name="T1" fmla="*/ 45 h 45"/>
                    <a:gd name="T2" fmla="*/ 0 w 86"/>
                    <a:gd name="T3" fmla="*/ 45 h 45"/>
                    <a:gd name="T4" fmla="*/ 0 w 86"/>
                    <a:gd name="T5" fmla="*/ 44 h 45"/>
                    <a:gd name="T6" fmla="*/ 43 w 86"/>
                    <a:gd name="T7" fmla="*/ 0 h 45"/>
                    <a:gd name="T8" fmla="*/ 86 w 86"/>
                    <a:gd name="T9" fmla="*/ 44 h 45"/>
                    <a:gd name="T10" fmla="*/ 86 w 86"/>
                    <a:gd name="T11" fmla="*/ 45 h 45"/>
                    <a:gd name="T12" fmla="*/ 3 w 86"/>
                    <a:gd name="T13" fmla="*/ 42 h 45"/>
                    <a:gd name="T14" fmla="*/ 83 w 86"/>
                    <a:gd name="T15" fmla="*/ 42 h 45"/>
                    <a:gd name="T16" fmla="*/ 43 w 86"/>
                    <a:gd name="T17" fmla="*/ 3 h 45"/>
                    <a:gd name="T18" fmla="*/ 3 w 86"/>
                    <a:gd name="T1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45">
                      <a:moveTo>
                        <a:pt x="86" y="45"/>
                      </a:moveTo>
                      <a:cubicBezTo>
                        <a:pt x="0" y="45"/>
                        <a:pt x="0" y="45"/>
                        <a:pt x="0" y="45"/>
                      </a:cubicBezTo>
                      <a:cubicBezTo>
                        <a:pt x="0" y="44"/>
                        <a:pt x="0" y="44"/>
                        <a:pt x="0" y="44"/>
                      </a:cubicBezTo>
                      <a:cubicBezTo>
                        <a:pt x="0" y="20"/>
                        <a:pt x="19" y="0"/>
                        <a:pt x="43" y="0"/>
                      </a:cubicBezTo>
                      <a:cubicBezTo>
                        <a:pt x="67" y="0"/>
                        <a:pt x="86" y="20"/>
                        <a:pt x="86" y="44"/>
                      </a:cubicBezTo>
                      <a:lnTo>
                        <a:pt x="86" y="45"/>
                      </a:lnTo>
                      <a:close/>
                      <a:moveTo>
                        <a:pt x="3" y="42"/>
                      </a:moveTo>
                      <a:cubicBezTo>
                        <a:pt x="83" y="42"/>
                        <a:pt x="83" y="42"/>
                        <a:pt x="83" y="42"/>
                      </a:cubicBezTo>
                      <a:cubicBezTo>
                        <a:pt x="82" y="21"/>
                        <a:pt x="64" y="3"/>
                        <a:pt x="43" y="3"/>
                      </a:cubicBezTo>
                      <a:cubicBezTo>
                        <a:pt x="21" y="3"/>
                        <a:pt x="4" y="21"/>
                        <a:pt x="3" y="42"/>
                      </a:cubicBezTo>
                      <a:close/>
                    </a:path>
                  </a:pathLst>
                </a:custGeom>
                <a:solidFill>
                  <a:schemeClr val="bg1">
                    <a:lumMod val="85000"/>
                  </a:schemeClr>
                </a:solidFill>
                <a:ln>
                  <a:noFill/>
                </a:ln>
              </p:spPr>
              <p:txBody>
                <a:bodyPr anchor="ctr"/>
                <a:lstStyle/>
                <a:p>
                  <a:pPr algn="ctr"/>
                  <a:endParaRPr/>
                </a:p>
              </p:txBody>
            </p:sp>
            <p:sp>
              <p:nvSpPr>
                <p:cNvPr id="57" name="ïṩḻïḍê"/>
                <p:cNvSpPr/>
                <p:nvPr/>
              </p:nvSpPr>
              <p:spPr bwMode="auto">
                <a:xfrm>
                  <a:off x="5250779" y="3791327"/>
                  <a:ext cx="71395" cy="49182"/>
                </a:xfrm>
                <a:custGeom>
                  <a:avLst/>
                  <a:gdLst>
                    <a:gd name="T0" fmla="*/ 10 w 19"/>
                    <a:gd name="T1" fmla="*/ 13 h 13"/>
                    <a:gd name="T2" fmla="*/ 0 w 19"/>
                    <a:gd name="T3" fmla="*/ 1 h 13"/>
                    <a:gd name="T4" fmla="*/ 3 w 19"/>
                    <a:gd name="T5" fmla="*/ 0 h 13"/>
                    <a:gd name="T6" fmla="*/ 10 w 19"/>
                    <a:gd name="T7" fmla="*/ 10 h 13"/>
                    <a:gd name="T8" fmla="*/ 16 w 19"/>
                    <a:gd name="T9" fmla="*/ 0 h 13"/>
                    <a:gd name="T10" fmla="*/ 19 w 19"/>
                    <a:gd name="T11" fmla="*/ 1 h 13"/>
                    <a:gd name="T12" fmla="*/ 10 w 1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0" y="13"/>
                      </a:moveTo>
                      <a:cubicBezTo>
                        <a:pt x="4" y="13"/>
                        <a:pt x="1" y="3"/>
                        <a:pt x="0" y="1"/>
                      </a:cubicBezTo>
                      <a:cubicBezTo>
                        <a:pt x="3" y="0"/>
                        <a:pt x="3" y="0"/>
                        <a:pt x="3" y="0"/>
                      </a:cubicBezTo>
                      <a:cubicBezTo>
                        <a:pt x="4" y="4"/>
                        <a:pt x="7" y="10"/>
                        <a:pt x="10" y="10"/>
                      </a:cubicBezTo>
                      <a:cubicBezTo>
                        <a:pt x="12" y="10"/>
                        <a:pt x="15" y="4"/>
                        <a:pt x="16" y="0"/>
                      </a:cubicBezTo>
                      <a:cubicBezTo>
                        <a:pt x="19" y="1"/>
                        <a:pt x="19" y="1"/>
                        <a:pt x="19" y="1"/>
                      </a:cubicBezTo>
                      <a:cubicBezTo>
                        <a:pt x="19" y="3"/>
                        <a:pt x="15" y="13"/>
                        <a:pt x="10" y="13"/>
                      </a:cubicBezTo>
                      <a:close/>
                    </a:path>
                  </a:pathLst>
                </a:custGeom>
                <a:solidFill>
                  <a:schemeClr val="bg1">
                    <a:lumMod val="85000"/>
                  </a:schemeClr>
                </a:solidFill>
                <a:ln>
                  <a:noFill/>
                </a:ln>
              </p:spPr>
              <p:txBody>
                <a:bodyPr anchor="ctr"/>
                <a:lstStyle/>
                <a:p>
                  <a:pPr algn="ctr"/>
                  <a:endParaRPr/>
                </a:p>
              </p:txBody>
            </p:sp>
            <p:sp>
              <p:nvSpPr>
                <p:cNvPr id="58" name="ï$1iḓé"/>
                <p:cNvSpPr/>
                <p:nvPr/>
              </p:nvSpPr>
              <p:spPr bwMode="auto">
                <a:xfrm>
                  <a:off x="5250779" y="3829405"/>
                  <a:ext cx="79327" cy="123751"/>
                </a:xfrm>
                <a:custGeom>
                  <a:avLst/>
                  <a:gdLst>
                    <a:gd name="T0" fmla="*/ 21 w 21"/>
                    <a:gd name="T1" fmla="*/ 33 h 33"/>
                    <a:gd name="T2" fmla="*/ 0 w 21"/>
                    <a:gd name="T3" fmla="*/ 33 h 33"/>
                    <a:gd name="T4" fmla="*/ 0 w 21"/>
                    <a:gd name="T5" fmla="*/ 32 h 33"/>
                    <a:gd name="T6" fmla="*/ 10 w 21"/>
                    <a:gd name="T7" fmla="*/ 0 h 33"/>
                    <a:gd name="T8" fmla="*/ 21 w 21"/>
                    <a:gd name="T9" fmla="*/ 32 h 33"/>
                    <a:gd name="T10" fmla="*/ 21 w 21"/>
                    <a:gd name="T11" fmla="*/ 33 h 33"/>
                    <a:gd name="T12" fmla="*/ 3 w 21"/>
                    <a:gd name="T13" fmla="*/ 30 h 33"/>
                    <a:gd name="T14" fmla="*/ 17 w 21"/>
                    <a:gd name="T15" fmla="*/ 30 h 33"/>
                    <a:gd name="T16" fmla="*/ 10 w 21"/>
                    <a:gd name="T17" fmla="*/ 3 h 33"/>
                    <a:gd name="T18" fmla="*/ 3 w 21"/>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21" y="33"/>
                      </a:moveTo>
                      <a:cubicBezTo>
                        <a:pt x="0" y="33"/>
                        <a:pt x="0" y="33"/>
                        <a:pt x="0" y="33"/>
                      </a:cubicBezTo>
                      <a:cubicBezTo>
                        <a:pt x="0" y="32"/>
                        <a:pt x="0" y="32"/>
                        <a:pt x="0" y="32"/>
                      </a:cubicBezTo>
                      <a:cubicBezTo>
                        <a:pt x="1" y="22"/>
                        <a:pt x="3" y="0"/>
                        <a:pt x="10" y="0"/>
                      </a:cubicBezTo>
                      <a:cubicBezTo>
                        <a:pt x="17" y="0"/>
                        <a:pt x="20" y="22"/>
                        <a:pt x="21" y="32"/>
                      </a:cubicBezTo>
                      <a:lnTo>
                        <a:pt x="21" y="33"/>
                      </a:lnTo>
                      <a:close/>
                      <a:moveTo>
                        <a:pt x="3" y="30"/>
                      </a:moveTo>
                      <a:cubicBezTo>
                        <a:pt x="17" y="30"/>
                        <a:pt x="17" y="30"/>
                        <a:pt x="17" y="30"/>
                      </a:cubicBezTo>
                      <a:cubicBezTo>
                        <a:pt x="16" y="15"/>
                        <a:pt x="12" y="3"/>
                        <a:pt x="10" y="3"/>
                      </a:cubicBezTo>
                      <a:cubicBezTo>
                        <a:pt x="7" y="3"/>
                        <a:pt x="4" y="15"/>
                        <a:pt x="3" y="30"/>
                      </a:cubicBezTo>
                      <a:close/>
                    </a:path>
                  </a:pathLst>
                </a:custGeom>
                <a:solidFill>
                  <a:schemeClr val="bg1">
                    <a:lumMod val="85000"/>
                  </a:schemeClr>
                </a:solidFill>
                <a:ln>
                  <a:noFill/>
                </a:ln>
              </p:spPr>
              <p:txBody>
                <a:bodyPr anchor="ctr"/>
                <a:lstStyle/>
                <a:p>
                  <a:pPr algn="ctr"/>
                  <a:endParaRPr/>
                </a:p>
              </p:txBody>
            </p:sp>
          </p:grpSp>
          <p:grpSp>
            <p:nvGrpSpPr>
              <p:cNvPr id="51" name="íṡḷíḍe"/>
              <p:cNvGrpSpPr/>
              <p:nvPr/>
            </p:nvGrpSpPr>
            <p:grpSpPr>
              <a:xfrm>
                <a:off x="1682532" y="3174341"/>
                <a:ext cx="214184" cy="315721"/>
                <a:chOff x="5303135" y="5279509"/>
                <a:chExt cx="214184" cy="315721"/>
              </a:xfrm>
            </p:grpSpPr>
            <p:sp>
              <p:nvSpPr>
                <p:cNvPr id="52" name="ï$ľïḍê"/>
                <p:cNvSpPr/>
                <p:nvPr/>
              </p:nvSpPr>
              <p:spPr bwMode="auto">
                <a:xfrm>
                  <a:off x="5303135" y="5323932"/>
                  <a:ext cx="214184" cy="236395"/>
                </a:xfrm>
                <a:custGeom>
                  <a:avLst/>
                  <a:gdLst>
                    <a:gd name="T0" fmla="*/ 34 w 57"/>
                    <a:gd name="T1" fmla="*/ 63 h 63"/>
                    <a:gd name="T2" fmla="*/ 5 w 57"/>
                    <a:gd name="T3" fmla="*/ 54 h 63"/>
                    <a:gd name="T4" fmla="*/ 5 w 57"/>
                    <a:gd name="T5" fmla="*/ 54 h 63"/>
                    <a:gd name="T6" fmla="*/ 7 w 57"/>
                    <a:gd name="T7" fmla="*/ 45 h 63"/>
                    <a:gd name="T8" fmla="*/ 9 w 57"/>
                    <a:gd name="T9" fmla="*/ 44 h 63"/>
                    <a:gd name="T10" fmla="*/ 12 w 57"/>
                    <a:gd name="T11" fmla="*/ 44 h 63"/>
                    <a:gd name="T12" fmla="*/ 22 w 57"/>
                    <a:gd name="T13" fmla="*/ 44 h 63"/>
                    <a:gd name="T14" fmla="*/ 32 w 57"/>
                    <a:gd name="T15" fmla="*/ 43 h 63"/>
                    <a:gd name="T16" fmla="*/ 24 w 57"/>
                    <a:gd name="T17" fmla="*/ 40 h 63"/>
                    <a:gd name="T18" fmla="*/ 16 w 57"/>
                    <a:gd name="T19" fmla="*/ 38 h 63"/>
                    <a:gd name="T20" fmla="*/ 0 w 57"/>
                    <a:gd name="T21" fmla="*/ 18 h 63"/>
                    <a:gd name="T22" fmla="*/ 22 w 57"/>
                    <a:gd name="T23" fmla="*/ 0 h 63"/>
                    <a:gd name="T24" fmla="*/ 50 w 57"/>
                    <a:gd name="T25" fmla="*/ 9 h 63"/>
                    <a:gd name="T26" fmla="*/ 50 w 57"/>
                    <a:gd name="T27" fmla="*/ 10 h 63"/>
                    <a:gd name="T28" fmla="*/ 50 w 57"/>
                    <a:gd name="T29" fmla="*/ 23 h 63"/>
                    <a:gd name="T30" fmla="*/ 47 w 57"/>
                    <a:gd name="T31" fmla="*/ 23 h 63"/>
                    <a:gd name="T32" fmla="*/ 47 w 57"/>
                    <a:gd name="T33" fmla="*/ 23 h 63"/>
                    <a:gd name="T34" fmla="*/ 27 w 57"/>
                    <a:gd name="T35" fmla="*/ 16 h 63"/>
                    <a:gd name="T36" fmla="*/ 24 w 57"/>
                    <a:gd name="T37" fmla="*/ 19 h 63"/>
                    <a:gd name="T38" fmla="*/ 33 w 57"/>
                    <a:gd name="T39" fmla="*/ 23 h 63"/>
                    <a:gd name="T40" fmla="*/ 38 w 57"/>
                    <a:gd name="T41" fmla="*/ 24 h 63"/>
                    <a:gd name="T42" fmla="*/ 57 w 57"/>
                    <a:gd name="T43" fmla="*/ 44 h 63"/>
                    <a:gd name="T44" fmla="*/ 34 w 57"/>
                    <a:gd name="T45" fmla="*/ 63 h 63"/>
                    <a:gd name="T46" fmla="*/ 8 w 57"/>
                    <a:gd name="T47" fmla="*/ 53 h 63"/>
                    <a:gd name="T48" fmla="*/ 34 w 57"/>
                    <a:gd name="T49" fmla="*/ 60 h 63"/>
                    <a:gd name="T50" fmla="*/ 54 w 57"/>
                    <a:gd name="T51" fmla="*/ 44 h 63"/>
                    <a:gd name="T52" fmla="*/ 37 w 57"/>
                    <a:gd name="T53" fmla="*/ 27 h 63"/>
                    <a:gd name="T54" fmla="*/ 32 w 57"/>
                    <a:gd name="T55" fmla="*/ 26 h 63"/>
                    <a:gd name="T56" fmla="*/ 21 w 57"/>
                    <a:gd name="T57" fmla="*/ 19 h 63"/>
                    <a:gd name="T58" fmla="*/ 27 w 57"/>
                    <a:gd name="T59" fmla="*/ 13 h 63"/>
                    <a:gd name="T60" fmla="*/ 47 w 57"/>
                    <a:gd name="T61" fmla="*/ 19 h 63"/>
                    <a:gd name="T62" fmla="*/ 47 w 57"/>
                    <a:gd name="T63" fmla="*/ 10 h 63"/>
                    <a:gd name="T64" fmla="*/ 22 w 57"/>
                    <a:gd name="T65" fmla="*/ 3 h 63"/>
                    <a:gd name="T66" fmla="*/ 3 w 57"/>
                    <a:gd name="T67" fmla="*/ 18 h 63"/>
                    <a:gd name="T68" fmla="*/ 17 w 57"/>
                    <a:gd name="T69" fmla="*/ 35 h 63"/>
                    <a:gd name="T70" fmla="*/ 25 w 57"/>
                    <a:gd name="T71" fmla="*/ 37 h 63"/>
                    <a:gd name="T72" fmla="*/ 35 w 57"/>
                    <a:gd name="T73" fmla="*/ 43 h 63"/>
                    <a:gd name="T74" fmla="*/ 22 w 57"/>
                    <a:gd name="T75" fmla="*/ 47 h 63"/>
                    <a:gd name="T76" fmla="*/ 11 w 57"/>
                    <a:gd name="T77" fmla="*/ 47 h 63"/>
                    <a:gd name="T78" fmla="*/ 9 w 57"/>
                    <a:gd name="T79" fmla="*/ 47 h 63"/>
                    <a:gd name="T80" fmla="*/ 8 w 57"/>
                    <a:gd name="T8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63">
                      <a:moveTo>
                        <a:pt x="34" y="63"/>
                      </a:moveTo>
                      <a:cubicBezTo>
                        <a:pt x="26" y="63"/>
                        <a:pt x="9" y="59"/>
                        <a:pt x="5" y="54"/>
                      </a:cubicBezTo>
                      <a:cubicBezTo>
                        <a:pt x="5" y="54"/>
                        <a:pt x="5" y="54"/>
                        <a:pt x="5" y="54"/>
                      </a:cubicBezTo>
                      <a:cubicBezTo>
                        <a:pt x="5" y="52"/>
                        <a:pt x="5" y="47"/>
                        <a:pt x="7" y="45"/>
                      </a:cubicBezTo>
                      <a:cubicBezTo>
                        <a:pt x="7" y="44"/>
                        <a:pt x="8" y="44"/>
                        <a:pt x="9" y="44"/>
                      </a:cubicBezTo>
                      <a:cubicBezTo>
                        <a:pt x="10" y="44"/>
                        <a:pt x="10" y="44"/>
                        <a:pt x="12" y="44"/>
                      </a:cubicBezTo>
                      <a:cubicBezTo>
                        <a:pt x="14" y="44"/>
                        <a:pt x="18" y="44"/>
                        <a:pt x="22" y="44"/>
                      </a:cubicBezTo>
                      <a:cubicBezTo>
                        <a:pt x="29" y="44"/>
                        <a:pt x="31" y="43"/>
                        <a:pt x="32" y="43"/>
                      </a:cubicBezTo>
                      <a:cubicBezTo>
                        <a:pt x="31" y="42"/>
                        <a:pt x="27" y="41"/>
                        <a:pt x="24" y="40"/>
                      </a:cubicBezTo>
                      <a:cubicBezTo>
                        <a:pt x="22" y="39"/>
                        <a:pt x="19" y="39"/>
                        <a:pt x="16" y="38"/>
                      </a:cubicBezTo>
                      <a:cubicBezTo>
                        <a:pt x="5" y="34"/>
                        <a:pt x="0" y="27"/>
                        <a:pt x="0" y="18"/>
                      </a:cubicBezTo>
                      <a:cubicBezTo>
                        <a:pt x="0" y="5"/>
                        <a:pt x="13" y="0"/>
                        <a:pt x="22" y="0"/>
                      </a:cubicBezTo>
                      <a:cubicBezTo>
                        <a:pt x="29" y="0"/>
                        <a:pt x="47" y="3"/>
                        <a:pt x="50" y="9"/>
                      </a:cubicBezTo>
                      <a:cubicBezTo>
                        <a:pt x="50" y="10"/>
                        <a:pt x="50" y="10"/>
                        <a:pt x="50" y="10"/>
                      </a:cubicBezTo>
                      <a:cubicBezTo>
                        <a:pt x="50" y="23"/>
                        <a:pt x="50" y="23"/>
                        <a:pt x="50" y="23"/>
                      </a:cubicBezTo>
                      <a:cubicBezTo>
                        <a:pt x="47" y="23"/>
                        <a:pt x="47" y="23"/>
                        <a:pt x="47" y="23"/>
                      </a:cubicBezTo>
                      <a:cubicBezTo>
                        <a:pt x="47" y="23"/>
                        <a:pt x="47" y="23"/>
                        <a:pt x="47" y="23"/>
                      </a:cubicBezTo>
                      <a:cubicBezTo>
                        <a:pt x="47" y="20"/>
                        <a:pt x="34" y="16"/>
                        <a:pt x="27" y="16"/>
                      </a:cubicBezTo>
                      <a:cubicBezTo>
                        <a:pt x="26" y="16"/>
                        <a:pt x="24" y="16"/>
                        <a:pt x="24" y="19"/>
                      </a:cubicBezTo>
                      <a:cubicBezTo>
                        <a:pt x="24" y="20"/>
                        <a:pt x="29" y="22"/>
                        <a:pt x="33" y="23"/>
                      </a:cubicBezTo>
                      <a:cubicBezTo>
                        <a:pt x="35" y="23"/>
                        <a:pt x="36" y="24"/>
                        <a:pt x="38" y="24"/>
                      </a:cubicBezTo>
                      <a:cubicBezTo>
                        <a:pt x="46" y="27"/>
                        <a:pt x="57" y="31"/>
                        <a:pt x="57" y="44"/>
                      </a:cubicBezTo>
                      <a:cubicBezTo>
                        <a:pt x="57" y="57"/>
                        <a:pt x="45" y="63"/>
                        <a:pt x="34" y="63"/>
                      </a:cubicBezTo>
                      <a:close/>
                      <a:moveTo>
                        <a:pt x="8" y="53"/>
                      </a:moveTo>
                      <a:cubicBezTo>
                        <a:pt x="11" y="56"/>
                        <a:pt x="26" y="60"/>
                        <a:pt x="34" y="60"/>
                      </a:cubicBezTo>
                      <a:cubicBezTo>
                        <a:pt x="44" y="60"/>
                        <a:pt x="54" y="55"/>
                        <a:pt x="54" y="44"/>
                      </a:cubicBezTo>
                      <a:cubicBezTo>
                        <a:pt x="54" y="33"/>
                        <a:pt x="45" y="30"/>
                        <a:pt x="37" y="27"/>
                      </a:cubicBezTo>
                      <a:cubicBezTo>
                        <a:pt x="35" y="27"/>
                        <a:pt x="34" y="26"/>
                        <a:pt x="32" y="26"/>
                      </a:cubicBezTo>
                      <a:cubicBezTo>
                        <a:pt x="26" y="24"/>
                        <a:pt x="21" y="22"/>
                        <a:pt x="21" y="19"/>
                      </a:cubicBezTo>
                      <a:cubicBezTo>
                        <a:pt x="21" y="15"/>
                        <a:pt x="24" y="13"/>
                        <a:pt x="27" y="13"/>
                      </a:cubicBezTo>
                      <a:cubicBezTo>
                        <a:pt x="31" y="13"/>
                        <a:pt x="42" y="15"/>
                        <a:pt x="47" y="19"/>
                      </a:cubicBezTo>
                      <a:cubicBezTo>
                        <a:pt x="47" y="10"/>
                        <a:pt x="47" y="10"/>
                        <a:pt x="47" y="10"/>
                      </a:cubicBezTo>
                      <a:cubicBezTo>
                        <a:pt x="45" y="7"/>
                        <a:pt x="30" y="3"/>
                        <a:pt x="22" y="3"/>
                      </a:cubicBezTo>
                      <a:cubicBezTo>
                        <a:pt x="14" y="3"/>
                        <a:pt x="3" y="7"/>
                        <a:pt x="3" y="18"/>
                      </a:cubicBezTo>
                      <a:cubicBezTo>
                        <a:pt x="3" y="26"/>
                        <a:pt x="7" y="32"/>
                        <a:pt x="17" y="35"/>
                      </a:cubicBezTo>
                      <a:cubicBezTo>
                        <a:pt x="20" y="36"/>
                        <a:pt x="23" y="37"/>
                        <a:pt x="25" y="37"/>
                      </a:cubicBezTo>
                      <a:cubicBezTo>
                        <a:pt x="31" y="39"/>
                        <a:pt x="35" y="40"/>
                        <a:pt x="35" y="43"/>
                      </a:cubicBezTo>
                      <a:cubicBezTo>
                        <a:pt x="35" y="46"/>
                        <a:pt x="32" y="47"/>
                        <a:pt x="22" y="47"/>
                      </a:cubicBezTo>
                      <a:cubicBezTo>
                        <a:pt x="18" y="47"/>
                        <a:pt x="14" y="47"/>
                        <a:pt x="11" y="47"/>
                      </a:cubicBezTo>
                      <a:cubicBezTo>
                        <a:pt x="10" y="47"/>
                        <a:pt x="10" y="47"/>
                        <a:pt x="9" y="47"/>
                      </a:cubicBezTo>
                      <a:cubicBezTo>
                        <a:pt x="8" y="48"/>
                        <a:pt x="8" y="51"/>
                        <a:pt x="8" y="53"/>
                      </a:cubicBezTo>
                      <a:close/>
                    </a:path>
                  </a:pathLst>
                </a:custGeom>
                <a:solidFill>
                  <a:schemeClr val="bg1">
                    <a:lumMod val="85000"/>
                  </a:schemeClr>
                </a:solidFill>
                <a:ln>
                  <a:noFill/>
                </a:ln>
              </p:spPr>
              <p:txBody>
                <a:bodyPr anchor="ctr"/>
                <a:lstStyle/>
                <a:p>
                  <a:pPr algn="ctr"/>
                  <a:endParaRPr/>
                </a:p>
              </p:txBody>
            </p:sp>
            <p:sp>
              <p:nvSpPr>
                <p:cNvPr id="53" name="íṡḻíďé"/>
                <p:cNvSpPr/>
                <p:nvPr/>
              </p:nvSpPr>
              <p:spPr bwMode="auto">
                <a:xfrm>
                  <a:off x="5371357" y="5279509"/>
                  <a:ext cx="82500" cy="60288"/>
                </a:xfrm>
                <a:custGeom>
                  <a:avLst/>
                  <a:gdLst>
                    <a:gd name="T0" fmla="*/ 45 w 52"/>
                    <a:gd name="T1" fmla="*/ 38 h 38"/>
                    <a:gd name="T2" fmla="*/ 38 w 52"/>
                    <a:gd name="T3" fmla="*/ 35 h 38"/>
                    <a:gd name="T4" fmla="*/ 42 w 52"/>
                    <a:gd name="T5" fmla="*/ 14 h 38"/>
                    <a:gd name="T6" fmla="*/ 7 w 52"/>
                    <a:gd name="T7" fmla="*/ 9 h 38"/>
                    <a:gd name="T8" fmla="*/ 12 w 52"/>
                    <a:gd name="T9" fmla="*/ 31 h 38"/>
                    <a:gd name="T10" fmla="*/ 4 w 52"/>
                    <a:gd name="T11" fmla="*/ 31 h 38"/>
                    <a:gd name="T12" fmla="*/ 0 w 52"/>
                    <a:gd name="T13" fmla="*/ 0 h 38"/>
                    <a:gd name="T14" fmla="*/ 52 w 52"/>
                    <a:gd name="T15" fmla="*/ 9 h 38"/>
                    <a:gd name="T16" fmla="*/ 45 w 52"/>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45" y="38"/>
                      </a:moveTo>
                      <a:lnTo>
                        <a:pt x="38" y="35"/>
                      </a:lnTo>
                      <a:lnTo>
                        <a:pt x="42" y="14"/>
                      </a:lnTo>
                      <a:lnTo>
                        <a:pt x="7" y="9"/>
                      </a:lnTo>
                      <a:lnTo>
                        <a:pt x="12" y="31"/>
                      </a:lnTo>
                      <a:lnTo>
                        <a:pt x="4" y="31"/>
                      </a:lnTo>
                      <a:lnTo>
                        <a:pt x="0" y="0"/>
                      </a:lnTo>
                      <a:lnTo>
                        <a:pt x="52" y="9"/>
                      </a:lnTo>
                      <a:lnTo>
                        <a:pt x="45" y="38"/>
                      </a:lnTo>
                      <a:close/>
                    </a:path>
                  </a:pathLst>
                </a:custGeom>
                <a:solidFill>
                  <a:schemeClr val="bg1">
                    <a:lumMod val="85000"/>
                  </a:schemeClr>
                </a:solidFill>
                <a:ln>
                  <a:noFill/>
                </a:ln>
              </p:spPr>
              <p:txBody>
                <a:bodyPr anchor="ctr"/>
                <a:lstStyle/>
                <a:p>
                  <a:pPr algn="ctr"/>
                  <a:endParaRPr/>
                </a:p>
              </p:txBody>
            </p:sp>
            <p:sp>
              <p:nvSpPr>
                <p:cNvPr id="54" name="ïsḻïḓé"/>
                <p:cNvSpPr/>
                <p:nvPr/>
              </p:nvSpPr>
              <p:spPr bwMode="auto">
                <a:xfrm>
                  <a:off x="5377703" y="5549221"/>
                  <a:ext cx="84087" cy="46009"/>
                </a:xfrm>
                <a:custGeom>
                  <a:avLst/>
                  <a:gdLst>
                    <a:gd name="T0" fmla="*/ 53 w 53"/>
                    <a:gd name="T1" fmla="*/ 29 h 29"/>
                    <a:gd name="T2" fmla="*/ 0 w 53"/>
                    <a:gd name="T3" fmla="*/ 29 h 29"/>
                    <a:gd name="T4" fmla="*/ 0 w 53"/>
                    <a:gd name="T5" fmla="*/ 0 h 29"/>
                    <a:gd name="T6" fmla="*/ 8 w 53"/>
                    <a:gd name="T7" fmla="*/ 0 h 29"/>
                    <a:gd name="T8" fmla="*/ 8 w 53"/>
                    <a:gd name="T9" fmla="*/ 22 h 29"/>
                    <a:gd name="T10" fmla="*/ 43 w 53"/>
                    <a:gd name="T11" fmla="*/ 22 h 29"/>
                    <a:gd name="T12" fmla="*/ 38 w 53"/>
                    <a:gd name="T13" fmla="*/ 5 h 29"/>
                    <a:gd name="T14" fmla="*/ 46 w 53"/>
                    <a:gd name="T15" fmla="*/ 3 h 29"/>
                    <a:gd name="T16" fmla="*/ 53 w 53"/>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53" y="29"/>
                      </a:moveTo>
                      <a:lnTo>
                        <a:pt x="0" y="29"/>
                      </a:lnTo>
                      <a:lnTo>
                        <a:pt x="0" y="0"/>
                      </a:lnTo>
                      <a:lnTo>
                        <a:pt x="8" y="0"/>
                      </a:lnTo>
                      <a:lnTo>
                        <a:pt x="8" y="22"/>
                      </a:lnTo>
                      <a:lnTo>
                        <a:pt x="43" y="22"/>
                      </a:lnTo>
                      <a:lnTo>
                        <a:pt x="38" y="5"/>
                      </a:lnTo>
                      <a:lnTo>
                        <a:pt x="46" y="3"/>
                      </a:lnTo>
                      <a:lnTo>
                        <a:pt x="53" y="29"/>
                      </a:lnTo>
                      <a:close/>
                    </a:path>
                  </a:pathLst>
                </a:custGeom>
                <a:solidFill>
                  <a:schemeClr val="bg1">
                    <a:lumMod val="85000"/>
                  </a:schemeClr>
                </a:solidFill>
                <a:ln>
                  <a:noFill/>
                </a:ln>
              </p:spPr>
              <p:txBody>
                <a:bodyPr anchor="ctr"/>
                <a:lstStyle/>
                <a:p>
                  <a:pPr algn="ctr"/>
                  <a:endParaRPr/>
                </a:p>
              </p:txBody>
            </p:sp>
          </p:grpSp>
        </p:grpSp>
        <p:grpSp>
          <p:nvGrpSpPr>
            <p:cNvPr id="28" name="î$ľîḑè"/>
            <p:cNvGrpSpPr/>
            <p:nvPr/>
          </p:nvGrpSpPr>
          <p:grpSpPr>
            <a:xfrm>
              <a:off x="1811797" y="1791124"/>
              <a:ext cx="2339288" cy="3761336"/>
              <a:chOff x="8253415" y="755650"/>
              <a:chExt cx="1125538" cy="1809750"/>
            </a:xfrm>
          </p:grpSpPr>
          <p:sp>
            <p:nvSpPr>
              <p:cNvPr id="29" name="ísľîďé"/>
              <p:cNvSpPr/>
              <p:nvPr/>
            </p:nvSpPr>
            <p:spPr bwMode="auto">
              <a:xfrm>
                <a:off x="8253415" y="755650"/>
                <a:ext cx="1125538" cy="1350963"/>
              </a:xfrm>
              <a:custGeom>
                <a:avLst/>
                <a:gdLst>
                  <a:gd name="T0" fmla="*/ 212 w 423"/>
                  <a:gd name="T1" fmla="*/ 0 h 508"/>
                  <a:gd name="T2" fmla="*/ 0 w 423"/>
                  <a:gd name="T3" fmla="*/ 212 h 508"/>
                  <a:gd name="T4" fmla="*/ 58 w 423"/>
                  <a:gd name="T5" fmla="*/ 360 h 508"/>
                  <a:gd name="T6" fmla="*/ 122 w 423"/>
                  <a:gd name="T7" fmla="*/ 508 h 508"/>
                  <a:gd name="T8" fmla="*/ 212 w 423"/>
                  <a:gd name="T9" fmla="*/ 508 h 508"/>
                  <a:gd name="T10" fmla="*/ 302 w 423"/>
                  <a:gd name="T11" fmla="*/ 508 h 508"/>
                  <a:gd name="T12" fmla="*/ 366 w 423"/>
                  <a:gd name="T13" fmla="*/ 360 h 508"/>
                  <a:gd name="T14" fmla="*/ 423 w 423"/>
                  <a:gd name="T15" fmla="*/ 213 h 508"/>
                  <a:gd name="T16" fmla="*/ 212 w 423"/>
                  <a:gd name="T1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08">
                    <a:moveTo>
                      <a:pt x="212" y="0"/>
                    </a:moveTo>
                    <a:cubicBezTo>
                      <a:pt x="95" y="0"/>
                      <a:pt x="0" y="95"/>
                      <a:pt x="0" y="212"/>
                    </a:cubicBezTo>
                    <a:cubicBezTo>
                      <a:pt x="0" y="268"/>
                      <a:pt x="29" y="316"/>
                      <a:pt x="58" y="360"/>
                    </a:cubicBezTo>
                    <a:cubicBezTo>
                      <a:pt x="122" y="456"/>
                      <a:pt x="85" y="508"/>
                      <a:pt x="122" y="508"/>
                    </a:cubicBezTo>
                    <a:cubicBezTo>
                      <a:pt x="212" y="508"/>
                      <a:pt x="212" y="508"/>
                      <a:pt x="212" y="508"/>
                    </a:cubicBezTo>
                    <a:cubicBezTo>
                      <a:pt x="302" y="508"/>
                      <a:pt x="302" y="508"/>
                      <a:pt x="302" y="508"/>
                    </a:cubicBezTo>
                    <a:cubicBezTo>
                      <a:pt x="339" y="508"/>
                      <a:pt x="302" y="456"/>
                      <a:pt x="366" y="360"/>
                    </a:cubicBezTo>
                    <a:cubicBezTo>
                      <a:pt x="395" y="316"/>
                      <a:pt x="423" y="269"/>
                      <a:pt x="423" y="213"/>
                    </a:cubicBezTo>
                    <a:cubicBezTo>
                      <a:pt x="423" y="97"/>
                      <a:pt x="329" y="0"/>
                      <a:pt x="212"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îŝľiḍé"/>
              <p:cNvSpPr/>
              <p:nvPr/>
            </p:nvSpPr>
            <p:spPr bwMode="auto">
              <a:xfrm>
                <a:off x="8494715" y="949325"/>
                <a:ext cx="884238" cy="1157288"/>
              </a:xfrm>
              <a:custGeom>
                <a:avLst/>
                <a:gdLst>
                  <a:gd name="T0" fmla="*/ 279 w 332"/>
                  <a:gd name="T1" fmla="*/ 0 h 435"/>
                  <a:gd name="T2" fmla="*/ 279 w 332"/>
                  <a:gd name="T3" fmla="*/ 9 h 435"/>
                  <a:gd name="T4" fmla="*/ 0 w 332"/>
                  <a:gd name="T5" fmla="*/ 355 h 435"/>
                  <a:gd name="T6" fmla="*/ 31 w 332"/>
                  <a:gd name="T7" fmla="*/ 435 h 435"/>
                  <a:gd name="T8" fmla="*/ 121 w 332"/>
                  <a:gd name="T9" fmla="*/ 435 h 435"/>
                  <a:gd name="T10" fmla="*/ 211 w 332"/>
                  <a:gd name="T11" fmla="*/ 435 h 435"/>
                  <a:gd name="T12" fmla="*/ 275 w 332"/>
                  <a:gd name="T13" fmla="*/ 287 h 435"/>
                  <a:gd name="T14" fmla="*/ 332 w 332"/>
                  <a:gd name="T15" fmla="*/ 140 h 435"/>
                  <a:gd name="T16" fmla="*/ 279 w 332"/>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35">
                    <a:moveTo>
                      <a:pt x="279" y="0"/>
                    </a:moveTo>
                    <a:cubicBezTo>
                      <a:pt x="279" y="3"/>
                      <a:pt x="279" y="6"/>
                      <a:pt x="279" y="9"/>
                    </a:cubicBezTo>
                    <a:cubicBezTo>
                      <a:pt x="279" y="179"/>
                      <a:pt x="160" y="321"/>
                      <a:pt x="0" y="355"/>
                    </a:cubicBezTo>
                    <a:cubicBezTo>
                      <a:pt x="16" y="407"/>
                      <a:pt x="5" y="435"/>
                      <a:pt x="31" y="435"/>
                    </a:cubicBezTo>
                    <a:cubicBezTo>
                      <a:pt x="121" y="435"/>
                      <a:pt x="121" y="435"/>
                      <a:pt x="121" y="435"/>
                    </a:cubicBezTo>
                    <a:cubicBezTo>
                      <a:pt x="211" y="435"/>
                      <a:pt x="211" y="435"/>
                      <a:pt x="211" y="435"/>
                    </a:cubicBezTo>
                    <a:cubicBezTo>
                      <a:pt x="248" y="435"/>
                      <a:pt x="211" y="383"/>
                      <a:pt x="275" y="287"/>
                    </a:cubicBezTo>
                    <a:cubicBezTo>
                      <a:pt x="304" y="243"/>
                      <a:pt x="332" y="196"/>
                      <a:pt x="332" y="140"/>
                    </a:cubicBezTo>
                    <a:cubicBezTo>
                      <a:pt x="332" y="87"/>
                      <a:pt x="312" y="37"/>
                      <a:pt x="279"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išľiḓe"/>
              <p:cNvSpPr/>
              <p:nvPr/>
            </p:nvSpPr>
            <p:spPr bwMode="auto">
              <a:xfrm>
                <a:off x="8509003" y="1428750"/>
                <a:ext cx="615950" cy="715963"/>
              </a:xfrm>
              <a:custGeom>
                <a:avLst/>
                <a:gdLst>
                  <a:gd name="T0" fmla="*/ 13 w 232"/>
                  <a:gd name="T1" fmla="*/ 38 h 269"/>
                  <a:gd name="T2" fmla="*/ 4 w 232"/>
                  <a:gd name="T3" fmla="*/ 37 h 269"/>
                  <a:gd name="T4" fmla="*/ 3 w 232"/>
                  <a:gd name="T5" fmla="*/ 46 h 269"/>
                  <a:gd name="T6" fmla="*/ 6 w 232"/>
                  <a:gd name="T7" fmla="*/ 51 h 269"/>
                  <a:gd name="T8" fmla="*/ 77 w 232"/>
                  <a:gd name="T9" fmla="*/ 265 h 269"/>
                  <a:gd name="T10" fmla="*/ 83 w 232"/>
                  <a:gd name="T11" fmla="*/ 269 h 269"/>
                  <a:gd name="T12" fmla="*/ 85 w 232"/>
                  <a:gd name="T13" fmla="*/ 269 h 269"/>
                  <a:gd name="T14" fmla="*/ 89 w 232"/>
                  <a:gd name="T15" fmla="*/ 260 h 269"/>
                  <a:gd name="T16" fmla="*/ 24 w 232"/>
                  <a:gd name="T17" fmla="*/ 63 h 269"/>
                  <a:gd name="T18" fmla="*/ 76 w 232"/>
                  <a:gd name="T19" fmla="*/ 69 h 269"/>
                  <a:gd name="T20" fmla="*/ 85 w 232"/>
                  <a:gd name="T21" fmla="*/ 64 h 269"/>
                  <a:gd name="T22" fmla="*/ 113 w 232"/>
                  <a:gd name="T23" fmla="*/ 73 h 269"/>
                  <a:gd name="T24" fmla="*/ 145 w 232"/>
                  <a:gd name="T25" fmla="*/ 62 h 269"/>
                  <a:gd name="T26" fmla="*/ 161 w 232"/>
                  <a:gd name="T27" fmla="*/ 68 h 269"/>
                  <a:gd name="T28" fmla="*/ 210 w 232"/>
                  <a:gd name="T29" fmla="*/ 65 h 269"/>
                  <a:gd name="T30" fmla="*/ 146 w 232"/>
                  <a:gd name="T31" fmla="*/ 260 h 269"/>
                  <a:gd name="T32" fmla="*/ 150 w 232"/>
                  <a:gd name="T33" fmla="*/ 269 h 269"/>
                  <a:gd name="T34" fmla="*/ 152 w 232"/>
                  <a:gd name="T35" fmla="*/ 269 h 269"/>
                  <a:gd name="T36" fmla="*/ 158 w 232"/>
                  <a:gd name="T37" fmla="*/ 265 h 269"/>
                  <a:gd name="T38" fmla="*/ 228 w 232"/>
                  <a:gd name="T39" fmla="*/ 50 h 269"/>
                  <a:gd name="T40" fmla="*/ 230 w 232"/>
                  <a:gd name="T41" fmla="*/ 48 h 269"/>
                  <a:gd name="T42" fmla="*/ 229 w 232"/>
                  <a:gd name="T43" fmla="*/ 39 h 269"/>
                  <a:gd name="T44" fmla="*/ 220 w 232"/>
                  <a:gd name="T45" fmla="*/ 40 h 269"/>
                  <a:gd name="T46" fmla="*/ 165 w 232"/>
                  <a:gd name="T47" fmla="*/ 55 h 269"/>
                  <a:gd name="T48" fmla="*/ 154 w 232"/>
                  <a:gd name="T49" fmla="*/ 52 h 269"/>
                  <a:gd name="T50" fmla="*/ 160 w 232"/>
                  <a:gd name="T51" fmla="*/ 31 h 269"/>
                  <a:gd name="T52" fmla="*/ 146 w 232"/>
                  <a:gd name="T53" fmla="*/ 3 h 269"/>
                  <a:gd name="T54" fmla="*/ 132 w 232"/>
                  <a:gd name="T55" fmla="*/ 3 h 269"/>
                  <a:gd name="T56" fmla="*/ 123 w 232"/>
                  <a:gd name="T57" fmla="*/ 32 h 269"/>
                  <a:gd name="T58" fmla="*/ 134 w 232"/>
                  <a:gd name="T59" fmla="*/ 54 h 269"/>
                  <a:gd name="T60" fmla="*/ 95 w 232"/>
                  <a:gd name="T61" fmla="*/ 55 h 269"/>
                  <a:gd name="T62" fmla="*/ 103 w 232"/>
                  <a:gd name="T63" fmla="*/ 32 h 269"/>
                  <a:gd name="T64" fmla="*/ 92 w 232"/>
                  <a:gd name="T65" fmla="*/ 4 h 269"/>
                  <a:gd name="T66" fmla="*/ 77 w 232"/>
                  <a:gd name="T67" fmla="*/ 4 h 269"/>
                  <a:gd name="T68" fmla="*/ 66 w 232"/>
                  <a:gd name="T69" fmla="*/ 32 h 269"/>
                  <a:gd name="T70" fmla="*/ 75 w 232"/>
                  <a:gd name="T71" fmla="*/ 55 h 269"/>
                  <a:gd name="T72" fmla="*/ 72 w 232"/>
                  <a:gd name="T73" fmla="*/ 56 h 269"/>
                  <a:gd name="T74" fmla="*/ 13 w 232"/>
                  <a:gd name="T75" fmla="*/ 38 h 269"/>
                  <a:gd name="T76" fmla="*/ 140 w 232"/>
                  <a:gd name="T77" fmla="*/ 14 h 269"/>
                  <a:gd name="T78" fmla="*/ 140 w 232"/>
                  <a:gd name="T79" fmla="*/ 14 h 269"/>
                  <a:gd name="T80" fmla="*/ 140 w 232"/>
                  <a:gd name="T81" fmla="*/ 14 h 269"/>
                  <a:gd name="T82" fmla="*/ 147 w 232"/>
                  <a:gd name="T83" fmla="*/ 32 h 269"/>
                  <a:gd name="T84" fmla="*/ 143 w 232"/>
                  <a:gd name="T85" fmla="*/ 45 h 269"/>
                  <a:gd name="T86" fmla="*/ 136 w 232"/>
                  <a:gd name="T87" fmla="*/ 31 h 269"/>
                  <a:gd name="T88" fmla="*/ 140 w 232"/>
                  <a:gd name="T89" fmla="*/ 14 h 269"/>
                  <a:gd name="T90" fmla="*/ 84 w 232"/>
                  <a:gd name="T91" fmla="*/ 15 h 269"/>
                  <a:gd name="T92" fmla="*/ 84 w 232"/>
                  <a:gd name="T93" fmla="*/ 15 h 269"/>
                  <a:gd name="T94" fmla="*/ 85 w 232"/>
                  <a:gd name="T95" fmla="*/ 16 h 269"/>
                  <a:gd name="T96" fmla="*/ 89 w 232"/>
                  <a:gd name="T97" fmla="*/ 31 h 269"/>
                  <a:gd name="T98" fmla="*/ 85 w 232"/>
                  <a:gd name="T99" fmla="*/ 47 h 269"/>
                  <a:gd name="T100" fmla="*/ 79 w 232"/>
                  <a:gd name="T101" fmla="*/ 31 h 269"/>
                  <a:gd name="T102" fmla="*/ 84 w 232"/>
                  <a:gd name="T103" fmla="*/ 1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245D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ïṩḷíḑê"/>
              <p:cNvSpPr/>
              <p:nvPr/>
            </p:nvSpPr>
            <p:spPr bwMode="auto">
              <a:xfrm>
                <a:off x="8902703" y="1527175"/>
                <a:ext cx="222250" cy="579438"/>
              </a:xfrm>
              <a:custGeom>
                <a:avLst/>
                <a:gdLst>
                  <a:gd name="T0" fmla="*/ 62 w 84"/>
                  <a:gd name="T1" fmla="*/ 28 h 218"/>
                  <a:gd name="T2" fmla="*/ 0 w 84"/>
                  <a:gd name="T3" fmla="*/ 218 h 218"/>
                  <a:gd name="T4" fmla="*/ 13 w 84"/>
                  <a:gd name="T5" fmla="*/ 218 h 218"/>
                  <a:gd name="T6" fmla="*/ 80 w 84"/>
                  <a:gd name="T7" fmla="*/ 13 h 218"/>
                  <a:gd name="T8" fmla="*/ 82 w 84"/>
                  <a:gd name="T9" fmla="*/ 11 h 218"/>
                  <a:gd name="T10" fmla="*/ 81 w 84"/>
                  <a:gd name="T11" fmla="*/ 2 h 218"/>
                  <a:gd name="T12" fmla="*/ 72 w 84"/>
                  <a:gd name="T13" fmla="*/ 3 h 218"/>
                  <a:gd name="T14" fmla="*/ 43 w 84"/>
                  <a:gd name="T15" fmla="*/ 20 h 218"/>
                  <a:gd name="T16" fmla="*/ 31 w 84"/>
                  <a:gd name="T17" fmla="*/ 34 h 218"/>
                  <a:gd name="T18" fmla="*/ 62 w 84"/>
                  <a:gd name="T19" fmla="*/ 2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18">
                    <a:moveTo>
                      <a:pt x="62" y="28"/>
                    </a:moveTo>
                    <a:cubicBezTo>
                      <a:pt x="0" y="218"/>
                      <a:pt x="0" y="218"/>
                      <a:pt x="0" y="218"/>
                    </a:cubicBezTo>
                    <a:cubicBezTo>
                      <a:pt x="13" y="218"/>
                      <a:pt x="13" y="218"/>
                      <a:pt x="13" y="218"/>
                    </a:cubicBezTo>
                    <a:cubicBezTo>
                      <a:pt x="80" y="13"/>
                      <a:pt x="80" y="13"/>
                      <a:pt x="80" y="13"/>
                    </a:cubicBezTo>
                    <a:cubicBezTo>
                      <a:pt x="81" y="13"/>
                      <a:pt x="82" y="12"/>
                      <a:pt x="82" y="11"/>
                    </a:cubicBezTo>
                    <a:cubicBezTo>
                      <a:pt x="84" y="8"/>
                      <a:pt x="84" y="4"/>
                      <a:pt x="81" y="2"/>
                    </a:cubicBezTo>
                    <a:cubicBezTo>
                      <a:pt x="78" y="0"/>
                      <a:pt x="74" y="0"/>
                      <a:pt x="72" y="3"/>
                    </a:cubicBezTo>
                    <a:cubicBezTo>
                      <a:pt x="64" y="13"/>
                      <a:pt x="55" y="18"/>
                      <a:pt x="43" y="20"/>
                    </a:cubicBezTo>
                    <a:cubicBezTo>
                      <a:pt x="39" y="25"/>
                      <a:pt x="35" y="29"/>
                      <a:pt x="31" y="34"/>
                    </a:cubicBezTo>
                    <a:cubicBezTo>
                      <a:pt x="42" y="34"/>
                      <a:pt x="53" y="33"/>
                      <a:pt x="62" y="28"/>
                    </a:cubicBezTo>
                    <a:close/>
                  </a:path>
                </a:pathLst>
              </a:custGeom>
              <a:solidFill>
                <a:srgbClr val="245D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iṡļiďè"/>
              <p:cNvSpPr/>
              <p:nvPr/>
            </p:nvSpPr>
            <p:spPr bwMode="auto">
              <a:xfrm>
                <a:off x="8623303" y="1846263"/>
                <a:ext cx="115888" cy="260350"/>
              </a:xfrm>
              <a:custGeom>
                <a:avLst/>
                <a:gdLst>
                  <a:gd name="T0" fmla="*/ 44 w 44"/>
                  <a:gd name="T1" fmla="*/ 98 h 98"/>
                  <a:gd name="T2" fmla="*/ 12 w 44"/>
                  <a:gd name="T3" fmla="*/ 0 h 98"/>
                  <a:gd name="T4" fmla="*/ 0 w 44"/>
                  <a:gd name="T5" fmla="*/ 5 h 98"/>
                  <a:gd name="T6" fmla="*/ 30 w 44"/>
                  <a:gd name="T7" fmla="*/ 98 h 98"/>
                  <a:gd name="T8" fmla="*/ 44 w 44"/>
                  <a:gd name="T9" fmla="*/ 98 h 98"/>
                </a:gdLst>
                <a:ahLst/>
                <a:cxnLst>
                  <a:cxn ang="0">
                    <a:pos x="T0" y="T1"/>
                  </a:cxn>
                  <a:cxn ang="0">
                    <a:pos x="T2" y="T3"/>
                  </a:cxn>
                  <a:cxn ang="0">
                    <a:pos x="T4" y="T5"/>
                  </a:cxn>
                  <a:cxn ang="0">
                    <a:pos x="T6" y="T7"/>
                  </a:cxn>
                  <a:cxn ang="0">
                    <a:pos x="T8" y="T9"/>
                  </a:cxn>
                </a:cxnLst>
                <a:rect l="0" t="0" r="r" b="b"/>
                <a:pathLst>
                  <a:path w="44" h="98">
                    <a:moveTo>
                      <a:pt x="44" y="98"/>
                    </a:moveTo>
                    <a:cubicBezTo>
                      <a:pt x="12" y="0"/>
                      <a:pt x="12" y="0"/>
                      <a:pt x="12" y="0"/>
                    </a:cubicBezTo>
                    <a:cubicBezTo>
                      <a:pt x="8" y="1"/>
                      <a:pt x="4" y="3"/>
                      <a:pt x="0" y="5"/>
                    </a:cubicBezTo>
                    <a:cubicBezTo>
                      <a:pt x="30" y="98"/>
                      <a:pt x="30" y="98"/>
                      <a:pt x="30" y="98"/>
                    </a:cubicBezTo>
                    <a:lnTo>
                      <a:pt x="44" y="98"/>
                    </a:lnTo>
                    <a:close/>
                  </a:path>
                </a:pathLst>
              </a:custGeom>
              <a:solidFill>
                <a:srgbClr val="245D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iSľíḓé"/>
              <p:cNvSpPr/>
              <p:nvPr/>
            </p:nvSpPr>
            <p:spPr bwMode="auto">
              <a:xfrm>
                <a:off x="8572503" y="2106613"/>
                <a:ext cx="485775" cy="223838"/>
              </a:xfrm>
              <a:custGeom>
                <a:avLst/>
                <a:gdLst>
                  <a:gd name="T0" fmla="*/ 166 w 183"/>
                  <a:gd name="T1" fmla="*/ 0 h 84"/>
                  <a:gd name="T2" fmla="*/ 17 w 183"/>
                  <a:gd name="T3" fmla="*/ 0 h 84"/>
                  <a:gd name="T4" fmla="*/ 2 w 183"/>
                  <a:gd name="T5" fmla="*/ 24 h 84"/>
                  <a:gd name="T6" fmla="*/ 17 w 183"/>
                  <a:gd name="T7" fmla="*/ 49 h 84"/>
                  <a:gd name="T8" fmla="*/ 67 w 183"/>
                  <a:gd name="T9" fmla="*/ 49 h 84"/>
                  <a:gd name="T10" fmla="*/ 13 w 183"/>
                  <a:gd name="T11" fmla="*/ 59 h 84"/>
                  <a:gd name="T12" fmla="*/ 3 w 183"/>
                  <a:gd name="T13" fmla="*/ 75 h 84"/>
                  <a:gd name="T14" fmla="*/ 17 w 183"/>
                  <a:gd name="T15" fmla="*/ 84 h 84"/>
                  <a:gd name="T16" fmla="*/ 22 w 183"/>
                  <a:gd name="T17" fmla="*/ 82 h 84"/>
                  <a:gd name="T18" fmla="*/ 171 w 183"/>
                  <a:gd name="T19" fmla="*/ 33 h 84"/>
                  <a:gd name="T20" fmla="*/ 182 w 183"/>
                  <a:gd name="T21" fmla="*/ 14 h 84"/>
                  <a:gd name="T22" fmla="*/ 166 w 183"/>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245D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i$lïḍê"/>
              <p:cNvSpPr/>
              <p:nvPr/>
            </p:nvSpPr>
            <p:spPr bwMode="auto">
              <a:xfrm>
                <a:off x="8575678" y="2235200"/>
                <a:ext cx="485775" cy="330200"/>
              </a:xfrm>
              <a:custGeom>
                <a:avLst/>
                <a:gdLst>
                  <a:gd name="T0" fmla="*/ 165 w 183"/>
                  <a:gd name="T1" fmla="*/ 62 h 124"/>
                  <a:gd name="T2" fmla="*/ 115 w 183"/>
                  <a:gd name="T3" fmla="*/ 62 h 124"/>
                  <a:gd name="T4" fmla="*/ 170 w 183"/>
                  <a:gd name="T5" fmla="*/ 38 h 124"/>
                  <a:gd name="T6" fmla="*/ 180 w 183"/>
                  <a:gd name="T7" fmla="*/ 14 h 124"/>
                  <a:gd name="T8" fmla="*/ 160 w 183"/>
                  <a:gd name="T9" fmla="*/ 3 h 124"/>
                  <a:gd name="T10" fmla="*/ 12 w 183"/>
                  <a:gd name="T11" fmla="*/ 50 h 124"/>
                  <a:gd name="T12" fmla="*/ 1 w 183"/>
                  <a:gd name="T13" fmla="*/ 70 h 124"/>
                  <a:gd name="T14" fmla="*/ 16 w 183"/>
                  <a:gd name="T15" fmla="*/ 87 h 124"/>
                  <a:gd name="T16" fmla="*/ 30 w 183"/>
                  <a:gd name="T17" fmla="*/ 87 h 124"/>
                  <a:gd name="T18" fmla="*/ 54 w 183"/>
                  <a:gd name="T19" fmla="*/ 124 h 124"/>
                  <a:gd name="T20" fmla="*/ 127 w 183"/>
                  <a:gd name="T21" fmla="*/ 124 h 124"/>
                  <a:gd name="T22" fmla="*/ 151 w 183"/>
                  <a:gd name="T23" fmla="*/ 87 h 124"/>
                  <a:gd name="T24" fmla="*/ 165 w 183"/>
                  <a:gd name="T25" fmla="*/ 87 h 124"/>
                  <a:gd name="T26" fmla="*/ 181 w 183"/>
                  <a:gd name="T27" fmla="*/ 75 h 124"/>
                  <a:gd name="T28" fmla="*/ 165 w 183"/>
                  <a:gd name="T29"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245D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7" name="íśḻíḍe"/>
          <p:cNvSpPr/>
          <p:nvPr/>
        </p:nvSpPr>
        <p:spPr>
          <a:xfrm rot="5400000">
            <a:off x="980408" y="1391756"/>
            <a:ext cx="4464496" cy="4464496"/>
          </a:xfrm>
          <a:prstGeom prst="blockArc">
            <a:avLst>
              <a:gd name="adj1" fmla="val 10800000"/>
              <a:gd name="adj2" fmla="val 523590"/>
              <a:gd name="adj3" fmla="val 23000"/>
            </a:avLst>
          </a:prstGeom>
          <a:gradFill flip="none" rotWithShape="1">
            <a:gsLst>
              <a:gs pos="0">
                <a:schemeClr val="accent1">
                  <a:lumMod val="5000"/>
                  <a:lumOff val="95000"/>
                  <a:alpha val="0"/>
                </a:schemeClr>
              </a:gs>
              <a:gs pos="77000">
                <a:schemeClr val="accent1">
                  <a:alpha val="2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8" name="ïŝḷíḋé"/>
          <p:cNvGrpSpPr/>
          <p:nvPr/>
        </p:nvGrpSpPr>
        <p:grpSpPr>
          <a:xfrm>
            <a:off x="5280552" y="1818943"/>
            <a:ext cx="2963331" cy="3498215"/>
            <a:chOff x="8179619" y="2164514"/>
            <a:chExt cx="2963331" cy="3498215"/>
          </a:xfrm>
        </p:grpSpPr>
        <p:sp>
          <p:nvSpPr>
            <p:cNvPr id="21" name="íṧlïde"/>
            <p:cNvSpPr txBox="1"/>
            <p:nvPr/>
          </p:nvSpPr>
          <p:spPr>
            <a:xfrm>
              <a:off x="8179619" y="2164514"/>
              <a:ext cx="2963331" cy="364013"/>
            </a:xfrm>
            <a:prstGeom prst="rect">
              <a:avLst/>
            </a:prstGeom>
            <a:noFill/>
            <a:ln>
              <a:noFill/>
            </a:ln>
          </p:spPr>
          <p:txBody>
            <a:bodyPr wrap="none" lIns="90000" tIns="46800" rIns="90000" bIns="46800" anchor="t" anchorCtr="0">
              <a:normAutofit/>
            </a:bodyPr>
            <a:lstStyle/>
            <a:p>
              <a:pPr marL="0" marR="0" lvl="0" indent="0" algn="l" rtl="0">
                <a:spcBef>
                  <a:spcPts val="0"/>
                </a:spcBef>
                <a:spcAft>
                  <a:spcPts val="300"/>
                </a:spcAft>
                <a:buSzPct val="25000"/>
                <a:buNone/>
              </a:pPr>
              <a:r>
                <a:rPr lang="en-US" altLang="zh-CN" sz="1400" b="1" i="0" u="none" strike="noStrike" cap="none" baseline="0" dirty="0"/>
                <a:t>Text here</a:t>
              </a:r>
              <a:endParaRPr lang="zh-CN" altLang="en-US" sz="1400" b="1" i="0" u="none" strike="noStrike" cap="none" baseline="0" dirty="0"/>
            </a:p>
          </p:txBody>
        </p:sp>
        <p:sp>
          <p:nvSpPr>
            <p:cNvPr id="22" name="ïşļîḍé"/>
            <p:cNvSpPr txBox="1"/>
            <p:nvPr/>
          </p:nvSpPr>
          <p:spPr>
            <a:xfrm>
              <a:off x="8179619" y="2590226"/>
              <a:ext cx="2963331" cy="455399"/>
            </a:xfrm>
            <a:prstGeom prst="rect">
              <a:avLst/>
            </a:prstGeom>
            <a:noFill/>
            <a:ln>
              <a:noFill/>
            </a:ln>
          </p:spPr>
          <p:txBody>
            <a:bodyPr lIns="90000" tIns="46800" rIns="90000" bIns="46800" anchor="t" anchorCtr="0">
              <a:normAutofit lnSpcReduction="10000"/>
            </a:bodyPr>
            <a:lstStyle/>
            <a:p>
              <a:pPr>
                <a:lnSpc>
                  <a:spcPct val="120000"/>
                </a:lnSpc>
              </a:pPr>
              <a:r>
                <a:rPr lang="en-US" altLang="zh-CN" sz="1000" dirty="0"/>
                <a:t>Copy paste fonts. Choose the only option to retain text.</a:t>
              </a:r>
            </a:p>
          </p:txBody>
        </p:sp>
        <p:sp>
          <p:nvSpPr>
            <p:cNvPr id="23" name="iṡḷidè"/>
            <p:cNvSpPr txBox="1"/>
            <p:nvPr/>
          </p:nvSpPr>
          <p:spPr>
            <a:xfrm>
              <a:off x="8179619" y="4781616"/>
              <a:ext cx="2963331" cy="364013"/>
            </a:xfrm>
            <a:prstGeom prst="rect">
              <a:avLst/>
            </a:prstGeom>
            <a:noFill/>
            <a:ln>
              <a:noFill/>
            </a:ln>
          </p:spPr>
          <p:txBody>
            <a:bodyPr wrap="none" lIns="90000" tIns="46800" rIns="90000" bIns="46800" anchor="t" anchorCtr="0">
              <a:normAutofit/>
            </a:bodyPr>
            <a:lstStyle/>
            <a:p>
              <a:pPr marL="0" marR="0" lvl="0" indent="0" algn="l" rtl="0">
                <a:spcBef>
                  <a:spcPts val="0"/>
                </a:spcBef>
                <a:spcAft>
                  <a:spcPts val="300"/>
                </a:spcAft>
                <a:buSzPct val="25000"/>
                <a:buNone/>
              </a:pPr>
              <a:r>
                <a:rPr lang="en-US" altLang="zh-CN" sz="1400" b="1" i="0" u="none" strike="noStrike" cap="none" baseline="0" dirty="0"/>
                <a:t>Text here</a:t>
              </a:r>
              <a:endParaRPr lang="zh-CN" altLang="en-US" sz="1400" b="1" i="0" u="none" strike="noStrike" cap="none" baseline="0" dirty="0"/>
            </a:p>
          </p:txBody>
        </p:sp>
        <p:sp>
          <p:nvSpPr>
            <p:cNvPr id="24" name="iṧ1ïdé"/>
            <p:cNvSpPr txBox="1"/>
            <p:nvPr/>
          </p:nvSpPr>
          <p:spPr>
            <a:xfrm>
              <a:off x="8179619" y="5207330"/>
              <a:ext cx="2963331" cy="455399"/>
            </a:xfrm>
            <a:prstGeom prst="rect">
              <a:avLst/>
            </a:prstGeom>
            <a:noFill/>
            <a:ln>
              <a:noFill/>
            </a:ln>
          </p:spPr>
          <p:txBody>
            <a:bodyPr lIns="90000" tIns="46800" rIns="90000" bIns="46800" anchor="t" anchorCtr="0">
              <a:normAutofit lnSpcReduction="10000"/>
            </a:bodyPr>
            <a:lstStyle/>
            <a:p>
              <a:pPr>
                <a:lnSpc>
                  <a:spcPct val="120000"/>
                </a:lnSpc>
              </a:pPr>
              <a:r>
                <a:rPr lang="en-US" altLang="zh-CN" sz="1000" dirty="0"/>
                <a:t>Copy paste fonts. Choose the only option to retain text.</a:t>
              </a:r>
            </a:p>
          </p:txBody>
        </p:sp>
        <p:sp>
          <p:nvSpPr>
            <p:cNvPr id="25" name="ïş1ide"/>
            <p:cNvSpPr txBox="1"/>
            <p:nvPr/>
          </p:nvSpPr>
          <p:spPr>
            <a:xfrm>
              <a:off x="8789585" y="3467023"/>
              <a:ext cx="2353362" cy="364013"/>
            </a:xfrm>
            <a:prstGeom prst="rect">
              <a:avLst/>
            </a:prstGeom>
            <a:noFill/>
            <a:ln>
              <a:noFill/>
            </a:ln>
          </p:spPr>
          <p:txBody>
            <a:bodyPr wrap="none" lIns="90000" tIns="46800" rIns="90000" bIns="46800" anchor="t" anchorCtr="0">
              <a:normAutofit/>
            </a:bodyPr>
            <a:lstStyle/>
            <a:p>
              <a:pPr marL="0" marR="0" lvl="0" indent="0" algn="l" rtl="0">
                <a:spcBef>
                  <a:spcPts val="0"/>
                </a:spcBef>
                <a:spcAft>
                  <a:spcPts val="300"/>
                </a:spcAft>
                <a:buSzPct val="25000"/>
                <a:buNone/>
              </a:pPr>
              <a:r>
                <a:rPr lang="en-US" altLang="zh-CN" sz="1400" b="1" i="0" u="none" strike="noStrike" cap="none" baseline="0" dirty="0"/>
                <a:t>Text here</a:t>
              </a:r>
              <a:endParaRPr lang="zh-CN" altLang="en-US" sz="1400" b="1" i="0" u="none" strike="noStrike" cap="none" baseline="0" dirty="0"/>
            </a:p>
          </p:txBody>
        </p:sp>
        <p:sp>
          <p:nvSpPr>
            <p:cNvPr id="26" name="ïṧḻîďe"/>
            <p:cNvSpPr txBox="1"/>
            <p:nvPr/>
          </p:nvSpPr>
          <p:spPr>
            <a:xfrm>
              <a:off x="8789585" y="3892735"/>
              <a:ext cx="2353362" cy="455399"/>
            </a:xfrm>
            <a:prstGeom prst="rect">
              <a:avLst/>
            </a:prstGeom>
            <a:noFill/>
            <a:ln>
              <a:noFill/>
            </a:ln>
          </p:spPr>
          <p:txBody>
            <a:bodyPr lIns="90000" tIns="46800" rIns="90000" bIns="46800" anchor="t" anchorCtr="0">
              <a:normAutofit lnSpcReduction="10000"/>
            </a:bodyPr>
            <a:lstStyle/>
            <a:p>
              <a:pPr>
                <a:lnSpc>
                  <a:spcPct val="120000"/>
                </a:lnSpc>
              </a:pPr>
              <a:r>
                <a:rPr lang="en-US" altLang="zh-CN" sz="1000" dirty="0"/>
                <a:t>Copy paste fonts. Choose the only option to retain text.</a:t>
              </a:r>
            </a:p>
          </p:txBody>
        </p:sp>
      </p:grpSp>
      <p:grpSp>
        <p:nvGrpSpPr>
          <p:cNvPr id="9" name="ïṧḷïḋè"/>
          <p:cNvGrpSpPr/>
          <p:nvPr/>
        </p:nvGrpSpPr>
        <p:grpSpPr>
          <a:xfrm>
            <a:off x="8539306" y="1818943"/>
            <a:ext cx="2963331" cy="3498215"/>
            <a:chOff x="8179619" y="2164514"/>
            <a:chExt cx="2963331" cy="3498215"/>
          </a:xfrm>
        </p:grpSpPr>
        <p:sp>
          <p:nvSpPr>
            <p:cNvPr id="15" name="i$ḻíḍê"/>
            <p:cNvSpPr txBox="1"/>
            <p:nvPr/>
          </p:nvSpPr>
          <p:spPr>
            <a:xfrm>
              <a:off x="8179619" y="2164514"/>
              <a:ext cx="2963331" cy="364013"/>
            </a:xfrm>
            <a:prstGeom prst="rect">
              <a:avLst/>
            </a:prstGeom>
            <a:noFill/>
            <a:ln>
              <a:noFill/>
            </a:ln>
          </p:spPr>
          <p:txBody>
            <a:bodyPr wrap="none" lIns="90000" tIns="46800" rIns="90000" bIns="46800" anchor="t" anchorCtr="0">
              <a:normAutofit/>
            </a:bodyPr>
            <a:lstStyle/>
            <a:p>
              <a:pPr marL="0" marR="0" lvl="0" indent="0" algn="l" rtl="0">
                <a:spcBef>
                  <a:spcPts val="0"/>
                </a:spcBef>
                <a:spcAft>
                  <a:spcPts val="300"/>
                </a:spcAft>
                <a:buSzPct val="25000"/>
                <a:buNone/>
              </a:pPr>
              <a:r>
                <a:rPr lang="en-US" altLang="zh-CN" sz="1400" b="1" i="0" u="none" strike="noStrike" cap="none" baseline="0" dirty="0"/>
                <a:t>Text here</a:t>
              </a:r>
              <a:endParaRPr lang="zh-CN" altLang="en-US" sz="1400" b="1" i="0" u="none" strike="noStrike" cap="none" baseline="0" dirty="0"/>
            </a:p>
          </p:txBody>
        </p:sp>
        <p:sp>
          <p:nvSpPr>
            <p:cNvPr id="16" name="ïṡḷîḑê"/>
            <p:cNvSpPr txBox="1"/>
            <p:nvPr/>
          </p:nvSpPr>
          <p:spPr>
            <a:xfrm>
              <a:off x="8179619" y="2590226"/>
              <a:ext cx="2963331" cy="455399"/>
            </a:xfrm>
            <a:prstGeom prst="rect">
              <a:avLst/>
            </a:prstGeom>
            <a:noFill/>
            <a:ln>
              <a:noFill/>
            </a:ln>
          </p:spPr>
          <p:txBody>
            <a:bodyPr lIns="90000" tIns="46800" rIns="90000" bIns="46800" anchor="t" anchorCtr="0">
              <a:normAutofit lnSpcReduction="10000"/>
            </a:bodyPr>
            <a:lstStyle/>
            <a:p>
              <a:pPr>
                <a:lnSpc>
                  <a:spcPct val="120000"/>
                </a:lnSpc>
              </a:pPr>
              <a:r>
                <a:rPr lang="en-US" altLang="zh-CN" sz="1000" dirty="0"/>
                <a:t>Copy paste fonts. Choose the only option to retain text.</a:t>
              </a:r>
            </a:p>
          </p:txBody>
        </p:sp>
        <p:sp>
          <p:nvSpPr>
            <p:cNvPr id="17" name="ïślîḋé"/>
            <p:cNvSpPr txBox="1"/>
            <p:nvPr/>
          </p:nvSpPr>
          <p:spPr>
            <a:xfrm>
              <a:off x="8179619" y="4781616"/>
              <a:ext cx="2963331" cy="364013"/>
            </a:xfrm>
            <a:prstGeom prst="rect">
              <a:avLst/>
            </a:prstGeom>
            <a:noFill/>
            <a:ln>
              <a:noFill/>
            </a:ln>
          </p:spPr>
          <p:txBody>
            <a:bodyPr wrap="none" lIns="90000" tIns="46800" rIns="90000" bIns="46800" anchor="t" anchorCtr="0">
              <a:normAutofit/>
            </a:bodyPr>
            <a:lstStyle/>
            <a:p>
              <a:pPr marL="0" marR="0" lvl="0" indent="0" algn="l" rtl="0">
                <a:spcBef>
                  <a:spcPts val="0"/>
                </a:spcBef>
                <a:spcAft>
                  <a:spcPts val="300"/>
                </a:spcAft>
                <a:buSzPct val="25000"/>
                <a:buNone/>
              </a:pPr>
              <a:r>
                <a:rPr lang="en-US" altLang="zh-CN" sz="1400" b="1" i="0" u="none" strike="noStrike" cap="none" baseline="0" dirty="0"/>
                <a:t>Text here</a:t>
              </a:r>
              <a:endParaRPr lang="zh-CN" altLang="en-US" sz="1400" b="1" i="0" u="none" strike="noStrike" cap="none" baseline="0" dirty="0"/>
            </a:p>
          </p:txBody>
        </p:sp>
        <p:sp>
          <p:nvSpPr>
            <p:cNvPr id="18" name="ïṩḷîde"/>
            <p:cNvSpPr txBox="1"/>
            <p:nvPr/>
          </p:nvSpPr>
          <p:spPr>
            <a:xfrm>
              <a:off x="8179619" y="5207330"/>
              <a:ext cx="2963331" cy="455399"/>
            </a:xfrm>
            <a:prstGeom prst="rect">
              <a:avLst/>
            </a:prstGeom>
            <a:noFill/>
            <a:ln>
              <a:noFill/>
            </a:ln>
          </p:spPr>
          <p:txBody>
            <a:bodyPr lIns="90000" tIns="46800" rIns="90000" bIns="46800" anchor="t" anchorCtr="0">
              <a:normAutofit lnSpcReduction="10000"/>
            </a:bodyPr>
            <a:lstStyle/>
            <a:p>
              <a:pPr>
                <a:lnSpc>
                  <a:spcPct val="120000"/>
                </a:lnSpc>
              </a:pPr>
              <a:r>
                <a:rPr lang="en-US" altLang="zh-CN" sz="1000" dirty="0"/>
                <a:t>Copy paste fonts. Choose the only option to retain text.</a:t>
              </a:r>
            </a:p>
          </p:txBody>
        </p:sp>
        <p:sp>
          <p:nvSpPr>
            <p:cNvPr id="19" name="išḻíďé"/>
            <p:cNvSpPr txBox="1"/>
            <p:nvPr/>
          </p:nvSpPr>
          <p:spPr>
            <a:xfrm>
              <a:off x="8789585" y="3467023"/>
              <a:ext cx="2353362" cy="364013"/>
            </a:xfrm>
            <a:prstGeom prst="rect">
              <a:avLst/>
            </a:prstGeom>
            <a:noFill/>
            <a:ln>
              <a:noFill/>
            </a:ln>
          </p:spPr>
          <p:txBody>
            <a:bodyPr wrap="none" lIns="90000" tIns="46800" rIns="90000" bIns="46800" anchor="t" anchorCtr="0">
              <a:normAutofit/>
            </a:bodyPr>
            <a:lstStyle/>
            <a:p>
              <a:pPr marL="0" marR="0" lvl="0" indent="0" algn="l" rtl="0">
                <a:spcBef>
                  <a:spcPts val="0"/>
                </a:spcBef>
                <a:spcAft>
                  <a:spcPts val="300"/>
                </a:spcAft>
                <a:buSzPct val="25000"/>
                <a:buNone/>
              </a:pPr>
              <a:r>
                <a:rPr lang="en-US" altLang="zh-CN" sz="1400" b="1" i="0" u="none" strike="noStrike" cap="none" baseline="0" dirty="0"/>
                <a:t>Text here</a:t>
              </a:r>
              <a:endParaRPr lang="zh-CN" altLang="en-US" sz="1400" b="1" i="0" u="none" strike="noStrike" cap="none" baseline="0" dirty="0"/>
            </a:p>
          </p:txBody>
        </p:sp>
        <p:sp>
          <p:nvSpPr>
            <p:cNvPr id="20" name="îṣľîdê"/>
            <p:cNvSpPr txBox="1"/>
            <p:nvPr/>
          </p:nvSpPr>
          <p:spPr>
            <a:xfrm>
              <a:off x="8789585" y="3892735"/>
              <a:ext cx="2353362" cy="455399"/>
            </a:xfrm>
            <a:prstGeom prst="rect">
              <a:avLst/>
            </a:prstGeom>
            <a:noFill/>
            <a:ln>
              <a:noFill/>
            </a:ln>
          </p:spPr>
          <p:txBody>
            <a:bodyPr lIns="90000" tIns="46800" rIns="90000" bIns="46800" anchor="t" anchorCtr="0">
              <a:normAutofit lnSpcReduction="10000"/>
            </a:bodyPr>
            <a:lstStyle/>
            <a:p>
              <a:pPr>
                <a:lnSpc>
                  <a:spcPct val="120000"/>
                </a:lnSpc>
              </a:pPr>
              <a:r>
                <a:rPr lang="en-US" altLang="zh-CN" sz="1000" dirty="0"/>
                <a:t>Copy paste fonts. Choose the only option to retain text.</a:t>
              </a:r>
            </a:p>
          </p:txBody>
        </p:sp>
      </p:grpSp>
      <p:sp>
        <p:nvSpPr>
          <p:cNvPr id="10" name="íṧľíďé"/>
          <p:cNvSpPr/>
          <p:nvPr/>
        </p:nvSpPr>
        <p:spPr>
          <a:xfrm>
            <a:off x="4683105" y="1926131"/>
            <a:ext cx="171610" cy="17161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ïSľidé"/>
          <p:cNvSpPr/>
          <p:nvPr/>
        </p:nvSpPr>
        <p:spPr>
          <a:xfrm>
            <a:off x="5359657" y="3292328"/>
            <a:ext cx="171610" cy="17161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ï$ļíḑé"/>
          <p:cNvSpPr/>
          <p:nvPr/>
        </p:nvSpPr>
        <p:spPr>
          <a:xfrm>
            <a:off x="5027656" y="4625899"/>
            <a:ext cx="171610" cy="17161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13" name="直接连接符 12"/>
          <p:cNvCxnSpPr/>
          <p:nvPr/>
        </p:nvCxnSpPr>
        <p:spPr>
          <a:xfrm>
            <a:off x="5531267" y="2924949"/>
            <a:ext cx="5569289"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531267" y="4248140"/>
            <a:ext cx="5569289"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990296" y="2340470"/>
            <a:ext cx="2965476" cy="1071551"/>
            <a:chOff x="8386922" y="2192795"/>
            <a:chExt cx="2965476" cy="1071551"/>
          </a:xfrm>
        </p:grpSpPr>
        <p:sp>
          <p:nvSpPr>
            <p:cNvPr id="12" name="矩形 11"/>
            <p:cNvSpPr/>
            <p:nvPr/>
          </p:nvSpPr>
          <p:spPr>
            <a:xfrm>
              <a:off x="8386922" y="2192795"/>
              <a:ext cx="2501951" cy="423545"/>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13" name="文本框 12"/>
            <p:cNvSpPr txBox="1"/>
            <p:nvPr/>
          </p:nvSpPr>
          <p:spPr>
            <a:xfrm>
              <a:off x="8386922" y="2542351"/>
              <a:ext cx="2965476" cy="7219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这里输入简要文字说明这里输入简要文字说明这里输入简要文字说明这里输入简要文字说明</a:t>
              </a:r>
            </a:p>
          </p:txBody>
        </p:sp>
      </p:grpSp>
      <p:grpSp>
        <p:nvGrpSpPr>
          <p:cNvPr id="14" name="组合 13"/>
          <p:cNvGrpSpPr/>
          <p:nvPr/>
        </p:nvGrpSpPr>
        <p:grpSpPr>
          <a:xfrm>
            <a:off x="7990296" y="4545591"/>
            <a:ext cx="2965476" cy="1071551"/>
            <a:chOff x="8386922" y="2192795"/>
            <a:chExt cx="2965476" cy="1071551"/>
          </a:xfrm>
        </p:grpSpPr>
        <p:sp>
          <p:nvSpPr>
            <p:cNvPr id="15" name="矩形 14"/>
            <p:cNvSpPr/>
            <p:nvPr/>
          </p:nvSpPr>
          <p:spPr>
            <a:xfrm>
              <a:off x="8386922" y="2192795"/>
              <a:ext cx="2501951"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16" name="文本框 15"/>
            <p:cNvSpPr txBox="1"/>
            <p:nvPr/>
          </p:nvSpPr>
          <p:spPr>
            <a:xfrm>
              <a:off x="8386922" y="2542351"/>
              <a:ext cx="2965476" cy="72199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这里输入简要文字说明这里输入简要文字说明这里输入简要文字说明这里输入简要文字说明</a:t>
              </a:r>
            </a:p>
          </p:txBody>
        </p:sp>
      </p:grpSp>
      <p:grpSp>
        <p:nvGrpSpPr>
          <p:cNvPr id="17" name="组合 16"/>
          <p:cNvGrpSpPr/>
          <p:nvPr/>
        </p:nvGrpSpPr>
        <p:grpSpPr>
          <a:xfrm>
            <a:off x="1235671" y="2340470"/>
            <a:ext cx="2965476" cy="1071551"/>
            <a:chOff x="8386922" y="2192795"/>
            <a:chExt cx="2965476" cy="1071551"/>
          </a:xfrm>
        </p:grpSpPr>
        <p:sp>
          <p:nvSpPr>
            <p:cNvPr id="18" name="矩形 17"/>
            <p:cNvSpPr/>
            <p:nvPr/>
          </p:nvSpPr>
          <p:spPr>
            <a:xfrm>
              <a:off x="8850447" y="2192795"/>
              <a:ext cx="2501951"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19" name="文本框 18"/>
            <p:cNvSpPr txBox="1"/>
            <p:nvPr/>
          </p:nvSpPr>
          <p:spPr>
            <a:xfrm>
              <a:off x="8386922" y="2542351"/>
              <a:ext cx="2965476" cy="721995"/>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这里输入简要文字说明这里输入简要文字说明这里输入简要文字说明这里输入简要文字说明</a:t>
              </a:r>
            </a:p>
          </p:txBody>
        </p:sp>
      </p:grpSp>
      <p:grpSp>
        <p:nvGrpSpPr>
          <p:cNvPr id="20" name="组合 19"/>
          <p:cNvGrpSpPr/>
          <p:nvPr/>
        </p:nvGrpSpPr>
        <p:grpSpPr>
          <a:xfrm>
            <a:off x="1235671" y="4545591"/>
            <a:ext cx="2965476" cy="1071551"/>
            <a:chOff x="8386922" y="2192795"/>
            <a:chExt cx="2965476" cy="1071551"/>
          </a:xfrm>
        </p:grpSpPr>
        <p:sp>
          <p:nvSpPr>
            <p:cNvPr id="21" name="矩形 20"/>
            <p:cNvSpPr/>
            <p:nvPr/>
          </p:nvSpPr>
          <p:spPr>
            <a:xfrm>
              <a:off x="8850447" y="2192795"/>
              <a:ext cx="2501951"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30" name="文本框 29"/>
            <p:cNvSpPr txBox="1"/>
            <p:nvPr/>
          </p:nvSpPr>
          <p:spPr>
            <a:xfrm>
              <a:off x="8386922" y="2542351"/>
              <a:ext cx="2965476" cy="721995"/>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这里输入简要文字说明这里输入简要文字说明这里输入简要文字说明这里输入简要文字说明</a:t>
              </a:r>
            </a:p>
          </p:txBody>
        </p:sp>
      </p:grpSp>
      <p:grpSp>
        <p:nvGrpSpPr>
          <p:cNvPr id="3" name="组合 2"/>
          <p:cNvGrpSpPr/>
          <p:nvPr/>
        </p:nvGrpSpPr>
        <p:grpSpPr>
          <a:xfrm>
            <a:off x="4128136" y="1821499"/>
            <a:ext cx="3935730" cy="3935727"/>
            <a:chOff x="4128136" y="1821499"/>
            <a:chExt cx="3935730" cy="3935727"/>
          </a:xfrm>
          <a:solidFill>
            <a:srgbClr val="245D90"/>
          </a:solidFill>
        </p:grpSpPr>
        <p:grpSp>
          <p:nvGrpSpPr>
            <p:cNvPr id="4" name="Group 3"/>
            <p:cNvGrpSpPr/>
            <p:nvPr/>
          </p:nvGrpSpPr>
          <p:grpSpPr>
            <a:xfrm rot="18585315">
              <a:off x="4128137" y="1821498"/>
              <a:ext cx="3935727" cy="3935730"/>
              <a:chOff x="5291138" y="2225674"/>
              <a:chExt cx="6767512" cy="6767514"/>
            </a:xfrm>
            <a:grpFill/>
          </p:grpSpPr>
          <p:sp>
            <p:nvSpPr>
              <p:cNvPr id="22" name="Freeform: Shape 4"/>
              <p:cNvSpPr/>
              <p:nvPr/>
            </p:nvSpPr>
            <p:spPr bwMode="auto">
              <a:xfrm>
                <a:off x="7639050" y="5411788"/>
                <a:ext cx="2813050" cy="3581400"/>
              </a:xfrm>
              <a:custGeom>
                <a:avLst/>
                <a:gdLst>
                  <a:gd name="T0" fmla="*/ 1772 w 1772"/>
                  <a:gd name="T1" fmla="*/ 1095 h 2256"/>
                  <a:gd name="T2" fmla="*/ 1598 w 1772"/>
                  <a:gd name="T3" fmla="*/ 0 h 2256"/>
                  <a:gd name="T4" fmla="*/ 0 w 1772"/>
                  <a:gd name="T5" fmla="*/ 2088 h 2256"/>
                  <a:gd name="T6" fmla="*/ 883 w 1772"/>
                  <a:gd name="T7" fmla="*/ 2256 h 2256"/>
                  <a:gd name="T8" fmla="*/ 1772 w 1772"/>
                  <a:gd name="T9" fmla="*/ 1095 h 2256"/>
                </a:gdLst>
                <a:ahLst/>
                <a:cxnLst>
                  <a:cxn ang="0">
                    <a:pos x="T0" y="T1"/>
                  </a:cxn>
                  <a:cxn ang="0">
                    <a:pos x="T2" y="T3"/>
                  </a:cxn>
                  <a:cxn ang="0">
                    <a:pos x="T4" y="T5"/>
                  </a:cxn>
                  <a:cxn ang="0">
                    <a:pos x="T6" y="T7"/>
                  </a:cxn>
                  <a:cxn ang="0">
                    <a:pos x="T8" y="T9"/>
                  </a:cxn>
                </a:cxnLst>
                <a:rect l="0" t="0" r="r" b="b"/>
                <a:pathLst>
                  <a:path w="1772" h="2256">
                    <a:moveTo>
                      <a:pt x="1772" y="1095"/>
                    </a:moveTo>
                    <a:lnTo>
                      <a:pt x="1598" y="0"/>
                    </a:lnTo>
                    <a:lnTo>
                      <a:pt x="0" y="2088"/>
                    </a:lnTo>
                    <a:lnTo>
                      <a:pt x="883" y="2256"/>
                    </a:lnTo>
                    <a:lnTo>
                      <a:pt x="1772" y="1095"/>
                    </a:lnTo>
                    <a:close/>
                  </a:path>
                </a:pathLst>
              </a:custGeom>
              <a:solidFill>
                <a:srgbClr val="FFC000"/>
              </a:solidFill>
              <a:ln w="38100" cap="rnd">
                <a:solidFill>
                  <a:schemeClr val="bg1"/>
                </a:solidFill>
              </a:ln>
            </p:spPr>
            <p:txBody>
              <a:bodyPr anchor="ctr"/>
              <a:lstStyle/>
              <a:p>
                <a:pPr algn="ctr"/>
                <a:endParaRPr>
                  <a:solidFill>
                    <a:schemeClr val="tx1">
                      <a:lumMod val="75000"/>
                      <a:lumOff val="25000"/>
                    </a:schemeClr>
                  </a:solidFill>
                  <a:latin typeface="微软雅黑" panose="020B0503020204020204" charset="-122"/>
                  <a:ea typeface="微软雅黑" panose="020B0503020204020204" charset="-122"/>
                </a:endParaRPr>
              </a:p>
            </p:txBody>
          </p:sp>
          <p:sp>
            <p:nvSpPr>
              <p:cNvPr id="23" name="Freeform: Shape 5"/>
              <p:cNvSpPr/>
              <p:nvPr/>
            </p:nvSpPr>
            <p:spPr bwMode="auto">
              <a:xfrm>
                <a:off x="8474075" y="3832225"/>
                <a:ext cx="3584575" cy="2813050"/>
              </a:xfrm>
              <a:custGeom>
                <a:avLst/>
                <a:gdLst>
                  <a:gd name="T0" fmla="*/ 1097 w 2258"/>
                  <a:gd name="T1" fmla="*/ 0 h 1772"/>
                  <a:gd name="T2" fmla="*/ 0 w 2258"/>
                  <a:gd name="T3" fmla="*/ 174 h 1772"/>
                  <a:gd name="T4" fmla="*/ 2088 w 2258"/>
                  <a:gd name="T5" fmla="*/ 1772 h 1772"/>
                  <a:gd name="T6" fmla="*/ 2258 w 2258"/>
                  <a:gd name="T7" fmla="*/ 889 h 1772"/>
                  <a:gd name="T8" fmla="*/ 1097 w 2258"/>
                  <a:gd name="T9" fmla="*/ 0 h 1772"/>
                </a:gdLst>
                <a:ahLst/>
                <a:cxnLst>
                  <a:cxn ang="0">
                    <a:pos x="T0" y="T1"/>
                  </a:cxn>
                  <a:cxn ang="0">
                    <a:pos x="T2" y="T3"/>
                  </a:cxn>
                  <a:cxn ang="0">
                    <a:pos x="T4" y="T5"/>
                  </a:cxn>
                  <a:cxn ang="0">
                    <a:pos x="T6" y="T7"/>
                  </a:cxn>
                  <a:cxn ang="0">
                    <a:pos x="T8" y="T9"/>
                  </a:cxn>
                </a:cxnLst>
                <a:rect l="0" t="0" r="r" b="b"/>
                <a:pathLst>
                  <a:path w="2258" h="1772">
                    <a:moveTo>
                      <a:pt x="1097" y="0"/>
                    </a:moveTo>
                    <a:lnTo>
                      <a:pt x="0" y="174"/>
                    </a:lnTo>
                    <a:lnTo>
                      <a:pt x="2088" y="1772"/>
                    </a:lnTo>
                    <a:lnTo>
                      <a:pt x="2258" y="889"/>
                    </a:lnTo>
                    <a:lnTo>
                      <a:pt x="1097" y="0"/>
                    </a:lnTo>
                    <a:close/>
                  </a:path>
                </a:pathLst>
              </a:custGeom>
              <a:grpFill/>
              <a:ln w="38100" cap="rnd">
                <a:solidFill>
                  <a:schemeClr val="bg1"/>
                </a:solidFill>
              </a:ln>
            </p:spPr>
            <p:txBody>
              <a:bodyPr anchor="ctr"/>
              <a:lstStyle/>
              <a:p>
                <a:pPr algn="ctr"/>
                <a:endParaRPr>
                  <a:solidFill>
                    <a:schemeClr val="tx1">
                      <a:lumMod val="75000"/>
                      <a:lumOff val="25000"/>
                    </a:schemeClr>
                  </a:solidFill>
                  <a:latin typeface="微软雅黑" panose="020B0503020204020204" charset="-122"/>
                  <a:ea typeface="微软雅黑" panose="020B0503020204020204" charset="-122"/>
                </a:endParaRPr>
              </a:p>
            </p:txBody>
          </p:sp>
          <p:sp>
            <p:nvSpPr>
              <p:cNvPr id="24" name="Freeform: Shape 6"/>
              <p:cNvSpPr/>
              <p:nvPr/>
            </p:nvSpPr>
            <p:spPr bwMode="auto">
              <a:xfrm>
                <a:off x="6894512" y="2225674"/>
                <a:ext cx="2816225" cy="3584575"/>
              </a:xfrm>
              <a:custGeom>
                <a:avLst/>
                <a:gdLst>
                  <a:gd name="T0" fmla="*/ 0 w 1774"/>
                  <a:gd name="T1" fmla="*/ 1161 h 2258"/>
                  <a:gd name="T2" fmla="*/ 176 w 1774"/>
                  <a:gd name="T3" fmla="*/ 2258 h 2258"/>
                  <a:gd name="T4" fmla="*/ 1774 w 1774"/>
                  <a:gd name="T5" fmla="*/ 170 h 2258"/>
                  <a:gd name="T6" fmla="*/ 889 w 1774"/>
                  <a:gd name="T7" fmla="*/ 0 h 2258"/>
                  <a:gd name="T8" fmla="*/ 0 w 1774"/>
                  <a:gd name="T9" fmla="*/ 1161 h 2258"/>
                </a:gdLst>
                <a:ahLst/>
                <a:cxnLst>
                  <a:cxn ang="0">
                    <a:pos x="T0" y="T1"/>
                  </a:cxn>
                  <a:cxn ang="0">
                    <a:pos x="T2" y="T3"/>
                  </a:cxn>
                  <a:cxn ang="0">
                    <a:pos x="T4" y="T5"/>
                  </a:cxn>
                  <a:cxn ang="0">
                    <a:pos x="T6" y="T7"/>
                  </a:cxn>
                  <a:cxn ang="0">
                    <a:pos x="T8" y="T9"/>
                  </a:cxn>
                </a:cxnLst>
                <a:rect l="0" t="0" r="r" b="b"/>
                <a:pathLst>
                  <a:path w="1774" h="2258">
                    <a:moveTo>
                      <a:pt x="0" y="1161"/>
                    </a:moveTo>
                    <a:lnTo>
                      <a:pt x="176" y="2258"/>
                    </a:lnTo>
                    <a:lnTo>
                      <a:pt x="1774" y="170"/>
                    </a:lnTo>
                    <a:lnTo>
                      <a:pt x="889" y="0"/>
                    </a:lnTo>
                    <a:lnTo>
                      <a:pt x="0" y="1161"/>
                    </a:lnTo>
                    <a:close/>
                  </a:path>
                </a:pathLst>
              </a:custGeom>
              <a:solidFill>
                <a:srgbClr val="FFC000"/>
              </a:solidFill>
              <a:ln w="38100" cap="rnd">
                <a:solidFill>
                  <a:schemeClr val="bg1"/>
                </a:solidFill>
              </a:ln>
            </p:spPr>
            <p:txBody>
              <a:bodyPr anchor="ctr"/>
              <a:lstStyle/>
              <a:p>
                <a:pPr algn="ctr"/>
                <a:endParaRPr>
                  <a:solidFill>
                    <a:schemeClr val="tx1">
                      <a:lumMod val="75000"/>
                      <a:lumOff val="25000"/>
                    </a:schemeClr>
                  </a:solidFill>
                  <a:latin typeface="微软雅黑" panose="020B0503020204020204" charset="-122"/>
                  <a:ea typeface="微软雅黑" panose="020B0503020204020204" charset="-122"/>
                </a:endParaRPr>
              </a:p>
            </p:txBody>
          </p:sp>
          <p:sp>
            <p:nvSpPr>
              <p:cNvPr id="25" name="Freeform: Shape 7"/>
              <p:cNvSpPr/>
              <p:nvPr/>
            </p:nvSpPr>
            <p:spPr bwMode="auto">
              <a:xfrm>
                <a:off x="5291138" y="4573588"/>
                <a:ext cx="3581400" cy="2816225"/>
              </a:xfrm>
              <a:custGeom>
                <a:avLst/>
                <a:gdLst>
                  <a:gd name="T0" fmla="*/ 1161 w 2256"/>
                  <a:gd name="T1" fmla="*/ 1774 h 1774"/>
                  <a:gd name="T2" fmla="*/ 2256 w 2256"/>
                  <a:gd name="T3" fmla="*/ 1598 h 1774"/>
                  <a:gd name="T4" fmla="*/ 168 w 2256"/>
                  <a:gd name="T5" fmla="*/ 0 h 1774"/>
                  <a:gd name="T6" fmla="*/ 0 w 2256"/>
                  <a:gd name="T7" fmla="*/ 885 h 1774"/>
                  <a:gd name="T8" fmla="*/ 1161 w 2256"/>
                  <a:gd name="T9" fmla="*/ 1774 h 1774"/>
                </a:gdLst>
                <a:ahLst/>
                <a:cxnLst>
                  <a:cxn ang="0">
                    <a:pos x="T0" y="T1"/>
                  </a:cxn>
                  <a:cxn ang="0">
                    <a:pos x="T2" y="T3"/>
                  </a:cxn>
                  <a:cxn ang="0">
                    <a:pos x="T4" y="T5"/>
                  </a:cxn>
                  <a:cxn ang="0">
                    <a:pos x="T6" y="T7"/>
                  </a:cxn>
                  <a:cxn ang="0">
                    <a:pos x="T8" y="T9"/>
                  </a:cxn>
                </a:cxnLst>
                <a:rect l="0" t="0" r="r" b="b"/>
                <a:pathLst>
                  <a:path w="2256" h="1774">
                    <a:moveTo>
                      <a:pt x="1161" y="1774"/>
                    </a:moveTo>
                    <a:lnTo>
                      <a:pt x="2256" y="1598"/>
                    </a:lnTo>
                    <a:lnTo>
                      <a:pt x="168" y="0"/>
                    </a:lnTo>
                    <a:lnTo>
                      <a:pt x="0" y="885"/>
                    </a:lnTo>
                    <a:lnTo>
                      <a:pt x="1161" y="1774"/>
                    </a:lnTo>
                    <a:close/>
                  </a:path>
                </a:pathLst>
              </a:custGeom>
              <a:grpFill/>
              <a:ln w="38100" cap="rnd">
                <a:solidFill>
                  <a:schemeClr val="bg1"/>
                </a:solidFill>
              </a:ln>
            </p:spPr>
            <p:txBody>
              <a:bodyPr anchor="ctr"/>
              <a:lstStyle/>
              <a:p>
                <a:pPr algn="ctr"/>
                <a:endParaRPr>
                  <a:solidFill>
                    <a:schemeClr val="tx1">
                      <a:lumMod val="75000"/>
                      <a:lumOff val="25000"/>
                    </a:schemeClr>
                  </a:solidFill>
                  <a:latin typeface="微软雅黑" panose="020B0503020204020204" charset="-122"/>
                  <a:ea typeface="微软雅黑" panose="020B0503020204020204" charset="-122"/>
                </a:endParaRPr>
              </a:p>
            </p:txBody>
          </p:sp>
          <p:sp>
            <p:nvSpPr>
              <p:cNvPr id="26" name="Freeform: Shape 8"/>
              <p:cNvSpPr/>
              <p:nvPr/>
            </p:nvSpPr>
            <p:spPr bwMode="auto">
              <a:xfrm>
                <a:off x="8474075" y="2495550"/>
                <a:ext cx="1741487" cy="1612900"/>
              </a:xfrm>
              <a:custGeom>
                <a:avLst/>
                <a:gdLst>
                  <a:gd name="T0" fmla="*/ 779 w 1097"/>
                  <a:gd name="T1" fmla="*/ 0 h 1016"/>
                  <a:gd name="T2" fmla="*/ 1097 w 1097"/>
                  <a:gd name="T3" fmla="*/ 842 h 1016"/>
                  <a:gd name="T4" fmla="*/ 0 w 1097"/>
                  <a:gd name="T5" fmla="*/ 1016 h 1016"/>
                  <a:gd name="T6" fmla="*/ 779 w 1097"/>
                  <a:gd name="T7" fmla="*/ 0 h 1016"/>
                </a:gdLst>
                <a:ahLst/>
                <a:cxnLst>
                  <a:cxn ang="0">
                    <a:pos x="T0" y="T1"/>
                  </a:cxn>
                  <a:cxn ang="0">
                    <a:pos x="T2" y="T3"/>
                  </a:cxn>
                  <a:cxn ang="0">
                    <a:pos x="T4" y="T5"/>
                  </a:cxn>
                  <a:cxn ang="0">
                    <a:pos x="T6" y="T7"/>
                  </a:cxn>
                </a:cxnLst>
                <a:rect l="0" t="0" r="r" b="b"/>
                <a:pathLst>
                  <a:path w="1097" h="1016">
                    <a:moveTo>
                      <a:pt x="779" y="0"/>
                    </a:moveTo>
                    <a:lnTo>
                      <a:pt x="1097" y="842"/>
                    </a:lnTo>
                    <a:lnTo>
                      <a:pt x="0" y="1016"/>
                    </a:lnTo>
                    <a:lnTo>
                      <a:pt x="779" y="0"/>
                    </a:lnTo>
                    <a:close/>
                  </a:path>
                </a:pathLst>
              </a:custGeom>
              <a:grpFill/>
              <a:ln w="38100" cap="rnd">
                <a:solidFill>
                  <a:schemeClr val="bg1"/>
                </a:solidFill>
              </a:ln>
            </p:spPr>
            <p:txBody>
              <a:bodyPr anchor="ctr"/>
              <a:lstStyle/>
              <a:p>
                <a:pPr algn="ctr"/>
                <a:endParaRPr>
                  <a:solidFill>
                    <a:schemeClr val="tx1">
                      <a:lumMod val="75000"/>
                      <a:lumOff val="25000"/>
                    </a:schemeClr>
                  </a:solidFill>
                  <a:latin typeface="微软雅黑" panose="020B0503020204020204" charset="-122"/>
                  <a:ea typeface="微软雅黑" panose="020B0503020204020204" charset="-122"/>
                </a:endParaRPr>
              </a:p>
            </p:txBody>
          </p:sp>
          <p:sp>
            <p:nvSpPr>
              <p:cNvPr id="27" name="Freeform: Shape 9"/>
              <p:cNvSpPr/>
              <p:nvPr/>
            </p:nvSpPr>
            <p:spPr bwMode="auto">
              <a:xfrm>
                <a:off x="10175875" y="5411788"/>
                <a:ext cx="1612900" cy="1738313"/>
              </a:xfrm>
              <a:custGeom>
                <a:avLst/>
                <a:gdLst>
                  <a:gd name="T0" fmla="*/ 1016 w 1016"/>
                  <a:gd name="T1" fmla="*/ 777 h 1095"/>
                  <a:gd name="T2" fmla="*/ 174 w 1016"/>
                  <a:gd name="T3" fmla="*/ 1095 h 1095"/>
                  <a:gd name="T4" fmla="*/ 0 w 1016"/>
                  <a:gd name="T5" fmla="*/ 0 h 1095"/>
                  <a:gd name="T6" fmla="*/ 1016 w 1016"/>
                  <a:gd name="T7" fmla="*/ 777 h 1095"/>
                </a:gdLst>
                <a:ahLst/>
                <a:cxnLst>
                  <a:cxn ang="0">
                    <a:pos x="T0" y="T1"/>
                  </a:cxn>
                  <a:cxn ang="0">
                    <a:pos x="T2" y="T3"/>
                  </a:cxn>
                  <a:cxn ang="0">
                    <a:pos x="T4" y="T5"/>
                  </a:cxn>
                  <a:cxn ang="0">
                    <a:pos x="T6" y="T7"/>
                  </a:cxn>
                </a:cxnLst>
                <a:rect l="0" t="0" r="r" b="b"/>
                <a:pathLst>
                  <a:path w="1016" h="1095">
                    <a:moveTo>
                      <a:pt x="1016" y="777"/>
                    </a:moveTo>
                    <a:lnTo>
                      <a:pt x="174" y="1095"/>
                    </a:lnTo>
                    <a:lnTo>
                      <a:pt x="0" y="0"/>
                    </a:lnTo>
                    <a:lnTo>
                      <a:pt x="1016" y="777"/>
                    </a:lnTo>
                    <a:close/>
                  </a:path>
                </a:pathLst>
              </a:custGeom>
              <a:grpFill/>
              <a:ln w="38100" cap="rnd">
                <a:solidFill>
                  <a:schemeClr val="bg1"/>
                </a:solidFill>
              </a:ln>
            </p:spPr>
            <p:txBody>
              <a:bodyPr anchor="ctr"/>
              <a:lstStyle/>
              <a:p>
                <a:pPr algn="ctr"/>
                <a:endParaRPr>
                  <a:solidFill>
                    <a:schemeClr val="tx1">
                      <a:lumMod val="75000"/>
                      <a:lumOff val="25000"/>
                    </a:schemeClr>
                  </a:solidFill>
                  <a:latin typeface="微软雅黑" panose="020B0503020204020204" charset="-122"/>
                  <a:ea typeface="微软雅黑" panose="020B0503020204020204" charset="-122"/>
                </a:endParaRPr>
              </a:p>
            </p:txBody>
          </p:sp>
          <p:sp>
            <p:nvSpPr>
              <p:cNvPr id="28" name="Freeform: Shape 10"/>
              <p:cNvSpPr/>
              <p:nvPr/>
            </p:nvSpPr>
            <p:spPr bwMode="auto">
              <a:xfrm>
                <a:off x="5557838" y="4068763"/>
                <a:ext cx="1616075" cy="1741488"/>
              </a:xfrm>
              <a:custGeom>
                <a:avLst/>
                <a:gdLst>
                  <a:gd name="T0" fmla="*/ 0 w 1018"/>
                  <a:gd name="T1" fmla="*/ 318 h 1097"/>
                  <a:gd name="T2" fmla="*/ 842 w 1018"/>
                  <a:gd name="T3" fmla="*/ 0 h 1097"/>
                  <a:gd name="T4" fmla="*/ 1018 w 1018"/>
                  <a:gd name="T5" fmla="*/ 1097 h 1097"/>
                  <a:gd name="T6" fmla="*/ 0 w 1018"/>
                  <a:gd name="T7" fmla="*/ 318 h 1097"/>
                </a:gdLst>
                <a:ahLst/>
                <a:cxnLst>
                  <a:cxn ang="0">
                    <a:pos x="T0" y="T1"/>
                  </a:cxn>
                  <a:cxn ang="0">
                    <a:pos x="T2" y="T3"/>
                  </a:cxn>
                  <a:cxn ang="0">
                    <a:pos x="T4" y="T5"/>
                  </a:cxn>
                  <a:cxn ang="0">
                    <a:pos x="T6" y="T7"/>
                  </a:cxn>
                </a:cxnLst>
                <a:rect l="0" t="0" r="r" b="b"/>
                <a:pathLst>
                  <a:path w="1018" h="1097">
                    <a:moveTo>
                      <a:pt x="0" y="318"/>
                    </a:moveTo>
                    <a:lnTo>
                      <a:pt x="842" y="0"/>
                    </a:lnTo>
                    <a:lnTo>
                      <a:pt x="1018" y="1097"/>
                    </a:lnTo>
                    <a:lnTo>
                      <a:pt x="0" y="318"/>
                    </a:lnTo>
                    <a:close/>
                  </a:path>
                </a:pathLst>
              </a:custGeom>
              <a:grpFill/>
              <a:ln w="38100" cap="rnd">
                <a:solidFill>
                  <a:schemeClr val="bg1"/>
                </a:solidFill>
              </a:ln>
            </p:spPr>
            <p:txBody>
              <a:bodyPr anchor="ctr"/>
              <a:lstStyle/>
              <a:p>
                <a:pPr algn="ctr"/>
                <a:endParaRPr>
                  <a:solidFill>
                    <a:schemeClr val="tx1">
                      <a:lumMod val="75000"/>
                      <a:lumOff val="25000"/>
                    </a:schemeClr>
                  </a:solidFill>
                  <a:latin typeface="微软雅黑" panose="020B0503020204020204" charset="-122"/>
                  <a:ea typeface="微软雅黑" panose="020B0503020204020204" charset="-122"/>
                </a:endParaRPr>
              </a:p>
            </p:txBody>
          </p:sp>
          <p:sp>
            <p:nvSpPr>
              <p:cNvPr id="29" name="Freeform: Shape 11"/>
              <p:cNvSpPr/>
              <p:nvPr/>
            </p:nvSpPr>
            <p:spPr bwMode="auto">
              <a:xfrm>
                <a:off x="7134225" y="7110413"/>
                <a:ext cx="1738312" cy="1616075"/>
              </a:xfrm>
              <a:custGeom>
                <a:avLst/>
                <a:gdLst>
                  <a:gd name="T0" fmla="*/ 318 w 1095"/>
                  <a:gd name="T1" fmla="*/ 1018 h 1018"/>
                  <a:gd name="T2" fmla="*/ 0 w 1095"/>
                  <a:gd name="T3" fmla="*/ 176 h 1018"/>
                  <a:gd name="T4" fmla="*/ 1095 w 1095"/>
                  <a:gd name="T5" fmla="*/ 0 h 1018"/>
                  <a:gd name="T6" fmla="*/ 318 w 1095"/>
                  <a:gd name="T7" fmla="*/ 1018 h 1018"/>
                </a:gdLst>
                <a:ahLst/>
                <a:cxnLst>
                  <a:cxn ang="0">
                    <a:pos x="T0" y="T1"/>
                  </a:cxn>
                  <a:cxn ang="0">
                    <a:pos x="T2" y="T3"/>
                  </a:cxn>
                  <a:cxn ang="0">
                    <a:pos x="T4" y="T5"/>
                  </a:cxn>
                  <a:cxn ang="0">
                    <a:pos x="T6" y="T7"/>
                  </a:cxn>
                </a:cxnLst>
                <a:rect l="0" t="0" r="r" b="b"/>
                <a:pathLst>
                  <a:path w="1095" h="1018">
                    <a:moveTo>
                      <a:pt x="318" y="1018"/>
                    </a:moveTo>
                    <a:lnTo>
                      <a:pt x="0" y="176"/>
                    </a:lnTo>
                    <a:lnTo>
                      <a:pt x="1095" y="0"/>
                    </a:lnTo>
                    <a:lnTo>
                      <a:pt x="318" y="1018"/>
                    </a:lnTo>
                    <a:close/>
                  </a:path>
                </a:pathLst>
              </a:custGeom>
              <a:grpFill/>
              <a:ln w="38100" cap="rnd">
                <a:solidFill>
                  <a:schemeClr val="bg1"/>
                </a:solidFill>
              </a:ln>
            </p:spPr>
            <p:txBody>
              <a:bodyPr anchor="ctr"/>
              <a:lstStyle/>
              <a:p>
                <a:pPr algn="ctr"/>
                <a:endParaRPr>
                  <a:solidFill>
                    <a:schemeClr val="tx1">
                      <a:lumMod val="75000"/>
                      <a:lumOff val="25000"/>
                    </a:schemeClr>
                  </a:solidFill>
                  <a:latin typeface="微软雅黑" panose="020B0503020204020204" charset="-122"/>
                  <a:ea typeface="微软雅黑" panose="020B0503020204020204" charset="-122"/>
                </a:endParaRPr>
              </a:p>
            </p:txBody>
          </p:sp>
        </p:grpSp>
        <p:sp>
          <p:nvSpPr>
            <p:cNvPr id="2" name="矩形 1"/>
            <p:cNvSpPr/>
            <p:nvPr/>
          </p:nvSpPr>
          <p:spPr>
            <a:xfrm rot="20802776">
              <a:off x="5507960" y="3209546"/>
              <a:ext cx="1176081" cy="11760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31" name="标题 1"/>
          <p:cNvSpPr txBox="1"/>
          <p:nvPr/>
        </p:nvSpPr>
        <p:spPr>
          <a:xfrm>
            <a:off x="669924" y="1"/>
            <a:ext cx="10850563" cy="10286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zh-CN" altLang="en-US" sz="2800" dirty="0"/>
              <a:t>上半年工作概述</a:t>
            </a: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bwMode="auto">
          <a:xfrm>
            <a:off x="9143999" y="2211915"/>
            <a:ext cx="2379133" cy="3538387"/>
            <a:chOff x="6858016" y="1659315"/>
            <a:chExt cx="1784804" cy="2652909"/>
          </a:xfrm>
          <a:effectLst/>
        </p:grpSpPr>
        <p:grpSp>
          <p:nvGrpSpPr>
            <p:cNvPr id="46082" name="Group 49"/>
            <p:cNvGrpSpPr/>
            <p:nvPr/>
          </p:nvGrpSpPr>
          <p:grpSpPr bwMode="auto">
            <a:xfrm>
              <a:off x="6858016" y="3145040"/>
              <a:ext cx="1643481" cy="1167184"/>
              <a:chOff x="6858016" y="3145040"/>
              <a:chExt cx="1643481" cy="1167184"/>
            </a:xfrm>
          </p:grpSpPr>
          <p:sp>
            <p:nvSpPr>
              <p:cNvPr id="46083" name="Rectangle 22"/>
              <p:cNvSpPr>
                <a:spLocks noChangeArrowheads="1"/>
              </p:cNvSpPr>
              <p:nvPr/>
            </p:nvSpPr>
            <p:spPr bwMode="auto">
              <a:xfrm>
                <a:off x="6858016" y="3643032"/>
                <a:ext cx="1643481" cy="66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zh-CN" altLang="en-US" sz="1300" dirty="0">
                    <a:solidFill>
                      <a:srgbClr val="262626"/>
                    </a:solidFill>
                    <a:latin typeface="微软雅黑" panose="020B0503020204020204" charset="-122"/>
                    <a:ea typeface="微软雅黑" panose="020B0503020204020204" charset="-122"/>
                  </a:rPr>
                  <a:t>这里输入简要文字说明这里输入简要文字说明这里输入简要文字说明这里输入简要文字说明</a:t>
                </a:r>
              </a:p>
            </p:txBody>
          </p:sp>
          <p:sp>
            <p:nvSpPr>
              <p:cNvPr id="24" name="Rectangle 23"/>
              <p:cNvSpPr/>
              <p:nvPr/>
            </p:nvSpPr>
            <p:spPr>
              <a:xfrm>
                <a:off x="7226146" y="3145040"/>
                <a:ext cx="908172" cy="438436"/>
              </a:xfrm>
              <a:prstGeom prst="rect">
                <a:avLst/>
              </a:prstGeom>
            </p:spPr>
            <p:txBody>
              <a:bodyPr wrap="none">
                <a:spAutoFit/>
              </a:bodyPr>
              <a:lstStyle/>
              <a:p>
                <a:pPr algn="ctr"/>
                <a:r>
                  <a:rPr lang="zh-CN" altLang="en-US" sz="1600" b="1" cap="all" dirty="0">
                    <a:solidFill>
                      <a:srgbClr val="262626"/>
                    </a:solidFill>
                    <a:latin typeface="微软雅黑" panose="020B0503020204020204" charset="-122"/>
                    <a:ea typeface="微软雅黑" panose="020B0503020204020204" charset="-122"/>
                  </a:rPr>
                  <a:t>姓名：周五</a:t>
                </a:r>
                <a:endParaRPr lang="en-US" altLang="zh-CN" sz="1600" b="1" cap="all" dirty="0">
                  <a:solidFill>
                    <a:srgbClr val="262626"/>
                  </a:solidFill>
                  <a:latin typeface="微软雅黑" panose="020B0503020204020204" charset="-122"/>
                  <a:ea typeface="微软雅黑" panose="020B0503020204020204" charset="-122"/>
                </a:endParaRPr>
              </a:p>
              <a:p>
                <a:pPr algn="ctr"/>
                <a:r>
                  <a:rPr lang="zh-CN" altLang="en-US" sz="1600" b="1" cap="all" dirty="0">
                    <a:solidFill>
                      <a:srgbClr val="262626"/>
                    </a:solidFill>
                    <a:latin typeface="微软雅黑" panose="020B0503020204020204" charset="-122"/>
                    <a:ea typeface="微软雅黑" panose="020B0503020204020204" charset="-122"/>
                  </a:rPr>
                  <a:t>职位：组长</a:t>
                </a:r>
              </a:p>
            </p:txBody>
          </p:sp>
        </p:grpSp>
        <p:sp>
          <p:nvSpPr>
            <p:cNvPr id="11" name="Rectangle 10"/>
            <p:cNvSpPr/>
            <p:nvPr/>
          </p:nvSpPr>
          <p:spPr>
            <a:xfrm rot="2700000">
              <a:off x="7087795" y="1659783"/>
              <a:ext cx="1114055" cy="1113120"/>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defRPr/>
              </a:pPr>
              <a:endParaRPr lang="en-US" dirty="0">
                <a:solidFill>
                  <a:srgbClr val="262626"/>
                </a:solidFill>
                <a:latin typeface="微软雅黑" panose="020B0503020204020204" charset="-122"/>
                <a:ea typeface="微软雅黑" panose="020B0503020204020204" charset="-122"/>
              </a:endParaRPr>
            </a:p>
          </p:txBody>
        </p:sp>
        <p:sp>
          <p:nvSpPr>
            <p:cNvPr id="16" name="Rectangle 15"/>
            <p:cNvSpPr/>
            <p:nvPr/>
          </p:nvSpPr>
          <p:spPr>
            <a:xfrm rot="13500000">
              <a:off x="8038651" y="2080331"/>
              <a:ext cx="95218" cy="11131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defRPr/>
              </a:pPr>
              <a:endParaRPr lang="en-US" dirty="0">
                <a:solidFill>
                  <a:srgbClr val="262626"/>
                </a:solidFill>
                <a:latin typeface="微软雅黑" panose="020B0503020204020204" charset="-122"/>
                <a:ea typeface="微软雅黑" panose="020B0503020204020204" charset="-122"/>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lumMod val="9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sp>
            <p:nvSpPr>
              <p:cNvPr id="26" name="AutoShape 17"/>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grpSp>
      </p:grpSp>
      <p:grpSp>
        <p:nvGrpSpPr>
          <p:cNvPr id="47" name="组合 46"/>
          <p:cNvGrpSpPr/>
          <p:nvPr/>
        </p:nvGrpSpPr>
        <p:grpSpPr bwMode="auto">
          <a:xfrm>
            <a:off x="6389513" y="1636186"/>
            <a:ext cx="2190749" cy="4114117"/>
            <a:chOff x="6385076" y="1636400"/>
            <a:chExt cx="2191906" cy="4114697"/>
          </a:xfrm>
          <a:effectLst/>
        </p:grpSpPr>
        <p:grpSp>
          <p:nvGrpSpPr>
            <p:cNvPr id="46089" name="Group 48"/>
            <p:cNvGrpSpPr/>
            <p:nvPr/>
          </p:nvGrpSpPr>
          <p:grpSpPr bwMode="auto">
            <a:xfrm>
              <a:off x="6385076" y="4194117"/>
              <a:ext cx="2191906" cy="1556980"/>
              <a:chOff x="4786314" y="3145587"/>
              <a:chExt cx="1643074" cy="1167735"/>
            </a:xfrm>
          </p:grpSpPr>
          <p:sp>
            <p:nvSpPr>
              <p:cNvPr id="46090" name="Rectangle 20"/>
              <p:cNvSpPr>
                <a:spLocks noChangeArrowheads="1"/>
              </p:cNvSpPr>
              <p:nvPr/>
            </p:nvSpPr>
            <p:spPr bwMode="auto">
              <a:xfrm>
                <a:off x="4786314" y="3643814"/>
                <a:ext cx="1643074" cy="66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zh-CN" altLang="en-US" sz="1300" dirty="0">
                    <a:solidFill>
                      <a:srgbClr val="262626"/>
                    </a:solidFill>
                    <a:latin typeface="微软雅黑" panose="020B0503020204020204" charset="-122"/>
                    <a:ea typeface="微软雅黑" panose="020B0503020204020204" charset="-122"/>
                  </a:rPr>
                  <a:t>这里输入简要文字说明这里输入简要文字说明这里输入简要文字说明这里输入简要文字说明</a:t>
                </a:r>
              </a:p>
            </p:txBody>
          </p:sp>
          <p:sp>
            <p:nvSpPr>
              <p:cNvPr id="22" name="Rectangle 21"/>
              <p:cNvSpPr/>
              <p:nvPr/>
            </p:nvSpPr>
            <p:spPr>
              <a:xfrm>
                <a:off x="5013639" y="3145587"/>
                <a:ext cx="1215727" cy="438643"/>
              </a:xfrm>
              <a:prstGeom prst="rect">
                <a:avLst/>
              </a:prstGeom>
            </p:spPr>
            <p:txBody>
              <a:bodyPr wrap="none">
                <a:spAutoFit/>
              </a:bodyPr>
              <a:lstStyle/>
              <a:p>
                <a:pPr algn="ctr"/>
                <a:r>
                  <a:rPr lang="zh-CN" altLang="en-US" sz="1600" b="1" cap="all" dirty="0">
                    <a:solidFill>
                      <a:srgbClr val="262626"/>
                    </a:solidFill>
                    <a:latin typeface="微软雅黑" panose="020B0503020204020204" charset="-122"/>
                    <a:ea typeface="微软雅黑" panose="020B0503020204020204" charset="-122"/>
                  </a:rPr>
                  <a:t>姓名：王二</a:t>
                </a:r>
                <a:endParaRPr lang="en-US" altLang="zh-CN" sz="1600" b="1" cap="all" dirty="0">
                  <a:solidFill>
                    <a:srgbClr val="262626"/>
                  </a:solidFill>
                  <a:latin typeface="微软雅黑" panose="020B0503020204020204" charset="-122"/>
                  <a:ea typeface="微软雅黑" panose="020B0503020204020204" charset="-122"/>
                </a:endParaRPr>
              </a:p>
              <a:p>
                <a:pPr algn="ctr"/>
                <a:r>
                  <a:rPr lang="zh-CN" altLang="en-US" sz="1600" b="1" cap="all" dirty="0">
                    <a:solidFill>
                      <a:srgbClr val="262626"/>
                    </a:solidFill>
                    <a:latin typeface="微软雅黑" panose="020B0503020204020204" charset="-122"/>
                    <a:ea typeface="微软雅黑" panose="020B0503020204020204" charset="-122"/>
                  </a:rPr>
                  <a:t>职位：销售经理</a:t>
                </a:r>
              </a:p>
            </p:txBody>
          </p:sp>
        </p:grpSp>
        <p:sp>
          <p:nvSpPr>
            <p:cNvPr id="10" name="Rectangle 9"/>
            <p:cNvSpPr/>
            <p:nvPr/>
          </p:nvSpPr>
          <p:spPr>
            <a:xfrm rot="2700000">
              <a:off x="6693500" y="2210868"/>
              <a:ext cx="1483992" cy="1486685"/>
            </a:xfrm>
            <a:prstGeom prst="rect">
              <a:avLst/>
            </a:prstGeom>
            <a:solidFill>
              <a:srgbClr val="245D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defRPr/>
              </a:pPr>
              <a:endParaRPr lang="en-US" dirty="0">
                <a:solidFill>
                  <a:srgbClr val="262626"/>
                </a:solidFill>
                <a:latin typeface="微软雅黑" panose="020B0503020204020204" charset="-122"/>
                <a:ea typeface="微软雅黑" panose="020B0503020204020204" charset="-122"/>
              </a:endParaRPr>
            </a:p>
          </p:txBody>
        </p:sp>
        <p:sp>
          <p:nvSpPr>
            <p:cNvPr id="15" name="Rectangle 14"/>
            <p:cNvSpPr/>
            <p:nvPr/>
          </p:nvSpPr>
          <p:spPr>
            <a:xfrm rot="8100000">
              <a:off x="7943765" y="1636400"/>
              <a:ext cx="127067" cy="148399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defRPr/>
              </a:pPr>
              <a:endParaRPr lang="en-US" dirty="0">
                <a:solidFill>
                  <a:srgbClr val="262626"/>
                </a:solidFill>
                <a:latin typeface="微软雅黑" panose="020B0503020204020204" charset="-122"/>
                <a:ea typeface="微软雅黑" panose="020B0503020204020204" charset="-122"/>
              </a:endParaRPr>
            </a:p>
          </p:txBody>
        </p:sp>
        <p:grpSp>
          <p:nvGrpSpPr>
            <p:cNvPr id="7" name="Group 38"/>
            <p:cNvGrpSpPr/>
            <p:nvPr/>
          </p:nvGrpSpPr>
          <p:grpSpPr>
            <a:xfrm>
              <a:off x="7147478" y="2666996"/>
              <a:ext cx="488321" cy="488901"/>
              <a:chOff x="5519041" y="1071552"/>
              <a:chExt cx="366050" cy="366676"/>
            </a:xfrm>
            <a:solidFill>
              <a:schemeClr val="bg1"/>
            </a:solidFill>
          </p:grpSpPr>
          <p:sp>
            <p:nvSpPr>
              <p:cNvPr id="27" name="AutoShape 18"/>
              <p:cNvSpPr/>
              <p:nvPr/>
            </p:nvSpPr>
            <p:spPr bwMode="auto">
              <a:xfrm>
                <a:off x="5519041" y="107155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sp>
            <p:nvSpPr>
              <p:cNvPr id="28" name="AutoShape 19"/>
              <p:cNvSpPr/>
              <p:nvPr/>
            </p:nvSpPr>
            <p:spPr bwMode="auto">
              <a:xfrm>
                <a:off x="5599134"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sp>
            <p:nvSpPr>
              <p:cNvPr id="29" name="AutoShape 20"/>
              <p:cNvSpPr/>
              <p:nvPr/>
            </p:nvSpPr>
            <p:spPr bwMode="auto">
              <a:xfrm>
                <a:off x="5599134"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sp>
            <p:nvSpPr>
              <p:cNvPr id="30" name="AutoShape 21"/>
              <p:cNvSpPr/>
              <p:nvPr/>
            </p:nvSpPr>
            <p:spPr bwMode="auto">
              <a:xfrm>
                <a:off x="5599134"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sp>
            <p:nvSpPr>
              <p:cNvPr id="31" name="AutoShape 22"/>
              <p:cNvSpPr/>
              <p:nvPr/>
            </p:nvSpPr>
            <p:spPr bwMode="auto">
              <a:xfrm>
                <a:off x="5679227"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sp>
            <p:nvSpPr>
              <p:cNvPr id="32" name="AutoShape 23"/>
              <p:cNvSpPr/>
              <p:nvPr/>
            </p:nvSpPr>
            <p:spPr bwMode="auto">
              <a:xfrm>
                <a:off x="5679227"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sp>
            <p:nvSpPr>
              <p:cNvPr id="33" name="AutoShape 24"/>
              <p:cNvSpPr/>
              <p:nvPr/>
            </p:nvSpPr>
            <p:spPr bwMode="auto">
              <a:xfrm>
                <a:off x="5679227"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sp>
            <p:nvSpPr>
              <p:cNvPr id="34" name="AutoShape 25"/>
              <p:cNvSpPr/>
              <p:nvPr/>
            </p:nvSpPr>
            <p:spPr bwMode="auto">
              <a:xfrm>
                <a:off x="5759321"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sp>
            <p:nvSpPr>
              <p:cNvPr id="35" name="AutoShape 26"/>
              <p:cNvSpPr/>
              <p:nvPr/>
            </p:nvSpPr>
            <p:spPr bwMode="auto">
              <a:xfrm>
                <a:off x="5759321"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sp>
            <p:nvSpPr>
              <p:cNvPr id="36" name="AutoShape 27"/>
              <p:cNvSpPr/>
              <p:nvPr/>
            </p:nvSpPr>
            <p:spPr bwMode="auto">
              <a:xfrm>
                <a:off x="5759321"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grpSp>
      </p:grpSp>
      <p:grpSp>
        <p:nvGrpSpPr>
          <p:cNvPr id="12" name="Group 56"/>
          <p:cNvGrpSpPr/>
          <p:nvPr/>
        </p:nvGrpSpPr>
        <p:grpSpPr bwMode="auto">
          <a:xfrm>
            <a:off x="762001" y="2211917"/>
            <a:ext cx="2190751" cy="3537374"/>
            <a:chOff x="571472" y="1659313"/>
            <a:chExt cx="1643074" cy="2652151"/>
          </a:xfrm>
          <a:effectLst/>
        </p:grpSpPr>
        <p:grpSp>
          <p:nvGrpSpPr>
            <p:cNvPr id="46096" name="Group 46"/>
            <p:cNvGrpSpPr/>
            <p:nvPr/>
          </p:nvGrpSpPr>
          <p:grpSpPr bwMode="auto">
            <a:xfrm>
              <a:off x="571472" y="3145038"/>
              <a:ext cx="1643074" cy="1166426"/>
              <a:chOff x="571472" y="3145038"/>
              <a:chExt cx="1643074" cy="1166426"/>
            </a:xfrm>
          </p:grpSpPr>
          <p:sp>
            <p:nvSpPr>
              <p:cNvPr id="46097" name="Rectangle 16"/>
              <p:cNvSpPr>
                <a:spLocks noChangeArrowheads="1"/>
              </p:cNvSpPr>
              <p:nvPr/>
            </p:nvSpPr>
            <p:spPr bwMode="auto">
              <a:xfrm>
                <a:off x="571472" y="3643031"/>
                <a:ext cx="1643074" cy="66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zh-CN" altLang="en-US" sz="1300" dirty="0">
                    <a:solidFill>
                      <a:srgbClr val="262626"/>
                    </a:solidFill>
                    <a:latin typeface="微软雅黑" panose="020B0503020204020204" charset="-122"/>
                    <a:ea typeface="微软雅黑" panose="020B0503020204020204" charset="-122"/>
                  </a:rPr>
                  <a:t>这里输入简要文字说明这里输入简要文字说明这里输入简要文字说明这里输入简要文字说明</a:t>
                </a:r>
              </a:p>
            </p:txBody>
          </p:sp>
          <p:sp>
            <p:nvSpPr>
              <p:cNvPr id="18" name="Rectangle 17"/>
              <p:cNvSpPr/>
              <p:nvPr/>
            </p:nvSpPr>
            <p:spPr>
              <a:xfrm>
                <a:off x="938878" y="3145038"/>
                <a:ext cx="907947" cy="438436"/>
              </a:xfrm>
              <a:prstGeom prst="rect">
                <a:avLst/>
              </a:prstGeom>
            </p:spPr>
            <p:txBody>
              <a:bodyPr wrap="none">
                <a:spAutoFit/>
              </a:bodyPr>
              <a:lstStyle/>
              <a:p>
                <a:pPr algn="ctr"/>
                <a:r>
                  <a:rPr lang="zh-CN" altLang="en-US" sz="1600" b="1" cap="all" dirty="0">
                    <a:solidFill>
                      <a:srgbClr val="262626"/>
                    </a:solidFill>
                    <a:latin typeface="微软雅黑" panose="020B0503020204020204" charset="-122"/>
                    <a:ea typeface="微软雅黑" panose="020B0503020204020204" charset="-122"/>
                  </a:rPr>
                  <a:t>姓名：张三</a:t>
                </a:r>
                <a:endParaRPr lang="en-US" altLang="zh-CN" sz="1600" b="1" cap="all" dirty="0">
                  <a:solidFill>
                    <a:srgbClr val="262626"/>
                  </a:solidFill>
                  <a:latin typeface="微软雅黑" panose="020B0503020204020204" charset="-122"/>
                  <a:ea typeface="微软雅黑" panose="020B0503020204020204" charset="-122"/>
                </a:endParaRPr>
              </a:p>
              <a:p>
                <a:pPr algn="ctr"/>
                <a:r>
                  <a:rPr lang="zh-CN" altLang="en-US" sz="1600" b="1" cap="all" dirty="0">
                    <a:solidFill>
                      <a:srgbClr val="262626"/>
                    </a:solidFill>
                    <a:latin typeface="微软雅黑" panose="020B0503020204020204" charset="-122"/>
                    <a:ea typeface="微软雅黑" panose="020B0503020204020204" charset="-122"/>
                  </a:rPr>
                  <a:t>职位：助理</a:t>
                </a:r>
              </a:p>
            </p:txBody>
          </p:sp>
        </p:grpSp>
        <p:sp>
          <p:nvSpPr>
            <p:cNvPr id="8" name="Rectangle 7"/>
            <p:cNvSpPr/>
            <p:nvPr/>
          </p:nvSpPr>
          <p:spPr>
            <a:xfrm rot="2700000">
              <a:off x="944726" y="1659125"/>
              <a:ext cx="1114056" cy="1114432"/>
            </a:xfrm>
            <a:prstGeom prst="rect">
              <a:avLst/>
            </a:prstGeom>
            <a:solidFill>
              <a:srgbClr val="245D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defRPr/>
              </a:pPr>
              <a:endParaRPr lang="en-US" dirty="0">
                <a:solidFill>
                  <a:srgbClr val="262626"/>
                </a:solidFill>
                <a:latin typeface="微软雅黑" panose="020B0503020204020204" charset="-122"/>
                <a:ea typeface="微软雅黑" panose="020B0503020204020204" charset="-122"/>
              </a:endParaRPr>
            </a:p>
          </p:txBody>
        </p:sp>
        <p:sp>
          <p:nvSpPr>
            <p:cNvPr id="13" name="Rectangle 12"/>
            <p:cNvSpPr/>
            <p:nvPr/>
          </p:nvSpPr>
          <p:spPr>
            <a:xfrm rot="2700000">
              <a:off x="507366" y="2604339"/>
              <a:ext cx="1112470" cy="101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defRPr/>
              </a:pPr>
              <a:endParaRPr lang="en-US" dirty="0">
                <a:solidFill>
                  <a:srgbClr val="262626"/>
                </a:solidFill>
                <a:latin typeface="微软雅黑" panose="020B0503020204020204" charset="-122"/>
                <a:ea typeface="微软雅黑" panose="020B0503020204020204" charset="-122"/>
              </a:endParaRPr>
            </a:p>
          </p:txBody>
        </p:sp>
        <p:sp>
          <p:nvSpPr>
            <p:cNvPr id="37" name="AutoShape 28"/>
            <p:cNvSpPr/>
            <p:nvPr/>
          </p:nvSpPr>
          <p:spPr bwMode="auto">
            <a:xfrm>
              <a:off x="1285852" y="2000512"/>
              <a:ext cx="366715" cy="3665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grpSp>
      <p:grpSp>
        <p:nvGrpSpPr>
          <p:cNvPr id="40" name="Group 57"/>
          <p:cNvGrpSpPr/>
          <p:nvPr/>
        </p:nvGrpSpPr>
        <p:grpSpPr bwMode="auto">
          <a:xfrm>
            <a:off x="3516490" y="2211918"/>
            <a:ext cx="2309283" cy="3538385"/>
            <a:chOff x="2554002" y="1659314"/>
            <a:chExt cx="1732246" cy="2652909"/>
          </a:xfrm>
          <a:effectLst/>
        </p:grpSpPr>
        <p:grpSp>
          <p:nvGrpSpPr>
            <p:cNvPr id="46103" name="Group 47"/>
            <p:cNvGrpSpPr/>
            <p:nvPr/>
          </p:nvGrpSpPr>
          <p:grpSpPr bwMode="auto">
            <a:xfrm>
              <a:off x="2642917" y="3145039"/>
              <a:ext cx="1643331" cy="1167184"/>
              <a:chOff x="2642917" y="3145039"/>
              <a:chExt cx="1643331" cy="1167184"/>
            </a:xfrm>
          </p:grpSpPr>
          <p:sp>
            <p:nvSpPr>
              <p:cNvPr id="46104" name="Rectangle 18"/>
              <p:cNvSpPr>
                <a:spLocks noChangeArrowheads="1"/>
              </p:cNvSpPr>
              <p:nvPr/>
            </p:nvSpPr>
            <p:spPr bwMode="auto">
              <a:xfrm>
                <a:off x="2642917" y="3643031"/>
                <a:ext cx="1643331" cy="66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zh-CN" altLang="en-US" sz="1300" dirty="0">
                    <a:solidFill>
                      <a:srgbClr val="262626"/>
                    </a:solidFill>
                    <a:latin typeface="微软雅黑" panose="020B0503020204020204" charset="-122"/>
                    <a:ea typeface="微软雅黑" panose="020B0503020204020204" charset="-122"/>
                  </a:rPr>
                  <a:t>这里输入简要文字说明这里输入简要文字说明这里输入简要文字说明这里输入简要文字说明</a:t>
                </a:r>
              </a:p>
            </p:txBody>
          </p:sp>
          <p:sp>
            <p:nvSpPr>
              <p:cNvPr id="20" name="Rectangle 19"/>
              <p:cNvSpPr/>
              <p:nvPr/>
            </p:nvSpPr>
            <p:spPr>
              <a:xfrm>
                <a:off x="2933581" y="3145039"/>
                <a:ext cx="1062003" cy="438436"/>
              </a:xfrm>
              <a:prstGeom prst="rect">
                <a:avLst/>
              </a:prstGeom>
            </p:spPr>
            <p:txBody>
              <a:bodyPr wrap="none">
                <a:spAutoFit/>
              </a:bodyPr>
              <a:lstStyle/>
              <a:p>
                <a:pPr algn="ctr"/>
                <a:r>
                  <a:rPr lang="zh-CN" altLang="en-US" sz="1600" b="1" cap="all" dirty="0">
                    <a:solidFill>
                      <a:srgbClr val="262626"/>
                    </a:solidFill>
                    <a:latin typeface="微软雅黑" panose="020B0503020204020204" charset="-122"/>
                    <a:ea typeface="微软雅黑" panose="020B0503020204020204" charset="-122"/>
                  </a:rPr>
                  <a:t>姓名：李四</a:t>
                </a:r>
                <a:endParaRPr lang="en-US" altLang="zh-CN" sz="1600" b="1" cap="all" dirty="0">
                  <a:solidFill>
                    <a:srgbClr val="262626"/>
                  </a:solidFill>
                  <a:latin typeface="微软雅黑" panose="020B0503020204020204" charset="-122"/>
                  <a:ea typeface="微软雅黑" panose="020B0503020204020204" charset="-122"/>
                </a:endParaRPr>
              </a:p>
              <a:p>
                <a:pPr algn="ctr"/>
                <a:r>
                  <a:rPr lang="zh-CN" altLang="en-US" sz="1600" b="1" cap="all" dirty="0">
                    <a:solidFill>
                      <a:srgbClr val="262626"/>
                    </a:solidFill>
                    <a:latin typeface="微软雅黑" panose="020B0503020204020204" charset="-122"/>
                    <a:ea typeface="微软雅黑" panose="020B0503020204020204" charset="-122"/>
                  </a:rPr>
                  <a:t>职位：总经理</a:t>
                </a:r>
              </a:p>
            </p:txBody>
          </p:sp>
        </p:grpSp>
        <p:sp>
          <p:nvSpPr>
            <p:cNvPr id="9" name="Rectangle 8"/>
            <p:cNvSpPr/>
            <p:nvPr/>
          </p:nvSpPr>
          <p:spPr>
            <a:xfrm rot="2700000">
              <a:off x="2986149" y="1659038"/>
              <a:ext cx="1114056" cy="1114608"/>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defRPr/>
              </a:pPr>
              <a:endParaRPr lang="en-US" dirty="0">
                <a:solidFill>
                  <a:srgbClr val="262626"/>
                </a:solidFill>
                <a:latin typeface="微软雅黑" panose="020B0503020204020204" charset="-122"/>
                <a:ea typeface="微软雅黑" panose="020B0503020204020204" charset="-122"/>
              </a:endParaRPr>
            </a:p>
          </p:txBody>
        </p:sp>
        <p:sp>
          <p:nvSpPr>
            <p:cNvPr id="14" name="Rectangle 13"/>
            <p:cNvSpPr/>
            <p:nvPr/>
          </p:nvSpPr>
          <p:spPr>
            <a:xfrm rot="2700000">
              <a:off x="3062903" y="1231348"/>
              <a:ext cx="95218" cy="111301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130">
                <a:defRPr/>
              </a:pPr>
              <a:endParaRPr lang="en-US" dirty="0">
                <a:solidFill>
                  <a:srgbClr val="262626"/>
                </a:solidFill>
                <a:latin typeface="微软雅黑" panose="020B0503020204020204" charset="-122"/>
                <a:ea typeface="微软雅黑" panose="020B0503020204020204" charset="-122"/>
              </a:endParaRPr>
            </a:p>
          </p:txBody>
        </p:sp>
        <p:sp>
          <p:nvSpPr>
            <p:cNvPr id="38" name="AutoShape 100"/>
            <p:cNvSpPr/>
            <p:nvPr/>
          </p:nvSpPr>
          <p:spPr bwMode="auto">
            <a:xfrm>
              <a:off x="3357409" y="2000513"/>
              <a:ext cx="320728" cy="36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8330">
                <a:defRPr/>
              </a:pPr>
              <a:endParaRPr lang="en-US" sz="4265" dirty="0">
                <a:solidFill>
                  <a:srgbClr val="262626"/>
                </a:solidFill>
                <a:effectLst>
                  <a:outerShdw blurRad="38100" dist="38100" dir="2700000" algn="tl">
                    <a:srgbClr val="000000"/>
                  </a:outerShdw>
                </a:effectLst>
                <a:latin typeface="微软雅黑" panose="020B0503020204020204" charset="-122"/>
                <a:ea typeface="微软雅黑" panose="020B0503020204020204" charset="-122"/>
              </a:endParaRPr>
            </a:p>
          </p:txBody>
        </p:sp>
      </p:grpSp>
      <p:sp>
        <p:nvSpPr>
          <p:cNvPr id="46" name="标题 1"/>
          <p:cNvSpPr txBox="1"/>
          <p:nvPr/>
        </p:nvSpPr>
        <p:spPr>
          <a:xfrm>
            <a:off x="669924" y="1"/>
            <a:ext cx="10850563" cy="10286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zh-CN" altLang="en-US" sz="2800" dirty="0">
                <a:solidFill>
                  <a:srgbClr val="000000"/>
                </a:solidFill>
                <a:latin typeface="Arial" panose="020B0604020202020204"/>
                <a:ea typeface="微软雅黑" panose="020B0503020204020204" charset="-122"/>
              </a:rPr>
              <a:t>上半年工作概述</a:t>
            </a: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lide(fromTop)">
                                      <p:cBhvr>
                                        <p:cTn id="11" dur="500"/>
                                        <p:tgtEl>
                                          <p:spTgt spid="40"/>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slide(fromTop)">
                                      <p:cBhvr>
                                        <p:cTn id="15" dur="500"/>
                                        <p:tgtEl>
                                          <p:spTgt spid="47"/>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To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上半年工作概述</a:t>
            </a:r>
          </a:p>
        </p:txBody>
      </p:sp>
      <p:grpSp>
        <p:nvGrpSpPr>
          <p:cNvPr id="135" name="ísļïḋê"/>
          <p:cNvGrpSpPr/>
          <p:nvPr/>
        </p:nvGrpSpPr>
        <p:grpSpPr>
          <a:xfrm>
            <a:off x="1122994" y="1541013"/>
            <a:ext cx="1485000" cy="1754225"/>
            <a:chOff x="4521000" y="1775837"/>
            <a:chExt cx="1155326" cy="1364782"/>
          </a:xfrm>
        </p:grpSpPr>
        <p:sp>
          <p:nvSpPr>
            <p:cNvPr id="160" name="ïSļiďê"/>
            <p:cNvSpPr/>
            <p:nvPr/>
          </p:nvSpPr>
          <p:spPr bwMode="auto">
            <a:xfrm>
              <a:off x="4521000" y="1775837"/>
              <a:ext cx="1155326" cy="1364782"/>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chemeClr val="tx2">
                <a:lumMod val="20000"/>
                <a:lumOff val="80000"/>
              </a:schemeClr>
            </a:solidFill>
            <a:ln w="0">
              <a:noFill/>
              <a:prstDash val="solid"/>
              <a:round/>
            </a:ln>
          </p:spPr>
          <p:txBody>
            <a:bodyPr vert="horz" wrap="square" lIns="91440" tIns="45720" rIns="91440" bIns="45720" numCol="1" anchor="t" anchorCtr="0" compatLnSpc="1"/>
            <a:lstStyle/>
            <a:p>
              <a:endParaRPr lang="ru-RU"/>
            </a:p>
          </p:txBody>
        </p:sp>
        <p:sp>
          <p:nvSpPr>
            <p:cNvPr id="161" name="íṣḻîḓê"/>
            <p:cNvSpPr txBox="1"/>
            <p:nvPr/>
          </p:nvSpPr>
          <p:spPr>
            <a:xfrm>
              <a:off x="4585763" y="2551892"/>
              <a:ext cx="847355" cy="287339"/>
            </a:xfrm>
            <a:prstGeom prst="rect">
              <a:avLst/>
            </a:prstGeom>
            <a:noFill/>
          </p:spPr>
          <p:txBody>
            <a:bodyPr wrap="square" rtlCol="0" anchor="ctr">
              <a:normAutofit/>
            </a:bodyPr>
            <a:lstStyle/>
            <a:p>
              <a:pPr algn="ctr"/>
              <a:r>
                <a:rPr lang="en-US" dirty="0"/>
                <a:t>30,000K</a:t>
              </a:r>
              <a:endParaRPr lang="ru-RU" dirty="0"/>
            </a:p>
          </p:txBody>
        </p:sp>
        <p:sp>
          <p:nvSpPr>
            <p:cNvPr id="162" name="ïṥļîḑê"/>
            <p:cNvSpPr/>
            <p:nvPr/>
          </p:nvSpPr>
          <p:spPr>
            <a:xfrm>
              <a:off x="5284213" y="1845900"/>
              <a:ext cx="304421" cy="307777"/>
            </a:xfrm>
            <a:prstGeom prst="rect">
              <a:avLst/>
            </a:prstGeom>
          </p:spPr>
          <p:txBody>
            <a:bodyPr wrap="none" anchor="ctr">
              <a:normAutofit/>
            </a:bodyPr>
            <a:lstStyle/>
            <a:p>
              <a:pPr algn="ctr"/>
              <a:r>
                <a:rPr lang="en-US" sz="1600" b="1" dirty="0"/>
                <a:t>Q1</a:t>
              </a:r>
              <a:endParaRPr lang="ru-RU" sz="1600" b="1" dirty="0"/>
            </a:p>
          </p:txBody>
        </p:sp>
      </p:grpSp>
      <p:sp>
        <p:nvSpPr>
          <p:cNvPr id="136" name="ïṥḷïḑe"/>
          <p:cNvSpPr txBox="1"/>
          <p:nvPr/>
        </p:nvSpPr>
        <p:spPr bwMode="auto">
          <a:xfrm>
            <a:off x="912894" y="3567414"/>
            <a:ext cx="1905200" cy="441805"/>
          </a:xfrm>
          <a:prstGeom prst="roundRect">
            <a:avLst/>
          </a:prstGeom>
          <a:solidFill>
            <a:srgbClr val="245D9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b="1" dirty="0">
                <a:solidFill>
                  <a:schemeClr val="bg1"/>
                </a:solidFill>
              </a:rPr>
              <a:t>2014</a:t>
            </a:r>
          </a:p>
        </p:txBody>
      </p:sp>
      <p:sp>
        <p:nvSpPr>
          <p:cNvPr id="137" name="îṥļiḓe"/>
          <p:cNvSpPr txBox="1"/>
          <p:nvPr/>
        </p:nvSpPr>
        <p:spPr bwMode="auto">
          <a:xfrm>
            <a:off x="673100" y="4130086"/>
            <a:ext cx="238478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2000" b="1" dirty="0"/>
              <a:t>Text here</a:t>
            </a:r>
          </a:p>
        </p:txBody>
      </p:sp>
      <p:sp>
        <p:nvSpPr>
          <p:cNvPr id="138" name="íśļîḓê"/>
          <p:cNvSpPr/>
          <p:nvPr/>
        </p:nvSpPr>
        <p:spPr bwMode="auto">
          <a:xfrm>
            <a:off x="673100" y="4571890"/>
            <a:ext cx="2384788" cy="116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100" dirty="0"/>
              <a:t>Copy paste fonts. Choose the only option to retain text.</a:t>
            </a:r>
          </a:p>
          <a:p>
            <a:pPr algn="ctr">
              <a:lnSpc>
                <a:spcPct val="150000"/>
              </a:lnSpc>
            </a:pPr>
            <a:endParaRPr lang="en-US" altLang="zh-CN" sz="1100" dirty="0"/>
          </a:p>
          <a:p>
            <a:pPr algn="ctr">
              <a:lnSpc>
                <a:spcPct val="150000"/>
              </a:lnSpc>
            </a:pPr>
            <a:r>
              <a:rPr lang="en-US" altLang="zh-CN" sz="1100" dirty="0"/>
              <a:t>……</a:t>
            </a:r>
          </a:p>
        </p:txBody>
      </p:sp>
      <p:sp>
        <p:nvSpPr>
          <p:cNvPr id="139" name="ïşḷïďe"/>
          <p:cNvSpPr txBox="1"/>
          <p:nvPr/>
        </p:nvSpPr>
        <p:spPr bwMode="auto">
          <a:xfrm>
            <a:off x="9373906" y="3567414"/>
            <a:ext cx="1905200" cy="441805"/>
          </a:xfrm>
          <a:prstGeom prst="roundRect">
            <a:avLst/>
          </a:prstGeom>
          <a:solidFill>
            <a:srgbClr val="245D9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b="1" dirty="0">
                <a:solidFill>
                  <a:schemeClr val="bg1"/>
                </a:solidFill>
              </a:rPr>
              <a:t>2018</a:t>
            </a:r>
          </a:p>
        </p:txBody>
      </p:sp>
      <p:sp>
        <p:nvSpPr>
          <p:cNvPr id="140" name="iṩļîḋè"/>
          <p:cNvSpPr txBox="1"/>
          <p:nvPr/>
        </p:nvSpPr>
        <p:spPr bwMode="auto">
          <a:xfrm>
            <a:off x="9134112" y="4130086"/>
            <a:ext cx="238478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2000" b="1" dirty="0"/>
              <a:t>Text here</a:t>
            </a:r>
          </a:p>
        </p:txBody>
      </p:sp>
      <p:sp>
        <p:nvSpPr>
          <p:cNvPr id="141" name="í$ḻîḋè"/>
          <p:cNvSpPr/>
          <p:nvPr/>
        </p:nvSpPr>
        <p:spPr bwMode="auto">
          <a:xfrm>
            <a:off x="9134112" y="4571890"/>
            <a:ext cx="2384788" cy="116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100" dirty="0"/>
              <a:t>Copy paste fonts. Choose the only option to retain text.</a:t>
            </a:r>
          </a:p>
          <a:p>
            <a:pPr algn="ctr">
              <a:lnSpc>
                <a:spcPct val="150000"/>
              </a:lnSpc>
            </a:pPr>
            <a:endParaRPr lang="en-US" altLang="zh-CN" sz="1100" dirty="0"/>
          </a:p>
          <a:p>
            <a:pPr algn="ctr">
              <a:lnSpc>
                <a:spcPct val="150000"/>
              </a:lnSpc>
            </a:pPr>
            <a:r>
              <a:rPr lang="en-US" altLang="zh-CN" sz="1100" dirty="0"/>
              <a:t>……</a:t>
            </a:r>
          </a:p>
        </p:txBody>
      </p:sp>
      <p:sp>
        <p:nvSpPr>
          <p:cNvPr id="142" name="ïSľíḑè"/>
          <p:cNvSpPr txBox="1"/>
          <p:nvPr/>
        </p:nvSpPr>
        <p:spPr bwMode="auto">
          <a:xfrm>
            <a:off x="3733231" y="3567414"/>
            <a:ext cx="1905200" cy="441805"/>
          </a:xfrm>
          <a:prstGeom prst="roundRect">
            <a:avLst/>
          </a:prstGeom>
          <a:solidFill>
            <a:srgbClr val="245D9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b="1" dirty="0">
                <a:solidFill>
                  <a:schemeClr val="bg1"/>
                </a:solidFill>
              </a:rPr>
              <a:t>2015</a:t>
            </a:r>
          </a:p>
        </p:txBody>
      </p:sp>
      <p:sp>
        <p:nvSpPr>
          <p:cNvPr id="143" name="iSḻïdé"/>
          <p:cNvSpPr txBox="1"/>
          <p:nvPr/>
        </p:nvSpPr>
        <p:spPr bwMode="auto">
          <a:xfrm>
            <a:off x="3493437" y="4130086"/>
            <a:ext cx="238478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2000" b="1" dirty="0"/>
              <a:t>Text here</a:t>
            </a:r>
          </a:p>
        </p:txBody>
      </p:sp>
      <p:sp>
        <p:nvSpPr>
          <p:cNvPr id="144" name="ísḻîďé"/>
          <p:cNvSpPr/>
          <p:nvPr/>
        </p:nvSpPr>
        <p:spPr bwMode="auto">
          <a:xfrm>
            <a:off x="3493437" y="4571890"/>
            <a:ext cx="2384788" cy="116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100" dirty="0"/>
              <a:t>Copy paste fonts. Choose the only option to retain text.</a:t>
            </a:r>
          </a:p>
          <a:p>
            <a:pPr algn="ctr">
              <a:lnSpc>
                <a:spcPct val="150000"/>
              </a:lnSpc>
            </a:pPr>
            <a:endParaRPr lang="en-US" altLang="zh-CN" sz="1100" dirty="0"/>
          </a:p>
          <a:p>
            <a:pPr algn="ctr">
              <a:lnSpc>
                <a:spcPct val="150000"/>
              </a:lnSpc>
            </a:pPr>
            <a:r>
              <a:rPr lang="en-US" altLang="zh-CN" sz="1100" dirty="0"/>
              <a:t>……</a:t>
            </a:r>
          </a:p>
        </p:txBody>
      </p:sp>
      <p:sp>
        <p:nvSpPr>
          <p:cNvPr id="145" name="íşļîḓe"/>
          <p:cNvSpPr txBox="1"/>
          <p:nvPr/>
        </p:nvSpPr>
        <p:spPr bwMode="auto">
          <a:xfrm>
            <a:off x="6553568" y="3567414"/>
            <a:ext cx="1905200" cy="441805"/>
          </a:xfrm>
          <a:prstGeom prst="roundRect">
            <a:avLst/>
          </a:prstGeom>
          <a:solidFill>
            <a:srgbClr val="245D9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b="1" dirty="0">
                <a:solidFill>
                  <a:schemeClr val="bg1"/>
                </a:solidFill>
              </a:rPr>
              <a:t>2016</a:t>
            </a:r>
          </a:p>
        </p:txBody>
      </p:sp>
      <p:sp>
        <p:nvSpPr>
          <p:cNvPr id="146" name="îşľíďè"/>
          <p:cNvSpPr txBox="1"/>
          <p:nvPr/>
        </p:nvSpPr>
        <p:spPr bwMode="auto">
          <a:xfrm>
            <a:off x="6313774" y="4130086"/>
            <a:ext cx="238478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sz="2000" b="1" dirty="0"/>
              <a:t>Text here</a:t>
            </a:r>
          </a:p>
        </p:txBody>
      </p:sp>
      <p:sp>
        <p:nvSpPr>
          <p:cNvPr id="147" name="íṧ1íḓé"/>
          <p:cNvSpPr/>
          <p:nvPr/>
        </p:nvSpPr>
        <p:spPr bwMode="auto">
          <a:xfrm>
            <a:off x="6313774" y="4571890"/>
            <a:ext cx="2384788" cy="116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100" dirty="0"/>
              <a:t>Copy paste fonts. Choose the only option to retain text.</a:t>
            </a:r>
          </a:p>
          <a:p>
            <a:pPr algn="ctr">
              <a:lnSpc>
                <a:spcPct val="150000"/>
              </a:lnSpc>
            </a:pPr>
            <a:endParaRPr lang="en-US" altLang="zh-CN" sz="1100" dirty="0"/>
          </a:p>
          <a:p>
            <a:pPr algn="ctr">
              <a:lnSpc>
                <a:spcPct val="150000"/>
              </a:lnSpc>
            </a:pPr>
            <a:r>
              <a:rPr lang="en-US" altLang="zh-CN" sz="1100" dirty="0"/>
              <a:t>……</a:t>
            </a:r>
          </a:p>
        </p:txBody>
      </p:sp>
      <p:grpSp>
        <p:nvGrpSpPr>
          <p:cNvPr id="148" name="ïṣḷiḑè"/>
          <p:cNvGrpSpPr/>
          <p:nvPr/>
        </p:nvGrpSpPr>
        <p:grpSpPr>
          <a:xfrm>
            <a:off x="3943331" y="1541013"/>
            <a:ext cx="1485000" cy="1754225"/>
            <a:chOff x="4521000" y="1775837"/>
            <a:chExt cx="1155326" cy="1364782"/>
          </a:xfrm>
        </p:grpSpPr>
        <p:sp>
          <p:nvSpPr>
            <p:cNvPr id="157" name="íṡľíḓê"/>
            <p:cNvSpPr/>
            <p:nvPr/>
          </p:nvSpPr>
          <p:spPr bwMode="auto">
            <a:xfrm>
              <a:off x="4521000" y="1775837"/>
              <a:ext cx="1155326" cy="1364782"/>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chemeClr val="tx2">
                <a:lumMod val="20000"/>
                <a:lumOff val="80000"/>
              </a:schemeClr>
            </a:solidFill>
            <a:ln w="0">
              <a:noFill/>
              <a:prstDash val="solid"/>
              <a:round/>
            </a:ln>
          </p:spPr>
          <p:txBody>
            <a:bodyPr vert="horz" wrap="square" lIns="91440" tIns="45720" rIns="91440" bIns="45720" numCol="1" anchor="t" anchorCtr="0" compatLnSpc="1"/>
            <a:lstStyle/>
            <a:p>
              <a:endParaRPr lang="ru-RU"/>
            </a:p>
          </p:txBody>
        </p:sp>
        <p:sp>
          <p:nvSpPr>
            <p:cNvPr id="158" name="iśľiḋe"/>
            <p:cNvSpPr txBox="1"/>
            <p:nvPr/>
          </p:nvSpPr>
          <p:spPr>
            <a:xfrm>
              <a:off x="4585763" y="2551892"/>
              <a:ext cx="847355" cy="287339"/>
            </a:xfrm>
            <a:prstGeom prst="rect">
              <a:avLst/>
            </a:prstGeom>
            <a:noFill/>
          </p:spPr>
          <p:txBody>
            <a:bodyPr wrap="square" rtlCol="0" anchor="ctr">
              <a:normAutofit/>
            </a:bodyPr>
            <a:lstStyle/>
            <a:p>
              <a:pPr algn="ctr"/>
              <a:r>
                <a:rPr lang="en-US" altLang="zh-CN" dirty="0"/>
                <a:t>40,000K</a:t>
              </a:r>
              <a:endParaRPr lang="ru-RU" altLang="zh-CN" dirty="0"/>
            </a:p>
          </p:txBody>
        </p:sp>
        <p:sp>
          <p:nvSpPr>
            <p:cNvPr id="159" name="íṣlíḍè"/>
            <p:cNvSpPr/>
            <p:nvPr/>
          </p:nvSpPr>
          <p:spPr>
            <a:xfrm>
              <a:off x="5284213" y="1845900"/>
              <a:ext cx="304421" cy="307777"/>
            </a:xfrm>
            <a:prstGeom prst="rect">
              <a:avLst/>
            </a:prstGeom>
          </p:spPr>
          <p:txBody>
            <a:bodyPr wrap="none" anchor="ctr">
              <a:normAutofit/>
            </a:bodyPr>
            <a:lstStyle/>
            <a:p>
              <a:pPr algn="ctr"/>
              <a:r>
                <a:rPr lang="en-US" altLang="zh-CN" sz="1600" b="1" dirty="0"/>
                <a:t>Q1</a:t>
              </a:r>
              <a:endParaRPr lang="ru-RU" altLang="zh-CN" sz="1600" b="1" dirty="0"/>
            </a:p>
          </p:txBody>
        </p:sp>
      </p:grpSp>
      <p:grpSp>
        <p:nvGrpSpPr>
          <p:cNvPr id="149" name="îśľîdè"/>
          <p:cNvGrpSpPr/>
          <p:nvPr/>
        </p:nvGrpSpPr>
        <p:grpSpPr>
          <a:xfrm>
            <a:off x="6763668" y="1541013"/>
            <a:ext cx="1485000" cy="1754225"/>
            <a:chOff x="4521000" y="1775837"/>
            <a:chExt cx="1155326" cy="1364782"/>
          </a:xfrm>
        </p:grpSpPr>
        <p:sp>
          <p:nvSpPr>
            <p:cNvPr id="154" name="î$líḓé"/>
            <p:cNvSpPr/>
            <p:nvPr/>
          </p:nvSpPr>
          <p:spPr bwMode="auto">
            <a:xfrm>
              <a:off x="4521000" y="1775837"/>
              <a:ext cx="1155326" cy="1364782"/>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chemeClr val="tx2">
                <a:lumMod val="20000"/>
                <a:lumOff val="80000"/>
              </a:schemeClr>
            </a:solidFill>
            <a:ln w="0">
              <a:noFill/>
              <a:prstDash val="solid"/>
              <a:round/>
            </a:ln>
          </p:spPr>
          <p:txBody>
            <a:bodyPr vert="horz" wrap="square" lIns="91440" tIns="45720" rIns="91440" bIns="45720" numCol="1" anchor="t" anchorCtr="0" compatLnSpc="1"/>
            <a:lstStyle/>
            <a:p>
              <a:endParaRPr lang="ru-RU"/>
            </a:p>
          </p:txBody>
        </p:sp>
        <p:sp>
          <p:nvSpPr>
            <p:cNvPr id="155" name="išlíḍe"/>
            <p:cNvSpPr txBox="1"/>
            <p:nvPr/>
          </p:nvSpPr>
          <p:spPr>
            <a:xfrm>
              <a:off x="4585763" y="2551892"/>
              <a:ext cx="847355" cy="287339"/>
            </a:xfrm>
            <a:prstGeom prst="rect">
              <a:avLst/>
            </a:prstGeom>
            <a:noFill/>
          </p:spPr>
          <p:txBody>
            <a:bodyPr wrap="square" rtlCol="0" anchor="ctr">
              <a:normAutofit/>
            </a:bodyPr>
            <a:lstStyle/>
            <a:p>
              <a:pPr algn="ctr"/>
              <a:r>
                <a:rPr lang="en-US" altLang="zh-CN" dirty="0"/>
                <a:t>50,000K</a:t>
              </a:r>
              <a:endParaRPr lang="ru-RU" altLang="zh-CN" dirty="0"/>
            </a:p>
          </p:txBody>
        </p:sp>
        <p:sp>
          <p:nvSpPr>
            <p:cNvPr id="156" name="îşľiḋé"/>
            <p:cNvSpPr/>
            <p:nvPr/>
          </p:nvSpPr>
          <p:spPr>
            <a:xfrm>
              <a:off x="5284213" y="1845900"/>
              <a:ext cx="304421" cy="307777"/>
            </a:xfrm>
            <a:prstGeom prst="rect">
              <a:avLst/>
            </a:prstGeom>
          </p:spPr>
          <p:txBody>
            <a:bodyPr wrap="none" anchor="ctr">
              <a:normAutofit/>
            </a:bodyPr>
            <a:lstStyle/>
            <a:p>
              <a:pPr algn="ctr"/>
              <a:r>
                <a:rPr lang="en-US" altLang="zh-CN" sz="1600" b="1" dirty="0"/>
                <a:t>Q1</a:t>
              </a:r>
              <a:endParaRPr lang="ru-RU" altLang="zh-CN" sz="1600" b="1" dirty="0"/>
            </a:p>
          </p:txBody>
        </p:sp>
      </p:grpSp>
      <p:grpSp>
        <p:nvGrpSpPr>
          <p:cNvPr id="150" name="isļïḑe"/>
          <p:cNvGrpSpPr/>
          <p:nvPr/>
        </p:nvGrpSpPr>
        <p:grpSpPr>
          <a:xfrm>
            <a:off x="9584005" y="1541013"/>
            <a:ext cx="1485000" cy="1754225"/>
            <a:chOff x="4521000" y="1775837"/>
            <a:chExt cx="1155326" cy="1364782"/>
          </a:xfrm>
        </p:grpSpPr>
        <p:sp>
          <p:nvSpPr>
            <p:cNvPr id="151" name="işlîḑè"/>
            <p:cNvSpPr/>
            <p:nvPr/>
          </p:nvSpPr>
          <p:spPr bwMode="auto">
            <a:xfrm>
              <a:off x="4521000" y="1775837"/>
              <a:ext cx="1155326" cy="1364782"/>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chemeClr val="tx2">
                <a:lumMod val="20000"/>
                <a:lumOff val="80000"/>
              </a:schemeClr>
            </a:solidFill>
            <a:ln w="0">
              <a:noFill/>
              <a:prstDash val="solid"/>
              <a:round/>
            </a:ln>
          </p:spPr>
          <p:txBody>
            <a:bodyPr vert="horz" wrap="square" lIns="91440" tIns="45720" rIns="91440" bIns="45720" numCol="1" anchor="t" anchorCtr="0" compatLnSpc="1"/>
            <a:lstStyle/>
            <a:p>
              <a:endParaRPr lang="ru-RU"/>
            </a:p>
          </p:txBody>
        </p:sp>
        <p:sp>
          <p:nvSpPr>
            <p:cNvPr id="152" name="îṣḷíḓe"/>
            <p:cNvSpPr txBox="1"/>
            <p:nvPr/>
          </p:nvSpPr>
          <p:spPr>
            <a:xfrm>
              <a:off x="4585763" y="2551892"/>
              <a:ext cx="847355" cy="287339"/>
            </a:xfrm>
            <a:prstGeom prst="rect">
              <a:avLst/>
            </a:prstGeom>
            <a:noFill/>
          </p:spPr>
          <p:txBody>
            <a:bodyPr wrap="square" rtlCol="0" anchor="ctr">
              <a:normAutofit/>
            </a:bodyPr>
            <a:lstStyle/>
            <a:p>
              <a:pPr algn="ctr"/>
              <a:r>
                <a:rPr lang="en-US" altLang="zh-CN" dirty="0"/>
                <a:t>70,000K</a:t>
              </a:r>
              <a:endParaRPr lang="ru-RU" altLang="zh-CN" dirty="0"/>
            </a:p>
          </p:txBody>
        </p:sp>
        <p:sp>
          <p:nvSpPr>
            <p:cNvPr id="153" name="işľïḑé"/>
            <p:cNvSpPr/>
            <p:nvPr/>
          </p:nvSpPr>
          <p:spPr>
            <a:xfrm>
              <a:off x="5284213" y="1845900"/>
              <a:ext cx="304421" cy="307777"/>
            </a:xfrm>
            <a:prstGeom prst="rect">
              <a:avLst/>
            </a:prstGeom>
          </p:spPr>
          <p:txBody>
            <a:bodyPr wrap="none" anchor="ctr">
              <a:normAutofit/>
            </a:bodyPr>
            <a:lstStyle/>
            <a:p>
              <a:pPr algn="ctr"/>
              <a:r>
                <a:rPr lang="en-US" altLang="zh-CN" sz="1600" b="1" dirty="0"/>
                <a:t>Q1</a:t>
              </a:r>
              <a:endParaRPr lang="ru-RU" altLang="zh-CN" sz="1600" b="1" dirty="0"/>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fill="hold"/>
                                        <p:tgtEl>
                                          <p:spTgt spid="135"/>
                                        </p:tgtEl>
                                        <p:attrNameLst>
                                          <p:attrName>ppt_x</p:attrName>
                                        </p:attrNameLst>
                                      </p:cBhvr>
                                      <p:tavLst>
                                        <p:tav tm="0">
                                          <p:val>
                                            <p:strVal val="#ppt_x"/>
                                          </p:val>
                                        </p:tav>
                                        <p:tav tm="100000">
                                          <p:val>
                                            <p:strVal val="#ppt_x"/>
                                          </p:val>
                                        </p:tav>
                                      </p:tavLst>
                                    </p:anim>
                                    <p:anim calcmode="lin" valueType="num">
                                      <p:cBhvr additive="base">
                                        <p:cTn id="8" dur="500" fill="hold"/>
                                        <p:tgtEl>
                                          <p:spTgt spid="13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additive="base">
                                        <p:cTn id="11" dur="500" fill="hold"/>
                                        <p:tgtEl>
                                          <p:spTgt spid="148"/>
                                        </p:tgtEl>
                                        <p:attrNameLst>
                                          <p:attrName>ppt_x</p:attrName>
                                        </p:attrNameLst>
                                      </p:cBhvr>
                                      <p:tavLst>
                                        <p:tav tm="0">
                                          <p:val>
                                            <p:strVal val="#ppt_x"/>
                                          </p:val>
                                        </p:tav>
                                        <p:tav tm="100000">
                                          <p:val>
                                            <p:strVal val="#ppt_x"/>
                                          </p:val>
                                        </p:tav>
                                      </p:tavLst>
                                    </p:anim>
                                    <p:anim calcmode="lin" valueType="num">
                                      <p:cBhvr additive="base">
                                        <p:cTn id="12" dur="500" fill="hold"/>
                                        <p:tgtEl>
                                          <p:spTgt spid="1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49"/>
                                        </p:tgtEl>
                                        <p:attrNameLst>
                                          <p:attrName>style.visibility</p:attrName>
                                        </p:attrNameLst>
                                      </p:cBhvr>
                                      <p:to>
                                        <p:strVal val="visible"/>
                                      </p:to>
                                    </p:set>
                                    <p:anim calcmode="lin" valueType="num">
                                      <p:cBhvr additive="base">
                                        <p:cTn id="15" dur="500" fill="hold"/>
                                        <p:tgtEl>
                                          <p:spTgt spid="149"/>
                                        </p:tgtEl>
                                        <p:attrNameLst>
                                          <p:attrName>ppt_x</p:attrName>
                                        </p:attrNameLst>
                                      </p:cBhvr>
                                      <p:tavLst>
                                        <p:tav tm="0">
                                          <p:val>
                                            <p:strVal val="#ppt_x"/>
                                          </p:val>
                                        </p:tav>
                                        <p:tav tm="100000">
                                          <p:val>
                                            <p:strVal val="#ppt_x"/>
                                          </p:val>
                                        </p:tav>
                                      </p:tavLst>
                                    </p:anim>
                                    <p:anim calcmode="lin" valueType="num">
                                      <p:cBhvr additive="base">
                                        <p:cTn id="16" dur="500" fill="hold"/>
                                        <p:tgtEl>
                                          <p:spTgt spid="14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ppt_x"/>
                                          </p:val>
                                        </p:tav>
                                        <p:tav tm="100000">
                                          <p:val>
                                            <p:strVal val="#ppt_x"/>
                                          </p:val>
                                        </p:tav>
                                      </p:tavLst>
                                    </p:anim>
                                    <p:anim calcmode="lin" valueType="num">
                                      <p:cBhvr additive="base">
                                        <p:cTn id="20" dur="500" fill="hold"/>
                                        <p:tgtEl>
                                          <p:spTgt spid="15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6"/>
                                        </p:tgtEl>
                                        <p:attrNameLst>
                                          <p:attrName>style.visibility</p:attrName>
                                        </p:attrNameLst>
                                      </p:cBhvr>
                                      <p:to>
                                        <p:strVal val="visible"/>
                                      </p:to>
                                    </p:set>
                                    <p:anim calcmode="lin" valueType="num">
                                      <p:cBhvr additive="base">
                                        <p:cTn id="25" dur="500" fill="hold"/>
                                        <p:tgtEl>
                                          <p:spTgt spid="136"/>
                                        </p:tgtEl>
                                        <p:attrNameLst>
                                          <p:attrName>ppt_x</p:attrName>
                                        </p:attrNameLst>
                                      </p:cBhvr>
                                      <p:tavLst>
                                        <p:tav tm="0">
                                          <p:val>
                                            <p:strVal val="0-#ppt_w/2"/>
                                          </p:val>
                                        </p:tav>
                                        <p:tav tm="100000">
                                          <p:val>
                                            <p:strVal val="#ppt_x"/>
                                          </p:val>
                                        </p:tav>
                                      </p:tavLst>
                                    </p:anim>
                                    <p:anim calcmode="lin" valueType="num">
                                      <p:cBhvr additive="base">
                                        <p:cTn id="26" dur="500" fill="hold"/>
                                        <p:tgtEl>
                                          <p:spTgt spid="13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7"/>
                                        </p:tgtEl>
                                        <p:attrNameLst>
                                          <p:attrName>style.visibility</p:attrName>
                                        </p:attrNameLst>
                                      </p:cBhvr>
                                      <p:to>
                                        <p:strVal val="visible"/>
                                      </p:to>
                                    </p:set>
                                    <p:anim calcmode="lin" valueType="num">
                                      <p:cBhvr additive="base">
                                        <p:cTn id="29" dur="500" fill="hold"/>
                                        <p:tgtEl>
                                          <p:spTgt spid="137"/>
                                        </p:tgtEl>
                                        <p:attrNameLst>
                                          <p:attrName>ppt_x</p:attrName>
                                        </p:attrNameLst>
                                      </p:cBhvr>
                                      <p:tavLst>
                                        <p:tav tm="0">
                                          <p:val>
                                            <p:strVal val="0-#ppt_w/2"/>
                                          </p:val>
                                        </p:tav>
                                        <p:tav tm="100000">
                                          <p:val>
                                            <p:strVal val="#ppt_x"/>
                                          </p:val>
                                        </p:tav>
                                      </p:tavLst>
                                    </p:anim>
                                    <p:anim calcmode="lin" valueType="num">
                                      <p:cBhvr additive="base">
                                        <p:cTn id="30" dur="500" fill="hold"/>
                                        <p:tgtEl>
                                          <p:spTgt spid="13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cBhvr additive="base">
                                        <p:cTn id="33" dur="500" fill="hold"/>
                                        <p:tgtEl>
                                          <p:spTgt spid="138"/>
                                        </p:tgtEl>
                                        <p:attrNameLst>
                                          <p:attrName>ppt_x</p:attrName>
                                        </p:attrNameLst>
                                      </p:cBhvr>
                                      <p:tavLst>
                                        <p:tav tm="0">
                                          <p:val>
                                            <p:strVal val="0-#ppt_w/2"/>
                                          </p:val>
                                        </p:tav>
                                        <p:tav tm="100000">
                                          <p:val>
                                            <p:strVal val="#ppt_x"/>
                                          </p:val>
                                        </p:tav>
                                      </p:tavLst>
                                    </p:anim>
                                    <p:anim calcmode="lin" valueType="num">
                                      <p:cBhvr additive="base">
                                        <p:cTn id="34" dur="500" fill="hold"/>
                                        <p:tgtEl>
                                          <p:spTgt spid="13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2"/>
                                        </p:tgtEl>
                                        <p:attrNameLst>
                                          <p:attrName>style.visibility</p:attrName>
                                        </p:attrNameLst>
                                      </p:cBhvr>
                                      <p:to>
                                        <p:strVal val="visible"/>
                                      </p:to>
                                    </p:set>
                                    <p:anim calcmode="lin" valueType="num">
                                      <p:cBhvr additive="base">
                                        <p:cTn id="39" dur="500" fill="hold"/>
                                        <p:tgtEl>
                                          <p:spTgt spid="142"/>
                                        </p:tgtEl>
                                        <p:attrNameLst>
                                          <p:attrName>ppt_x</p:attrName>
                                        </p:attrNameLst>
                                      </p:cBhvr>
                                      <p:tavLst>
                                        <p:tav tm="0">
                                          <p:val>
                                            <p:strVal val="#ppt_x"/>
                                          </p:val>
                                        </p:tav>
                                        <p:tav tm="100000">
                                          <p:val>
                                            <p:strVal val="#ppt_x"/>
                                          </p:val>
                                        </p:tav>
                                      </p:tavLst>
                                    </p:anim>
                                    <p:anim calcmode="lin" valueType="num">
                                      <p:cBhvr additive="base">
                                        <p:cTn id="40" dur="500" fill="hold"/>
                                        <p:tgtEl>
                                          <p:spTgt spid="14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3"/>
                                        </p:tgtEl>
                                        <p:attrNameLst>
                                          <p:attrName>style.visibility</p:attrName>
                                        </p:attrNameLst>
                                      </p:cBhvr>
                                      <p:to>
                                        <p:strVal val="visible"/>
                                      </p:to>
                                    </p:set>
                                    <p:anim calcmode="lin" valueType="num">
                                      <p:cBhvr additive="base">
                                        <p:cTn id="43" dur="500" fill="hold"/>
                                        <p:tgtEl>
                                          <p:spTgt spid="143"/>
                                        </p:tgtEl>
                                        <p:attrNameLst>
                                          <p:attrName>ppt_x</p:attrName>
                                        </p:attrNameLst>
                                      </p:cBhvr>
                                      <p:tavLst>
                                        <p:tav tm="0">
                                          <p:val>
                                            <p:strVal val="#ppt_x"/>
                                          </p:val>
                                        </p:tav>
                                        <p:tav tm="100000">
                                          <p:val>
                                            <p:strVal val="#ppt_x"/>
                                          </p:val>
                                        </p:tav>
                                      </p:tavLst>
                                    </p:anim>
                                    <p:anim calcmode="lin" valueType="num">
                                      <p:cBhvr additive="base">
                                        <p:cTn id="44" dur="500" fill="hold"/>
                                        <p:tgtEl>
                                          <p:spTgt spid="14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4"/>
                                        </p:tgtEl>
                                        <p:attrNameLst>
                                          <p:attrName>style.visibility</p:attrName>
                                        </p:attrNameLst>
                                      </p:cBhvr>
                                      <p:to>
                                        <p:strVal val="visible"/>
                                      </p:to>
                                    </p:set>
                                    <p:anim calcmode="lin" valueType="num">
                                      <p:cBhvr additive="base">
                                        <p:cTn id="47" dur="500" fill="hold"/>
                                        <p:tgtEl>
                                          <p:spTgt spid="144"/>
                                        </p:tgtEl>
                                        <p:attrNameLst>
                                          <p:attrName>ppt_x</p:attrName>
                                        </p:attrNameLst>
                                      </p:cBhvr>
                                      <p:tavLst>
                                        <p:tav tm="0">
                                          <p:val>
                                            <p:strVal val="#ppt_x"/>
                                          </p:val>
                                        </p:tav>
                                        <p:tav tm="100000">
                                          <p:val>
                                            <p:strVal val="#ppt_x"/>
                                          </p:val>
                                        </p:tav>
                                      </p:tavLst>
                                    </p:anim>
                                    <p:anim calcmode="lin" valueType="num">
                                      <p:cBhvr additive="base">
                                        <p:cTn id="4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5"/>
                                        </p:tgtEl>
                                        <p:attrNameLst>
                                          <p:attrName>style.visibility</p:attrName>
                                        </p:attrNameLst>
                                      </p:cBhvr>
                                      <p:to>
                                        <p:strVal val="visible"/>
                                      </p:to>
                                    </p:set>
                                    <p:anim calcmode="lin" valueType="num">
                                      <p:cBhvr additive="base">
                                        <p:cTn id="53" dur="500" fill="hold"/>
                                        <p:tgtEl>
                                          <p:spTgt spid="145"/>
                                        </p:tgtEl>
                                        <p:attrNameLst>
                                          <p:attrName>ppt_x</p:attrName>
                                        </p:attrNameLst>
                                      </p:cBhvr>
                                      <p:tavLst>
                                        <p:tav tm="0">
                                          <p:val>
                                            <p:strVal val="#ppt_x"/>
                                          </p:val>
                                        </p:tav>
                                        <p:tav tm="100000">
                                          <p:val>
                                            <p:strVal val="#ppt_x"/>
                                          </p:val>
                                        </p:tav>
                                      </p:tavLst>
                                    </p:anim>
                                    <p:anim calcmode="lin" valueType="num">
                                      <p:cBhvr additive="base">
                                        <p:cTn id="54" dur="500" fill="hold"/>
                                        <p:tgtEl>
                                          <p:spTgt spid="14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6"/>
                                        </p:tgtEl>
                                        <p:attrNameLst>
                                          <p:attrName>style.visibility</p:attrName>
                                        </p:attrNameLst>
                                      </p:cBhvr>
                                      <p:to>
                                        <p:strVal val="visible"/>
                                      </p:to>
                                    </p:set>
                                    <p:anim calcmode="lin" valueType="num">
                                      <p:cBhvr additive="base">
                                        <p:cTn id="57" dur="500" fill="hold"/>
                                        <p:tgtEl>
                                          <p:spTgt spid="146"/>
                                        </p:tgtEl>
                                        <p:attrNameLst>
                                          <p:attrName>ppt_x</p:attrName>
                                        </p:attrNameLst>
                                      </p:cBhvr>
                                      <p:tavLst>
                                        <p:tav tm="0">
                                          <p:val>
                                            <p:strVal val="#ppt_x"/>
                                          </p:val>
                                        </p:tav>
                                        <p:tav tm="100000">
                                          <p:val>
                                            <p:strVal val="#ppt_x"/>
                                          </p:val>
                                        </p:tav>
                                      </p:tavLst>
                                    </p:anim>
                                    <p:anim calcmode="lin" valueType="num">
                                      <p:cBhvr additive="base">
                                        <p:cTn id="58" dur="500" fill="hold"/>
                                        <p:tgtEl>
                                          <p:spTgt spid="1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7"/>
                                        </p:tgtEl>
                                        <p:attrNameLst>
                                          <p:attrName>style.visibility</p:attrName>
                                        </p:attrNameLst>
                                      </p:cBhvr>
                                      <p:to>
                                        <p:strVal val="visible"/>
                                      </p:to>
                                    </p:set>
                                    <p:anim calcmode="lin" valueType="num">
                                      <p:cBhvr additive="base">
                                        <p:cTn id="61" dur="500" fill="hold"/>
                                        <p:tgtEl>
                                          <p:spTgt spid="147"/>
                                        </p:tgtEl>
                                        <p:attrNameLst>
                                          <p:attrName>ppt_x</p:attrName>
                                        </p:attrNameLst>
                                      </p:cBhvr>
                                      <p:tavLst>
                                        <p:tav tm="0">
                                          <p:val>
                                            <p:strVal val="#ppt_x"/>
                                          </p:val>
                                        </p:tav>
                                        <p:tav tm="100000">
                                          <p:val>
                                            <p:strVal val="#ppt_x"/>
                                          </p:val>
                                        </p:tav>
                                      </p:tavLst>
                                    </p:anim>
                                    <p:anim calcmode="lin" valueType="num">
                                      <p:cBhvr additive="base">
                                        <p:cTn id="62"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39"/>
                                        </p:tgtEl>
                                        <p:attrNameLst>
                                          <p:attrName>style.visibility</p:attrName>
                                        </p:attrNameLst>
                                      </p:cBhvr>
                                      <p:to>
                                        <p:strVal val="visible"/>
                                      </p:to>
                                    </p:set>
                                    <p:anim calcmode="lin" valueType="num">
                                      <p:cBhvr additive="base">
                                        <p:cTn id="67" dur="500" fill="hold"/>
                                        <p:tgtEl>
                                          <p:spTgt spid="139"/>
                                        </p:tgtEl>
                                        <p:attrNameLst>
                                          <p:attrName>ppt_x</p:attrName>
                                        </p:attrNameLst>
                                      </p:cBhvr>
                                      <p:tavLst>
                                        <p:tav tm="0">
                                          <p:val>
                                            <p:strVal val="1+#ppt_w/2"/>
                                          </p:val>
                                        </p:tav>
                                        <p:tav tm="100000">
                                          <p:val>
                                            <p:strVal val="#ppt_x"/>
                                          </p:val>
                                        </p:tav>
                                      </p:tavLst>
                                    </p:anim>
                                    <p:anim calcmode="lin" valueType="num">
                                      <p:cBhvr additive="base">
                                        <p:cTn id="68" dur="500" fill="hold"/>
                                        <p:tgtEl>
                                          <p:spTgt spid="13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40"/>
                                        </p:tgtEl>
                                        <p:attrNameLst>
                                          <p:attrName>style.visibility</p:attrName>
                                        </p:attrNameLst>
                                      </p:cBhvr>
                                      <p:to>
                                        <p:strVal val="visible"/>
                                      </p:to>
                                    </p:set>
                                    <p:anim calcmode="lin" valueType="num">
                                      <p:cBhvr additive="base">
                                        <p:cTn id="71" dur="500" fill="hold"/>
                                        <p:tgtEl>
                                          <p:spTgt spid="140"/>
                                        </p:tgtEl>
                                        <p:attrNameLst>
                                          <p:attrName>ppt_x</p:attrName>
                                        </p:attrNameLst>
                                      </p:cBhvr>
                                      <p:tavLst>
                                        <p:tav tm="0">
                                          <p:val>
                                            <p:strVal val="1+#ppt_w/2"/>
                                          </p:val>
                                        </p:tav>
                                        <p:tav tm="100000">
                                          <p:val>
                                            <p:strVal val="#ppt_x"/>
                                          </p:val>
                                        </p:tav>
                                      </p:tavLst>
                                    </p:anim>
                                    <p:anim calcmode="lin" valueType="num">
                                      <p:cBhvr additive="base">
                                        <p:cTn id="72" dur="500" fill="hold"/>
                                        <p:tgtEl>
                                          <p:spTgt spid="14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41"/>
                                        </p:tgtEl>
                                        <p:attrNameLst>
                                          <p:attrName>style.visibility</p:attrName>
                                        </p:attrNameLst>
                                      </p:cBhvr>
                                      <p:to>
                                        <p:strVal val="visible"/>
                                      </p:to>
                                    </p:set>
                                    <p:anim calcmode="lin" valueType="num">
                                      <p:cBhvr additive="base">
                                        <p:cTn id="75" dur="500" fill="hold"/>
                                        <p:tgtEl>
                                          <p:spTgt spid="141"/>
                                        </p:tgtEl>
                                        <p:attrNameLst>
                                          <p:attrName>ppt_x</p:attrName>
                                        </p:attrNameLst>
                                      </p:cBhvr>
                                      <p:tavLst>
                                        <p:tav tm="0">
                                          <p:val>
                                            <p:strVal val="1+#ppt_w/2"/>
                                          </p:val>
                                        </p:tav>
                                        <p:tav tm="100000">
                                          <p:val>
                                            <p:strVal val="#ppt_x"/>
                                          </p:val>
                                        </p:tav>
                                      </p:tavLst>
                                    </p:anim>
                                    <p:anim calcmode="lin" valueType="num">
                                      <p:cBhvr additive="base">
                                        <p:cTn id="76" dur="500" fill="hold"/>
                                        <p:tgtEl>
                                          <p:spTgt spid="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p:bldP spid="138" grpId="0"/>
      <p:bldP spid="139" grpId="0" animBg="1"/>
      <p:bldP spid="140" grpId="0"/>
      <p:bldP spid="141" grpId="0"/>
      <p:bldP spid="142" grpId="0" animBg="1"/>
      <p:bldP spid="143" grpId="0"/>
      <p:bldP spid="144" grpId="0"/>
      <p:bldP spid="145" grpId="0" animBg="1"/>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49642"/>
            <a:ext cx="12192000" cy="2386748"/>
          </a:xfrm>
          <a:prstGeom prst="rect">
            <a:avLst/>
          </a:prstGeom>
          <a:solidFill>
            <a:srgbClr val="245D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4"/>
          <p:cNvSpPr>
            <a:spLocks noGrp="1"/>
          </p:cNvSpPr>
          <p:nvPr>
            <p:ph type="title"/>
          </p:nvPr>
        </p:nvSpPr>
        <p:spPr>
          <a:xfrm>
            <a:off x="5536047" y="2242245"/>
            <a:ext cx="5419185" cy="895350"/>
          </a:xfrm>
        </p:spPr>
        <p:txBody>
          <a:bodyPr/>
          <a:lstStyle/>
          <a:p>
            <a:pPr algn="l"/>
            <a:r>
              <a:rPr lang="zh-CN" altLang="en-US" dirty="0">
                <a:solidFill>
                  <a:srgbClr val="FFFFFF"/>
                </a:solidFill>
              </a:rPr>
              <a:t>上半年成功项目</a:t>
            </a:r>
          </a:p>
        </p:txBody>
      </p:sp>
      <p:sp>
        <p:nvSpPr>
          <p:cNvPr id="6" name="文本占位符 5"/>
          <p:cNvSpPr>
            <a:spLocks noGrp="1"/>
          </p:cNvSpPr>
          <p:nvPr>
            <p:ph type="body" idx="1"/>
          </p:nvPr>
        </p:nvSpPr>
        <p:spPr>
          <a:xfrm>
            <a:off x="5536047" y="3539390"/>
            <a:ext cx="5419185" cy="1015623"/>
          </a:xfrm>
        </p:spPr>
        <p:txBody>
          <a:bodyPr/>
          <a:lstStyle/>
          <a:p>
            <a:pPr lvl="0" algn="l"/>
            <a:r>
              <a:rPr lang="en-US" altLang="zh-CN" dirty="0">
                <a:solidFill>
                  <a:srgbClr val="FFFFFF"/>
                </a:solidFill>
              </a:rPr>
              <a:t>Supporting text here.</a:t>
            </a:r>
          </a:p>
          <a:p>
            <a:pPr lvl="0" algn="l"/>
            <a:r>
              <a:rPr lang="en-US" altLang="zh-CN" dirty="0">
                <a:solidFill>
                  <a:srgbClr val="FFFFFF"/>
                </a:solidFill>
              </a:rPr>
              <a:t>When you copy &amp; paste, choose "keep text only" option.</a:t>
            </a:r>
            <a:endParaRPr lang="zh-CN" altLang="en-US" dirty="0">
              <a:solidFill>
                <a:srgbClr val="FFFFFF"/>
              </a:solidFill>
            </a:endParaRPr>
          </a:p>
        </p:txBody>
      </p:sp>
      <p:sp>
        <p:nvSpPr>
          <p:cNvPr id="7" name="文本框 6"/>
          <p:cNvSpPr txBox="1"/>
          <p:nvPr/>
        </p:nvSpPr>
        <p:spPr>
          <a:xfrm>
            <a:off x="2697942" y="2321510"/>
            <a:ext cx="2367956" cy="2215991"/>
          </a:xfrm>
          <a:prstGeom prst="rect">
            <a:avLst/>
          </a:prstGeom>
          <a:noFill/>
        </p:spPr>
        <p:txBody>
          <a:bodyPr wrap="none" rtlCol="0">
            <a:spAutoFit/>
            <a:scene3d>
              <a:camera prst="orthographicFront"/>
              <a:lightRig rig="threePt" dir="t"/>
            </a:scene3d>
            <a:sp3d contourW="12700"/>
          </a:bodyPr>
          <a:lstStyle/>
          <a:p>
            <a:pPr algn="ctr"/>
            <a:r>
              <a:rPr lang="en-US" altLang="zh-CN" sz="13800" b="1" dirty="0">
                <a:solidFill>
                  <a:schemeClr val="bg1"/>
                </a:solidFill>
                <a:latin typeface="微软雅黑" panose="020B0503020204020204" charset="-122"/>
                <a:ea typeface="微软雅黑" panose="020B0503020204020204" charset="-122"/>
              </a:rPr>
              <a:t>02</a:t>
            </a:r>
          </a:p>
        </p:txBody>
      </p:sp>
      <p:cxnSp>
        <p:nvCxnSpPr>
          <p:cNvPr id="8" name="直接连接符 45"/>
          <p:cNvCxnSpPr/>
          <p:nvPr/>
        </p:nvCxnSpPr>
        <p:spPr>
          <a:xfrm flipV="1">
            <a:off x="5634727" y="3336758"/>
            <a:ext cx="2177776" cy="62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上半年成功项目</a:t>
            </a:r>
          </a:p>
        </p:txBody>
      </p:sp>
      <p:grpSp>
        <p:nvGrpSpPr>
          <p:cNvPr id="114" name="组合 113"/>
          <p:cNvGrpSpPr/>
          <p:nvPr/>
        </p:nvGrpSpPr>
        <p:grpSpPr>
          <a:xfrm>
            <a:off x="884239" y="1863161"/>
            <a:ext cx="5171142" cy="1818252"/>
            <a:chOff x="592138" y="1807369"/>
            <a:chExt cx="5474293" cy="1924844"/>
          </a:xfrm>
        </p:grpSpPr>
        <p:sp>
          <p:nvSpPr>
            <p:cNvPr id="115" name="矩形 114"/>
            <p:cNvSpPr/>
            <p:nvPr/>
          </p:nvSpPr>
          <p:spPr>
            <a:xfrm>
              <a:off x="592138" y="1807370"/>
              <a:ext cx="1990617" cy="1924843"/>
            </a:xfrm>
            <a:prstGeom prst="rect">
              <a:avLst/>
            </a:prstGeom>
            <a:blipFill>
              <a:blip r:embed="rId2"/>
              <a:srcRect/>
              <a:stretch>
                <a:fillRect t="-27755" b="-273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16" name="矩形 115"/>
            <p:cNvSpPr/>
            <p:nvPr/>
          </p:nvSpPr>
          <p:spPr>
            <a:xfrm>
              <a:off x="2582756" y="1807369"/>
              <a:ext cx="3456094" cy="19248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17" name="圆角矩形 116"/>
            <p:cNvSpPr/>
            <p:nvPr/>
          </p:nvSpPr>
          <p:spPr>
            <a:xfrm>
              <a:off x="2132813" y="2319848"/>
              <a:ext cx="899886" cy="8998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18" name="圆角矩形 11"/>
            <p:cNvSpPr/>
            <p:nvPr/>
          </p:nvSpPr>
          <p:spPr>
            <a:xfrm>
              <a:off x="2374612" y="2574951"/>
              <a:ext cx="416288" cy="389680"/>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a:latin typeface="微软雅黑" panose="020B0503020204020204" charset="-122"/>
                <a:ea typeface="微软雅黑" panose="020B0503020204020204" charset="-122"/>
              </a:endParaRPr>
            </a:p>
          </p:txBody>
        </p:sp>
        <p:grpSp>
          <p:nvGrpSpPr>
            <p:cNvPr id="119" name="组合 118"/>
            <p:cNvGrpSpPr/>
            <p:nvPr/>
          </p:nvGrpSpPr>
          <p:grpSpPr>
            <a:xfrm>
              <a:off x="3181946" y="2292439"/>
              <a:ext cx="2884485" cy="1345405"/>
              <a:chOff x="5488613" y="1849096"/>
              <a:chExt cx="2584759" cy="1345405"/>
            </a:xfrm>
          </p:grpSpPr>
          <p:sp>
            <p:nvSpPr>
              <p:cNvPr id="120" name="矩形 119"/>
              <p:cNvSpPr/>
              <p:nvPr/>
            </p:nvSpPr>
            <p:spPr>
              <a:xfrm>
                <a:off x="5488613" y="1849096"/>
                <a:ext cx="2584759" cy="565342"/>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chemeClr val="bg1"/>
                    </a:solidFill>
                    <a:latin typeface="微软雅黑" panose="020B0503020204020204" charset="-122"/>
                    <a:ea typeface="微软雅黑" panose="020B0503020204020204" charset="-122"/>
                  </a:rPr>
                  <a:t>标题文字添加</a:t>
                </a:r>
              </a:p>
            </p:txBody>
          </p:sp>
          <p:sp>
            <p:nvSpPr>
              <p:cNvPr id="121" name="文本框 120"/>
              <p:cNvSpPr txBox="1"/>
              <p:nvPr/>
            </p:nvSpPr>
            <p:spPr>
              <a:xfrm>
                <a:off x="5488613" y="2430180"/>
                <a:ext cx="2255091" cy="76432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latin typeface="微软雅黑" panose="020B0503020204020204" charset="-122"/>
                    <a:ea typeface="微软雅黑" panose="020B0503020204020204" charset="-122"/>
                  </a:rPr>
                  <a:t>您的内容打在这里，或者通过复制您的文本后，在此框中选择粘贴</a:t>
                </a:r>
              </a:p>
            </p:txBody>
          </p:sp>
        </p:grpSp>
      </p:grpSp>
      <p:grpSp>
        <p:nvGrpSpPr>
          <p:cNvPr id="122" name="组合 121"/>
          <p:cNvGrpSpPr/>
          <p:nvPr/>
        </p:nvGrpSpPr>
        <p:grpSpPr>
          <a:xfrm>
            <a:off x="6172200" y="1863161"/>
            <a:ext cx="5145088" cy="1818251"/>
            <a:chOff x="6172200" y="1807369"/>
            <a:chExt cx="5446712" cy="1924844"/>
          </a:xfrm>
        </p:grpSpPr>
        <p:sp>
          <p:nvSpPr>
            <p:cNvPr id="123" name="矩形 122"/>
            <p:cNvSpPr/>
            <p:nvPr/>
          </p:nvSpPr>
          <p:spPr>
            <a:xfrm>
              <a:off x="6172200" y="1807370"/>
              <a:ext cx="1990617" cy="1924843"/>
            </a:xfrm>
            <a:prstGeom prst="rect">
              <a:avLst/>
            </a:prstGeom>
            <a:blipFill>
              <a:blip r:embed="rId3"/>
              <a:srcRect/>
              <a:stretch>
                <a:fillRect l="-22702" r="-22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24" name="矩形 123"/>
            <p:cNvSpPr/>
            <p:nvPr/>
          </p:nvSpPr>
          <p:spPr>
            <a:xfrm>
              <a:off x="8162818" y="1807369"/>
              <a:ext cx="3456094" cy="1924844"/>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25" name="圆角矩形 124"/>
            <p:cNvSpPr/>
            <p:nvPr/>
          </p:nvSpPr>
          <p:spPr>
            <a:xfrm>
              <a:off x="7712875" y="2319848"/>
              <a:ext cx="899886" cy="8998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26" name="圆角矩形 35"/>
            <p:cNvSpPr/>
            <p:nvPr/>
          </p:nvSpPr>
          <p:spPr>
            <a:xfrm>
              <a:off x="7954674" y="2579293"/>
              <a:ext cx="416288" cy="380996"/>
            </a:xfrm>
            <a:custGeom>
              <a:avLst/>
              <a:gdLst>
                <a:gd name="connsiteX0" fmla="*/ 531631 w 607639"/>
                <a:gd name="connsiteY0" fmla="*/ 404551 h 556126"/>
                <a:gd name="connsiteX1" fmla="*/ 556997 w 607639"/>
                <a:gd name="connsiteY1" fmla="*/ 429784 h 556126"/>
                <a:gd name="connsiteX2" fmla="*/ 556997 w 607639"/>
                <a:gd name="connsiteY2" fmla="*/ 455017 h 556126"/>
                <a:gd name="connsiteX3" fmla="*/ 582273 w 607639"/>
                <a:gd name="connsiteY3" fmla="*/ 455017 h 556126"/>
                <a:gd name="connsiteX4" fmla="*/ 607639 w 607639"/>
                <a:gd name="connsiteY4" fmla="*/ 480339 h 556126"/>
                <a:gd name="connsiteX5" fmla="*/ 582273 w 607639"/>
                <a:gd name="connsiteY5" fmla="*/ 505572 h 556126"/>
                <a:gd name="connsiteX6" fmla="*/ 556997 w 607639"/>
                <a:gd name="connsiteY6" fmla="*/ 505572 h 556126"/>
                <a:gd name="connsiteX7" fmla="*/ 556997 w 607639"/>
                <a:gd name="connsiteY7" fmla="*/ 530893 h 556126"/>
                <a:gd name="connsiteX8" fmla="*/ 531631 w 607639"/>
                <a:gd name="connsiteY8" fmla="*/ 556126 h 556126"/>
                <a:gd name="connsiteX9" fmla="*/ 506354 w 607639"/>
                <a:gd name="connsiteY9" fmla="*/ 530893 h 556126"/>
                <a:gd name="connsiteX10" fmla="*/ 506354 w 607639"/>
                <a:gd name="connsiteY10" fmla="*/ 505572 h 556126"/>
                <a:gd name="connsiteX11" fmla="*/ 480989 w 607639"/>
                <a:gd name="connsiteY11" fmla="*/ 505572 h 556126"/>
                <a:gd name="connsiteX12" fmla="*/ 455712 w 607639"/>
                <a:gd name="connsiteY12" fmla="*/ 480339 h 556126"/>
                <a:gd name="connsiteX13" fmla="*/ 480989 w 607639"/>
                <a:gd name="connsiteY13" fmla="*/ 455017 h 556126"/>
                <a:gd name="connsiteX14" fmla="*/ 506354 w 607639"/>
                <a:gd name="connsiteY14" fmla="*/ 455017 h 556126"/>
                <a:gd name="connsiteX15" fmla="*/ 506354 w 607639"/>
                <a:gd name="connsiteY15" fmla="*/ 429784 h 556126"/>
                <a:gd name="connsiteX16" fmla="*/ 531631 w 607639"/>
                <a:gd name="connsiteY16" fmla="*/ 404551 h 556126"/>
                <a:gd name="connsiteX17" fmla="*/ 126541 w 607639"/>
                <a:gd name="connsiteY17" fmla="*/ 353956 h 556126"/>
                <a:gd name="connsiteX18" fmla="*/ 430431 w 607639"/>
                <a:gd name="connsiteY18" fmla="*/ 353956 h 556126"/>
                <a:gd name="connsiteX19" fmla="*/ 455711 w 607639"/>
                <a:gd name="connsiteY19" fmla="*/ 379209 h 556126"/>
                <a:gd name="connsiteX20" fmla="*/ 430431 w 607639"/>
                <a:gd name="connsiteY20" fmla="*/ 404551 h 556126"/>
                <a:gd name="connsiteX21" fmla="*/ 126541 w 607639"/>
                <a:gd name="connsiteY21" fmla="*/ 404551 h 556126"/>
                <a:gd name="connsiteX22" fmla="*/ 101261 w 607639"/>
                <a:gd name="connsiteY22" fmla="*/ 379209 h 556126"/>
                <a:gd name="connsiteX23" fmla="*/ 126541 w 607639"/>
                <a:gd name="connsiteY23" fmla="*/ 353956 h 556126"/>
                <a:gd name="connsiteX24" fmla="*/ 177203 w 607639"/>
                <a:gd name="connsiteY24" fmla="*/ 252836 h 556126"/>
                <a:gd name="connsiteX25" fmla="*/ 379769 w 607639"/>
                <a:gd name="connsiteY25" fmla="*/ 252836 h 556126"/>
                <a:gd name="connsiteX26" fmla="*/ 405045 w 607639"/>
                <a:gd name="connsiteY26" fmla="*/ 278054 h 556126"/>
                <a:gd name="connsiteX27" fmla="*/ 379769 w 607639"/>
                <a:gd name="connsiteY27" fmla="*/ 303361 h 556126"/>
                <a:gd name="connsiteX28" fmla="*/ 177203 w 607639"/>
                <a:gd name="connsiteY28" fmla="*/ 303361 h 556126"/>
                <a:gd name="connsiteX29" fmla="*/ 151927 w 607639"/>
                <a:gd name="connsiteY29" fmla="*/ 278054 h 556126"/>
                <a:gd name="connsiteX30" fmla="*/ 177203 w 607639"/>
                <a:gd name="connsiteY30" fmla="*/ 252836 h 556126"/>
                <a:gd name="connsiteX31" fmla="*/ 430424 w 607639"/>
                <a:gd name="connsiteY31" fmla="*/ 101120 h 556126"/>
                <a:gd name="connsiteX32" fmla="*/ 455712 w 607639"/>
                <a:gd name="connsiteY32" fmla="*/ 126373 h 556126"/>
                <a:gd name="connsiteX33" fmla="*/ 455712 w 607639"/>
                <a:gd name="connsiteY33" fmla="*/ 126462 h 556126"/>
                <a:gd name="connsiteX34" fmla="*/ 430424 w 607639"/>
                <a:gd name="connsiteY34" fmla="*/ 151715 h 556126"/>
                <a:gd name="connsiteX35" fmla="*/ 405046 w 607639"/>
                <a:gd name="connsiteY35" fmla="*/ 126462 h 556126"/>
                <a:gd name="connsiteX36" fmla="*/ 430424 w 607639"/>
                <a:gd name="connsiteY36" fmla="*/ 101120 h 556126"/>
                <a:gd name="connsiteX37" fmla="*/ 329126 w 607639"/>
                <a:gd name="connsiteY37" fmla="*/ 101120 h 556126"/>
                <a:gd name="connsiteX38" fmla="*/ 354379 w 607639"/>
                <a:gd name="connsiteY38" fmla="*/ 126373 h 556126"/>
                <a:gd name="connsiteX39" fmla="*/ 354379 w 607639"/>
                <a:gd name="connsiteY39" fmla="*/ 126462 h 556126"/>
                <a:gd name="connsiteX40" fmla="*/ 329126 w 607639"/>
                <a:gd name="connsiteY40" fmla="*/ 151715 h 556126"/>
                <a:gd name="connsiteX41" fmla="*/ 303784 w 607639"/>
                <a:gd name="connsiteY41" fmla="*/ 126462 h 556126"/>
                <a:gd name="connsiteX42" fmla="*/ 329126 w 607639"/>
                <a:gd name="connsiteY42" fmla="*/ 101120 h 556126"/>
                <a:gd name="connsiteX43" fmla="*/ 227856 w 607639"/>
                <a:gd name="connsiteY43" fmla="*/ 101120 h 556126"/>
                <a:gd name="connsiteX44" fmla="*/ 253118 w 607639"/>
                <a:gd name="connsiteY44" fmla="*/ 126373 h 556126"/>
                <a:gd name="connsiteX45" fmla="*/ 253118 w 607639"/>
                <a:gd name="connsiteY45" fmla="*/ 126462 h 556126"/>
                <a:gd name="connsiteX46" fmla="*/ 227856 w 607639"/>
                <a:gd name="connsiteY46" fmla="*/ 151715 h 556126"/>
                <a:gd name="connsiteX47" fmla="*/ 202593 w 607639"/>
                <a:gd name="connsiteY47" fmla="*/ 126462 h 556126"/>
                <a:gd name="connsiteX48" fmla="*/ 227856 w 607639"/>
                <a:gd name="connsiteY48" fmla="*/ 101120 h 556126"/>
                <a:gd name="connsiteX49" fmla="*/ 25276 w 607639"/>
                <a:gd name="connsiteY49" fmla="*/ 0 h 556126"/>
                <a:gd name="connsiteX50" fmla="*/ 531608 w 607639"/>
                <a:gd name="connsiteY50" fmla="*/ 0 h 556126"/>
                <a:gd name="connsiteX51" fmla="*/ 556973 w 607639"/>
                <a:gd name="connsiteY51" fmla="*/ 25329 h 556126"/>
                <a:gd name="connsiteX52" fmla="*/ 556973 w 607639"/>
                <a:gd name="connsiteY52" fmla="*/ 328654 h 556126"/>
                <a:gd name="connsiteX53" fmla="*/ 531608 w 607639"/>
                <a:gd name="connsiteY53" fmla="*/ 353983 h 556126"/>
                <a:gd name="connsiteX54" fmla="*/ 506331 w 607639"/>
                <a:gd name="connsiteY54" fmla="*/ 328654 h 556126"/>
                <a:gd name="connsiteX55" fmla="*/ 506331 w 607639"/>
                <a:gd name="connsiteY55" fmla="*/ 50569 h 556126"/>
                <a:gd name="connsiteX56" fmla="*/ 50642 w 607639"/>
                <a:gd name="connsiteY56" fmla="*/ 50569 h 556126"/>
                <a:gd name="connsiteX57" fmla="*/ 50642 w 607639"/>
                <a:gd name="connsiteY57" fmla="*/ 455032 h 556126"/>
                <a:gd name="connsiteX58" fmla="*/ 379770 w 607639"/>
                <a:gd name="connsiteY58" fmla="*/ 455032 h 556126"/>
                <a:gd name="connsiteX59" fmla="*/ 405047 w 607639"/>
                <a:gd name="connsiteY59" fmla="*/ 480361 h 556126"/>
                <a:gd name="connsiteX60" fmla="*/ 379770 w 607639"/>
                <a:gd name="connsiteY60" fmla="*/ 505601 h 556126"/>
                <a:gd name="connsiteX61" fmla="*/ 25276 w 607639"/>
                <a:gd name="connsiteY61" fmla="*/ 505601 h 556126"/>
                <a:gd name="connsiteX62" fmla="*/ 0 w 607639"/>
                <a:gd name="connsiteY62" fmla="*/ 480361 h 556126"/>
                <a:gd name="connsiteX63" fmla="*/ 0 w 607639"/>
                <a:gd name="connsiteY63" fmla="*/ 25329 h 556126"/>
                <a:gd name="connsiteX64" fmla="*/ 25276 w 607639"/>
                <a:gd name="connsiteY64" fmla="*/ 0 h 5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7639" h="556126">
                  <a:moveTo>
                    <a:pt x="531631" y="404551"/>
                  </a:moveTo>
                  <a:cubicBezTo>
                    <a:pt x="545604" y="404551"/>
                    <a:pt x="556997" y="415835"/>
                    <a:pt x="556997" y="429784"/>
                  </a:cubicBezTo>
                  <a:lnTo>
                    <a:pt x="556997" y="455017"/>
                  </a:lnTo>
                  <a:lnTo>
                    <a:pt x="582273" y="455017"/>
                  </a:lnTo>
                  <a:cubicBezTo>
                    <a:pt x="596247" y="455017"/>
                    <a:pt x="607639" y="466390"/>
                    <a:pt x="607639" y="480339"/>
                  </a:cubicBezTo>
                  <a:cubicBezTo>
                    <a:pt x="607639" y="494288"/>
                    <a:pt x="596247" y="505572"/>
                    <a:pt x="582273" y="505572"/>
                  </a:cubicBezTo>
                  <a:lnTo>
                    <a:pt x="556997" y="505572"/>
                  </a:lnTo>
                  <a:lnTo>
                    <a:pt x="556997" y="530893"/>
                  </a:lnTo>
                  <a:cubicBezTo>
                    <a:pt x="556997" y="544843"/>
                    <a:pt x="545604" y="556126"/>
                    <a:pt x="531631" y="556126"/>
                  </a:cubicBezTo>
                  <a:cubicBezTo>
                    <a:pt x="517658" y="556126"/>
                    <a:pt x="506354" y="544843"/>
                    <a:pt x="506354" y="530893"/>
                  </a:cubicBezTo>
                  <a:lnTo>
                    <a:pt x="506354" y="505572"/>
                  </a:lnTo>
                  <a:lnTo>
                    <a:pt x="480989" y="505572"/>
                  </a:lnTo>
                  <a:cubicBezTo>
                    <a:pt x="467015" y="505572"/>
                    <a:pt x="455712" y="494288"/>
                    <a:pt x="455712" y="480339"/>
                  </a:cubicBezTo>
                  <a:cubicBezTo>
                    <a:pt x="455712" y="466390"/>
                    <a:pt x="467015" y="455017"/>
                    <a:pt x="480989" y="455017"/>
                  </a:cubicBezTo>
                  <a:lnTo>
                    <a:pt x="506354" y="455017"/>
                  </a:lnTo>
                  <a:lnTo>
                    <a:pt x="506354" y="429784"/>
                  </a:lnTo>
                  <a:cubicBezTo>
                    <a:pt x="506354" y="415835"/>
                    <a:pt x="517658" y="404551"/>
                    <a:pt x="531631" y="404551"/>
                  </a:cubicBezTo>
                  <a:close/>
                  <a:moveTo>
                    <a:pt x="126541" y="353956"/>
                  </a:moveTo>
                  <a:lnTo>
                    <a:pt x="430431" y="353956"/>
                  </a:lnTo>
                  <a:cubicBezTo>
                    <a:pt x="444406" y="353956"/>
                    <a:pt x="455711" y="365248"/>
                    <a:pt x="455711" y="379209"/>
                  </a:cubicBezTo>
                  <a:cubicBezTo>
                    <a:pt x="455711" y="393169"/>
                    <a:pt x="444406" y="404551"/>
                    <a:pt x="430431" y="404551"/>
                  </a:cubicBezTo>
                  <a:lnTo>
                    <a:pt x="126541" y="404551"/>
                  </a:lnTo>
                  <a:cubicBezTo>
                    <a:pt x="112566" y="404551"/>
                    <a:pt x="101261" y="393169"/>
                    <a:pt x="101261" y="379209"/>
                  </a:cubicBezTo>
                  <a:cubicBezTo>
                    <a:pt x="101261" y="365248"/>
                    <a:pt x="112566" y="353956"/>
                    <a:pt x="126541" y="353956"/>
                  </a:cubicBezTo>
                  <a:close/>
                  <a:moveTo>
                    <a:pt x="177203" y="252836"/>
                  </a:moveTo>
                  <a:lnTo>
                    <a:pt x="379769" y="252836"/>
                  </a:lnTo>
                  <a:cubicBezTo>
                    <a:pt x="393742" y="252836"/>
                    <a:pt x="405045" y="264113"/>
                    <a:pt x="405045" y="278054"/>
                  </a:cubicBezTo>
                  <a:cubicBezTo>
                    <a:pt x="405045" y="291995"/>
                    <a:pt x="393742" y="303361"/>
                    <a:pt x="379769" y="303361"/>
                  </a:cubicBezTo>
                  <a:lnTo>
                    <a:pt x="177203" y="303361"/>
                  </a:lnTo>
                  <a:cubicBezTo>
                    <a:pt x="163230" y="303361"/>
                    <a:pt x="151927" y="291995"/>
                    <a:pt x="151927" y="278054"/>
                  </a:cubicBezTo>
                  <a:cubicBezTo>
                    <a:pt x="151927" y="264113"/>
                    <a:pt x="163230" y="252836"/>
                    <a:pt x="177203" y="252836"/>
                  </a:cubicBezTo>
                  <a:close/>
                  <a:moveTo>
                    <a:pt x="430424" y="101120"/>
                  </a:moveTo>
                  <a:cubicBezTo>
                    <a:pt x="444403" y="101120"/>
                    <a:pt x="455712" y="112412"/>
                    <a:pt x="455712" y="126373"/>
                  </a:cubicBezTo>
                  <a:lnTo>
                    <a:pt x="455712" y="126462"/>
                  </a:lnTo>
                  <a:cubicBezTo>
                    <a:pt x="455712" y="140422"/>
                    <a:pt x="444403" y="151715"/>
                    <a:pt x="430424" y="151715"/>
                  </a:cubicBezTo>
                  <a:cubicBezTo>
                    <a:pt x="416355" y="151715"/>
                    <a:pt x="405046" y="140422"/>
                    <a:pt x="405046" y="126462"/>
                  </a:cubicBezTo>
                  <a:cubicBezTo>
                    <a:pt x="405046" y="112501"/>
                    <a:pt x="416355" y="101120"/>
                    <a:pt x="430424" y="101120"/>
                  </a:cubicBezTo>
                  <a:close/>
                  <a:moveTo>
                    <a:pt x="329126" y="101120"/>
                  </a:moveTo>
                  <a:cubicBezTo>
                    <a:pt x="343086" y="101120"/>
                    <a:pt x="354379" y="112412"/>
                    <a:pt x="354379" y="126373"/>
                  </a:cubicBezTo>
                  <a:lnTo>
                    <a:pt x="354379" y="126462"/>
                  </a:lnTo>
                  <a:cubicBezTo>
                    <a:pt x="354379" y="140422"/>
                    <a:pt x="343086" y="151715"/>
                    <a:pt x="329126" y="151715"/>
                  </a:cubicBezTo>
                  <a:cubicBezTo>
                    <a:pt x="315166" y="151715"/>
                    <a:pt x="303784" y="140422"/>
                    <a:pt x="303784" y="126462"/>
                  </a:cubicBezTo>
                  <a:cubicBezTo>
                    <a:pt x="303784" y="112501"/>
                    <a:pt x="315166" y="101120"/>
                    <a:pt x="329126" y="101120"/>
                  </a:cubicBezTo>
                  <a:close/>
                  <a:moveTo>
                    <a:pt x="227856" y="101120"/>
                  </a:moveTo>
                  <a:cubicBezTo>
                    <a:pt x="241821" y="101120"/>
                    <a:pt x="253118" y="112412"/>
                    <a:pt x="253118" y="126373"/>
                  </a:cubicBezTo>
                  <a:lnTo>
                    <a:pt x="253118" y="126462"/>
                  </a:lnTo>
                  <a:cubicBezTo>
                    <a:pt x="253118" y="140422"/>
                    <a:pt x="241821" y="151715"/>
                    <a:pt x="227856" y="151715"/>
                  </a:cubicBezTo>
                  <a:cubicBezTo>
                    <a:pt x="213890" y="151715"/>
                    <a:pt x="202593" y="140422"/>
                    <a:pt x="202593" y="126462"/>
                  </a:cubicBezTo>
                  <a:cubicBezTo>
                    <a:pt x="202593" y="112501"/>
                    <a:pt x="213890" y="101120"/>
                    <a:pt x="227856" y="101120"/>
                  </a:cubicBezTo>
                  <a:close/>
                  <a:moveTo>
                    <a:pt x="25276" y="0"/>
                  </a:moveTo>
                  <a:lnTo>
                    <a:pt x="531608" y="0"/>
                  </a:lnTo>
                  <a:cubicBezTo>
                    <a:pt x="545581" y="0"/>
                    <a:pt x="556973" y="11376"/>
                    <a:pt x="556973" y="25329"/>
                  </a:cubicBezTo>
                  <a:lnTo>
                    <a:pt x="556973" y="328654"/>
                  </a:lnTo>
                  <a:cubicBezTo>
                    <a:pt x="556973" y="342607"/>
                    <a:pt x="545581" y="353983"/>
                    <a:pt x="531608" y="353983"/>
                  </a:cubicBezTo>
                  <a:cubicBezTo>
                    <a:pt x="517634" y="353983"/>
                    <a:pt x="506331" y="342607"/>
                    <a:pt x="506331" y="328654"/>
                  </a:cubicBezTo>
                  <a:lnTo>
                    <a:pt x="506331" y="50569"/>
                  </a:lnTo>
                  <a:lnTo>
                    <a:pt x="50642" y="50569"/>
                  </a:lnTo>
                  <a:lnTo>
                    <a:pt x="50642" y="455032"/>
                  </a:lnTo>
                  <a:lnTo>
                    <a:pt x="379770" y="455032"/>
                  </a:lnTo>
                  <a:cubicBezTo>
                    <a:pt x="393744" y="455032"/>
                    <a:pt x="405047" y="466408"/>
                    <a:pt x="405047" y="480361"/>
                  </a:cubicBezTo>
                  <a:cubicBezTo>
                    <a:pt x="405047" y="494314"/>
                    <a:pt x="393744" y="505601"/>
                    <a:pt x="379770" y="505601"/>
                  </a:cubicBezTo>
                  <a:lnTo>
                    <a:pt x="25276" y="505601"/>
                  </a:lnTo>
                  <a:cubicBezTo>
                    <a:pt x="11303" y="505601"/>
                    <a:pt x="0" y="494314"/>
                    <a:pt x="0" y="480361"/>
                  </a:cubicBezTo>
                  <a:lnTo>
                    <a:pt x="0" y="25329"/>
                  </a:lnTo>
                  <a:cubicBezTo>
                    <a:pt x="0" y="11376"/>
                    <a:pt x="11303" y="0"/>
                    <a:pt x="25276" y="0"/>
                  </a:cubicBezTo>
                  <a:close/>
                </a:path>
              </a:pathLst>
            </a:cu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a:latin typeface="微软雅黑" panose="020B0503020204020204" charset="-122"/>
                <a:ea typeface="微软雅黑" panose="020B0503020204020204" charset="-122"/>
              </a:endParaRPr>
            </a:p>
          </p:txBody>
        </p:sp>
        <p:grpSp>
          <p:nvGrpSpPr>
            <p:cNvPr id="127" name="组合 126"/>
            <p:cNvGrpSpPr/>
            <p:nvPr/>
          </p:nvGrpSpPr>
          <p:grpSpPr>
            <a:xfrm>
              <a:off x="8731650" y="2292439"/>
              <a:ext cx="2884485" cy="1345405"/>
              <a:chOff x="5488613" y="1849096"/>
              <a:chExt cx="2584759" cy="1345405"/>
            </a:xfrm>
          </p:grpSpPr>
          <p:sp>
            <p:nvSpPr>
              <p:cNvPr id="128" name="矩形 127"/>
              <p:cNvSpPr/>
              <p:nvPr/>
            </p:nvSpPr>
            <p:spPr>
              <a:xfrm>
                <a:off x="5488613" y="1849096"/>
                <a:ext cx="2584759" cy="565342"/>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chemeClr val="bg1"/>
                    </a:solidFill>
                    <a:latin typeface="微软雅黑" panose="020B0503020204020204" charset="-122"/>
                    <a:ea typeface="微软雅黑" panose="020B0503020204020204" charset="-122"/>
                  </a:rPr>
                  <a:t>标题文字添加</a:t>
                </a:r>
              </a:p>
            </p:txBody>
          </p:sp>
          <p:sp>
            <p:nvSpPr>
              <p:cNvPr id="129" name="文本框 128"/>
              <p:cNvSpPr txBox="1"/>
              <p:nvPr/>
            </p:nvSpPr>
            <p:spPr>
              <a:xfrm>
                <a:off x="5488613" y="2430180"/>
                <a:ext cx="2255091" cy="76432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latin typeface="微软雅黑" panose="020B0503020204020204" charset="-122"/>
                    <a:ea typeface="微软雅黑" panose="020B0503020204020204" charset="-122"/>
                  </a:rPr>
                  <a:t>您的内容打在这里，或者通过复制您的文本后，在此框中选择粘贴</a:t>
                </a:r>
              </a:p>
            </p:txBody>
          </p:sp>
        </p:grpSp>
      </p:grpSp>
      <p:grpSp>
        <p:nvGrpSpPr>
          <p:cNvPr id="130" name="组合 129"/>
          <p:cNvGrpSpPr/>
          <p:nvPr/>
        </p:nvGrpSpPr>
        <p:grpSpPr>
          <a:xfrm>
            <a:off x="884239" y="3811818"/>
            <a:ext cx="5171142" cy="1818252"/>
            <a:chOff x="592138" y="3959226"/>
            <a:chExt cx="5474293" cy="1924844"/>
          </a:xfrm>
        </p:grpSpPr>
        <p:sp>
          <p:nvSpPr>
            <p:cNvPr id="131" name="矩形 130"/>
            <p:cNvSpPr/>
            <p:nvPr/>
          </p:nvSpPr>
          <p:spPr>
            <a:xfrm>
              <a:off x="592138" y="3959227"/>
              <a:ext cx="1990617" cy="1924843"/>
            </a:xfrm>
            <a:prstGeom prst="rect">
              <a:avLst/>
            </a:prstGeom>
            <a:blipFill dpi="0" rotWithShape="1">
              <a:blip r:embed="rId4"/>
              <a:srcRect/>
              <a:stretch>
                <a:fillRect t="-28272" b="-278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32" name="矩形 131"/>
            <p:cNvSpPr/>
            <p:nvPr/>
          </p:nvSpPr>
          <p:spPr>
            <a:xfrm>
              <a:off x="2582756" y="3959226"/>
              <a:ext cx="3456094" cy="19248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33" name="圆角矩形 132"/>
            <p:cNvSpPr/>
            <p:nvPr/>
          </p:nvSpPr>
          <p:spPr>
            <a:xfrm>
              <a:off x="2132813" y="4471705"/>
              <a:ext cx="899886" cy="8998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34" name="圆角矩形 28"/>
            <p:cNvSpPr/>
            <p:nvPr/>
          </p:nvSpPr>
          <p:spPr>
            <a:xfrm>
              <a:off x="2374612" y="4750425"/>
              <a:ext cx="416288" cy="342448"/>
            </a:xfrm>
            <a:custGeom>
              <a:avLst/>
              <a:gdLst>
                <a:gd name="connsiteX0" fmla="*/ 440068 w 607497"/>
                <a:gd name="connsiteY0" fmla="*/ 391268 h 499744"/>
                <a:gd name="connsiteX1" fmla="*/ 440068 w 607497"/>
                <a:gd name="connsiteY1" fmla="*/ 469334 h 499744"/>
                <a:gd name="connsiteX2" fmla="*/ 577038 w 607497"/>
                <a:gd name="connsiteY2" fmla="*/ 469334 h 499744"/>
                <a:gd name="connsiteX3" fmla="*/ 577038 w 607497"/>
                <a:gd name="connsiteY3" fmla="*/ 391268 h 499744"/>
                <a:gd name="connsiteX4" fmla="*/ 508507 w 607497"/>
                <a:gd name="connsiteY4" fmla="*/ 291692 h 499744"/>
                <a:gd name="connsiteX5" fmla="*/ 467462 w 607497"/>
                <a:gd name="connsiteY5" fmla="*/ 332672 h 499744"/>
                <a:gd name="connsiteX6" fmla="*/ 467462 w 607497"/>
                <a:gd name="connsiteY6" fmla="*/ 361043 h 499744"/>
                <a:gd name="connsiteX7" fmla="*/ 549644 w 607497"/>
                <a:gd name="connsiteY7" fmla="*/ 361043 h 499744"/>
                <a:gd name="connsiteX8" fmla="*/ 549644 w 607497"/>
                <a:gd name="connsiteY8" fmla="*/ 332672 h 499744"/>
                <a:gd name="connsiteX9" fmla="*/ 508507 w 607497"/>
                <a:gd name="connsiteY9" fmla="*/ 291692 h 499744"/>
                <a:gd name="connsiteX10" fmla="*/ 508507 w 607497"/>
                <a:gd name="connsiteY10" fmla="*/ 261374 h 499744"/>
                <a:gd name="connsiteX11" fmla="*/ 580010 w 607497"/>
                <a:gd name="connsiteY11" fmla="*/ 332672 h 499744"/>
                <a:gd name="connsiteX12" fmla="*/ 580010 w 607497"/>
                <a:gd name="connsiteY12" fmla="*/ 361228 h 499744"/>
                <a:gd name="connsiteX13" fmla="*/ 607497 w 607497"/>
                <a:gd name="connsiteY13" fmla="*/ 390804 h 499744"/>
                <a:gd name="connsiteX14" fmla="*/ 607497 w 607497"/>
                <a:gd name="connsiteY14" fmla="*/ 469890 h 499744"/>
                <a:gd name="connsiteX15" fmla="*/ 577596 w 607497"/>
                <a:gd name="connsiteY15" fmla="*/ 499744 h 499744"/>
                <a:gd name="connsiteX16" fmla="*/ 439603 w 607497"/>
                <a:gd name="connsiteY16" fmla="*/ 499744 h 499744"/>
                <a:gd name="connsiteX17" fmla="*/ 409702 w 607497"/>
                <a:gd name="connsiteY17" fmla="*/ 469890 h 499744"/>
                <a:gd name="connsiteX18" fmla="*/ 409702 w 607497"/>
                <a:gd name="connsiteY18" fmla="*/ 390804 h 499744"/>
                <a:gd name="connsiteX19" fmla="*/ 437096 w 607497"/>
                <a:gd name="connsiteY19" fmla="*/ 361228 h 499744"/>
                <a:gd name="connsiteX20" fmla="*/ 437096 w 607497"/>
                <a:gd name="connsiteY20" fmla="*/ 332672 h 499744"/>
                <a:gd name="connsiteX21" fmla="*/ 508507 w 607497"/>
                <a:gd name="connsiteY21" fmla="*/ 261374 h 499744"/>
                <a:gd name="connsiteX22" fmla="*/ 360977 w 607497"/>
                <a:gd name="connsiteY22" fmla="*/ 231737 h 499744"/>
                <a:gd name="connsiteX23" fmla="*/ 379077 w 607497"/>
                <a:gd name="connsiteY23" fmla="*/ 249767 h 499744"/>
                <a:gd name="connsiteX24" fmla="*/ 360977 w 607497"/>
                <a:gd name="connsiteY24" fmla="*/ 267797 h 499744"/>
                <a:gd name="connsiteX25" fmla="*/ 342877 w 607497"/>
                <a:gd name="connsiteY25" fmla="*/ 249767 h 499744"/>
                <a:gd name="connsiteX26" fmla="*/ 360977 w 607497"/>
                <a:gd name="connsiteY26" fmla="*/ 231737 h 499744"/>
                <a:gd name="connsiteX27" fmla="*/ 283108 w 607497"/>
                <a:gd name="connsiteY27" fmla="*/ 231737 h 499744"/>
                <a:gd name="connsiteX28" fmla="*/ 301173 w 607497"/>
                <a:gd name="connsiteY28" fmla="*/ 249767 h 499744"/>
                <a:gd name="connsiteX29" fmla="*/ 283108 w 607497"/>
                <a:gd name="connsiteY29" fmla="*/ 267797 h 499744"/>
                <a:gd name="connsiteX30" fmla="*/ 265043 w 607497"/>
                <a:gd name="connsiteY30" fmla="*/ 249767 h 499744"/>
                <a:gd name="connsiteX31" fmla="*/ 283108 w 607497"/>
                <a:gd name="connsiteY31" fmla="*/ 231737 h 499744"/>
                <a:gd name="connsiteX32" fmla="*/ 205240 w 607497"/>
                <a:gd name="connsiteY32" fmla="*/ 231737 h 499744"/>
                <a:gd name="connsiteX33" fmla="*/ 223270 w 607497"/>
                <a:gd name="connsiteY33" fmla="*/ 249767 h 499744"/>
                <a:gd name="connsiteX34" fmla="*/ 205240 w 607497"/>
                <a:gd name="connsiteY34" fmla="*/ 267797 h 499744"/>
                <a:gd name="connsiteX35" fmla="*/ 187210 w 607497"/>
                <a:gd name="connsiteY35" fmla="*/ 249767 h 499744"/>
                <a:gd name="connsiteX36" fmla="*/ 205240 w 607497"/>
                <a:gd name="connsiteY36" fmla="*/ 231737 h 499744"/>
                <a:gd name="connsiteX37" fmla="*/ 283279 w 607497"/>
                <a:gd name="connsiteY37" fmla="*/ 0 h 499744"/>
                <a:gd name="connsiteX38" fmla="*/ 564608 w 607497"/>
                <a:gd name="connsiteY38" fmla="*/ 221726 h 499744"/>
                <a:gd name="connsiteX39" fmla="*/ 551516 w 607497"/>
                <a:gd name="connsiteY39" fmla="*/ 238689 h 499744"/>
                <a:gd name="connsiteX40" fmla="*/ 534525 w 607497"/>
                <a:gd name="connsiteY40" fmla="*/ 225526 h 499744"/>
                <a:gd name="connsiteX41" fmla="*/ 283093 w 607497"/>
                <a:gd name="connsiteY41" fmla="*/ 30033 h 499744"/>
                <a:gd name="connsiteX42" fmla="*/ 30176 w 607497"/>
                <a:gd name="connsiteY42" fmla="*/ 249534 h 499744"/>
                <a:gd name="connsiteX43" fmla="*/ 85791 w 607497"/>
                <a:gd name="connsiteY43" fmla="*/ 386723 h 499744"/>
                <a:gd name="connsiteX44" fmla="*/ 88855 w 607497"/>
                <a:gd name="connsiteY44" fmla="*/ 402295 h 499744"/>
                <a:gd name="connsiteX45" fmla="*/ 56823 w 607497"/>
                <a:gd name="connsiteY45" fmla="*/ 451609 h 499744"/>
                <a:gd name="connsiteX46" fmla="*/ 129708 w 607497"/>
                <a:gd name="connsiteY46" fmla="*/ 433533 h 499744"/>
                <a:gd name="connsiteX47" fmla="*/ 145121 w 607497"/>
                <a:gd name="connsiteY47" fmla="*/ 433441 h 499744"/>
                <a:gd name="connsiteX48" fmla="*/ 283279 w 607497"/>
                <a:gd name="connsiteY48" fmla="*/ 469128 h 499744"/>
                <a:gd name="connsiteX49" fmla="*/ 361735 w 607497"/>
                <a:gd name="connsiteY49" fmla="*/ 458376 h 499744"/>
                <a:gd name="connsiteX50" fmla="*/ 380398 w 607497"/>
                <a:gd name="connsiteY50" fmla="*/ 468943 h 499744"/>
                <a:gd name="connsiteX51" fmla="*/ 369999 w 607497"/>
                <a:gd name="connsiteY51" fmla="*/ 487574 h 499744"/>
                <a:gd name="connsiteX52" fmla="*/ 283279 w 607497"/>
                <a:gd name="connsiteY52" fmla="*/ 499532 h 499744"/>
                <a:gd name="connsiteX53" fmla="*/ 137693 w 607497"/>
                <a:gd name="connsiteY53" fmla="*/ 464123 h 499744"/>
                <a:gd name="connsiteX54" fmla="*/ 33054 w 607497"/>
                <a:gd name="connsiteY54" fmla="*/ 480252 h 499744"/>
                <a:gd name="connsiteX55" fmla="*/ 14206 w 607497"/>
                <a:gd name="connsiteY55" fmla="*/ 463103 h 499744"/>
                <a:gd name="connsiteX56" fmla="*/ 24048 w 607497"/>
                <a:gd name="connsiteY56" fmla="*/ 439280 h 499744"/>
                <a:gd name="connsiteX57" fmla="*/ 57101 w 607497"/>
                <a:gd name="connsiteY57" fmla="*/ 400163 h 499744"/>
                <a:gd name="connsiteX58" fmla="*/ 0 w 607497"/>
                <a:gd name="connsiteY58" fmla="*/ 249812 h 499744"/>
                <a:gd name="connsiteX59" fmla="*/ 283279 w 607497"/>
                <a:gd name="connsiteY59" fmla="*/ 0 h 4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497" h="499744">
                  <a:moveTo>
                    <a:pt x="440068" y="391268"/>
                  </a:moveTo>
                  <a:lnTo>
                    <a:pt x="440068" y="469334"/>
                  </a:lnTo>
                  <a:lnTo>
                    <a:pt x="577038" y="469334"/>
                  </a:lnTo>
                  <a:lnTo>
                    <a:pt x="577038" y="391268"/>
                  </a:lnTo>
                  <a:close/>
                  <a:moveTo>
                    <a:pt x="508507" y="291692"/>
                  </a:moveTo>
                  <a:cubicBezTo>
                    <a:pt x="485848" y="291692"/>
                    <a:pt x="467462" y="310049"/>
                    <a:pt x="467462" y="332672"/>
                  </a:cubicBezTo>
                  <a:lnTo>
                    <a:pt x="467462" y="361043"/>
                  </a:lnTo>
                  <a:lnTo>
                    <a:pt x="549644" y="361043"/>
                  </a:lnTo>
                  <a:lnTo>
                    <a:pt x="549644" y="332672"/>
                  </a:lnTo>
                  <a:cubicBezTo>
                    <a:pt x="549644" y="310049"/>
                    <a:pt x="531165" y="291692"/>
                    <a:pt x="508507" y="291692"/>
                  </a:cubicBezTo>
                  <a:close/>
                  <a:moveTo>
                    <a:pt x="508507" y="261374"/>
                  </a:moveTo>
                  <a:cubicBezTo>
                    <a:pt x="547880" y="261374"/>
                    <a:pt x="580010" y="293361"/>
                    <a:pt x="580010" y="332672"/>
                  </a:cubicBezTo>
                  <a:lnTo>
                    <a:pt x="580010" y="361228"/>
                  </a:lnTo>
                  <a:cubicBezTo>
                    <a:pt x="595239" y="362526"/>
                    <a:pt x="607311" y="375228"/>
                    <a:pt x="607497" y="390804"/>
                  </a:cubicBezTo>
                  <a:lnTo>
                    <a:pt x="607497" y="469890"/>
                  </a:lnTo>
                  <a:cubicBezTo>
                    <a:pt x="607497" y="486393"/>
                    <a:pt x="594125" y="499744"/>
                    <a:pt x="577596" y="499744"/>
                  </a:cubicBezTo>
                  <a:lnTo>
                    <a:pt x="439603" y="499744"/>
                  </a:lnTo>
                  <a:cubicBezTo>
                    <a:pt x="423074" y="499744"/>
                    <a:pt x="409702" y="486393"/>
                    <a:pt x="409702" y="469890"/>
                  </a:cubicBezTo>
                  <a:lnTo>
                    <a:pt x="409702" y="390804"/>
                  </a:lnTo>
                  <a:cubicBezTo>
                    <a:pt x="409702" y="375228"/>
                    <a:pt x="421867" y="362526"/>
                    <a:pt x="437096" y="361228"/>
                  </a:cubicBezTo>
                  <a:lnTo>
                    <a:pt x="437096" y="332672"/>
                  </a:lnTo>
                  <a:cubicBezTo>
                    <a:pt x="437096" y="293361"/>
                    <a:pt x="469133" y="261374"/>
                    <a:pt x="508507" y="261374"/>
                  </a:cubicBezTo>
                  <a:close/>
                  <a:moveTo>
                    <a:pt x="360977" y="231737"/>
                  </a:moveTo>
                  <a:cubicBezTo>
                    <a:pt x="370973" y="231737"/>
                    <a:pt x="379077" y="239809"/>
                    <a:pt x="379077" y="249767"/>
                  </a:cubicBezTo>
                  <a:cubicBezTo>
                    <a:pt x="379077" y="259725"/>
                    <a:pt x="370973" y="267797"/>
                    <a:pt x="360977" y="267797"/>
                  </a:cubicBezTo>
                  <a:cubicBezTo>
                    <a:pt x="350981" y="267797"/>
                    <a:pt x="342877" y="259725"/>
                    <a:pt x="342877" y="249767"/>
                  </a:cubicBezTo>
                  <a:cubicBezTo>
                    <a:pt x="342877" y="239809"/>
                    <a:pt x="350981" y="231737"/>
                    <a:pt x="360977" y="231737"/>
                  </a:cubicBezTo>
                  <a:close/>
                  <a:moveTo>
                    <a:pt x="283108" y="231737"/>
                  </a:moveTo>
                  <a:cubicBezTo>
                    <a:pt x="293085" y="231737"/>
                    <a:pt x="301173" y="239809"/>
                    <a:pt x="301173" y="249767"/>
                  </a:cubicBezTo>
                  <a:cubicBezTo>
                    <a:pt x="301173" y="259725"/>
                    <a:pt x="293085" y="267797"/>
                    <a:pt x="283108" y="267797"/>
                  </a:cubicBezTo>
                  <a:cubicBezTo>
                    <a:pt x="273131" y="267797"/>
                    <a:pt x="265043" y="259725"/>
                    <a:pt x="265043" y="249767"/>
                  </a:cubicBezTo>
                  <a:cubicBezTo>
                    <a:pt x="265043" y="239809"/>
                    <a:pt x="273131" y="231737"/>
                    <a:pt x="283108" y="231737"/>
                  </a:cubicBezTo>
                  <a:close/>
                  <a:moveTo>
                    <a:pt x="205240" y="231737"/>
                  </a:moveTo>
                  <a:cubicBezTo>
                    <a:pt x="215198" y="231737"/>
                    <a:pt x="223270" y="239809"/>
                    <a:pt x="223270" y="249767"/>
                  </a:cubicBezTo>
                  <a:cubicBezTo>
                    <a:pt x="223270" y="259725"/>
                    <a:pt x="215198" y="267797"/>
                    <a:pt x="205240" y="267797"/>
                  </a:cubicBezTo>
                  <a:cubicBezTo>
                    <a:pt x="195282" y="267797"/>
                    <a:pt x="187210" y="259725"/>
                    <a:pt x="187210" y="249767"/>
                  </a:cubicBezTo>
                  <a:cubicBezTo>
                    <a:pt x="187210" y="239809"/>
                    <a:pt x="195282" y="231737"/>
                    <a:pt x="205240" y="231737"/>
                  </a:cubicBezTo>
                  <a:close/>
                  <a:moveTo>
                    <a:pt x="283279" y="0"/>
                  </a:moveTo>
                  <a:cubicBezTo>
                    <a:pt x="427843" y="0"/>
                    <a:pt x="548917" y="95568"/>
                    <a:pt x="564608" y="221726"/>
                  </a:cubicBezTo>
                  <a:cubicBezTo>
                    <a:pt x="565722" y="229976"/>
                    <a:pt x="559780" y="237669"/>
                    <a:pt x="551516" y="238689"/>
                  </a:cubicBezTo>
                  <a:cubicBezTo>
                    <a:pt x="543253" y="239801"/>
                    <a:pt x="535546" y="233869"/>
                    <a:pt x="534525" y="225526"/>
                  </a:cubicBezTo>
                  <a:cubicBezTo>
                    <a:pt x="520598" y="114107"/>
                    <a:pt x="412523" y="30033"/>
                    <a:pt x="283093" y="30033"/>
                  </a:cubicBezTo>
                  <a:cubicBezTo>
                    <a:pt x="143636" y="30033"/>
                    <a:pt x="30176" y="128568"/>
                    <a:pt x="30176" y="249534"/>
                  </a:cubicBezTo>
                  <a:cubicBezTo>
                    <a:pt x="30176" y="299960"/>
                    <a:pt x="49395" y="347420"/>
                    <a:pt x="85791" y="386723"/>
                  </a:cubicBezTo>
                  <a:cubicBezTo>
                    <a:pt x="89598" y="390894"/>
                    <a:pt x="90898" y="397012"/>
                    <a:pt x="88855" y="402295"/>
                  </a:cubicBezTo>
                  <a:cubicBezTo>
                    <a:pt x="81613" y="421947"/>
                    <a:pt x="70843" y="438539"/>
                    <a:pt x="56823" y="451609"/>
                  </a:cubicBezTo>
                  <a:cubicBezTo>
                    <a:pt x="77342" y="451980"/>
                    <a:pt x="104454" y="448643"/>
                    <a:pt x="129708" y="433533"/>
                  </a:cubicBezTo>
                  <a:cubicBezTo>
                    <a:pt x="134444" y="430845"/>
                    <a:pt x="140386" y="430753"/>
                    <a:pt x="145121" y="433441"/>
                  </a:cubicBezTo>
                  <a:cubicBezTo>
                    <a:pt x="186346" y="456800"/>
                    <a:pt x="234069" y="469128"/>
                    <a:pt x="283279" y="469128"/>
                  </a:cubicBezTo>
                  <a:cubicBezTo>
                    <a:pt x="310112" y="469128"/>
                    <a:pt x="336481" y="465606"/>
                    <a:pt x="361735" y="458376"/>
                  </a:cubicBezTo>
                  <a:cubicBezTo>
                    <a:pt x="369813" y="456151"/>
                    <a:pt x="378169" y="460878"/>
                    <a:pt x="380398" y="468943"/>
                  </a:cubicBezTo>
                  <a:cubicBezTo>
                    <a:pt x="382812" y="476915"/>
                    <a:pt x="378076" y="485257"/>
                    <a:pt x="369999" y="487574"/>
                  </a:cubicBezTo>
                  <a:cubicBezTo>
                    <a:pt x="342051" y="495639"/>
                    <a:pt x="312804" y="499532"/>
                    <a:pt x="283279" y="499532"/>
                  </a:cubicBezTo>
                  <a:cubicBezTo>
                    <a:pt x="231748" y="499532"/>
                    <a:pt x="181610" y="487296"/>
                    <a:pt x="137693" y="464123"/>
                  </a:cubicBezTo>
                  <a:cubicBezTo>
                    <a:pt x="97305" y="485072"/>
                    <a:pt x="55337" y="483403"/>
                    <a:pt x="33054" y="480252"/>
                  </a:cubicBezTo>
                  <a:cubicBezTo>
                    <a:pt x="23676" y="479047"/>
                    <a:pt x="16341" y="472280"/>
                    <a:pt x="14206" y="463103"/>
                  </a:cubicBezTo>
                  <a:cubicBezTo>
                    <a:pt x="12256" y="453834"/>
                    <a:pt x="15970" y="444471"/>
                    <a:pt x="24048" y="439280"/>
                  </a:cubicBezTo>
                  <a:cubicBezTo>
                    <a:pt x="38346" y="429826"/>
                    <a:pt x="49395" y="416756"/>
                    <a:pt x="57101" y="400163"/>
                  </a:cubicBezTo>
                  <a:cubicBezTo>
                    <a:pt x="20148" y="357060"/>
                    <a:pt x="0" y="304039"/>
                    <a:pt x="0" y="249812"/>
                  </a:cubicBezTo>
                  <a:cubicBezTo>
                    <a:pt x="0" y="112068"/>
                    <a:pt x="127016" y="0"/>
                    <a:pt x="28327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a:latin typeface="微软雅黑" panose="020B0503020204020204" charset="-122"/>
                <a:ea typeface="微软雅黑" panose="020B0503020204020204" charset="-122"/>
              </a:endParaRPr>
            </a:p>
          </p:txBody>
        </p:sp>
        <p:grpSp>
          <p:nvGrpSpPr>
            <p:cNvPr id="135" name="组合 134"/>
            <p:cNvGrpSpPr/>
            <p:nvPr/>
          </p:nvGrpSpPr>
          <p:grpSpPr>
            <a:xfrm>
              <a:off x="3181946" y="4408295"/>
              <a:ext cx="2884485" cy="1345405"/>
              <a:chOff x="5488613" y="1849096"/>
              <a:chExt cx="2584759" cy="1345405"/>
            </a:xfrm>
          </p:grpSpPr>
          <p:sp>
            <p:nvSpPr>
              <p:cNvPr id="136" name="矩形 135"/>
              <p:cNvSpPr/>
              <p:nvPr/>
            </p:nvSpPr>
            <p:spPr>
              <a:xfrm>
                <a:off x="5488613" y="1849096"/>
                <a:ext cx="2584759" cy="565342"/>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chemeClr val="bg1"/>
                    </a:solidFill>
                    <a:latin typeface="微软雅黑" panose="020B0503020204020204" charset="-122"/>
                    <a:ea typeface="微软雅黑" panose="020B0503020204020204" charset="-122"/>
                  </a:rPr>
                  <a:t>标题文字添加</a:t>
                </a:r>
              </a:p>
            </p:txBody>
          </p:sp>
          <p:sp>
            <p:nvSpPr>
              <p:cNvPr id="137" name="文本框 136"/>
              <p:cNvSpPr txBox="1"/>
              <p:nvPr/>
            </p:nvSpPr>
            <p:spPr>
              <a:xfrm>
                <a:off x="5488613" y="2430180"/>
                <a:ext cx="2255091" cy="76432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latin typeface="微软雅黑" panose="020B0503020204020204" charset="-122"/>
                    <a:ea typeface="微软雅黑" panose="020B0503020204020204" charset="-122"/>
                  </a:rPr>
                  <a:t>您的内容打在这里，或者通过复制您的文本后，在此框中选择粘贴</a:t>
                </a:r>
              </a:p>
            </p:txBody>
          </p:sp>
        </p:grpSp>
      </p:grpSp>
      <p:grpSp>
        <p:nvGrpSpPr>
          <p:cNvPr id="138" name="组合 137"/>
          <p:cNvGrpSpPr/>
          <p:nvPr/>
        </p:nvGrpSpPr>
        <p:grpSpPr>
          <a:xfrm>
            <a:off x="6172200" y="3811818"/>
            <a:ext cx="5145088" cy="1818251"/>
            <a:chOff x="6172200" y="3959226"/>
            <a:chExt cx="5446712" cy="1924844"/>
          </a:xfrm>
        </p:grpSpPr>
        <p:sp>
          <p:nvSpPr>
            <p:cNvPr id="139" name="矩形 138"/>
            <p:cNvSpPr/>
            <p:nvPr/>
          </p:nvSpPr>
          <p:spPr>
            <a:xfrm>
              <a:off x="6172200" y="3959227"/>
              <a:ext cx="1990617" cy="1924843"/>
            </a:xfrm>
            <a:prstGeom prst="rect">
              <a:avLst/>
            </a:prstGeom>
            <a:blipFill>
              <a:blip r:embed="rId5"/>
              <a:srcRect/>
              <a:stretch>
                <a:fillRect l="-22674" r="-223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40" name="矩形 139"/>
            <p:cNvSpPr/>
            <p:nvPr/>
          </p:nvSpPr>
          <p:spPr>
            <a:xfrm>
              <a:off x="8162818" y="3959226"/>
              <a:ext cx="3456094" cy="1924844"/>
            </a:xfrm>
            <a:prstGeom prst="rect">
              <a:avLst/>
            </a:pr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41" name="圆角矩形 140"/>
            <p:cNvSpPr/>
            <p:nvPr/>
          </p:nvSpPr>
          <p:spPr>
            <a:xfrm>
              <a:off x="7712875" y="4471705"/>
              <a:ext cx="899886" cy="8998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42" name="圆角矩形 42"/>
            <p:cNvSpPr/>
            <p:nvPr/>
          </p:nvSpPr>
          <p:spPr>
            <a:xfrm>
              <a:off x="7961413" y="4713504"/>
              <a:ext cx="402810" cy="416288"/>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rgbClr val="245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a:latin typeface="微软雅黑" panose="020B0503020204020204" charset="-122"/>
                <a:ea typeface="微软雅黑" panose="020B0503020204020204" charset="-122"/>
              </a:endParaRPr>
            </a:p>
          </p:txBody>
        </p:sp>
        <p:grpSp>
          <p:nvGrpSpPr>
            <p:cNvPr id="143" name="组合 142"/>
            <p:cNvGrpSpPr/>
            <p:nvPr/>
          </p:nvGrpSpPr>
          <p:grpSpPr>
            <a:xfrm>
              <a:off x="8731650" y="4408295"/>
              <a:ext cx="2884485" cy="1345405"/>
              <a:chOff x="5488613" y="1849096"/>
              <a:chExt cx="2584759" cy="1345405"/>
            </a:xfrm>
          </p:grpSpPr>
          <p:sp>
            <p:nvSpPr>
              <p:cNvPr id="144" name="矩形 143"/>
              <p:cNvSpPr/>
              <p:nvPr/>
            </p:nvSpPr>
            <p:spPr>
              <a:xfrm>
                <a:off x="5488613" y="1849096"/>
                <a:ext cx="2584759" cy="565342"/>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chemeClr val="bg1"/>
                    </a:solidFill>
                    <a:latin typeface="微软雅黑" panose="020B0503020204020204" charset="-122"/>
                    <a:ea typeface="微软雅黑" panose="020B0503020204020204" charset="-122"/>
                  </a:rPr>
                  <a:t>标题文字添加</a:t>
                </a:r>
              </a:p>
            </p:txBody>
          </p:sp>
          <p:sp>
            <p:nvSpPr>
              <p:cNvPr id="145" name="文本框 144"/>
              <p:cNvSpPr txBox="1"/>
              <p:nvPr/>
            </p:nvSpPr>
            <p:spPr>
              <a:xfrm>
                <a:off x="5488613" y="2430180"/>
                <a:ext cx="2255091" cy="76432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solidFill>
                    <a:latin typeface="微软雅黑" panose="020B0503020204020204" charset="-122"/>
                    <a:ea typeface="微软雅黑" panose="020B0503020204020204" charset="-122"/>
                  </a:rPr>
                  <a:t>您的内容打在这里，或者通过复制您的文本后，在此框中选择粘贴</a:t>
                </a:r>
              </a:p>
            </p:txBody>
          </p:sp>
        </p:gr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ppt_x</p:attrName>
                                        </p:attrNameLst>
                                      </p:cBhvr>
                                      <p:tavLst>
                                        <p:tav tm="0">
                                          <p:val>
                                            <p:strVal val="#ppt_x-#ppt_w*1.125000"/>
                                          </p:val>
                                        </p:tav>
                                        <p:tav tm="100000">
                                          <p:val>
                                            <p:strVal val="#ppt_x"/>
                                          </p:val>
                                        </p:tav>
                                      </p:tavLst>
                                    </p:anim>
                                    <p:animEffect transition="in" filter="wipe(right)">
                                      <p:cBhvr>
                                        <p:cTn id="8" dur="500"/>
                                        <p:tgtEl>
                                          <p:spTgt spid="114"/>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additive="base">
                                        <p:cTn id="12" dur="500"/>
                                        <p:tgtEl>
                                          <p:spTgt spid="122"/>
                                        </p:tgtEl>
                                        <p:attrNameLst>
                                          <p:attrName>ppt_x</p:attrName>
                                        </p:attrNameLst>
                                      </p:cBhvr>
                                      <p:tavLst>
                                        <p:tav tm="0">
                                          <p:val>
                                            <p:strVal val="#ppt_x-#ppt_w*1.125000"/>
                                          </p:val>
                                        </p:tav>
                                        <p:tav tm="100000">
                                          <p:val>
                                            <p:strVal val="#ppt_x"/>
                                          </p:val>
                                        </p:tav>
                                      </p:tavLst>
                                    </p:anim>
                                    <p:animEffect transition="in" filter="wipe(right)">
                                      <p:cBhvr>
                                        <p:cTn id="13" dur="500"/>
                                        <p:tgtEl>
                                          <p:spTgt spid="122"/>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30"/>
                                        </p:tgtEl>
                                        <p:attrNameLst>
                                          <p:attrName>style.visibility</p:attrName>
                                        </p:attrNameLst>
                                      </p:cBhvr>
                                      <p:to>
                                        <p:strVal val="visible"/>
                                      </p:to>
                                    </p:set>
                                    <p:anim calcmode="lin" valueType="num">
                                      <p:cBhvr additive="base">
                                        <p:cTn id="17" dur="500"/>
                                        <p:tgtEl>
                                          <p:spTgt spid="130"/>
                                        </p:tgtEl>
                                        <p:attrNameLst>
                                          <p:attrName>ppt_x</p:attrName>
                                        </p:attrNameLst>
                                      </p:cBhvr>
                                      <p:tavLst>
                                        <p:tav tm="0">
                                          <p:val>
                                            <p:strVal val="#ppt_x-#ppt_w*1.125000"/>
                                          </p:val>
                                        </p:tav>
                                        <p:tav tm="100000">
                                          <p:val>
                                            <p:strVal val="#ppt_x"/>
                                          </p:val>
                                        </p:tav>
                                      </p:tavLst>
                                    </p:anim>
                                    <p:animEffect transition="in" filter="wipe(right)">
                                      <p:cBhvr>
                                        <p:cTn id="18" dur="500"/>
                                        <p:tgtEl>
                                          <p:spTgt spid="130"/>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additive="base">
                                        <p:cTn id="22" dur="500"/>
                                        <p:tgtEl>
                                          <p:spTgt spid="138"/>
                                        </p:tgtEl>
                                        <p:attrNameLst>
                                          <p:attrName>ppt_x</p:attrName>
                                        </p:attrNameLst>
                                      </p:cBhvr>
                                      <p:tavLst>
                                        <p:tav tm="0">
                                          <p:val>
                                            <p:strVal val="#ppt_x-#ppt_w*1.125000"/>
                                          </p:val>
                                        </p:tav>
                                        <p:tav tm="100000">
                                          <p:val>
                                            <p:strVal val="#ppt_x"/>
                                          </p:val>
                                        </p:tav>
                                      </p:tavLst>
                                    </p:anim>
                                    <p:animEffect transition="in" filter="wipe(right)">
                                      <p:cBhvr>
                                        <p:cTn id="2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THEME" val="52e1b6a5-4b3e-4cb0-8ff8-b3ad1b5370e6"/>
</p:tagLst>
</file>

<file path=ppt/tags/tag2.xml><?xml version="1.0" encoding="utf-8"?>
<p:tagLst xmlns:a="http://schemas.openxmlformats.org/drawingml/2006/main" xmlns:r="http://schemas.openxmlformats.org/officeDocument/2006/relationships" xmlns:p="http://schemas.openxmlformats.org/presentationml/2006/main">
  <p:tag name="ISLIDE.DIAGRAM" val="470d4233-bf96-4b0c-b35c-5425b20cb384"/>
</p:tagLst>
</file>

<file path=ppt/tags/tag3.xml><?xml version="1.0" encoding="utf-8"?>
<p:tagLst xmlns:a="http://schemas.openxmlformats.org/drawingml/2006/main" xmlns:r="http://schemas.openxmlformats.org/officeDocument/2006/relationships" xmlns:p="http://schemas.openxmlformats.org/presentationml/2006/main">
  <p:tag name="ISLIDE.DIAGRAM" val="fca88460-b8f0-4790-b107-f027add2c3b8"/>
</p:tagLst>
</file>

<file path=ppt/theme/theme1.xml><?xml version="1.0" encoding="utf-8"?>
<a:theme xmlns:a="http://schemas.openxmlformats.org/drawingml/2006/main" name="主题5">
  <a:themeElements>
    <a:clrScheme name="自定义 19">
      <a:dk1>
        <a:srgbClr val="000000"/>
      </a:dk1>
      <a:lt1>
        <a:srgbClr val="FFFFFF"/>
      </a:lt1>
      <a:dk2>
        <a:srgbClr val="778495"/>
      </a:dk2>
      <a:lt2>
        <a:srgbClr val="F0F0F0"/>
      </a:lt2>
      <a:accent1>
        <a:srgbClr val="354A5D"/>
      </a:accent1>
      <a:accent2>
        <a:srgbClr val="E66C22"/>
      </a:accent2>
      <a:accent3>
        <a:srgbClr val="808080"/>
      </a:accent3>
      <a:accent4>
        <a:srgbClr val="0A84FF"/>
      </a:accent4>
      <a:accent5>
        <a:srgbClr val="5BADFF"/>
      </a:accent5>
      <a:accent6>
        <a:srgbClr val="ADD6FF"/>
      </a:accent6>
      <a:hlink>
        <a:srgbClr val="354A5D"/>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9">
    <a:dk1>
      <a:srgbClr val="000000"/>
    </a:dk1>
    <a:lt1>
      <a:srgbClr val="FFFFFF"/>
    </a:lt1>
    <a:dk2>
      <a:srgbClr val="778495"/>
    </a:dk2>
    <a:lt2>
      <a:srgbClr val="F0F0F0"/>
    </a:lt2>
    <a:accent1>
      <a:srgbClr val="354A5D"/>
    </a:accent1>
    <a:accent2>
      <a:srgbClr val="E66C22"/>
    </a:accent2>
    <a:accent3>
      <a:srgbClr val="808080"/>
    </a:accent3>
    <a:accent4>
      <a:srgbClr val="0A84FF"/>
    </a:accent4>
    <a:accent5>
      <a:srgbClr val="5BADFF"/>
    </a:accent5>
    <a:accent6>
      <a:srgbClr val="ADD6FF"/>
    </a:accent6>
    <a:hlink>
      <a:srgbClr val="354A5D"/>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0</TotalTime>
  <Words>1450</Words>
  <Application>Microsoft Office PowerPoint</Application>
  <PresentationFormat>宽屏</PresentationFormat>
  <Paragraphs>244</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25</vt:i4>
      </vt:variant>
    </vt:vector>
  </HeadingPairs>
  <TitlesOfParts>
    <vt:vector size="35" baseType="lpstr">
      <vt:lpstr>汉仪雅酷黑 75W</vt:lpstr>
      <vt:lpstr>微软雅黑</vt:lpstr>
      <vt:lpstr>Arial</vt:lpstr>
      <vt:lpstr>Calibri</vt:lpstr>
      <vt:lpstr>Century Gothic</vt:lpstr>
      <vt:lpstr>Impact</vt:lpstr>
      <vt:lpstr>Segoe UI Light</vt:lpstr>
      <vt:lpstr>主题5</vt:lpstr>
      <vt:lpstr>OfficePLUS</vt:lpstr>
      <vt:lpstr>Office 主题</vt:lpstr>
      <vt:lpstr>20XX上半年工作总结PPT模板</vt:lpstr>
      <vt:lpstr>PowerPoint 演示文稿</vt:lpstr>
      <vt:lpstr>上半年工作概述</vt:lpstr>
      <vt:lpstr>上半年工作概述</vt:lpstr>
      <vt:lpstr>PowerPoint 演示文稿</vt:lpstr>
      <vt:lpstr>PowerPoint 演示文稿</vt:lpstr>
      <vt:lpstr>上半年工作概述</vt:lpstr>
      <vt:lpstr>上半年成功项目</vt:lpstr>
      <vt:lpstr>上半年成功项目</vt:lpstr>
      <vt:lpstr>上半年成功项目</vt:lpstr>
      <vt:lpstr>上半年成功项目</vt:lpstr>
      <vt:lpstr>上半年成功项目</vt:lpstr>
      <vt:lpstr>上半年不足之处</vt:lpstr>
      <vt:lpstr>上半年不足之处</vt:lpstr>
      <vt:lpstr>上半年不足之处</vt:lpstr>
      <vt:lpstr>上半年不足之处</vt:lpstr>
      <vt:lpstr>上半年不足之处</vt:lpstr>
      <vt:lpstr>上半年不足之处</vt:lpstr>
      <vt:lpstr>下半年工作计划</vt:lpstr>
      <vt:lpstr>下半年工作计划</vt:lpstr>
      <vt:lpstr>下半年工作计划</vt:lpstr>
      <vt:lpstr>下半年工作计划</vt:lpstr>
      <vt:lpstr>下半年工作计划</vt:lpstr>
      <vt:lpstr>下半年工作计划</vt:lpstr>
      <vt:lpstr>20XX上半年工作总结PPT模板</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11</dc:creator>
  <cp:lastModifiedBy>天 下</cp:lastModifiedBy>
  <cp:revision>46</cp:revision>
  <cp:lastPrinted>2017-08-20T16:00:00Z</cp:lastPrinted>
  <dcterms:created xsi:type="dcterms:W3CDTF">2017-08-20T16:00:00Z</dcterms:created>
  <dcterms:modified xsi:type="dcterms:W3CDTF">2021-01-06T01:25:50Z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52e1b6a5-4b3e-4cb0-8ff8-b3ad1b5370e6</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v-yunxl@microsoft.com</vt:lpwstr>
  </property>
  <property fmtid="{D5CDD505-2E9C-101B-9397-08002B2CF9AE}" pid="6" name="MSIP_Label_f42aa342-8706-4288-bd11-ebb85995028c_SetDate">
    <vt:lpwstr>2018-11-06T07:53:23.0894806Z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2052-11.1.0.9740</vt:lpwstr>
  </property>
</Properties>
</file>