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5" r:id="rId9"/>
    <p:sldId id="266" r:id="rId10"/>
    <p:sldId id="260" r:id="rId11"/>
    <p:sldId id="267" r:id="rId12"/>
    <p:sldId id="275" r:id="rId13"/>
    <p:sldId id="261" r:id="rId14"/>
    <p:sldId id="276" r:id="rId15"/>
    <p:sldId id="277" r:id="rId16"/>
    <p:sldId id="279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94BC"/>
    <a:srgbClr val="00A695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7F2C9-3A6B-4F15-9442-EE1647CD0D1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26A0E-B7D2-4765-B603-4DAB87DCAA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任意多边形 189"/>
          <p:cNvSpPr/>
          <p:nvPr/>
        </p:nvSpPr>
        <p:spPr bwMode="auto">
          <a:xfrm>
            <a:off x="7570787" y="12247"/>
            <a:ext cx="4561203" cy="2175399"/>
          </a:xfrm>
          <a:custGeom>
            <a:avLst/>
            <a:gdLst>
              <a:gd name="connsiteX0" fmla="*/ 0 w 5442702"/>
              <a:gd name="connsiteY0" fmla="*/ 0 h 2175399"/>
              <a:gd name="connsiteX1" fmla="*/ 5438845 w 5442702"/>
              <a:gd name="connsiteY1" fmla="*/ 0 h 2175399"/>
              <a:gd name="connsiteX2" fmla="*/ 5442287 w 5442702"/>
              <a:gd name="connsiteY2" fmla="*/ 70644 h 2175399"/>
              <a:gd name="connsiteX3" fmla="*/ 4842148 w 5442702"/>
              <a:gd name="connsiteY3" fmla="*/ 1649310 h 2175399"/>
              <a:gd name="connsiteX4" fmla="*/ 2698709 w 5442702"/>
              <a:gd name="connsiteY4" fmla="*/ 1947518 h 2175399"/>
              <a:gd name="connsiteX5" fmla="*/ 2295011 w 5442702"/>
              <a:gd name="connsiteY5" fmla="*/ 1543495 h 2175399"/>
              <a:gd name="connsiteX6" fmla="*/ 2006656 w 5442702"/>
              <a:gd name="connsiteY6" fmla="*/ 947080 h 2175399"/>
              <a:gd name="connsiteX7" fmla="*/ 1141591 w 5442702"/>
              <a:gd name="connsiteY7" fmla="*/ 658492 h 2175399"/>
              <a:gd name="connsiteX8" fmla="*/ 247690 w 5442702"/>
              <a:gd name="connsiteY8" fmla="*/ 446860 h 2175399"/>
              <a:gd name="connsiteX9" fmla="*/ 26693 w 5442702"/>
              <a:gd name="connsiteY9" fmla="*/ 106811 h 2175399"/>
              <a:gd name="connsiteX10" fmla="*/ 0 w 5442702"/>
              <a:gd name="connsiteY10" fmla="*/ 0 h 2175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42702" h="2175399">
                <a:moveTo>
                  <a:pt x="0" y="0"/>
                </a:moveTo>
                <a:lnTo>
                  <a:pt x="5438845" y="0"/>
                </a:lnTo>
                <a:lnTo>
                  <a:pt x="5442287" y="70644"/>
                </a:lnTo>
                <a:cubicBezTo>
                  <a:pt x="5453101" y="653682"/>
                  <a:pt x="5253054" y="1238072"/>
                  <a:pt x="4842148" y="1649310"/>
                </a:cubicBezTo>
                <a:cubicBezTo>
                  <a:pt x="4284661" y="2197628"/>
                  <a:pt x="3361925" y="2351541"/>
                  <a:pt x="2698709" y="1947518"/>
                </a:cubicBezTo>
                <a:cubicBezTo>
                  <a:pt x="2535307" y="1841702"/>
                  <a:pt x="2391129" y="1707028"/>
                  <a:pt x="2295011" y="1543495"/>
                </a:cubicBezTo>
                <a:cubicBezTo>
                  <a:pt x="2189281" y="1351103"/>
                  <a:pt x="2150834" y="1110613"/>
                  <a:pt x="2006656" y="947080"/>
                </a:cubicBezTo>
                <a:cubicBezTo>
                  <a:pt x="1804807" y="706590"/>
                  <a:pt x="1458782" y="668111"/>
                  <a:pt x="1141591" y="658492"/>
                </a:cubicBezTo>
                <a:cubicBezTo>
                  <a:pt x="834012" y="648872"/>
                  <a:pt x="487986" y="648872"/>
                  <a:pt x="247690" y="446860"/>
                </a:cubicBezTo>
                <a:cubicBezTo>
                  <a:pt x="139557" y="356676"/>
                  <a:pt x="69271" y="238085"/>
                  <a:pt x="26693" y="106811"/>
                </a:cubicBezTo>
                <a:lnTo>
                  <a:pt x="0" y="0"/>
                </a:lnTo>
                <a:close/>
              </a:path>
            </a:pathLst>
          </a:custGeom>
          <a:solidFill>
            <a:srgbClr val="E7F6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4" name="任意多边形 173"/>
          <p:cNvSpPr/>
          <p:nvPr/>
        </p:nvSpPr>
        <p:spPr bwMode="auto">
          <a:xfrm>
            <a:off x="9455727" y="-40645"/>
            <a:ext cx="2726749" cy="5828544"/>
          </a:xfrm>
          <a:custGeom>
            <a:avLst/>
            <a:gdLst>
              <a:gd name="connsiteX0" fmla="*/ 2358531 w 3955273"/>
              <a:gd name="connsiteY0" fmla="*/ 69 h 5828544"/>
              <a:gd name="connsiteX1" fmla="*/ 3880261 w 3955273"/>
              <a:gd name="connsiteY1" fmla="*/ 37353 h 5828544"/>
              <a:gd name="connsiteX2" fmla="*/ 3955273 w 3955273"/>
              <a:gd name="connsiteY2" fmla="*/ 40973 h 5828544"/>
              <a:gd name="connsiteX3" fmla="*/ 3955273 w 3955273"/>
              <a:gd name="connsiteY3" fmla="*/ 5828544 h 5828544"/>
              <a:gd name="connsiteX4" fmla="*/ 3906384 w 3955273"/>
              <a:gd name="connsiteY4" fmla="*/ 5810397 h 5828544"/>
              <a:gd name="connsiteX5" fmla="*/ 3303757 w 3955273"/>
              <a:gd name="connsiteY5" fmla="*/ 5377419 h 5828544"/>
              <a:gd name="connsiteX6" fmla="*/ 2996289 w 3955273"/>
              <a:gd name="connsiteY6" fmla="*/ 5011793 h 5828544"/>
              <a:gd name="connsiteX7" fmla="*/ 2314092 w 3955273"/>
              <a:gd name="connsiteY7" fmla="*/ 4598058 h 5828544"/>
              <a:gd name="connsiteX8" fmla="*/ 1583854 w 3955273"/>
              <a:gd name="connsiteY8" fmla="*/ 4396001 h 5828544"/>
              <a:gd name="connsiteX9" fmla="*/ 1065001 w 3955273"/>
              <a:gd name="connsiteY9" fmla="*/ 3270258 h 5828544"/>
              <a:gd name="connsiteX10" fmla="*/ 1257169 w 3955273"/>
              <a:gd name="connsiteY10" fmla="*/ 2077162 h 5828544"/>
              <a:gd name="connsiteX11" fmla="*/ 805574 w 3955273"/>
              <a:gd name="connsiteY11" fmla="*/ 1499858 h 5828544"/>
              <a:gd name="connsiteX12" fmla="*/ 190637 w 3955273"/>
              <a:gd name="connsiteY12" fmla="*/ 1076501 h 5828544"/>
              <a:gd name="connsiteX13" fmla="*/ 344371 w 3955273"/>
              <a:gd name="connsiteY13" fmla="*/ 152814 h 5828544"/>
              <a:gd name="connsiteX14" fmla="*/ 844008 w 3955273"/>
              <a:gd name="connsiteY14" fmla="*/ 56597 h 5828544"/>
              <a:gd name="connsiteX15" fmla="*/ 2358531 w 3955273"/>
              <a:gd name="connsiteY15" fmla="*/ 69 h 582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55273" h="5828544">
                <a:moveTo>
                  <a:pt x="2358531" y="69"/>
                </a:moveTo>
                <a:cubicBezTo>
                  <a:pt x="2864173" y="1272"/>
                  <a:pt x="3371016" y="18110"/>
                  <a:pt x="3880261" y="37353"/>
                </a:cubicBezTo>
                <a:lnTo>
                  <a:pt x="3955273" y="40973"/>
                </a:lnTo>
                <a:lnTo>
                  <a:pt x="3955273" y="5828544"/>
                </a:lnTo>
                <a:lnTo>
                  <a:pt x="3906384" y="5810397"/>
                </a:lnTo>
                <a:cubicBezTo>
                  <a:pt x="3678485" y="5709369"/>
                  <a:pt x="3469502" y="5565043"/>
                  <a:pt x="3303757" y="5377419"/>
                </a:cubicBezTo>
                <a:cubicBezTo>
                  <a:pt x="3198065" y="5261958"/>
                  <a:pt x="3111589" y="5127253"/>
                  <a:pt x="2996289" y="5011793"/>
                </a:cubicBezTo>
                <a:cubicBezTo>
                  <a:pt x="2813729" y="4819358"/>
                  <a:pt x="2573519" y="4675032"/>
                  <a:pt x="2314092" y="4598058"/>
                </a:cubicBezTo>
                <a:cubicBezTo>
                  <a:pt x="2073883" y="4530706"/>
                  <a:pt x="1804847" y="4521084"/>
                  <a:pt x="1583854" y="4396001"/>
                </a:cubicBezTo>
                <a:cubicBezTo>
                  <a:pt x="1189910" y="4174701"/>
                  <a:pt x="1045784" y="3703236"/>
                  <a:pt x="1065001" y="3270258"/>
                </a:cubicBezTo>
                <a:cubicBezTo>
                  <a:pt x="1084218" y="2875766"/>
                  <a:pt x="1324428" y="2471653"/>
                  <a:pt x="1257169" y="2077162"/>
                </a:cubicBezTo>
                <a:cubicBezTo>
                  <a:pt x="1209127" y="1798131"/>
                  <a:pt x="1045784" y="1634562"/>
                  <a:pt x="805574" y="1499858"/>
                </a:cubicBezTo>
                <a:cubicBezTo>
                  <a:pt x="594189" y="1374775"/>
                  <a:pt x="363588" y="1259314"/>
                  <a:pt x="190637" y="1076501"/>
                </a:cubicBezTo>
                <a:cubicBezTo>
                  <a:pt x="-97615" y="758984"/>
                  <a:pt x="-68790" y="316384"/>
                  <a:pt x="344371" y="152814"/>
                </a:cubicBezTo>
                <a:cubicBezTo>
                  <a:pt x="507714" y="85462"/>
                  <a:pt x="671057" y="66218"/>
                  <a:pt x="844008" y="56597"/>
                </a:cubicBezTo>
                <a:cubicBezTo>
                  <a:pt x="1348449" y="13299"/>
                  <a:pt x="1852889" y="-1134"/>
                  <a:pt x="2358531" y="69"/>
                </a:cubicBezTo>
                <a:close/>
              </a:path>
            </a:pathLst>
          </a:custGeom>
          <a:solidFill>
            <a:srgbClr val="20BE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7" name="Freeform 97"/>
          <p:cNvSpPr/>
          <p:nvPr/>
        </p:nvSpPr>
        <p:spPr bwMode="auto">
          <a:xfrm>
            <a:off x="7091363" y="-3436937"/>
            <a:ext cx="6294438" cy="6300788"/>
          </a:xfrm>
          <a:custGeom>
            <a:avLst/>
            <a:gdLst>
              <a:gd name="T0" fmla="*/ 18 w 3965"/>
              <a:gd name="T1" fmla="*/ 3969 h 3969"/>
              <a:gd name="T2" fmla="*/ 3965 w 3965"/>
              <a:gd name="T3" fmla="*/ 12 h 3969"/>
              <a:gd name="T4" fmla="*/ 3947 w 3965"/>
              <a:gd name="T5" fmla="*/ 0 h 3969"/>
              <a:gd name="T6" fmla="*/ 0 w 3965"/>
              <a:gd name="T7" fmla="*/ 3951 h 3969"/>
              <a:gd name="T8" fmla="*/ 18 w 3965"/>
              <a:gd name="T9" fmla="*/ 3969 h 3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65" h="3969">
                <a:moveTo>
                  <a:pt x="18" y="3969"/>
                </a:moveTo>
                <a:lnTo>
                  <a:pt x="3965" y="12"/>
                </a:lnTo>
                <a:lnTo>
                  <a:pt x="3947" y="0"/>
                </a:lnTo>
                <a:lnTo>
                  <a:pt x="0" y="3951"/>
                </a:lnTo>
                <a:lnTo>
                  <a:pt x="18" y="396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7" name="Freeform 107"/>
          <p:cNvSpPr/>
          <p:nvPr/>
        </p:nvSpPr>
        <p:spPr bwMode="auto">
          <a:xfrm>
            <a:off x="7897813" y="-2638425"/>
            <a:ext cx="6294438" cy="6310313"/>
          </a:xfrm>
          <a:custGeom>
            <a:avLst/>
            <a:gdLst>
              <a:gd name="T0" fmla="*/ 19 w 3965"/>
              <a:gd name="T1" fmla="*/ 3975 h 3975"/>
              <a:gd name="T2" fmla="*/ 3965 w 3965"/>
              <a:gd name="T3" fmla="*/ 18 h 3975"/>
              <a:gd name="T4" fmla="*/ 3947 w 3965"/>
              <a:gd name="T5" fmla="*/ 0 h 3975"/>
              <a:gd name="T6" fmla="*/ 0 w 3965"/>
              <a:gd name="T7" fmla="*/ 3957 h 3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65" h="3975">
                <a:moveTo>
                  <a:pt x="19" y="3975"/>
                </a:moveTo>
                <a:lnTo>
                  <a:pt x="3965" y="18"/>
                </a:lnTo>
                <a:lnTo>
                  <a:pt x="3947" y="0"/>
                </a:lnTo>
                <a:lnTo>
                  <a:pt x="0" y="395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11" name="Freeform 111"/>
          <p:cNvSpPr/>
          <p:nvPr/>
        </p:nvSpPr>
        <p:spPr bwMode="auto">
          <a:xfrm>
            <a:off x="8215313" y="-2311400"/>
            <a:ext cx="6303963" cy="6300788"/>
          </a:xfrm>
          <a:custGeom>
            <a:avLst/>
            <a:gdLst>
              <a:gd name="T0" fmla="*/ 18 w 3971"/>
              <a:gd name="T1" fmla="*/ 3969 h 3969"/>
              <a:gd name="T2" fmla="*/ 3971 w 3971"/>
              <a:gd name="T3" fmla="*/ 18 h 3969"/>
              <a:gd name="T4" fmla="*/ 3953 w 3971"/>
              <a:gd name="T5" fmla="*/ 0 h 3969"/>
              <a:gd name="T6" fmla="*/ 0 w 3971"/>
              <a:gd name="T7" fmla="*/ 3951 h 3969"/>
              <a:gd name="T8" fmla="*/ 18 w 3971"/>
              <a:gd name="T9" fmla="*/ 3969 h 3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71" h="3969">
                <a:moveTo>
                  <a:pt x="18" y="3969"/>
                </a:moveTo>
                <a:lnTo>
                  <a:pt x="3971" y="18"/>
                </a:lnTo>
                <a:lnTo>
                  <a:pt x="3953" y="0"/>
                </a:lnTo>
                <a:lnTo>
                  <a:pt x="0" y="3951"/>
                </a:lnTo>
                <a:lnTo>
                  <a:pt x="18" y="396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88" name="任意多边形 187"/>
          <p:cNvSpPr/>
          <p:nvPr/>
        </p:nvSpPr>
        <p:spPr bwMode="auto">
          <a:xfrm>
            <a:off x="0" y="3989388"/>
            <a:ext cx="7035074" cy="2894852"/>
          </a:xfrm>
          <a:custGeom>
            <a:avLst/>
            <a:gdLst>
              <a:gd name="connsiteX0" fmla="*/ 252279 w 7035074"/>
              <a:gd name="connsiteY0" fmla="*/ 53 h 4384766"/>
              <a:gd name="connsiteX1" fmla="*/ 1411902 w 7035074"/>
              <a:gd name="connsiteY1" fmla="*/ 671420 h 4384766"/>
              <a:gd name="connsiteX2" fmla="*/ 1834758 w 7035074"/>
              <a:gd name="connsiteY2" fmla="*/ 1498782 h 4384766"/>
              <a:gd name="connsiteX3" fmla="*/ 2680468 w 7035074"/>
              <a:gd name="connsiteY3" fmla="*/ 1662331 h 4384766"/>
              <a:gd name="connsiteX4" fmla="*/ 3497348 w 7035074"/>
              <a:gd name="connsiteY4" fmla="*/ 1335234 h 4384766"/>
              <a:gd name="connsiteX5" fmla="*/ 4054749 w 7035074"/>
              <a:gd name="connsiteY5" fmla="*/ 1152445 h 4384766"/>
              <a:gd name="connsiteX6" fmla="*/ 4794746 w 7035074"/>
              <a:gd name="connsiteY6" fmla="*/ 1200547 h 4384766"/>
              <a:gd name="connsiteX7" fmla="*/ 5611625 w 7035074"/>
              <a:gd name="connsiteY7" fmla="*/ 2345385 h 4384766"/>
              <a:gd name="connsiteX8" fmla="*/ 6053701 w 7035074"/>
              <a:gd name="connsiteY8" fmla="*/ 2335765 h 4384766"/>
              <a:gd name="connsiteX9" fmla="*/ 6543829 w 7035074"/>
              <a:gd name="connsiteY9" fmla="*/ 2345385 h 4384766"/>
              <a:gd name="connsiteX10" fmla="*/ 7024347 w 7035074"/>
              <a:gd name="connsiteY10" fmla="*/ 2932235 h 4384766"/>
              <a:gd name="connsiteX11" fmla="*/ 6860971 w 7035074"/>
              <a:gd name="connsiteY11" fmla="*/ 3692254 h 4384766"/>
              <a:gd name="connsiteX12" fmla="*/ 6237499 w 7035074"/>
              <a:gd name="connsiteY12" fmla="*/ 4357270 h 4384766"/>
              <a:gd name="connsiteX13" fmla="*/ 6192790 w 7035074"/>
              <a:gd name="connsiteY13" fmla="*/ 4384766 h 4384766"/>
              <a:gd name="connsiteX14" fmla="*/ 3538235 w 7035074"/>
              <a:gd name="connsiteY14" fmla="*/ 4384766 h 4384766"/>
              <a:gd name="connsiteX15" fmla="*/ 3578805 w 7035074"/>
              <a:gd name="connsiteY15" fmla="*/ 4358526 h 4384766"/>
              <a:gd name="connsiteX16" fmla="*/ 0 w 7035074"/>
              <a:gd name="connsiteY16" fmla="*/ 4358526 h 4384766"/>
              <a:gd name="connsiteX17" fmla="*/ 0 w 7035074"/>
              <a:gd name="connsiteY17" fmla="*/ 21147 h 4384766"/>
              <a:gd name="connsiteX18" fmla="*/ 112469 w 7035074"/>
              <a:gd name="connsiteY18" fmla="*/ 5619 h 4384766"/>
              <a:gd name="connsiteX19" fmla="*/ 252279 w 7035074"/>
              <a:gd name="connsiteY19" fmla="*/ 53 h 4384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035074" h="4384766">
                <a:moveTo>
                  <a:pt x="252279" y="53"/>
                </a:moveTo>
                <a:cubicBezTo>
                  <a:pt x="718906" y="3999"/>
                  <a:pt x="1183657" y="232485"/>
                  <a:pt x="1411902" y="671420"/>
                </a:cubicBezTo>
                <a:cubicBezTo>
                  <a:pt x="1565668" y="950414"/>
                  <a:pt x="1604109" y="1287131"/>
                  <a:pt x="1834758" y="1498782"/>
                </a:cubicBezTo>
                <a:cubicBezTo>
                  <a:pt x="2055796" y="1700812"/>
                  <a:pt x="2392158" y="1729674"/>
                  <a:pt x="2680468" y="1662331"/>
                </a:cubicBezTo>
                <a:cubicBezTo>
                  <a:pt x="2959169" y="1594987"/>
                  <a:pt x="3228259" y="1441059"/>
                  <a:pt x="3497348" y="1335234"/>
                </a:cubicBezTo>
                <a:cubicBezTo>
                  <a:pt x="3679945" y="1258270"/>
                  <a:pt x="3862542" y="1200547"/>
                  <a:pt x="4054749" y="1152445"/>
                </a:cubicBezTo>
                <a:cubicBezTo>
                  <a:pt x="4304618" y="1094722"/>
                  <a:pt x="4583318" y="1065860"/>
                  <a:pt x="4794746" y="1200547"/>
                </a:cubicBezTo>
                <a:cubicBezTo>
                  <a:pt x="5246432" y="1498782"/>
                  <a:pt x="4948511" y="2220319"/>
                  <a:pt x="5611625" y="2345385"/>
                </a:cubicBezTo>
                <a:cubicBezTo>
                  <a:pt x="5755781" y="2374247"/>
                  <a:pt x="5899936" y="2355006"/>
                  <a:pt x="6053701" y="2335765"/>
                </a:cubicBezTo>
                <a:cubicBezTo>
                  <a:pt x="6217077" y="2316524"/>
                  <a:pt x="6390064" y="2297283"/>
                  <a:pt x="6543829" y="2345385"/>
                </a:cubicBezTo>
                <a:cubicBezTo>
                  <a:pt x="6803309" y="2422349"/>
                  <a:pt x="6976295" y="2662861"/>
                  <a:pt x="7024347" y="2932235"/>
                </a:cubicBezTo>
                <a:cubicBezTo>
                  <a:pt x="7062788" y="3191988"/>
                  <a:pt x="6995516" y="3461362"/>
                  <a:pt x="6860971" y="3692254"/>
                </a:cubicBezTo>
                <a:cubicBezTo>
                  <a:pt x="6712011" y="3961628"/>
                  <a:pt x="6493375" y="4182899"/>
                  <a:pt x="6237499" y="4357270"/>
                </a:cubicBezTo>
                <a:lnTo>
                  <a:pt x="6192790" y="4384766"/>
                </a:lnTo>
                <a:lnTo>
                  <a:pt x="3538235" y="4384766"/>
                </a:lnTo>
                <a:lnTo>
                  <a:pt x="3578805" y="4358526"/>
                </a:lnTo>
                <a:lnTo>
                  <a:pt x="0" y="4358526"/>
                </a:lnTo>
                <a:lnTo>
                  <a:pt x="0" y="21147"/>
                </a:lnTo>
                <a:lnTo>
                  <a:pt x="112469" y="5619"/>
                </a:lnTo>
                <a:cubicBezTo>
                  <a:pt x="158934" y="1509"/>
                  <a:pt x="205616" y="-342"/>
                  <a:pt x="252279" y="53"/>
                </a:cubicBezTo>
                <a:close/>
              </a:path>
            </a:pathLst>
          </a:custGeom>
          <a:solidFill>
            <a:srgbClr val="E7F6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82" name="任意多边形 181"/>
          <p:cNvSpPr/>
          <p:nvPr/>
        </p:nvSpPr>
        <p:spPr bwMode="auto">
          <a:xfrm>
            <a:off x="3578806" y="5636830"/>
            <a:ext cx="8603671" cy="1221170"/>
          </a:xfrm>
          <a:custGeom>
            <a:avLst/>
            <a:gdLst>
              <a:gd name="connsiteX0" fmla="*/ 4343946 w 8603671"/>
              <a:gd name="connsiteY0" fmla="*/ 365 h 1593477"/>
              <a:gd name="connsiteX1" fmla="*/ 5049833 w 8603671"/>
              <a:gd name="connsiteY1" fmla="*/ 166983 h 1593477"/>
              <a:gd name="connsiteX2" fmla="*/ 5828203 w 8603671"/>
              <a:gd name="connsiteY2" fmla="*/ 609644 h 1593477"/>
              <a:gd name="connsiteX3" fmla="*/ 6741107 w 8603671"/>
              <a:gd name="connsiteY3" fmla="*/ 628890 h 1593477"/>
              <a:gd name="connsiteX4" fmla="*/ 7980735 w 8603671"/>
              <a:gd name="connsiteY4" fmla="*/ 417183 h 1593477"/>
              <a:gd name="connsiteX5" fmla="*/ 8541691 w 8603671"/>
              <a:gd name="connsiteY5" fmla="*/ 598818 h 1593477"/>
              <a:gd name="connsiteX6" fmla="*/ 8603671 w 8603671"/>
              <a:gd name="connsiteY6" fmla="*/ 635057 h 1593477"/>
              <a:gd name="connsiteX7" fmla="*/ 8603671 w 8603671"/>
              <a:gd name="connsiteY7" fmla="*/ 1593477 h 1593477"/>
              <a:gd name="connsiteX8" fmla="*/ 0 w 8603671"/>
              <a:gd name="connsiteY8" fmla="*/ 1593477 h 1593477"/>
              <a:gd name="connsiteX9" fmla="*/ 78729 w 8603671"/>
              <a:gd name="connsiteY9" fmla="*/ 1542556 h 1593477"/>
              <a:gd name="connsiteX10" fmla="*/ 264294 w 8603671"/>
              <a:gd name="connsiteY10" fmla="*/ 1389113 h 1593477"/>
              <a:gd name="connsiteX11" fmla="*/ 1129150 w 8603671"/>
              <a:gd name="connsiteY11" fmla="*/ 455675 h 1593477"/>
              <a:gd name="connsiteX12" fmla="*/ 2387997 w 8603671"/>
              <a:gd name="connsiteY12" fmla="*/ 243967 h 1593477"/>
              <a:gd name="connsiteX13" fmla="*/ 3483482 w 8603671"/>
              <a:gd name="connsiteY13" fmla="*/ 272837 h 1593477"/>
              <a:gd name="connsiteX14" fmla="*/ 3915910 w 8603671"/>
              <a:gd name="connsiteY14" fmla="*/ 80375 h 1593477"/>
              <a:gd name="connsiteX15" fmla="*/ 4343946 w 8603671"/>
              <a:gd name="connsiteY15" fmla="*/ 365 h 159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603671" h="1593477">
                <a:moveTo>
                  <a:pt x="4343946" y="365"/>
                </a:moveTo>
                <a:cubicBezTo>
                  <a:pt x="4587375" y="-5179"/>
                  <a:pt x="4833619" y="52709"/>
                  <a:pt x="5049833" y="166983"/>
                </a:cubicBezTo>
                <a:cubicBezTo>
                  <a:pt x="5318899" y="311329"/>
                  <a:pt x="5530309" y="513413"/>
                  <a:pt x="5828203" y="609644"/>
                </a:cubicBezTo>
                <a:cubicBezTo>
                  <a:pt x="6126099" y="715498"/>
                  <a:pt x="6443213" y="715498"/>
                  <a:pt x="6741107" y="628890"/>
                </a:cubicBezTo>
                <a:cubicBezTo>
                  <a:pt x="7173536" y="503790"/>
                  <a:pt x="7509869" y="349821"/>
                  <a:pt x="7980735" y="417183"/>
                </a:cubicBezTo>
                <a:cubicBezTo>
                  <a:pt x="8172925" y="446052"/>
                  <a:pt x="8365116" y="506196"/>
                  <a:pt x="8541691" y="598818"/>
                </a:cubicBezTo>
                <a:lnTo>
                  <a:pt x="8603671" y="635057"/>
                </a:lnTo>
                <a:lnTo>
                  <a:pt x="8603671" y="1593477"/>
                </a:lnTo>
                <a:lnTo>
                  <a:pt x="0" y="1593477"/>
                </a:lnTo>
                <a:lnTo>
                  <a:pt x="78729" y="1542556"/>
                </a:lnTo>
                <a:cubicBezTo>
                  <a:pt x="143424" y="1495418"/>
                  <a:pt x="205436" y="1444446"/>
                  <a:pt x="264294" y="1389113"/>
                </a:cubicBezTo>
                <a:cubicBezTo>
                  <a:pt x="571798" y="1090797"/>
                  <a:pt x="773598" y="686629"/>
                  <a:pt x="1129150" y="455675"/>
                </a:cubicBezTo>
                <a:cubicBezTo>
                  <a:pt x="1494312" y="215098"/>
                  <a:pt x="1955569" y="186229"/>
                  <a:pt x="2387997" y="243967"/>
                </a:cubicBezTo>
                <a:cubicBezTo>
                  <a:pt x="2781987" y="301706"/>
                  <a:pt x="3089492" y="417183"/>
                  <a:pt x="3483482" y="272837"/>
                </a:cubicBezTo>
                <a:cubicBezTo>
                  <a:pt x="3627625" y="224721"/>
                  <a:pt x="3771767" y="138114"/>
                  <a:pt x="3915910" y="80375"/>
                </a:cubicBezTo>
                <a:cubicBezTo>
                  <a:pt x="4052846" y="29854"/>
                  <a:pt x="4197890" y="3691"/>
                  <a:pt x="4343946" y="365"/>
                </a:cubicBezTo>
                <a:close/>
              </a:path>
            </a:pathLst>
          </a:custGeom>
          <a:solidFill>
            <a:srgbClr val="007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1" name="Freeform 161"/>
          <p:cNvSpPr/>
          <p:nvPr/>
        </p:nvSpPr>
        <p:spPr bwMode="auto">
          <a:xfrm>
            <a:off x="2101850" y="5391066"/>
            <a:ext cx="806450" cy="769938"/>
          </a:xfrm>
          <a:custGeom>
            <a:avLst/>
            <a:gdLst>
              <a:gd name="T0" fmla="*/ 63 w 84"/>
              <a:gd name="T1" fmla="*/ 0 h 80"/>
              <a:gd name="T2" fmla="*/ 50 w 84"/>
              <a:gd name="T3" fmla="*/ 5 h 80"/>
              <a:gd name="T4" fmla="*/ 7 w 84"/>
              <a:gd name="T5" fmla="*/ 49 h 80"/>
              <a:gd name="T6" fmla="*/ 7 w 84"/>
              <a:gd name="T7" fmla="*/ 75 h 80"/>
              <a:gd name="T8" fmla="*/ 20 w 84"/>
              <a:gd name="T9" fmla="*/ 80 h 80"/>
              <a:gd name="T10" fmla="*/ 33 w 84"/>
              <a:gd name="T11" fmla="*/ 75 h 80"/>
              <a:gd name="T12" fmla="*/ 76 w 84"/>
              <a:gd name="T13" fmla="*/ 32 h 80"/>
              <a:gd name="T14" fmla="*/ 76 w 84"/>
              <a:gd name="T15" fmla="*/ 5 h 80"/>
              <a:gd name="T16" fmla="*/ 63 w 84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" h="80">
                <a:moveTo>
                  <a:pt x="63" y="0"/>
                </a:moveTo>
                <a:cubicBezTo>
                  <a:pt x="58" y="0"/>
                  <a:pt x="54" y="2"/>
                  <a:pt x="50" y="5"/>
                </a:cubicBezTo>
                <a:cubicBezTo>
                  <a:pt x="7" y="49"/>
                  <a:pt x="7" y="49"/>
                  <a:pt x="7" y="49"/>
                </a:cubicBezTo>
                <a:cubicBezTo>
                  <a:pt x="0" y="56"/>
                  <a:pt x="0" y="68"/>
                  <a:pt x="7" y="75"/>
                </a:cubicBezTo>
                <a:cubicBezTo>
                  <a:pt x="10" y="79"/>
                  <a:pt x="15" y="80"/>
                  <a:pt x="20" y="80"/>
                </a:cubicBezTo>
                <a:cubicBezTo>
                  <a:pt x="25" y="80"/>
                  <a:pt x="30" y="79"/>
                  <a:pt x="33" y="75"/>
                </a:cubicBezTo>
                <a:cubicBezTo>
                  <a:pt x="76" y="32"/>
                  <a:pt x="76" y="32"/>
                  <a:pt x="76" y="32"/>
                </a:cubicBezTo>
                <a:cubicBezTo>
                  <a:pt x="84" y="24"/>
                  <a:pt x="84" y="13"/>
                  <a:pt x="76" y="5"/>
                </a:cubicBezTo>
                <a:cubicBezTo>
                  <a:pt x="73" y="2"/>
                  <a:pt x="68" y="0"/>
                  <a:pt x="63" y="0"/>
                </a:cubicBezTo>
              </a:path>
            </a:pathLst>
          </a:custGeom>
          <a:solidFill>
            <a:srgbClr val="319D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5" name="Oval 165"/>
          <p:cNvSpPr>
            <a:spLocks noChangeArrowheads="1"/>
          </p:cNvSpPr>
          <p:nvPr/>
        </p:nvSpPr>
        <p:spPr bwMode="auto">
          <a:xfrm>
            <a:off x="853643" y="5157626"/>
            <a:ext cx="460375" cy="460375"/>
          </a:xfrm>
          <a:prstGeom prst="ellipse">
            <a:avLst/>
          </a:prstGeom>
          <a:solidFill>
            <a:srgbClr val="D1ED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9" name="Oval 169"/>
          <p:cNvSpPr>
            <a:spLocks noChangeArrowheads="1"/>
          </p:cNvSpPr>
          <p:nvPr/>
        </p:nvSpPr>
        <p:spPr bwMode="auto">
          <a:xfrm>
            <a:off x="2937307" y="5801651"/>
            <a:ext cx="758825" cy="758825"/>
          </a:xfrm>
          <a:prstGeom prst="ellipse">
            <a:avLst/>
          </a:prstGeom>
          <a:solidFill>
            <a:srgbClr val="D1ED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3199716" y="3882716"/>
            <a:ext cx="333383" cy="333383"/>
            <a:chOff x="5839110" y="3859306"/>
            <a:chExt cx="1707777" cy="1707776"/>
          </a:xfrm>
        </p:grpSpPr>
        <p:sp>
          <p:nvSpPr>
            <p:cNvPr id="68" name="椭圆 67"/>
            <p:cNvSpPr/>
            <p:nvPr/>
          </p:nvSpPr>
          <p:spPr>
            <a:xfrm>
              <a:off x="5839110" y="3859306"/>
              <a:ext cx="1707777" cy="1707776"/>
            </a:xfrm>
            <a:prstGeom prst="ellipse">
              <a:avLst/>
            </a:prstGeom>
            <a:solidFill>
              <a:srgbClr val="E7E7E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69" name="telephone-call_74451"/>
            <p:cNvSpPr>
              <a:spLocks noChangeAspect="1"/>
            </p:cNvSpPr>
            <p:nvPr/>
          </p:nvSpPr>
          <p:spPr bwMode="auto">
            <a:xfrm>
              <a:off x="6262323" y="4291644"/>
              <a:ext cx="883512" cy="1005681"/>
            </a:xfrm>
            <a:custGeom>
              <a:avLst/>
              <a:gdLst>
                <a:gd name="T0" fmla="*/ 3295 w 3369"/>
                <a:gd name="T1" fmla="*/ 3138 h 3840"/>
                <a:gd name="T2" fmla="*/ 2771 w 3369"/>
                <a:gd name="T3" fmla="*/ 2472 h 3840"/>
                <a:gd name="T4" fmla="*/ 2469 w 3369"/>
                <a:gd name="T5" fmla="*/ 2437 h 3840"/>
                <a:gd name="T6" fmla="*/ 2267 w 3369"/>
                <a:gd name="T7" fmla="*/ 2596 h 3840"/>
                <a:gd name="T8" fmla="*/ 1368 w 3369"/>
                <a:gd name="T9" fmla="*/ 2197 h 3840"/>
                <a:gd name="T10" fmla="*/ 1184 w 3369"/>
                <a:gd name="T11" fmla="*/ 1236 h 3840"/>
                <a:gd name="T12" fmla="*/ 1386 w 3369"/>
                <a:gd name="T13" fmla="*/ 1076 h 3840"/>
                <a:gd name="T14" fmla="*/ 1422 w 3369"/>
                <a:gd name="T15" fmla="*/ 775 h 3840"/>
                <a:gd name="T16" fmla="*/ 897 w 3369"/>
                <a:gd name="T17" fmla="*/ 109 h 3840"/>
                <a:gd name="T18" fmla="*/ 595 w 3369"/>
                <a:gd name="T19" fmla="*/ 73 h 3840"/>
                <a:gd name="T20" fmla="*/ 388 w 3369"/>
                <a:gd name="T21" fmla="*/ 237 h 3840"/>
                <a:gd name="T22" fmla="*/ 97 w 3369"/>
                <a:gd name="T23" fmla="*/ 1370 h 3840"/>
                <a:gd name="T24" fmla="*/ 744 w 3369"/>
                <a:gd name="T25" fmla="*/ 2689 h 3840"/>
                <a:gd name="T26" fmla="*/ 1877 w 3369"/>
                <a:gd name="T27" fmla="*/ 3626 h 3840"/>
                <a:gd name="T28" fmla="*/ 3056 w 3369"/>
                <a:gd name="T29" fmla="*/ 3600 h 3840"/>
                <a:gd name="T30" fmla="*/ 3057 w 3369"/>
                <a:gd name="T31" fmla="*/ 3599 h 3840"/>
                <a:gd name="T32" fmla="*/ 3260 w 3369"/>
                <a:gd name="T33" fmla="*/ 3440 h 3840"/>
                <a:gd name="T34" fmla="*/ 3295 w 3369"/>
                <a:gd name="T35" fmla="*/ 3138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69" h="3840">
                  <a:moveTo>
                    <a:pt x="3295" y="3138"/>
                  </a:moveTo>
                  <a:lnTo>
                    <a:pt x="2771" y="2472"/>
                  </a:lnTo>
                  <a:cubicBezTo>
                    <a:pt x="2697" y="2379"/>
                    <a:pt x="2562" y="2363"/>
                    <a:pt x="2469" y="2437"/>
                  </a:cubicBezTo>
                  <a:lnTo>
                    <a:pt x="2267" y="2596"/>
                  </a:lnTo>
                  <a:cubicBezTo>
                    <a:pt x="2173" y="2669"/>
                    <a:pt x="1774" y="2712"/>
                    <a:pt x="1368" y="2197"/>
                  </a:cubicBezTo>
                  <a:cubicBezTo>
                    <a:pt x="963" y="1683"/>
                    <a:pt x="1091" y="1309"/>
                    <a:pt x="1184" y="1236"/>
                  </a:cubicBezTo>
                  <a:lnTo>
                    <a:pt x="1386" y="1076"/>
                  </a:lnTo>
                  <a:cubicBezTo>
                    <a:pt x="1479" y="1003"/>
                    <a:pt x="1495" y="868"/>
                    <a:pt x="1422" y="775"/>
                  </a:cubicBezTo>
                  <a:lnTo>
                    <a:pt x="897" y="109"/>
                  </a:lnTo>
                  <a:cubicBezTo>
                    <a:pt x="824" y="16"/>
                    <a:pt x="689" y="0"/>
                    <a:pt x="595" y="73"/>
                  </a:cubicBezTo>
                  <a:cubicBezTo>
                    <a:pt x="595" y="73"/>
                    <a:pt x="389" y="236"/>
                    <a:pt x="388" y="237"/>
                  </a:cubicBezTo>
                  <a:cubicBezTo>
                    <a:pt x="103" y="472"/>
                    <a:pt x="0" y="873"/>
                    <a:pt x="97" y="1370"/>
                  </a:cubicBezTo>
                  <a:cubicBezTo>
                    <a:pt x="182" y="1798"/>
                    <a:pt x="412" y="2267"/>
                    <a:pt x="744" y="2689"/>
                  </a:cubicBezTo>
                  <a:cubicBezTo>
                    <a:pt x="1077" y="3111"/>
                    <a:pt x="1479" y="3444"/>
                    <a:pt x="1877" y="3626"/>
                  </a:cubicBezTo>
                  <a:cubicBezTo>
                    <a:pt x="2342" y="3840"/>
                    <a:pt x="2761" y="3831"/>
                    <a:pt x="3056" y="3600"/>
                  </a:cubicBezTo>
                  <a:cubicBezTo>
                    <a:pt x="3056" y="3600"/>
                    <a:pt x="3057" y="3599"/>
                    <a:pt x="3057" y="3599"/>
                  </a:cubicBezTo>
                  <a:lnTo>
                    <a:pt x="3260" y="3440"/>
                  </a:lnTo>
                  <a:cubicBezTo>
                    <a:pt x="3353" y="3366"/>
                    <a:pt x="3369" y="3231"/>
                    <a:pt x="3295" y="313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0" name="文本框 69"/>
          <p:cNvSpPr txBox="1"/>
          <p:nvPr/>
        </p:nvSpPr>
        <p:spPr>
          <a:xfrm>
            <a:off x="3578806" y="3922716"/>
            <a:ext cx="18789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</a:rPr>
              <a:t>XXXXXXXXXX</a:t>
            </a:r>
            <a:endParaRPr lang="zh-CN" altLang="en-US" sz="1400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71" name="组合 70"/>
          <p:cNvGrpSpPr/>
          <p:nvPr/>
        </p:nvGrpSpPr>
        <p:grpSpPr>
          <a:xfrm>
            <a:off x="763572" y="3894313"/>
            <a:ext cx="333645" cy="333643"/>
            <a:chOff x="1045617" y="3859306"/>
            <a:chExt cx="1707774" cy="1707776"/>
          </a:xfrm>
          <a:solidFill>
            <a:srgbClr val="E7E7E7"/>
          </a:solidFill>
        </p:grpSpPr>
        <p:sp>
          <p:nvSpPr>
            <p:cNvPr id="72" name="椭圆 71"/>
            <p:cNvSpPr/>
            <p:nvPr/>
          </p:nvSpPr>
          <p:spPr>
            <a:xfrm>
              <a:off x="1045617" y="3859306"/>
              <a:ext cx="1707774" cy="1707776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73" name="internet-explorer-logo-on-laptop-computer_67777"/>
            <p:cNvSpPr>
              <a:spLocks noChangeAspect="1"/>
            </p:cNvSpPr>
            <p:nvPr/>
          </p:nvSpPr>
          <p:spPr bwMode="auto">
            <a:xfrm>
              <a:off x="1426113" y="4330479"/>
              <a:ext cx="988914" cy="836595"/>
            </a:xfrm>
            <a:custGeom>
              <a:avLst/>
              <a:gdLst>
                <a:gd name="connsiteX0" fmla="*/ 248836 w 605747"/>
                <a:gd name="connsiteY0" fmla="*/ 407710 h 512446"/>
                <a:gd name="connsiteX1" fmla="*/ 243880 w 605747"/>
                <a:gd name="connsiteY1" fmla="*/ 411730 h 512446"/>
                <a:gd name="connsiteX2" fmla="*/ 233866 w 605747"/>
                <a:gd name="connsiteY2" fmla="*/ 467088 h 512446"/>
                <a:gd name="connsiteX3" fmla="*/ 235002 w 605747"/>
                <a:gd name="connsiteY3" fmla="*/ 471211 h 512446"/>
                <a:gd name="connsiteX4" fmla="*/ 238822 w 605747"/>
                <a:gd name="connsiteY4" fmla="*/ 472964 h 512446"/>
                <a:gd name="connsiteX5" fmla="*/ 366946 w 605747"/>
                <a:gd name="connsiteY5" fmla="*/ 472964 h 512446"/>
                <a:gd name="connsiteX6" fmla="*/ 371902 w 605747"/>
                <a:gd name="connsiteY6" fmla="*/ 468015 h 512446"/>
                <a:gd name="connsiteX7" fmla="*/ 371695 w 605747"/>
                <a:gd name="connsiteY7" fmla="*/ 466675 h 512446"/>
                <a:gd name="connsiteX8" fmla="*/ 361887 w 605747"/>
                <a:gd name="connsiteY8" fmla="*/ 411730 h 512446"/>
                <a:gd name="connsiteX9" fmla="*/ 356932 w 605747"/>
                <a:gd name="connsiteY9" fmla="*/ 407710 h 512446"/>
                <a:gd name="connsiteX10" fmla="*/ 206831 w 605747"/>
                <a:gd name="connsiteY10" fmla="*/ 178107 h 512446"/>
                <a:gd name="connsiteX11" fmla="*/ 206831 w 605747"/>
                <a:gd name="connsiteY11" fmla="*/ 181097 h 512446"/>
                <a:gd name="connsiteX12" fmla="*/ 211372 w 605747"/>
                <a:gd name="connsiteY12" fmla="*/ 212962 h 512446"/>
                <a:gd name="connsiteX13" fmla="*/ 209824 w 605747"/>
                <a:gd name="connsiteY13" fmla="*/ 217499 h 512446"/>
                <a:gd name="connsiteX14" fmla="*/ 213952 w 605747"/>
                <a:gd name="connsiteY14" fmla="*/ 270090 h 512446"/>
                <a:gd name="connsiteX15" fmla="*/ 239547 w 605747"/>
                <a:gd name="connsiteY15" fmla="*/ 279062 h 512446"/>
                <a:gd name="connsiteX16" fmla="*/ 266587 w 605747"/>
                <a:gd name="connsiteY16" fmla="*/ 274215 h 512446"/>
                <a:gd name="connsiteX17" fmla="*/ 298787 w 605747"/>
                <a:gd name="connsiteY17" fmla="*/ 281227 h 512446"/>
                <a:gd name="connsiteX18" fmla="*/ 239547 w 605747"/>
                <a:gd name="connsiteY18" fmla="*/ 298139 h 512446"/>
                <a:gd name="connsiteX19" fmla="*/ 200432 w 605747"/>
                <a:gd name="connsiteY19" fmla="*/ 283599 h 512446"/>
                <a:gd name="connsiteX20" fmla="*/ 191660 w 605747"/>
                <a:gd name="connsiteY20" fmla="*/ 211518 h 512446"/>
                <a:gd name="connsiteX21" fmla="*/ 206831 w 605747"/>
                <a:gd name="connsiteY21" fmla="*/ 178107 h 512446"/>
                <a:gd name="connsiteX22" fmla="*/ 304170 w 605747"/>
                <a:gd name="connsiteY22" fmla="*/ 123656 h 512446"/>
                <a:gd name="connsiteX23" fmla="*/ 266386 w 605747"/>
                <a:gd name="connsiteY23" fmla="*/ 137985 h 512446"/>
                <a:gd name="connsiteX24" fmla="*/ 251829 w 605747"/>
                <a:gd name="connsiteY24" fmla="*/ 162727 h 512446"/>
                <a:gd name="connsiteX25" fmla="*/ 354344 w 605747"/>
                <a:gd name="connsiteY25" fmla="*/ 162727 h 512446"/>
                <a:gd name="connsiteX26" fmla="*/ 304170 w 605747"/>
                <a:gd name="connsiteY26" fmla="*/ 123656 h 512446"/>
                <a:gd name="connsiteX27" fmla="*/ 304170 w 605747"/>
                <a:gd name="connsiteY27" fmla="*/ 92935 h 512446"/>
                <a:gd name="connsiteX28" fmla="*/ 363635 w 605747"/>
                <a:gd name="connsiteY28" fmla="*/ 117573 h 512446"/>
                <a:gd name="connsiteX29" fmla="*/ 387173 w 605747"/>
                <a:gd name="connsiteY29" fmla="*/ 179324 h 512446"/>
                <a:gd name="connsiteX30" fmla="*/ 383147 w 605747"/>
                <a:gd name="connsiteY30" fmla="*/ 189427 h 512446"/>
                <a:gd name="connsiteX31" fmla="*/ 373133 w 605747"/>
                <a:gd name="connsiteY31" fmla="*/ 193551 h 512446"/>
                <a:gd name="connsiteX32" fmla="*/ 250384 w 605747"/>
                <a:gd name="connsiteY32" fmla="*/ 193551 h 512446"/>
                <a:gd name="connsiteX33" fmla="*/ 264837 w 605747"/>
                <a:gd name="connsiteY33" fmla="*/ 223034 h 512446"/>
                <a:gd name="connsiteX34" fmla="*/ 304170 w 605747"/>
                <a:gd name="connsiteY34" fmla="*/ 238807 h 512446"/>
                <a:gd name="connsiteX35" fmla="*/ 347840 w 605747"/>
                <a:gd name="connsiteY35" fmla="*/ 221900 h 512446"/>
                <a:gd name="connsiteX36" fmla="*/ 357854 w 605747"/>
                <a:gd name="connsiteY36" fmla="*/ 217468 h 512446"/>
                <a:gd name="connsiteX37" fmla="*/ 367971 w 605747"/>
                <a:gd name="connsiteY37" fmla="*/ 221591 h 512446"/>
                <a:gd name="connsiteX38" fmla="*/ 369829 w 605747"/>
                <a:gd name="connsiteY38" fmla="*/ 223447 h 512446"/>
                <a:gd name="connsiteX39" fmla="*/ 370035 w 605747"/>
                <a:gd name="connsiteY39" fmla="*/ 243137 h 512446"/>
                <a:gd name="connsiteX40" fmla="*/ 304170 w 605747"/>
                <a:gd name="connsiteY40" fmla="*/ 269631 h 512446"/>
                <a:gd name="connsiteX41" fmla="*/ 242641 w 605747"/>
                <a:gd name="connsiteY41" fmla="*/ 244271 h 512446"/>
                <a:gd name="connsiteX42" fmla="*/ 218484 w 605747"/>
                <a:gd name="connsiteY42" fmla="*/ 181077 h 512446"/>
                <a:gd name="connsiteX43" fmla="*/ 242745 w 605747"/>
                <a:gd name="connsiteY43" fmla="*/ 118192 h 512446"/>
                <a:gd name="connsiteX44" fmla="*/ 304170 w 605747"/>
                <a:gd name="connsiteY44" fmla="*/ 92935 h 512446"/>
                <a:gd name="connsiteX45" fmla="*/ 366216 w 605747"/>
                <a:gd name="connsiteY45" fmla="*/ 64497 h 512446"/>
                <a:gd name="connsiteX46" fmla="*/ 405329 w 605747"/>
                <a:gd name="connsiteY46" fmla="*/ 78929 h 512446"/>
                <a:gd name="connsiteX47" fmla="*/ 413998 w 605747"/>
                <a:gd name="connsiteY47" fmla="*/ 150987 h 512446"/>
                <a:gd name="connsiteX48" fmla="*/ 398105 w 605747"/>
                <a:gd name="connsiteY48" fmla="*/ 185728 h 512446"/>
                <a:gd name="connsiteX49" fmla="*/ 398931 w 605747"/>
                <a:gd name="connsiteY49" fmla="*/ 179130 h 512446"/>
                <a:gd name="connsiteX50" fmla="*/ 394493 w 605747"/>
                <a:gd name="connsiteY50" fmla="*/ 149132 h 512446"/>
                <a:gd name="connsiteX51" fmla="*/ 395835 w 605747"/>
                <a:gd name="connsiteY51" fmla="*/ 145111 h 512446"/>
                <a:gd name="connsiteX52" fmla="*/ 391810 w 605747"/>
                <a:gd name="connsiteY52" fmla="*/ 92434 h 512446"/>
                <a:gd name="connsiteX53" fmla="*/ 366216 w 605747"/>
                <a:gd name="connsiteY53" fmla="*/ 83568 h 512446"/>
                <a:gd name="connsiteX54" fmla="*/ 340313 w 605747"/>
                <a:gd name="connsiteY54" fmla="*/ 88001 h 512446"/>
                <a:gd name="connsiteX55" fmla="*/ 307185 w 605747"/>
                <a:gd name="connsiteY55" fmla="*/ 81300 h 512446"/>
                <a:gd name="connsiteX56" fmla="*/ 366216 w 605747"/>
                <a:gd name="connsiteY56" fmla="*/ 64497 h 512446"/>
                <a:gd name="connsiteX57" fmla="*/ 94488 w 605747"/>
                <a:gd name="connsiteY57" fmla="*/ 49173 h 512446"/>
                <a:gd name="connsiteX58" fmla="*/ 87261 w 605747"/>
                <a:gd name="connsiteY58" fmla="*/ 56286 h 512446"/>
                <a:gd name="connsiteX59" fmla="*/ 87261 w 605747"/>
                <a:gd name="connsiteY59" fmla="*/ 304004 h 512446"/>
                <a:gd name="connsiteX60" fmla="*/ 91494 w 605747"/>
                <a:gd name="connsiteY60" fmla="*/ 310498 h 512446"/>
                <a:gd name="connsiteX61" fmla="*/ 514170 w 605747"/>
                <a:gd name="connsiteY61" fmla="*/ 310498 h 512446"/>
                <a:gd name="connsiteX62" fmla="*/ 518403 w 605747"/>
                <a:gd name="connsiteY62" fmla="*/ 304004 h 512446"/>
                <a:gd name="connsiteX63" fmla="*/ 518403 w 605747"/>
                <a:gd name="connsiteY63" fmla="*/ 56286 h 512446"/>
                <a:gd name="connsiteX64" fmla="*/ 511280 w 605747"/>
                <a:gd name="connsiteY64" fmla="*/ 49173 h 512446"/>
                <a:gd name="connsiteX65" fmla="*/ 94488 w 605747"/>
                <a:gd name="connsiteY65" fmla="*/ 0 h 512446"/>
                <a:gd name="connsiteX66" fmla="*/ 511280 w 605747"/>
                <a:gd name="connsiteY66" fmla="*/ 0 h 512446"/>
                <a:gd name="connsiteX67" fmla="*/ 567650 w 605747"/>
                <a:gd name="connsiteY67" fmla="*/ 56286 h 512446"/>
                <a:gd name="connsiteX68" fmla="*/ 567650 w 605747"/>
                <a:gd name="connsiteY68" fmla="*/ 304004 h 512446"/>
                <a:gd name="connsiteX69" fmla="*/ 564347 w 605747"/>
                <a:gd name="connsiteY69" fmla="*/ 323075 h 512446"/>
                <a:gd name="connsiteX70" fmla="*/ 567031 w 605747"/>
                <a:gd name="connsiteY70" fmla="*/ 329569 h 512446"/>
                <a:gd name="connsiteX71" fmla="*/ 604611 w 605747"/>
                <a:gd name="connsiteY71" fmla="*/ 479870 h 512446"/>
                <a:gd name="connsiteX72" fmla="*/ 605747 w 605747"/>
                <a:gd name="connsiteY72" fmla="*/ 487190 h 512446"/>
                <a:gd name="connsiteX73" fmla="*/ 580452 w 605747"/>
                <a:gd name="connsiteY73" fmla="*/ 512446 h 512446"/>
                <a:gd name="connsiteX74" fmla="*/ 25315 w 605747"/>
                <a:gd name="connsiteY74" fmla="*/ 512446 h 512446"/>
                <a:gd name="connsiteX75" fmla="*/ 5389 w 605747"/>
                <a:gd name="connsiteY75" fmla="*/ 502756 h 512446"/>
                <a:gd name="connsiteX76" fmla="*/ 743 w 605747"/>
                <a:gd name="connsiteY76" fmla="*/ 481108 h 512446"/>
                <a:gd name="connsiteX77" fmla="*/ 38737 w 605747"/>
                <a:gd name="connsiteY77" fmla="*/ 329569 h 512446"/>
                <a:gd name="connsiteX78" fmla="*/ 41421 w 605747"/>
                <a:gd name="connsiteY78" fmla="*/ 323075 h 512446"/>
                <a:gd name="connsiteX79" fmla="*/ 38014 w 605747"/>
                <a:gd name="connsiteY79" fmla="*/ 304004 h 512446"/>
                <a:gd name="connsiteX80" fmla="*/ 38014 w 605747"/>
                <a:gd name="connsiteY80" fmla="*/ 56286 h 512446"/>
                <a:gd name="connsiteX81" fmla="*/ 94488 w 605747"/>
                <a:gd name="connsiteY81" fmla="*/ 0 h 512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605747" h="512446">
                  <a:moveTo>
                    <a:pt x="248836" y="407710"/>
                  </a:moveTo>
                  <a:cubicBezTo>
                    <a:pt x="246358" y="407710"/>
                    <a:pt x="244293" y="409359"/>
                    <a:pt x="243880" y="411730"/>
                  </a:cubicBezTo>
                  <a:lnTo>
                    <a:pt x="233866" y="467088"/>
                  </a:lnTo>
                  <a:cubicBezTo>
                    <a:pt x="233659" y="468531"/>
                    <a:pt x="234072" y="470077"/>
                    <a:pt x="235002" y="471211"/>
                  </a:cubicBezTo>
                  <a:cubicBezTo>
                    <a:pt x="235931" y="472345"/>
                    <a:pt x="237273" y="472964"/>
                    <a:pt x="238822" y="472964"/>
                  </a:cubicBezTo>
                  <a:lnTo>
                    <a:pt x="366946" y="472964"/>
                  </a:lnTo>
                  <a:cubicBezTo>
                    <a:pt x="369734" y="472964"/>
                    <a:pt x="371902" y="470696"/>
                    <a:pt x="371902" y="468015"/>
                  </a:cubicBezTo>
                  <a:cubicBezTo>
                    <a:pt x="371902" y="467500"/>
                    <a:pt x="371902" y="467088"/>
                    <a:pt x="371695" y="466675"/>
                  </a:cubicBezTo>
                  <a:lnTo>
                    <a:pt x="361887" y="411730"/>
                  </a:lnTo>
                  <a:cubicBezTo>
                    <a:pt x="361371" y="409359"/>
                    <a:pt x="359306" y="407710"/>
                    <a:pt x="356932" y="407710"/>
                  </a:cubicBezTo>
                  <a:close/>
                  <a:moveTo>
                    <a:pt x="206831" y="178107"/>
                  </a:moveTo>
                  <a:cubicBezTo>
                    <a:pt x="206831" y="179035"/>
                    <a:pt x="206831" y="180066"/>
                    <a:pt x="206831" y="181097"/>
                  </a:cubicBezTo>
                  <a:cubicBezTo>
                    <a:pt x="206831" y="192234"/>
                    <a:pt x="208379" y="202856"/>
                    <a:pt x="211372" y="212962"/>
                  </a:cubicBezTo>
                  <a:cubicBezTo>
                    <a:pt x="210856" y="214405"/>
                    <a:pt x="210340" y="215952"/>
                    <a:pt x="209824" y="217499"/>
                  </a:cubicBezTo>
                  <a:cubicBezTo>
                    <a:pt x="202290" y="240804"/>
                    <a:pt x="203735" y="259984"/>
                    <a:pt x="213952" y="270090"/>
                  </a:cubicBezTo>
                  <a:cubicBezTo>
                    <a:pt x="219835" y="276071"/>
                    <a:pt x="228401" y="279062"/>
                    <a:pt x="239547" y="279062"/>
                  </a:cubicBezTo>
                  <a:cubicBezTo>
                    <a:pt x="247700" y="279062"/>
                    <a:pt x="256886" y="277309"/>
                    <a:pt x="266587" y="274215"/>
                  </a:cubicBezTo>
                  <a:cubicBezTo>
                    <a:pt x="276598" y="278237"/>
                    <a:pt x="287434" y="280609"/>
                    <a:pt x="298787" y="281227"/>
                  </a:cubicBezTo>
                  <a:cubicBezTo>
                    <a:pt x="277733" y="292261"/>
                    <a:pt x="257298" y="298139"/>
                    <a:pt x="239547" y="298139"/>
                  </a:cubicBezTo>
                  <a:cubicBezTo>
                    <a:pt x="223447" y="298139"/>
                    <a:pt x="209927" y="293086"/>
                    <a:pt x="200432" y="283599"/>
                  </a:cubicBezTo>
                  <a:cubicBezTo>
                    <a:pt x="184745" y="268028"/>
                    <a:pt x="181649" y="242351"/>
                    <a:pt x="191660" y="211518"/>
                  </a:cubicBezTo>
                  <a:cubicBezTo>
                    <a:pt x="195272" y="200484"/>
                    <a:pt x="200432" y="189244"/>
                    <a:pt x="206831" y="178107"/>
                  </a:cubicBezTo>
                  <a:close/>
                  <a:moveTo>
                    <a:pt x="304170" y="123656"/>
                  </a:moveTo>
                  <a:cubicBezTo>
                    <a:pt x="289304" y="123656"/>
                    <a:pt x="276193" y="128604"/>
                    <a:pt x="266386" y="137985"/>
                  </a:cubicBezTo>
                  <a:cubicBezTo>
                    <a:pt x="259469" y="144686"/>
                    <a:pt x="254514" y="153036"/>
                    <a:pt x="251829" y="162727"/>
                  </a:cubicBezTo>
                  <a:lnTo>
                    <a:pt x="354344" y="162727"/>
                  </a:lnTo>
                  <a:cubicBezTo>
                    <a:pt x="348149" y="138295"/>
                    <a:pt x="329773" y="123656"/>
                    <a:pt x="304170" y="123656"/>
                  </a:cubicBezTo>
                  <a:close/>
                  <a:moveTo>
                    <a:pt x="304170" y="92935"/>
                  </a:moveTo>
                  <a:cubicBezTo>
                    <a:pt x="327502" y="92935"/>
                    <a:pt x="348665" y="101595"/>
                    <a:pt x="363635" y="117573"/>
                  </a:cubicBezTo>
                  <a:cubicBezTo>
                    <a:pt x="378501" y="133140"/>
                    <a:pt x="386863" y="155098"/>
                    <a:pt x="387173" y="179324"/>
                  </a:cubicBezTo>
                  <a:cubicBezTo>
                    <a:pt x="387276" y="183139"/>
                    <a:pt x="385831" y="186747"/>
                    <a:pt x="383147" y="189427"/>
                  </a:cubicBezTo>
                  <a:cubicBezTo>
                    <a:pt x="380566" y="192107"/>
                    <a:pt x="376952" y="193551"/>
                    <a:pt x="373133" y="193551"/>
                  </a:cubicBezTo>
                  <a:lnTo>
                    <a:pt x="250384" y="193551"/>
                  </a:lnTo>
                  <a:cubicBezTo>
                    <a:pt x="252449" y="205200"/>
                    <a:pt x="257404" y="215406"/>
                    <a:pt x="264837" y="223034"/>
                  </a:cubicBezTo>
                  <a:cubicBezTo>
                    <a:pt x="274645" y="233240"/>
                    <a:pt x="288582" y="238807"/>
                    <a:pt x="304170" y="238807"/>
                  </a:cubicBezTo>
                  <a:cubicBezTo>
                    <a:pt x="322030" y="238807"/>
                    <a:pt x="337516" y="232828"/>
                    <a:pt x="347840" y="221900"/>
                  </a:cubicBezTo>
                  <a:cubicBezTo>
                    <a:pt x="350420" y="219117"/>
                    <a:pt x="354034" y="217571"/>
                    <a:pt x="357854" y="217468"/>
                  </a:cubicBezTo>
                  <a:cubicBezTo>
                    <a:pt x="361673" y="217468"/>
                    <a:pt x="365287" y="218911"/>
                    <a:pt x="367971" y="221591"/>
                  </a:cubicBezTo>
                  <a:lnTo>
                    <a:pt x="369829" y="223447"/>
                  </a:lnTo>
                  <a:cubicBezTo>
                    <a:pt x="375301" y="228911"/>
                    <a:pt x="375404" y="237570"/>
                    <a:pt x="370035" y="243137"/>
                  </a:cubicBezTo>
                  <a:cubicBezTo>
                    <a:pt x="353621" y="260250"/>
                    <a:pt x="330186" y="269631"/>
                    <a:pt x="304170" y="269631"/>
                  </a:cubicBezTo>
                  <a:cubicBezTo>
                    <a:pt x="280220" y="269631"/>
                    <a:pt x="258437" y="260559"/>
                    <a:pt x="242641" y="244271"/>
                  </a:cubicBezTo>
                  <a:cubicBezTo>
                    <a:pt x="227053" y="228086"/>
                    <a:pt x="218484" y="205612"/>
                    <a:pt x="218484" y="181077"/>
                  </a:cubicBezTo>
                  <a:cubicBezTo>
                    <a:pt x="218484" y="156645"/>
                    <a:pt x="227053" y="134274"/>
                    <a:pt x="242745" y="118192"/>
                  </a:cubicBezTo>
                  <a:cubicBezTo>
                    <a:pt x="258437" y="101904"/>
                    <a:pt x="280220" y="92935"/>
                    <a:pt x="304170" y="92935"/>
                  </a:cubicBezTo>
                  <a:close/>
                  <a:moveTo>
                    <a:pt x="366216" y="64497"/>
                  </a:moveTo>
                  <a:cubicBezTo>
                    <a:pt x="382316" y="64497"/>
                    <a:pt x="395835" y="69445"/>
                    <a:pt x="405329" y="78929"/>
                  </a:cubicBezTo>
                  <a:cubicBezTo>
                    <a:pt x="421016" y="94599"/>
                    <a:pt x="424112" y="120164"/>
                    <a:pt x="413998" y="150987"/>
                  </a:cubicBezTo>
                  <a:cubicBezTo>
                    <a:pt x="410283" y="162430"/>
                    <a:pt x="404917" y="174079"/>
                    <a:pt x="398105" y="185728"/>
                  </a:cubicBezTo>
                  <a:cubicBezTo>
                    <a:pt x="398724" y="183563"/>
                    <a:pt x="398931" y="181398"/>
                    <a:pt x="398931" y="179130"/>
                  </a:cubicBezTo>
                  <a:cubicBezTo>
                    <a:pt x="398724" y="168719"/>
                    <a:pt x="397280" y="158616"/>
                    <a:pt x="394493" y="149132"/>
                  </a:cubicBezTo>
                  <a:cubicBezTo>
                    <a:pt x="395009" y="147792"/>
                    <a:pt x="395422" y="146452"/>
                    <a:pt x="395835" y="145111"/>
                  </a:cubicBezTo>
                  <a:cubicBezTo>
                    <a:pt x="403472" y="121814"/>
                    <a:pt x="402027" y="102639"/>
                    <a:pt x="391810" y="92434"/>
                  </a:cubicBezTo>
                  <a:cubicBezTo>
                    <a:pt x="385928" y="86558"/>
                    <a:pt x="377259" y="83568"/>
                    <a:pt x="366216" y="83568"/>
                  </a:cubicBezTo>
                  <a:cubicBezTo>
                    <a:pt x="358270" y="83568"/>
                    <a:pt x="349498" y="85115"/>
                    <a:pt x="340313" y="88001"/>
                  </a:cubicBezTo>
                  <a:cubicBezTo>
                    <a:pt x="330096" y="83877"/>
                    <a:pt x="318847" y="81610"/>
                    <a:pt x="307185" y="81300"/>
                  </a:cubicBezTo>
                  <a:cubicBezTo>
                    <a:pt x="327928" y="70476"/>
                    <a:pt x="348362" y="64497"/>
                    <a:pt x="366216" y="64497"/>
                  </a:cubicBezTo>
                  <a:close/>
                  <a:moveTo>
                    <a:pt x="94488" y="49173"/>
                  </a:moveTo>
                  <a:cubicBezTo>
                    <a:pt x="90565" y="49173"/>
                    <a:pt x="87261" y="52368"/>
                    <a:pt x="87261" y="56286"/>
                  </a:cubicBezTo>
                  <a:lnTo>
                    <a:pt x="87261" y="304004"/>
                  </a:lnTo>
                  <a:cubicBezTo>
                    <a:pt x="87261" y="306890"/>
                    <a:pt x="89016" y="309364"/>
                    <a:pt x="91494" y="310498"/>
                  </a:cubicBezTo>
                  <a:lnTo>
                    <a:pt x="514170" y="310498"/>
                  </a:lnTo>
                  <a:cubicBezTo>
                    <a:pt x="516648" y="309364"/>
                    <a:pt x="518403" y="306890"/>
                    <a:pt x="518403" y="304004"/>
                  </a:cubicBezTo>
                  <a:lnTo>
                    <a:pt x="518403" y="56286"/>
                  </a:lnTo>
                  <a:cubicBezTo>
                    <a:pt x="518403" y="52368"/>
                    <a:pt x="515203" y="49173"/>
                    <a:pt x="511280" y="49173"/>
                  </a:cubicBezTo>
                  <a:close/>
                  <a:moveTo>
                    <a:pt x="94488" y="0"/>
                  </a:moveTo>
                  <a:lnTo>
                    <a:pt x="511280" y="0"/>
                  </a:lnTo>
                  <a:cubicBezTo>
                    <a:pt x="542356" y="0"/>
                    <a:pt x="567650" y="25256"/>
                    <a:pt x="567650" y="56286"/>
                  </a:cubicBezTo>
                  <a:lnTo>
                    <a:pt x="567650" y="304004"/>
                  </a:lnTo>
                  <a:cubicBezTo>
                    <a:pt x="567650" y="310705"/>
                    <a:pt x="566515" y="317096"/>
                    <a:pt x="564347" y="323075"/>
                  </a:cubicBezTo>
                  <a:cubicBezTo>
                    <a:pt x="565482" y="325034"/>
                    <a:pt x="566411" y="327302"/>
                    <a:pt x="567031" y="329569"/>
                  </a:cubicBezTo>
                  <a:lnTo>
                    <a:pt x="604611" y="479870"/>
                  </a:lnTo>
                  <a:cubicBezTo>
                    <a:pt x="605334" y="482138"/>
                    <a:pt x="605747" y="484612"/>
                    <a:pt x="605747" y="487190"/>
                  </a:cubicBezTo>
                  <a:cubicBezTo>
                    <a:pt x="605747" y="501106"/>
                    <a:pt x="594390" y="512446"/>
                    <a:pt x="580452" y="512446"/>
                  </a:cubicBezTo>
                  <a:lnTo>
                    <a:pt x="25315" y="512446"/>
                  </a:lnTo>
                  <a:cubicBezTo>
                    <a:pt x="17469" y="512446"/>
                    <a:pt x="10138" y="508838"/>
                    <a:pt x="5389" y="502756"/>
                  </a:cubicBezTo>
                  <a:cubicBezTo>
                    <a:pt x="537" y="496571"/>
                    <a:pt x="-1115" y="488633"/>
                    <a:pt x="743" y="481108"/>
                  </a:cubicBezTo>
                  <a:lnTo>
                    <a:pt x="38737" y="329569"/>
                  </a:lnTo>
                  <a:cubicBezTo>
                    <a:pt x="39253" y="327302"/>
                    <a:pt x="40182" y="325034"/>
                    <a:pt x="41421" y="323075"/>
                  </a:cubicBezTo>
                  <a:cubicBezTo>
                    <a:pt x="39253" y="317096"/>
                    <a:pt x="38014" y="310705"/>
                    <a:pt x="38014" y="304004"/>
                  </a:cubicBezTo>
                  <a:lnTo>
                    <a:pt x="38014" y="56286"/>
                  </a:lnTo>
                  <a:cubicBezTo>
                    <a:pt x="38014" y="25256"/>
                    <a:pt x="63309" y="0"/>
                    <a:pt x="94488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4" name="文本框 73"/>
          <p:cNvSpPr txBox="1"/>
          <p:nvPr/>
        </p:nvSpPr>
        <p:spPr>
          <a:xfrm>
            <a:off x="1105867" y="3917511"/>
            <a:ext cx="18789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</a:rPr>
              <a:t>www.XXXXX.com</a:t>
            </a:r>
            <a:endParaRPr lang="zh-CN" altLang="en-US" sz="1400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75" name="组合 74"/>
          <p:cNvGrpSpPr/>
          <p:nvPr/>
        </p:nvGrpSpPr>
        <p:grpSpPr>
          <a:xfrm>
            <a:off x="751303" y="4336558"/>
            <a:ext cx="333383" cy="333383"/>
            <a:chOff x="3442363" y="3859306"/>
            <a:chExt cx="1707776" cy="1707776"/>
          </a:xfrm>
          <a:solidFill>
            <a:srgbClr val="E7E7E7"/>
          </a:solidFill>
        </p:grpSpPr>
        <p:sp>
          <p:nvSpPr>
            <p:cNvPr id="76" name="椭圆 75"/>
            <p:cNvSpPr/>
            <p:nvPr/>
          </p:nvSpPr>
          <p:spPr>
            <a:xfrm>
              <a:off x="3442363" y="3859306"/>
              <a:ext cx="1707776" cy="1707776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77" name="email_95642"/>
            <p:cNvSpPr>
              <a:spLocks noChangeAspect="1"/>
            </p:cNvSpPr>
            <p:nvPr/>
          </p:nvSpPr>
          <p:spPr bwMode="auto">
            <a:xfrm>
              <a:off x="3821958" y="4366366"/>
              <a:ext cx="934664" cy="672918"/>
            </a:xfrm>
            <a:custGeom>
              <a:avLst/>
              <a:gdLst>
                <a:gd name="T0" fmla="*/ 2775 w 3202"/>
                <a:gd name="T1" fmla="*/ 1049 h 2309"/>
                <a:gd name="T2" fmla="*/ 3067 w 3202"/>
                <a:gd name="T3" fmla="*/ 975 h 2309"/>
                <a:gd name="T4" fmla="*/ 3067 w 3202"/>
                <a:gd name="T5" fmla="*/ 2089 h 2309"/>
                <a:gd name="T6" fmla="*/ 3068 w 3202"/>
                <a:gd name="T7" fmla="*/ 2106 h 2309"/>
                <a:gd name="T8" fmla="*/ 2133 w 3202"/>
                <a:gd name="T9" fmla="*/ 1234 h 2309"/>
                <a:gd name="T10" fmla="*/ 2432 w 3202"/>
                <a:gd name="T11" fmla="*/ 945 h 2309"/>
                <a:gd name="T12" fmla="*/ 2775 w 3202"/>
                <a:gd name="T13" fmla="*/ 1049 h 2309"/>
                <a:gd name="T14" fmla="*/ 2287 w 3202"/>
                <a:gd name="T15" fmla="*/ 809 h 2309"/>
                <a:gd name="T16" fmla="*/ 2153 w 3202"/>
                <a:gd name="T17" fmla="*/ 422 h 2309"/>
                <a:gd name="T18" fmla="*/ 2230 w 3202"/>
                <a:gd name="T19" fmla="*/ 122 h 2309"/>
                <a:gd name="T20" fmla="*/ 220 w 3202"/>
                <a:gd name="T21" fmla="*/ 122 h 2309"/>
                <a:gd name="T22" fmla="*/ 81 w 3202"/>
                <a:gd name="T23" fmla="*/ 174 h 2309"/>
                <a:gd name="T24" fmla="*/ 1537 w 3202"/>
                <a:gd name="T25" fmla="*/ 1531 h 2309"/>
                <a:gd name="T26" fmla="*/ 2287 w 3202"/>
                <a:gd name="T27" fmla="*/ 809 h 2309"/>
                <a:gd name="T28" fmla="*/ 0 w 3202"/>
                <a:gd name="T29" fmla="*/ 376 h 2309"/>
                <a:gd name="T30" fmla="*/ 0 w 3202"/>
                <a:gd name="T31" fmla="*/ 2089 h 2309"/>
                <a:gd name="T32" fmla="*/ 10 w 3202"/>
                <a:gd name="T33" fmla="*/ 2145 h 2309"/>
                <a:gd name="T34" fmla="*/ 938 w 3202"/>
                <a:gd name="T35" fmla="*/ 1250 h 2309"/>
                <a:gd name="T36" fmla="*/ 0 w 3202"/>
                <a:gd name="T37" fmla="*/ 376 h 2309"/>
                <a:gd name="T38" fmla="*/ 1607 w 3202"/>
                <a:gd name="T39" fmla="*/ 1741 h 2309"/>
                <a:gd name="T40" fmla="*/ 1538 w 3202"/>
                <a:gd name="T41" fmla="*/ 1769 h 2309"/>
                <a:gd name="T42" fmla="*/ 1470 w 3202"/>
                <a:gd name="T43" fmla="*/ 1742 h 2309"/>
                <a:gd name="T44" fmla="*/ 1088 w 3202"/>
                <a:gd name="T45" fmla="*/ 1386 h 2309"/>
                <a:gd name="T46" fmla="*/ 145 w 3202"/>
                <a:gd name="T47" fmla="*/ 2294 h 2309"/>
                <a:gd name="T48" fmla="*/ 220 w 3202"/>
                <a:gd name="T49" fmla="*/ 2309 h 2309"/>
                <a:gd name="T50" fmla="*/ 2856 w 3202"/>
                <a:gd name="T51" fmla="*/ 2309 h 2309"/>
                <a:gd name="T52" fmla="*/ 2962 w 3202"/>
                <a:gd name="T53" fmla="*/ 2279 h 2309"/>
                <a:gd name="T54" fmla="*/ 1989 w 3202"/>
                <a:gd name="T55" fmla="*/ 1373 h 2309"/>
                <a:gd name="T56" fmla="*/ 1607 w 3202"/>
                <a:gd name="T57" fmla="*/ 1741 h 2309"/>
                <a:gd name="T58" fmla="*/ 3202 w 3202"/>
                <a:gd name="T59" fmla="*/ 424 h 2309"/>
                <a:gd name="T60" fmla="*/ 2778 w 3202"/>
                <a:gd name="T61" fmla="*/ 849 h 2309"/>
                <a:gd name="T62" fmla="*/ 2353 w 3202"/>
                <a:gd name="T63" fmla="*/ 424 h 2309"/>
                <a:gd name="T64" fmla="*/ 2778 w 3202"/>
                <a:gd name="T65" fmla="*/ 0 h 2309"/>
                <a:gd name="T66" fmla="*/ 3202 w 3202"/>
                <a:gd name="T67" fmla="*/ 424 h 2309"/>
                <a:gd name="T68" fmla="*/ 2913 w 3202"/>
                <a:gd name="T69" fmla="*/ 422 h 2309"/>
                <a:gd name="T70" fmla="*/ 2979 w 3202"/>
                <a:gd name="T71" fmla="*/ 356 h 2309"/>
                <a:gd name="T72" fmla="*/ 2979 w 3202"/>
                <a:gd name="T73" fmla="*/ 214 h 2309"/>
                <a:gd name="T74" fmla="*/ 2837 w 3202"/>
                <a:gd name="T75" fmla="*/ 214 h 2309"/>
                <a:gd name="T76" fmla="*/ 2771 w 3202"/>
                <a:gd name="T77" fmla="*/ 280 h 2309"/>
                <a:gd name="T78" fmla="*/ 2705 w 3202"/>
                <a:gd name="T79" fmla="*/ 214 h 2309"/>
                <a:gd name="T80" fmla="*/ 2564 w 3202"/>
                <a:gd name="T81" fmla="*/ 214 h 2309"/>
                <a:gd name="T82" fmla="*/ 2564 w 3202"/>
                <a:gd name="T83" fmla="*/ 356 h 2309"/>
                <a:gd name="T84" fmla="*/ 2630 w 3202"/>
                <a:gd name="T85" fmla="*/ 422 h 2309"/>
                <a:gd name="T86" fmla="*/ 2564 w 3202"/>
                <a:gd name="T87" fmla="*/ 488 h 2309"/>
                <a:gd name="T88" fmla="*/ 2564 w 3202"/>
                <a:gd name="T89" fmla="*/ 629 h 2309"/>
                <a:gd name="T90" fmla="*/ 2634 w 3202"/>
                <a:gd name="T91" fmla="*/ 659 h 2309"/>
                <a:gd name="T92" fmla="*/ 2705 w 3202"/>
                <a:gd name="T93" fmla="*/ 629 h 2309"/>
                <a:gd name="T94" fmla="*/ 2771 w 3202"/>
                <a:gd name="T95" fmla="*/ 563 h 2309"/>
                <a:gd name="T96" fmla="*/ 2837 w 3202"/>
                <a:gd name="T97" fmla="*/ 629 h 2309"/>
                <a:gd name="T98" fmla="*/ 2908 w 3202"/>
                <a:gd name="T99" fmla="*/ 659 h 2309"/>
                <a:gd name="T100" fmla="*/ 2979 w 3202"/>
                <a:gd name="T101" fmla="*/ 629 h 2309"/>
                <a:gd name="T102" fmla="*/ 2979 w 3202"/>
                <a:gd name="T103" fmla="*/ 488 h 2309"/>
                <a:gd name="T104" fmla="*/ 2913 w 3202"/>
                <a:gd name="T105" fmla="*/ 422 h 2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02" h="2309">
                  <a:moveTo>
                    <a:pt x="2775" y="1049"/>
                  </a:moveTo>
                  <a:cubicBezTo>
                    <a:pt x="2881" y="1049"/>
                    <a:pt x="2973" y="1022"/>
                    <a:pt x="3067" y="975"/>
                  </a:cubicBezTo>
                  <a:lnTo>
                    <a:pt x="3067" y="2089"/>
                  </a:lnTo>
                  <a:cubicBezTo>
                    <a:pt x="3067" y="2095"/>
                    <a:pt x="3068" y="2101"/>
                    <a:pt x="3068" y="2106"/>
                  </a:cubicBezTo>
                  <a:lnTo>
                    <a:pt x="2133" y="1234"/>
                  </a:lnTo>
                  <a:lnTo>
                    <a:pt x="2432" y="945"/>
                  </a:lnTo>
                  <a:cubicBezTo>
                    <a:pt x="2531" y="1010"/>
                    <a:pt x="2648" y="1049"/>
                    <a:pt x="2775" y="1049"/>
                  </a:cubicBezTo>
                  <a:close/>
                  <a:moveTo>
                    <a:pt x="2287" y="809"/>
                  </a:moveTo>
                  <a:cubicBezTo>
                    <a:pt x="2203" y="702"/>
                    <a:pt x="2153" y="568"/>
                    <a:pt x="2153" y="422"/>
                  </a:cubicBezTo>
                  <a:cubicBezTo>
                    <a:pt x="2153" y="314"/>
                    <a:pt x="2181" y="215"/>
                    <a:pt x="2230" y="122"/>
                  </a:cubicBezTo>
                  <a:lnTo>
                    <a:pt x="220" y="122"/>
                  </a:lnTo>
                  <a:cubicBezTo>
                    <a:pt x="167" y="122"/>
                    <a:pt x="118" y="142"/>
                    <a:pt x="81" y="174"/>
                  </a:cubicBezTo>
                  <a:lnTo>
                    <a:pt x="1537" y="1531"/>
                  </a:lnTo>
                  <a:lnTo>
                    <a:pt x="2287" y="809"/>
                  </a:lnTo>
                  <a:close/>
                  <a:moveTo>
                    <a:pt x="0" y="376"/>
                  </a:moveTo>
                  <a:lnTo>
                    <a:pt x="0" y="2089"/>
                  </a:lnTo>
                  <a:cubicBezTo>
                    <a:pt x="0" y="2108"/>
                    <a:pt x="5" y="2127"/>
                    <a:pt x="10" y="2145"/>
                  </a:cubicBezTo>
                  <a:lnTo>
                    <a:pt x="938" y="1250"/>
                  </a:lnTo>
                  <a:lnTo>
                    <a:pt x="0" y="376"/>
                  </a:lnTo>
                  <a:close/>
                  <a:moveTo>
                    <a:pt x="1607" y="1741"/>
                  </a:moveTo>
                  <a:cubicBezTo>
                    <a:pt x="1588" y="1759"/>
                    <a:pt x="1563" y="1769"/>
                    <a:pt x="1538" y="1769"/>
                  </a:cubicBezTo>
                  <a:cubicBezTo>
                    <a:pt x="1513" y="1769"/>
                    <a:pt x="1489" y="1760"/>
                    <a:pt x="1470" y="1742"/>
                  </a:cubicBezTo>
                  <a:lnTo>
                    <a:pt x="1088" y="1386"/>
                  </a:lnTo>
                  <a:lnTo>
                    <a:pt x="145" y="2294"/>
                  </a:lnTo>
                  <a:cubicBezTo>
                    <a:pt x="168" y="2303"/>
                    <a:pt x="193" y="2309"/>
                    <a:pt x="220" y="2309"/>
                  </a:cubicBezTo>
                  <a:lnTo>
                    <a:pt x="2856" y="2309"/>
                  </a:lnTo>
                  <a:cubicBezTo>
                    <a:pt x="2895" y="2309"/>
                    <a:pt x="2931" y="2298"/>
                    <a:pt x="2962" y="2279"/>
                  </a:cubicBezTo>
                  <a:lnTo>
                    <a:pt x="1989" y="1373"/>
                  </a:lnTo>
                  <a:lnTo>
                    <a:pt x="1607" y="1741"/>
                  </a:lnTo>
                  <a:close/>
                  <a:moveTo>
                    <a:pt x="3202" y="424"/>
                  </a:moveTo>
                  <a:cubicBezTo>
                    <a:pt x="3202" y="658"/>
                    <a:pt x="3012" y="849"/>
                    <a:pt x="2778" y="849"/>
                  </a:cubicBezTo>
                  <a:cubicBezTo>
                    <a:pt x="2544" y="849"/>
                    <a:pt x="2353" y="658"/>
                    <a:pt x="2353" y="424"/>
                  </a:cubicBezTo>
                  <a:cubicBezTo>
                    <a:pt x="2353" y="190"/>
                    <a:pt x="2544" y="0"/>
                    <a:pt x="2778" y="0"/>
                  </a:cubicBezTo>
                  <a:cubicBezTo>
                    <a:pt x="3012" y="0"/>
                    <a:pt x="3202" y="190"/>
                    <a:pt x="3202" y="424"/>
                  </a:cubicBezTo>
                  <a:close/>
                  <a:moveTo>
                    <a:pt x="2913" y="422"/>
                  </a:moveTo>
                  <a:lnTo>
                    <a:pt x="2979" y="356"/>
                  </a:lnTo>
                  <a:cubicBezTo>
                    <a:pt x="3018" y="317"/>
                    <a:pt x="3018" y="254"/>
                    <a:pt x="2979" y="214"/>
                  </a:cubicBezTo>
                  <a:cubicBezTo>
                    <a:pt x="2939" y="175"/>
                    <a:pt x="2876" y="175"/>
                    <a:pt x="2837" y="214"/>
                  </a:cubicBezTo>
                  <a:lnTo>
                    <a:pt x="2771" y="280"/>
                  </a:lnTo>
                  <a:lnTo>
                    <a:pt x="2705" y="214"/>
                  </a:lnTo>
                  <a:cubicBezTo>
                    <a:pt x="2666" y="175"/>
                    <a:pt x="2603" y="175"/>
                    <a:pt x="2564" y="214"/>
                  </a:cubicBezTo>
                  <a:cubicBezTo>
                    <a:pt x="2525" y="254"/>
                    <a:pt x="2525" y="317"/>
                    <a:pt x="2564" y="356"/>
                  </a:cubicBezTo>
                  <a:lnTo>
                    <a:pt x="2630" y="422"/>
                  </a:lnTo>
                  <a:lnTo>
                    <a:pt x="2564" y="488"/>
                  </a:lnTo>
                  <a:cubicBezTo>
                    <a:pt x="2525" y="527"/>
                    <a:pt x="2525" y="590"/>
                    <a:pt x="2564" y="629"/>
                  </a:cubicBezTo>
                  <a:cubicBezTo>
                    <a:pt x="2583" y="649"/>
                    <a:pt x="2609" y="659"/>
                    <a:pt x="2634" y="659"/>
                  </a:cubicBezTo>
                  <a:cubicBezTo>
                    <a:pt x="2660" y="659"/>
                    <a:pt x="2686" y="649"/>
                    <a:pt x="2705" y="629"/>
                  </a:cubicBezTo>
                  <a:lnTo>
                    <a:pt x="2771" y="563"/>
                  </a:lnTo>
                  <a:lnTo>
                    <a:pt x="2837" y="629"/>
                  </a:lnTo>
                  <a:cubicBezTo>
                    <a:pt x="2857" y="649"/>
                    <a:pt x="2882" y="659"/>
                    <a:pt x="2908" y="659"/>
                  </a:cubicBezTo>
                  <a:cubicBezTo>
                    <a:pt x="2933" y="659"/>
                    <a:pt x="2959" y="649"/>
                    <a:pt x="2979" y="629"/>
                  </a:cubicBezTo>
                  <a:cubicBezTo>
                    <a:pt x="3018" y="590"/>
                    <a:pt x="3018" y="527"/>
                    <a:pt x="2979" y="488"/>
                  </a:cubicBezTo>
                  <a:lnTo>
                    <a:pt x="2913" y="42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8" name="文本框 77"/>
          <p:cNvSpPr txBox="1"/>
          <p:nvPr/>
        </p:nvSpPr>
        <p:spPr>
          <a:xfrm>
            <a:off x="1105866" y="4323975"/>
            <a:ext cx="20382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</a:rPr>
              <a:t>wps@XXXXX.com</a:t>
            </a:r>
            <a:endParaRPr lang="zh-CN" altLang="en-US" sz="1400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79" name="组合 78"/>
          <p:cNvGrpSpPr/>
          <p:nvPr/>
        </p:nvGrpSpPr>
        <p:grpSpPr>
          <a:xfrm>
            <a:off x="3198184" y="4306405"/>
            <a:ext cx="3687127" cy="333383"/>
            <a:chOff x="4485006" y="1327115"/>
            <a:chExt cx="2952115" cy="266925"/>
          </a:xfrm>
        </p:grpSpPr>
        <p:grpSp>
          <p:nvGrpSpPr>
            <p:cNvPr id="80" name="组合 79"/>
            <p:cNvGrpSpPr/>
            <p:nvPr/>
          </p:nvGrpSpPr>
          <p:grpSpPr>
            <a:xfrm>
              <a:off x="4485006" y="1327115"/>
              <a:ext cx="266925" cy="266925"/>
              <a:chOff x="4844355" y="4211043"/>
              <a:chExt cx="1707776" cy="1707776"/>
            </a:xfrm>
            <a:solidFill>
              <a:srgbClr val="E7E7E7"/>
            </a:solidFill>
          </p:grpSpPr>
          <p:sp>
            <p:nvSpPr>
              <p:cNvPr id="82" name="椭圆 81"/>
              <p:cNvSpPr/>
              <p:nvPr/>
            </p:nvSpPr>
            <p:spPr>
              <a:xfrm>
                <a:off x="4844355" y="4211043"/>
                <a:ext cx="1707776" cy="1707776"/>
              </a:xfrm>
              <a:prstGeom prst="ellipse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add-location-point_501"/>
              <p:cNvSpPr>
                <a:spLocks noChangeAspect="1"/>
              </p:cNvSpPr>
              <p:nvPr/>
            </p:nvSpPr>
            <p:spPr bwMode="auto">
              <a:xfrm>
                <a:off x="5304753" y="4570080"/>
                <a:ext cx="752822" cy="1110017"/>
              </a:xfrm>
              <a:custGeom>
                <a:avLst/>
                <a:gdLst>
                  <a:gd name="connsiteX0" fmla="*/ 178196 w 401555"/>
                  <a:gd name="connsiteY0" fmla="*/ 123842 h 592082"/>
                  <a:gd name="connsiteX1" fmla="*/ 223359 w 401555"/>
                  <a:gd name="connsiteY1" fmla="*/ 123842 h 592082"/>
                  <a:gd name="connsiteX2" fmla="*/ 223359 w 401555"/>
                  <a:gd name="connsiteY2" fmla="*/ 176747 h 592082"/>
                  <a:gd name="connsiteX3" fmla="*/ 276263 w 401555"/>
                  <a:gd name="connsiteY3" fmla="*/ 176747 h 592082"/>
                  <a:gd name="connsiteX4" fmla="*/ 276263 w 401555"/>
                  <a:gd name="connsiteY4" fmla="*/ 221909 h 592082"/>
                  <a:gd name="connsiteX5" fmla="*/ 223359 w 401555"/>
                  <a:gd name="connsiteY5" fmla="*/ 221909 h 592082"/>
                  <a:gd name="connsiteX6" fmla="*/ 223359 w 401555"/>
                  <a:gd name="connsiteY6" fmla="*/ 274814 h 592082"/>
                  <a:gd name="connsiteX7" fmla="*/ 178196 w 401555"/>
                  <a:gd name="connsiteY7" fmla="*/ 274814 h 592082"/>
                  <a:gd name="connsiteX8" fmla="*/ 178196 w 401555"/>
                  <a:gd name="connsiteY8" fmla="*/ 221909 h 592082"/>
                  <a:gd name="connsiteX9" fmla="*/ 125292 w 401555"/>
                  <a:gd name="connsiteY9" fmla="*/ 221909 h 592082"/>
                  <a:gd name="connsiteX10" fmla="*/ 125292 w 401555"/>
                  <a:gd name="connsiteY10" fmla="*/ 176747 h 592082"/>
                  <a:gd name="connsiteX11" fmla="*/ 178196 w 401555"/>
                  <a:gd name="connsiteY11" fmla="*/ 176747 h 592082"/>
                  <a:gd name="connsiteX12" fmla="*/ 200132 w 401555"/>
                  <a:gd name="connsiteY12" fmla="*/ 79976 h 592082"/>
                  <a:gd name="connsiteX13" fmla="*/ 83926 w 401555"/>
                  <a:gd name="connsiteY13" fmla="*/ 194781 h 592082"/>
                  <a:gd name="connsiteX14" fmla="*/ 200132 w 401555"/>
                  <a:gd name="connsiteY14" fmla="*/ 309585 h 592082"/>
                  <a:gd name="connsiteX15" fmla="*/ 315046 w 401555"/>
                  <a:gd name="connsiteY15" fmla="*/ 194781 h 592082"/>
                  <a:gd name="connsiteX16" fmla="*/ 200132 w 401555"/>
                  <a:gd name="connsiteY16" fmla="*/ 79976 h 592082"/>
                  <a:gd name="connsiteX17" fmla="*/ 200132 w 401555"/>
                  <a:gd name="connsiteY17" fmla="*/ 0 h 592082"/>
                  <a:gd name="connsiteX18" fmla="*/ 401555 w 401555"/>
                  <a:gd name="connsiteY18" fmla="*/ 199941 h 592082"/>
                  <a:gd name="connsiteX19" fmla="*/ 336996 w 401555"/>
                  <a:gd name="connsiteY19" fmla="*/ 359893 h 592082"/>
                  <a:gd name="connsiteX20" fmla="*/ 193676 w 401555"/>
                  <a:gd name="connsiteY20" fmla="*/ 592082 h 592082"/>
                  <a:gd name="connsiteX21" fmla="*/ 54229 w 401555"/>
                  <a:gd name="connsiteY21" fmla="*/ 357313 h 592082"/>
                  <a:gd name="connsiteX22" fmla="*/ 0 w 401555"/>
                  <a:gd name="connsiteY22" fmla="*/ 199941 h 592082"/>
                  <a:gd name="connsiteX23" fmla="*/ 200132 w 401555"/>
                  <a:gd name="connsiteY23" fmla="*/ 0 h 592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01555" h="592082">
                    <a:moveTo>
                      <a:pt x="178196" y="123842"/>
                    </a:moveTo>
                    <a:lnTo>
                      <a:pt x="223359" y="123842"/>
                    </a:lnTo>
                    <a:lnTo>
                      <a:pt x="223359" y="176747"/>
                    </a:lnTo>
                    <a:lnTo>
                      <a:pt x="276263" y="176747"/>
                    </a:lnTo>
                    <a:lnTo>
                      <a:pt x="276263" y="221909"/>
                    </a:lnTo>
                    <a:lnTo>
                      <a:pt x="223359" y="221909"/>
                    </a:lnTo>
                    <a:lnTo>
                      <a:pt x="223359" y="274814"/>
                    </a:lnTo>
                    <a:lnTo>
                      <a:pt x="178196" y="274814"/>
                    </a:lnTo>
                    <a:lnTo>
                      <a:pt x="178196" y="221909"/>
                    </a:lnTo>
                    <a:lnTo>
                      <a:pt x="125292" y="221909"/>
                    </a:lnTo>
                    <a:lnTo>
                      <a:pt x="125292" y="176747"/>
                    </a:lnTo>
                    <a:lnTo>
                      <a:pt x="178196" y="176747"/>
                    </a:lnTo>
                    <a:close/>
                    <a:moveTo>
                      <a:pt x="200132" y="79976"/>
                    </a:moveTo>
                    <a:cubicBezTo>
                      <a:pt x="135573" y="79976"/>
                      <a:pt x="83926" y="131574"/>
                      <a:pt x="83926" y="194781"/>
                    </a:cubicBezTo>
                    <a:cubicBezTo>
                      <a:pt x="83926" y="257988"/>
                      <a:pt x="135573" y="309585"/>
                      <a:pt x="200132" y="309585"/>
                    </a:cubicBezTo>
                    <a:cubicBezTo>
                      <a:pt x="263399" y="309585"/>
                      <a:pt x="315046" y="257988"/>
                      <a:pt x="315046" y="194781"/>
                    </a:cubicBezTo>
                    <a:cubicBezTo>
                      <a:pt x="315046" y="131574"/>
                      <a:pt x="263399" y="79976"/>
                      <a:pt x="200132" y="79976"/>
                    </a:cubicBezTo>
                    <a:close/>
                    <a:moveTo>
                      <a:pt x="200132" y="0"/>
                    </a:moveTo>
                    <a:cubicBezTo>
                      <a:pt x="311173" y="0"/>
                      <a:pt x="401555" y="89006"/>
                      <a:pt x="401555" y="199941"/>
                    </a:cubicBezTo>
                    <a:cubicBezTo>
                      <a:pt x="401555" y="263148"/>
                      <a:pt x="336996" y="359893"/>
                      <a:pt x="336996" y="359893"/>
                    </a:cubicBezTo>
                    <a:lnTo>
                      <a:pt x="193676" y="592082"/>
                    </a:lnTo>
                    <a:lnTo>
                      <a:pt x="54229" y="357313"/>
                    </a:lnTo>
                    <a:cubicBezTo>
                      <a:pt x="54229" y="357313"/>
                      <a:pt x="0" y="256698"/>
                      <a:pt x="0" y="199941"/>
                    </a:cubicBezTo>
                    <a:cubicBezTo>
                      <a:pt x="0" y="89006"/>
                      <a:pt x="89091" y="0"/>
                      <a:pt x="200132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81" name="文本框 80"/>
            <p:cNvSpPr txBox="1"/>
            <p:nvPr/>
          </p:nvSpPr>
          <p:spPr>
            <a:xfrm>
              <a:off x="4789753" y="1346992"/>
              <a:ext cx="2647368" cy="246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XXXX</a:t>
              </a:r>
              <a:r>
                <a:rPr lang="zh-CN" altLang="en-US" sz="14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市</a:t>
              </a:r>
              <a:r>
                <a:rPr lang="en-US" altLang="zh-CN" sz="14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XX</a:t>
              </a:r>
              <a:r>
                <a:rPr lang="zh-CN" altLang="en-US" sz="14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区</a:t>
              </a:r>
              <a:r>
                <a:rPr lang="en-US" altLang="zh-CN" sz="14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XX</a:t>
              </a:r>
              <a:r>
                <a:rPr lang="zh-CN" altLang="en-US" sz="14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路</a:t>
              </a:r>
            </a:p>
          </p:txBody>
        </p:sp>
      </p:grpSp>
      <p:sp>
        <p:nvSpPr>
          <p:cNvPr id="84" name="TextBox 1"/>
          <p:cNvSpPr txBox="1"/>
          <p:nvPr/>
        </p:nvSpPr>
        <p:spPr>
          <a:xfrm>
            <a:off x="690134" y="1931685"/>
            <a:ext cx="10242551" cy="1015634"/>
          </a:xfrm>
          <a:prstGeom prst="rect">
            <a:avLst/>
          </a:prstGeom>
          <a:noFill/>
        </p:spPr>
        <p:txBody>
          <a:bodyPr wrap="square" lIns="91413" tIns="45706" rIns="91413" bIns="45706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cs typeface="+mn-ea"/>
                <a:sym typeface="+mn-lt"/>
              </a:rPr>
              <a:t>202X</a:t>
            </a:r>
            <a:r>
              <a:rPr lang="zh-CN" altLang="en-US" sz="6000" b="1" dirty="0">
                <a:solidFill>
                  <a:prstClr val="black"/>
                </a:solidFill>
                <a:latin typeface="微软雅黑" panose="020B0503020204020204" pitchFamily="34" charset="-122"/>
                <a:cs typeface="+mn-ea"/>
                <a:sym typeface="+mn-lt"/>
              </a:rPr>
              <a:t>工作总结</a:t>
            </a:r>
            <a:r>
              <a:rPr lang="en-US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cs typeface="+mn-ea"/>
                <a:sym typeface="+mn-lt"/>
              </a:rPr>
              <a:t>/</a:t>
            </a:r>
            <a:r>
              <a:rPr lang="zh-CN" altLang="en-US" sz="6000" b="1" dirty="0">
                <a:solidFill>
                  <a:prstClr val="black"/>
                </a:solidFill>
                <a:latin typeface="微软雅黑" panose="020B0503020204020204" pitchFamily="34" charset="-122"/>
                <a:cs typeface="+mn-ea"/>
                <a:sym typeface="+mn-lt"/>
              </a:rPr>
              <a:t>计划</a:t>
            </a:r>
            <a:r>
              <a:rPr lang="en-US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cs typeface="+mn-ea"/>
                <a:sym typeface="+mn-lt"/>
              </a:rPr>
              <a:t>/</a:t>
            </a:r>
            <a:r>
              <a:rPr lang="zh-CN" altLang="en-US" sz="6000" b="1" dirty="0">
                <a:solidFill>
                  <a:prstClr val="black"/>
                </a:solidFill>
                <a:latin typeface="微软雅黑" panose="020B0503020204020204" pitchFamily="34" charset="-122"/>
                <a:cs typeface="+mn-ea"/>
                <a:sym typeface="+mn-lt"/>
              </a:rPr>
              <a:t>汇报</a:t>
            </a:r>
          </a:p>
        </p:txBody>
      </p:sp>
      <p:sp>
        <p:nvSpPr>
          <p:cNvPr id="85" name="矩形 84"/>
          <p:cNvSpPr/>
          <p:nvPr/>
        </p:nvSpPr>
        <p:spPr>
          <a:xfrm>
            <a:off x="690134" y="2815147"/>
            <a:ext cx="794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cs typeface="+mn-ea"/>
                <a:sym typeface="+mn-lt"/>
              </a:rPr>
              <a:t>LOREM IPSUM DOLOR SIT AMET, CONSECTETUR ADIPISICING  LOREM IPSUM DOLOR SIT</a:t>
            </a:r>
            <a:endParaRPr lang="zh-CN" altLang="en-US" sz="1400" dirty="0">
              <a:solidFill>
                <a:prstClr val="black"/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6" name="圆角矩形 2"/>
          <p:cNvSpPr/>
          <p:nvPr/>
        </p:nvSpPr>
        <p:spPr>
          <a:xfrm>
            <a:off x="1231106" y="3225459"/>
            <a:ext cx="1914751" cy="370768"/>
          </a:xfrm>
          <a:prstGeom prst="rect">
            <a:avLst/>
          </a:prstGeom>
          <a:solidFill>
            <a:srgbClr val="E7E7E7"/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>
              <a:defRPr/>
            </a:pPr>
            <a:r>
              <a:rPr lang="zh-CN" altLang="en-US" sz="1200" b="1">
                <a:solidFill>
                  <a:prstClr val="black"/>
                </a:solidFill>
                <a:latin typeface="Arial" panose="020B0604020202020204"/>
                <a:sym typeface="Arial" panose="020B0604020202020204" pitchFamily="34" charset="0"/>
              </a:rPr>
              <a:t>汇报人：</a:t>
            </a:r>
            <a:r>
              <a:rPr lang="en-US" altLang="zh-CN" sz="1200" b="1">
                <a:solidFill>
                  <a:prstClr val="black"/>
                </a:solidFill>
                <a:latin typeface="Arial" panose="020B0604020202020204"/>
                <a:sym typeface="Arial" panose="020B0604020202020204" pitchFamily="34" charset="0"/>
              </a:rPr>
              <a:t>xiazaii</a:t>
            </a:r>
            <a:endParaRPr lang="zh-CN" altLang="en-US" sz="1200" b="1" dirty="0">
              <a:solidFill>
                <a:prstClr val="black"/>
              </a:solidFill>
              <a:latin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87" name="圆角矩形 2"/>
          <p:cNvSpPr/>
          <p:nvPr/>
        </p:nvSpPr>
        <p:spPr>
          <a:xfrm>
            <a:off x="809903" y="3225459"/>
            <a:ext cx="370821" cy="3707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 algn="ctr">
              <a:defRPr/>
            </a:pPr>
            <a:endParaRPr lang="zh-CN" altLang="en-US" sz="1400" b="1">
              <a:solidFill>
                <a:srgbClr val="00A19A"/>
              </a:solidFill>
              <a:latin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88" name="student-graduation-cap-shape_52041"/>
          <p:cNvSpPr>
            <a:spLocks noChangeAspect="1"/>
          </p:cNvSpPr>
          <p:nvPr/>
        </p:nvSpPr>
        <p:spPr bwMode="auto">
          <a:xfrm>
            <a:off x="914758" y="3311964"/>
            <a:ext cx="153299" cy="184628"/>
          </a:xfrm>
          <a:custGeom>
            <a:avLst/>
            <a:gdLst>
              <a:gd name="connsiteX0" fmla="*/ 56671 w 279400"/>
              <a:gd name="connsiteY0" fmla="*/ 192087 h 336550"/>
              <a:gd name="connsiteX1" fmla="*/ 224047 w 279400"/>
              <a:gd name="connsiteY1" fmla="*/ 192087 h 336550"/>
              <a:gd name="connsiteX2" fmla="*/ 279400 w 279400"/>
              <a:gd name="connsiteY2" fmla="*/ 247752 h 336550"/>
              <a:gd name="connsiteX3" fmla="*/ 279400 w 279400"/>
              <a:gd name="connsiteY3" fmla="*/ 336550 h 336550"/>
              <a:gd name="connsiteX4" fmla="*/ 176602 w 279400"/>
              <a:gd name="connsiteY4" fmla="*/ 336550 h 336550"/>
              <a:gd name="connsiteX5" fmla="*/ 158151 w 279400"/>
              <a:gd name="connsiteY5" fmla="*/ 245101 h 336550"/>
              <a:gd name="connsiteX6" fmla="*/ 151562 w 279400"/>
              <a:gd name="connsiteY6" fmla="*/ 239800 h 336550"/>
              <a:gd name="connsiteX7" fmla="*/ 167377 w 279400"/>
              <a:gd name="connsiteY7" fmla="*/ 213293 h 336550"/>
              <a:gd name="connsiteX8" fmla="*/ 167377 w 279400"/>
              <a:gd name="connsiteY8" fmla="*/ 209317 h 336550"/>
              <a:gd name="connsiteX9" fmla="*/ 163423 w 279400"/>
              <a:gd name="connsiteY9" fmla="*/ 207991 h 336550"/>
              <a:gd name="connsiteX10" fmla="*/ 121249 w 279400"/>
              <a:gd name="connsiteY10" fmla="*/ 207991 h 336550"/>
              <a:gd name="connsiteX11" fmla="*/ 118613 w 279400"/>
              <a:gd name="connsiteY11" fmla="*/ 209317 h 336550"/>
              <a:gd name="connsiteX12" fmla="*/ 118613 w 279400"/>
              <a:gd name="connsiteY12" fmla="*/ 213293 h 336550"/>
              <a:gd name="connsiteX13" fmla="*/ 134429 w 279400"/>
              <a:gd name="connsiteY13" fmla="*/ 239800 h 336550"/>
              <a:gd name="connsiteX14" fmla="*/ 126521 w 279400"/>
              <a:gd name="connsiteY14" fmla="*/ 245101 h 336550"/>
              <a:gd name="connsiteX15" fmla="*/ 110706 w 279400"/>
              <a:gd name="connsiteY15" fmla="*/ 336550 h 336550"/>
              <a:gd name="connsiteX16" fmla="*/ 0 w 279400"/>
              <a:gd name="connsiteY16" fmla="*/ 336550 h 336550"/>
              <a:gd name="connsiteX17" fmla="*/ 0 w 279400"/>
              <a:gd name="connsiteY17" fmla="*/ 247752 h 336550"/>
              <a:gd name="connsiteX18" fmla="*/ 56671 w 279400"/>
              <a:gd name="connsiteY18" fmla="*/ 192087 h 336550"/>
              <a:gd name="connsiteX19" fmla="*/ 138907 w 279400"/>
              <a:gd name="connsiteY19" fmla="*/ 0 h 336550"/>
              <a:gd name="connsiteX20" fmla="*/ 219076 w 279400"/>
              <a:gd name="connsiteY20" fmla="*/ 80169 h 336550"/>
              <a:gd name="connsiteX21" fmla="*/ 138907 w 279400"/>
              <a:gd name="connsiteY21" fmla="*/ 160338 h 336550"/>
              <a:gd name="connsiteX22" fmla="*/ 58738 w 279400"/>
              <a:gd name="connsiteY22" fmla="*/ 80169 h 336550"/>
              <a:gd name="connsiteX23" fmla="*/ 138907 w 279400"/>
              <a:gd name="connsiteY23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79400" h="336550">
                <a:moveTo>
                  <a:pt x="56671" y="192087"/>
                </a:moveTo>
                <a:cubicBezTo>
                  <a:pt x="56671" y="192087"/>
                  <a:pt x="56671" y="192087"/>
                  <a:pt x="224047" y="192087"/>
                </a:cubicBezTo>
                <a:cubicBezTo>
                  <a:pt x="254360" y="192087"/>
                  <a:pt x="279400" y="217269"/>
                  <a:pt x="279400" y="247752"/>
                </a:cubicBezTo>
                <a:cubicBezTo>
                  <a:pt x="279400" y="247752"/>
                  <a:pt x="279400" y="247752"/>
                  <a:pt x="279400" y="336550"/>
                </a:cubicBezTo>
                <a:cubicBezTo>
                  <a:pt x="279400" y="336550"/>
                  <a:pt x="279400" y="336550"/>
                  <a:pt x="176602" y="336550"/>
                </a:cubicBezTo>
                <a:cubicBezTo>
                  <a:pt x="176602" y="336550"/>
                  <a:pt x="176602" y="336550"/>
                  <a:pt x="158151" y="245101"/>
                </a:cubicBezTo>
                <a:cubicBezTo>
                  <a:pt x="158151" y="242450"/>
                  <a:pt x="154197" y="239800"/>
                  <a:pt x="151562" y="239800"/>
                </a:cubicBezTo>
                <a:cubicBezTo>
                  <a:pt x="151562" y="239800"/>
                  <a:pt x="151562" y="239800"/>
                  <a:pt x="167377" y="213293"/>
                </a:cubicBezTo>
                <a:cubicBezTo>
                  <a:pt x="167377" y="211967"/>
                  <a:pt x="167377" y="210642"/>
                  <a:pt x="167377" y="209317"/>
                </a:cubicBezTo>
                <a:cubicBezTo>
                  <a:pt x="166059" y="207991"/>
                  <a:pt x="164741" y="207991"/>
                  <a:pt x="163423" y="207991"/>
                </a:cubicBezTo>
                <a:cubicBezTo>
                  <a:pt x="163423" y="207991"/>
                  <a:pt x="163423" y="207991"/>
                  <a:pt x="121249" y="207991"/>
                </a:cubicBezTo>
                <a:cubicBezTo>
                  <a:pt x="119931" y="207991"/>
                  <a:pt x="118613" y="207991"/>
                  <a:pt x="118613" y="209317"/>
                </a:cubicBezTo>
                <a:cubicBezTo>
                  <a:pt x="117296" y="210642"/>
                  <a:pt x="117296" y="211967"/>
                  <a:pt x="118613" y="213293"/>
                </a:cubicBezTo>
                <a:cubicBezTo>
                  <a:pt x="118613" y="213293"/>
                  <a:pt x="118613" y="213293"/>
                  <a:pt x="134429" y="239800"/>
                </a:cubicBezTo>
                <a:cubicBezTo>
                  <a:pt x="130475" y="239800"/>
                  <a:pt x="127839" y="242450"/>
                  <a:pt x="126521" y="245101"/>
                </a:cubicBezTo>
                <a:cubicBezTo>
                  <a:pt x="126521" y="245101"/>
                  <a:pt x="126521" y="245101"/>
                  <a:pt x="110706" y="336550"/>
                </a:cubicBezTo>
                <a:cubicBezTo>
                  <a:pt x="110706" y="336550"/>
                  <a:pt x="110706" y="336550"/>
                  <a:pt x="0" y="336550"/>
                </a:cubicBezTo>
                <a:cubicBezTo>
                  <a:pt x="0" y="336550"/>
                  <a:pt x="0" y="336550"/>
                  <a:pt x="0" y="247752"/>
                </a:cubicBezTo>
                <a:cubicBezTo>
                  <a:pt x="0" y="217269"/>
                  <a:pt x="25040" y="192087"/>
                  <a:pt x="56671" y="192087"/>
                </a:cubicBezTo>
                <a:close/>
                <a:moveTo>
                  <a:pt x="138907" y="0"/>
                </a:moveTo>
                <a:cubicBezTo>
                  <a:pt x="183183" y="0"/>
                  <a:pt x="219076" y="35893"/>
                  <a:pt x="219076" y="80169"/>
                </a:cubicBezTo>
                <a:cubicBezTo>
                  <a:pt x="219076" y="124445"/>
                  <a:pt x="183183" y="160338"/>
                  <a:pt x="138907" y="160338"/>
                </a:cubicBezTo>
                <a:cubicBezTo>
                  <a:pt x="94631" y="160338"/>
                  <a:pt x="58738" y="124445"/>
                  <a:pt x="58738" y="80169"/>
                </a:cubicBezTo>
                <a:cubicBezTo>
                  <a:pt x="58738" y="35893"/>
                  <a:pt x="94631" y="0"/>
                  <a:pt x="13890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>
              <a:defRPr/>
            </a:pPr>
            <a:endParaRPr lang="zh-CN" altLang="en-US" sz="1400" b="1" dirty="0">
              <a:solidFill>
                <a:srgbClr val="00A19A"/>
              </a:solidFill>
              <a:latin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89" name="圆角矩形 2"/>
          <p:cNvSpPr/>
          <p:nvPr/>
        </p:nvSpPr>
        <p:spPr>
          <a:xfrm>
            <a:off x="3524325" y="3220075"/>
            <a:ext cx="370834" cy="3709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 algn="ctr">
              <a:defRPr/>
            </a:pPr>
            <a:endParaRPr lang="zh-CN" altLang="en-US" sz="1400" b="1">
              <a:solidFill>
                <a:srgbClr val="00A19A"/>
              </a:solidFill>
              <a:latin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90" name="student-graduation-cap-shape_52041"/>
          <p:cNvSpPr>
            <a:spLocks noChangeAspect="1"/>
          </p:cNvSpPr>
          <p:nvPr/>
        </p:nvSpPr>
        <p:spPr bwMode="auto">
          <a:xfrm>
            <a:off x="3617933" y="3313616"/>
            <a:ext cx="178566" cy="184724"/>
          </a:xfrm>
          <a:custGeom>
            <a:avLst/>
            <a:gdLst>
              <a:gd name="connsiteX0" fmla="*/ 233363 w 325438"/>
              <a:gd name="connsiteY0" fmla="*/ 249238 h 336550"/>
              <a:gd name="connsiteX1" fmla="*/ 279401 w 325438"/>
              <a:gd name="connsiteY1" fmla="*/ 249238 h 336550"/>
              <a:gd name="connsiteX2" fmla="*/ 279401 w 325438"/>
              <a:gd name="connsiteY2" fmla="*/ 290513 h 336550"/>
              <a:gd name="connsiteX3" fmla="*/ 233363 w 325438"/>
              <a:gd name="connsiteY3" fmla="*/ 290513 h 336550"/>
              <a:gd name="connsiteX4" fmla="*/ 171450 w 325438"/>
              <a:gd name="connsiteY4" fmla="*/ 249238 h 336550"/>
              <a:gd name="connsiteX5" fmla="*/ 217488 w 325438"/>
              <a:gd name="connsiteY5" fmla="*/ 249238 h 336550"/>
              <a:gd name="connsiteX6" fmla="*/ 217488 w 325438"/>
              <a:gd name="connsiteY6" fmla="*/ 290513 h 336550"/>
              <a:gd name="connsiteX7" fmla="*/ 171450 w 325438"/>
              <a:gd name="connsiteY7" fmla="*/ 290513 h 336550"/>
              <a:gd name="connsiteX8" fmla="*/ 107950 w 325438"/>
              <a:gd name="connsiteY8" fmla="*/ 249238 h 336550"/>
              <a:gd name="connsiteX9" fmla="*/ 155575 w 325438"/>
              <a:gd name="connsiteY9" fmla="*/ 249238 h 336550"/>
              <a:gd name="connsiteX10" fmla="*/ 155575 w 325438"/>
              <a:gd name="connsiteY10" fmla="*/ 290513 h 336550"/>
              <a:gd name="connsiteX11" fmla="*/ 107950 w 325438"/>
              <a:gd name="connsiteY11" fmla="*/ 290513 h 336550"/>
              <a:gd name="connsiteX12" fmla="*/ 46038 w 325438"/>
              <a:gd name="connsiteY12" fmla="*/ 249238 h 336550"/>
              <a:gd name="connsiteX13" fmla="*/ 93663 w 325438"/>
              <a:gd name="connsiteY13" fmla="*/ 249238 h 336550"/>
              <a:gd name="connsiteX14" fmla="*/ 93663 w 325438"/>
              <a:gd name="connsiteY14" fmla="*/ 290513 h 336550"/>
              <a:gd name="connsiteX15" fmla="*/ 46038 w 325438"/>
              <a:gd name="connsiteY15" fmla="*/ 290513 h 336550"/>
              <a:gd name="connsiteX16" fmla="*/ 233363 w 325438"/>
              <a:gd name="connsiteY16" fmla="*/ 195263 h 336550"/>
              <a:gd name="connsiteX17" fmla="*/ 279401 w 325438"/>
              <a:gd name="connsiteY17" fmla="*/ 195263 h 336550"/>
              <a:gd name="connsiteX18" fmla="*/ 279401 w 325438"/>
              <a:gd name="connsiteY18" fmla="*/ 234951 h 336550"/>
              <a:gd name="connsiteX19" fmla="*/ 233363 w 325438"/>
              <a:gd name="connsiteY19" fmla="*/ 234951 h 336550"/>
              <a:gd name="connsiteX20" fmla="*/ 171450 w 325438"/>
              <a:gd name="connsiteY20" fmla="*/ 195263 h 336550"/>
              <a:gd name="connsiteX21" fmla="*/ 217488 w 325438"/>
              <a:gd name="connsiteY21" fmla="*/ 195263 h 336550"/>
              <a:gd name="connsiteX22" fmla="*/ 217488 w 325438"/>
              <a:gd name="connsiteY22" fmla="*/ 234951 h 336550"/>
              <a:gd name="connsiteX23" fmla="*/ 171450 w 325438"/>
              <a:gd name="connsiteY23" fmla="*/ 234951 h 336550"/>
              <a:gd name="connsiteX24" fmla="*/ 107950 w 325438"/>
              <a:gd name="connsiteY24" fmla="*/ 195263 h 336550"/>
              <a:gd name="connsiteX25" fmla="*/ 155575 w 325438"/>
              <a:gd name="connsiteY25" fmla="*/ 195263 h 336550"/>
              <a:gd name="connsiteX26" fmla="*/ 155575 w 325438"/>
              <a:gd name="connsiteY26" fmla="*/ 234951 h 336550"/>
              <a:gd name="connsiteX27" fmla="*/ 107950 w 325438"/>
              <a:gd name="connsiteY27" fmla="*/ 234951 h 336550"/>
              <a:gd name="connsiteX28" fmla="*/ 46038 w 325438"/>
              <a:gd name="connsiteY28" fmla="*/ 195263 h 336550"/>
              <a:gd name="connsiteX29" fmla="*/ 93663 w 325438"/>
              <a:gd name="connsiteY29" fmla="*/ 195263 h 336550"/>
              <a:gd name="connsiteX30" fmla="*/ 93663 w 325438"/>
              <a:gd name="connsiteY30" fmla="*/ 234951 h 336550"/>
              <a:gd name="connsiteX31" fmla="*/ 46038 w 325438"/>
              <a:gd name="connsiteY31" fmla="*/ 234951 h 336550"/>
              <a:gd name="connsiteX32" fmla="*/ 233363 w 325438"/>
              <a:gd name="connsiteY32" fmla="*/ 139700 h 336550"/>
              <a:gd name="connsiteX33" fmla="*/ 279401 w 325438"/>
              <a:gd name="connsiteY33" fmla="*/ 139700 h 336550"/>
              <a:gd name="connsiteX34" fmla="*/ 279401 w 325438"/>
              <a:gd name="connsiteY34" fmla="*/ 180975 h 336550"/>
              <a:gd name="connsiteX35" fmla="*/ 233363 w 325438"/>
              <a:gd name="connsiteY35" fmla="*/ 180975 h 336550"/>
              <a:gd name="connsiteX36" fmla="*/ 171450 w 325438"/>
              <a:gd name="connsiteY36" fmla="*/ 139700 h 336550"/>
              <a:gd name="connsiteX37" fmla="*/ 217488 w 325438"/>
              <a:gd name="connsiteY37" fmla="*/ 139700 h 336550"/>
              <a:gd name="connsiteX38" fmla="*/ 217488 w 325438"/>
              <a:gd name="connsiteY38" fmla="*/ 180975 h 336550"/>
              <a:gd name="connsiteX39" fmla="*/ 171450 w 325438"/>
              <a:gd name="connsiteY39" fmla="*/ 180975 h 336550"/>
              <a:gd name="connsiteX40" fmla="*/ 107950 w 325438"/>
              <a:gd name="connsiteY40" fmla="*/ 139700 h 336550"/>
              <a:gd name="connsiteX41" fmla="*/ 155575 w 325438"/>
              <a:gd name="connsiteY41" fmla="*/ 139700 h 336550"/>
              <a:gd name="connsiteX42" fmla="*/ 155575 w 325438"/>
              <a:gd name="connsiteY42" fmla="*/ 180975 h 336550"/>
              <a:gd name="connsiteX43" fmla="*/ 107950 w 325438"/>
              <a:gd name="connsiteY43" fmla="*/ 180975 h 336550"/>
              <a:gd name="connsiteX44" fmla="*/ 49167 w 325438"/>
              <a:gd name="connsiteY44" fmla="*/ 38100 h 336550"/>
              <a:gd name="connsiteX45" fmla="*/ 25400 w 325438"/>
              <a:gd name="connsiteY45" fmla="*/ 61753 h 336550"/>
              <a:gd name="connsiteX46" fmla="*/ 25400 w 325438"/>
              <a:gd name="connsiteY46" fmla="*/ 289085 h 336550"/>
              <a:gd name="connsiteX47" fmla="*/ 49167 w 325438"/>
              <a:gd name="connsiteY47" fmla="*/ 312738 h 336550"/>
              <a:gd name="connsiteX48" fmla="*/ 276271 w 325438"/>
              <a:gd name="connsiteY48" fmla="*/ 312738 h 336550"/>
              <a:gd name="connsiteX49" fmla="*/ 300038 w 325438"/>
              <a:gd name="connsiteY49" fmla="*/ 289085 h 336550"/>
              <a:gd name="connsiteX50" fmla="*/ 300038 w 325438"/>
              <a:gd name="connsiteY50" fmla="*/ 61753 h 336550"/>
              <a:gd name="connsiteX51" fmla="*/ 276271 w 325438"/>
              <a:gd name="connsiteY51" fmla="*/ 38100 h 336550"/>
              <a:gd name="connsiteX52" fmla="*/ 269669 w 325438"/>
              <a:gd name="connsiteY52" fmla="*/ 38100 h 336550"/>
              <a:gd name="connsiteX53" fmla="*/ 269669 w 325438"/>
              <a:gd name="connsiteY53" fmla="*/ 63067 h 336550"/>
              <a:gd name="connsiteX54" fmla="*/ 276271 w 325438"/>
              <a:gd name="connsiteY54" fmla="*/ 74894 h 336550"/>
              <a:gd name="connsiteX55" fmla="*/ 260427 w 325438"/>
              <a:gd name="connsiteY55" fmla="*/ 90662 h 336550"/>
              <a:gd name="connsiteX56" fmla="*/ 244582 w 325438"/>
              <a:gd name="connsiteY56" fmla="*/ 74894 h 336550"/>
              <a:gd name="connsiteX57" fmla="*/ 249864 w 325438"/>
              <a:gd name="connsiteY57" fmla="*/ 63067 h 336550"/>
              <a:gd name="connsiteX58" fmla="*/ 249864 w 325438"/>
              <a:gd name="connsiteY58" fmla="*/ 38100 h 336550"/>
              <a:gd name="connsiteX59" fmla="*/ 231379 w 325438"/>
              <a:gd name="connsiteY59" fmla="*/ 38100 h 336550"/>
              <a:gd name="connsiteX60" fmla="*/ 231379 w 325438"/>
              <a:gd name="connsiteY60" fmla="*/ 63067 h 336550"/>
              <a:gd name="connsiteX61" fmla="*/ 236660 w 325438"/>
              <a:gd name="connsiteY61" fmla="*/ 74894 h 336550"/>
              <a:gd name="connsiteX62" fmla="*/ 220816 w 325438"/>
              <a:gd name="connsiteY62" fmla="*/ 90662 h 336550"/>
              <a:gd name="connsiteX63" fmla="*/ 204971 w 325438"/>
              <a:gd name="connsiteY63" fmla="*/ 74894 h 336550"/>
              <a:gd name="connsiteX64" fmla="*/ 210253 w 325438"/>
              <a:gd name="connsiteY64" fmla="*/ 63067 h 336550"/>
              <a:gd name="connsiteX65" fmla="*/ 210253 w 325438"/>
              <a:gd name="connsiteY65" fmla="*/ 38100 h 336550"/>
              <a:gd name="connsiteX66" fmla="*/ 191767 w 325438"/>
              <a:gd name="connsiteY66" fmla="*/ 38100 h 336550"/>
              <a:gd name="connsiteX67" fmla="*/ 191767 w 325438"/>
              <a:gd name="connsiteY67" fmla="*/ 63067 h 336550"/>
              <a:gd name="connsiteX68" fmla="*/ 198369 w 325438"/>
              <a:gd name="connsiteY68" fmla="*/ 74894 h 336550"/>
              <a:gd name="connsiteX69" fmla="*/ 182525 w 325438"/>
              <a:gd name="connsiteY69" fmla="*/ 90662 h 336550"/>
              <a:gd name="connsiteX70" fmla="*/ 166680 w 325438"/>
              <a:gd name="connsiteY70" fmla="*/ 74894 h 336550"/>
              <a:gd name="connsiteX71" fmla="*/ 171962 w 325438"/>
              <a:gd name="connsiteY71" fmla="*/ 63067 h 336550"/>
              <a:gd name="connsiteX72" fmla="*/ 171962 w 325438"/>
              <a:gd name="connsiteY72" fmla="*/ 38100 h 336550"/>
              <a:gd name="connsiteX73" fmla="*/ 153476 w 325438"/>
              <a:gd name="connsiteY73" fmla="*/ 38100 h 336550"/>
              <a:gd name="connsiteX74" fmla="*/ 153476 w 325438"/>
              <a:gd name="connsiteY74" fmla="*/ 63067 h 336550"/>
              <a:gd name="connsiteX75" fmla="*/ 158758 w 325438"/>
              <a:gd name="connsiteY75" fmla="*/ 74894 h 336550"/>
              <a:gd name="connsiteX76" fmla="*/ 142913 w 325438"/>
              <a:gd name="connsiteY76" fmla="*/ 90662 h 336550"/>
              <a:gd name="connsiteX77" fmla="*/ 127069 w 325438"/>
              <a:gd name="connsiteY77" fmla="*/ 74894 h 336550"/>
              <a:gd name="connsiteX78" fmla="*/ 133671 w 325438"/>
              <a:gd name="connsiteY78" fmla="*/ 63067 h 336550"/>
              <a:gd name="connsiteX79" fmla="*/ 133671 w 325438"/>
              <a:gd name="connsiteY79" fmla="*/ 38100 h 336550"/>
              <a:gd name="connsiteX80" fmla="*/ 115186 w 325438"/>
              <a:gd name="connsiteY80" fmla="*/ 38100 h 336550"/>
              <a:gd name="connsiteX81" fmla="*/ 115186 w 325438"/>
              <a:gd name="connsiteY81" fmla="*/ 63067 h 336550"/>
              <a:gd name="connsiteX82" fmla="*/ 120467 w 325438"/>
              <a:gd name="connsiteY82" fmla="*/ 74894 h 336550"/>
              <a:gd name="connsiteX83" fmla="*/ 104623 w 325438"/>
              <a:gd name="connsiteY83" fmla="*/ 90662 h 336550"/>
              <a:gd name="connsiteX84" fmla="*/ 88778 w 325438"/>
              <a:gd name="connsiteY84" fmla="*/ 74894 h 336550"/>
              <a:gd name="connsiteX85" fmla="*/ 94060 w 325438"/>
              <a:gd name="connsiteY85" fmla="*/ 63067 h 336550"/>
              <a:gd name="connsiteX86" fmla="*/ 94060 w 325438"/>
              <a:gd name="connsiteY86" fmla="*/ 38100 h 336550"/>
              <a:gd name="connsiteX87" fmla="*/ 75574 w 325438"/>
              <a:gd name="connsiteY87" fmla="*/ 38100 h 336550"/>
              <a:gd name="connsiteX88" fmla="*/ 75574 w 325438"/>
              <a:gd name="connsiteY88" fmla="*/ 63067 h 336550"/>
              <a:gd name="connsiteX89" fmla="*/ 80856 w 325438"/>
              <a:gd name="connsiteY89" fmla="*/ 74894 h 336550"/>
              <a:gd name="connsiteX90" fmla="*/ 65011 w 325438"/>
              <a:gd name="connsiteY90" fmla="*/ 90662 h 336550"/>
              <a:gd name="connsiteX91" fmla="*/ 49167 w 325438"/>
              <a:gd name="connsiteY91" fmla="*/ 74894 h 336550"/>
              <a:gd name="connsiteX92" fmla="*/ 55769 w 325438"/>
              <a:gd name="connsiteY92" fmla="*/ 63067 h 336550"/>
              <a:gd name="connsiteX93" fmla="*/ 55769 w 325438"/>
              <a:gd name="connsiteY93" fmla="*/ 38100 h 336550"/>
              <a:gd name="connsiteX94" fmla="*/ 49167 w 325438"/>
              <a:gd name="connsiteY94" fmla="*/ 38100 h 336550"/>
              <a:gd name="connsiteX95" fmla="*/ 65315 w 325438"/>
              <a:gd name="connsiteY95" fmla="*/ 4763 h 336550"/>
              <a:gd name="connsiteX96" fmla="*/ 61913 w 325438"/>
              <a:gd name="connsiteY96" fmla="*/ 10110 h 336550"/>
              <a:gd name="connsiteX97" fmla="*/ 61913 w 325438"/>
              <a:gd name="connsiteY97" fmla="*/ 75616 h 336550"/>
              <a:gd name="connsiteX98" fmla="*/ 65315 w 325438"/>
              <a:gd name="connsiteY98" fmla="*/ 80963 h 336550"/>
              <a:gd name="connsiteX99" fmla="*/ 69851 w 325438"/>
              <a:gd name="connsiteY99" fmla="*/ 75616 h 336550"/>
              <a:gd name="connsiteX100" fmla="*/ 69851 w 325438"/>
              <a:gd name="connsiteY100" fmla="*/ 10110 h 336550"/>
              <a:gd name="connsiteX101" fmla="*/ 65315 w 325438"/>
              <a:gd name="connsiteY101" fmla="*/ 4763 h 336550"/>
              <a:gd name="connsiteX102" fmla="*/ 104776 w 325438"/>
              <a:gd name="connsiteY102" fmla="*/ 4763 h 336550"/>
              <a:gd name="connsiteX103" fmla="*/ 100013 w 325438"/>
              <a:gd name="connsiteY103" fmla="*/ 10110 h 336550"/>
              <a:gd name="connsiteX104" fmla="*/ 100013 w 325438"/>
              <a:gd name="connsiteY104" fmla="*/ 75616 h 336550"/>
              <a:gd name="connsiteX105" fmla="*/ 104776 w 325438"/>
              <a:gd name="connsiteY105" fmla="*/ 80963 h 336550"/>
              <a:gd name="connsiteX106" fmla="*/ 109538 w 325438"/>
              <a:gd name="connsiteY106" fmla="*/ 75616 h 336550"/>
              <a:gd name="connsiteX107" fmla="*/ 109538 w 325438"/>
              <a:gd name="connsiteY107" fmla="*/ 10110 h 336550"/>
              <a:gd name="connsiteX108" fmla="*/ 104776 w 325438"/>
              <a:gd name="connsiteY108" fmla="*/ 4763 h 336550"/>
              <a:gd name="connsiteX109" fmla="*/ 142876 w 325438"/>
              <a:gd name="connsiteY109" fmla="*/ 4763 h 336550"/>
              <a:gd name="connsiteX110" fmla="*/ 138113 w 325438"/>
              <a:gd name="connsiteY110" fmla="*/ 10110 h 336550"/>
              <a:gd name="connsiteX111" fmla="*/ 138113 w 325438"/>
              <a:gd name="connsiteY111" fmla="*/ 75616 h 336550"/>
              <a:gd name="connsiteX112" fmla="*/ 142876 w 325438"/>
              <a:gd name="connsiteY112" fmla="*/ 80963 h 336550"/>
              <a:gd name="connsiteX113" fmla="*/ 147638 w 325438"/>
              <a:gd name="connsiteY113" fmla="*/ 75616 h 336550"/>
              <a:gd name="connsiteX114" fmla="*/ 147638 w 325438"/>
              <a:gd name="connsiteY114" fmla="*/ 10110 h 336550"/>
              <a:gd name="connsiteX115" fmla="*/ 142876 w 325438"/>
              <a:gd name="connsiteY115" fmla="*/ 4763 h 336550"/>
              <a:gd name="connsiteX116" fmla="*/ 182563 w 325438"/>
              <a:gd name="connsiteY116" fmla="*/ 4763 h 336550"/>
              <a:gd name="connsiteX117" fmla="*/ 177800 w 325438"/>
              <a:gd name="connsiteY117" fmla="*/ 10110 h 336550"/>
              <a:gd name="connsiteX118" fmla="*/ 177800 w 325438"/>
              <a:gd name="connsiteY118" fmla="*/ 75616 h 336550"/>
              <a:gd name="connsiteX119" fmla="*/ 182563 w 325438"/>
              <a:gd name="connsiteY119" fmla="*/ 80963 h 336550"/>
              <a:gd name="connsiteX120" fmla="*/ 187325 w 325438"/>
              <a:gd name="connsiteY120" fmla="*/ 75616 h 336550"/>
              <a:gd name="connsiteX121" fmla="*/ 187325 w 325438"/>
              <a:gd name="connsiteY121" fmla="*/ 10110 h 336550"/>
              <a:gd name="connsiteX122" fmla="*/ 182563 w 325438"/>
              <a:gd name="connsiteY122" fmla="*/ 4763 h 336550"/>
              <a:gd name="connsiteX123" fmla="*/ 220663 w 325438"/>
              <a:gd name="connsiteY123" fmla="*/ 4763 h 336550"/>
              <a:gd name="connsiteX124" fmla="*/ 215900 w 325438"/>
              <a:gd name="connsiteY124" fmla="*/ 10110 h 336550"/>
              <a:gd name="connsiteX125" fmla="*/ 215900 w 325438"/>
              <a:gd name="connsiteY125" fmla="*/ 75616 h 336550"/>
              <a:gd name="connsiteX126" fmla="*/ 220663 w 325438"/>
              <a:gd name="connsiteY126" fmla="*/ 80963 h 336550"/>
              <a:gd name="connsiteX127" fmla="*/ 225425 w 325438"/>
              <a:gd name="connsiteY127" fmla="*/ 75616 h 336550"/>
              <a:gd name="connsiteX128" fmla="*/ 225425 w 325438"/>
              <a:gd name="connsiteY128" fmla="*/ 10110 h 336550"/>
              <a:gd name="connsiteX129" fmla="*/ 220663 w 325438"/>
              <a:gd name="connsiteY129" fmla="*/ 4763 h 336550"/>
              <a:gd name="connsiteX130" fmla="*/ 260124 w 325438"/>
              <a:gd name="connsiteY130" fmla="*/ 4763 h 336550"/>
              <a:gd name="connsiteX131" fmla="*/ 255588 w 325438"/>
              <a:gd name="connsiteY131" fmla="*/ 10110 h 336550"/>
              <a:gd name="connsiteX132" fmla="*/ 255588 w 325438"/>
              <a:gd name="connsiteY132" fmla="*/ 75616 h 336550"/>
              <a:gd name="connsiteX133" fmla="*/ 260124 w 325438"/>
              <a:gd name="connsiteY133" fmla="*/ 80963 h 336550"/>
              <a:gd name="connsiteX134" fmla="*/ 263526 w 325438"/>
              <a:gd name="connsiteY134" fmla="*/ 75616 h 336550"/>
              <a:gd name="connsiteX135" fmla="*/ 263526 w 325438"/>
              <a:gd name="connsiteY135" fmla="*/ 10110 h 336550"/>
              <a:gd name="connsiteX136" fmla="*/ 260124 w 325438"/>
              <a:gd name="connsiteY136" fmla="*/ 4763 h 336550"/>
              <a:gd name="connsiteX137" fmla="*/ 64823 w 325438"/>
              <a:gd name="connsiteY137" fmla="*/ 0 h 336550"/>
              <a:gd name="connsiteX138" fmla="*/ 75406 w 325438"/>
              <a:gd name="connsiteY138" fmla="*/ 10517 h 336550"/>
              <a:gd name="connsiteX139" fmla="*/ 75406 w 325438"/>
              <a:gd name="connsiteY139" fmla="*/ 14461 h 336550"/>
              <a:gd name="connsiteX140" fmla="*/ 93927 w 325438"/>
              <a:gd name="connsiteY140" fmla="*/ 14461 h 336550"/>
              <a:gd name="connsiteX141" fmla="*/ 93927 w 325438"/>
              <a:gd name="connsiteY141" fmla="*/ 10517 h 336550"/>
              <a:gd name="connsiteX142" fmla="*/ 104511 w 325438"/>
              <a:gd name="connsiteY142" fmla="*/ 0 h 336550"/>
              <a:gd name="connsiteX143" fmla="*/ 115094 w 325438"/>
              <a:gd name="connsiteY143" fmla="*/ 10517 h 336550"/>
              <a:gd name="connsiteX144" fmla="*/ 115094 w 325438"/>
              <a:gd name="connsiteY144" fmla="*/ 14461 h 336550"/>
              <a:gd name="connsiteX145" fmla="*/ 133615 w 325438"/>
              <a:gd name="connsiteY145" fmla="*/ 14461 h 336550"/>
              <a:gd name="connsiteX146" fmla="*/ 133615 w 325438"/>
              <a:gd name="connsiteY146" fmla="*/ 10517 h 336550"/>
              <a:gd name="connsiteX147" fmla="*/ 142875 w 325438"/>
              <a:gd name="connsiteY147" fmla="*/ 0 h 336550"/>
              <a:gd name="connsiteX148" fmla="*/ 153459 w 325438"/>
              <a:gd name="connsiteY148" fmla="*/ 10517 h 336550"/>
              <a:gd name="connsiteX149" fmla="*/ 153459 w 325438"/>
              <a:gd name="connsiteY149" fmla="*/ 14461 h 336550"/>
              <a:gd name="connsiteX150" fmla="*/ 171980 w 325438"/>
              <a:gd name="connsiteY150" fmla="*/ 14461 h 336550"/>
              <a:gd name="connsiteX151" fmla="*/ 171980 w 325438"/>
              <a:gd name="connsiteY151" fmla="*/ 10517 h 336550"/>
              <a:gd name="connsiteX152" fmla="*/ 182563 w 325438"/>
              <a:gd name="connsiteY152" fmla="*/ 0 h 336550"/>
              <a:gd name="connsiteX153" fmla="*/ 191823 w 325438"/>
              <a:gd name="connsiteY153" fmla="*/ 10517 h 336550"/>
              <a:gd name="connsiteX154" fmla="*/ 191823 w 325438"/>
              <a:gd name="connsiteY154" fmla="*/ 14461 h 336550"/>
              <a:gd name="connsiteX155" fmla="*/ 210344 w 325438"/>
              <a:gd name="connsiteY155" fmla="*/ 14461 h 336550"/>
              <a:gd name="connsiteX156" fmla="*/ 210344 w 325438"/>
              <a:gd name="connsiteY156" fmla="*/ 10517 h 336550"/>
              <a:gd name="connsiteX157" fmla="*/ 220927 w 325438"/>
              <a:gd name="connsiteY157" fmla="*/ 0 h 336550"/>
              <a:gd name="connsiteX158" fmla="*/ 231511 w 325438"/>
              <a:gd name="connsiteY158" fmla="*/ 10517 h 336550"/>
              <a:gd name="connsiteX159" fmla="*/ 231511 w 325438"/>
              <a:gd name="connsiteY159" fmla="*/ 14461 h 336550"/>
              <a:gd name="connsiteX160" fmla="*/ 250032 w 325438"/>
              <a:gd name="connsiteY160" fmla="*/ 14461 h 336550"/>
              <a:gd name="connsiteX161" fmla="*/ 250032 w 325438"/>
              <a:gd name="connsiteY161" fmla="*/ 10517 h 336550"/>
              <a:gd name="connsiteX162" fmla="*/ 260615 w 325438"/>
              <a:gd name="connsiteY162" fmla="*/ 0 h 336550"/>
              <a:gd name="connsiteX163" fmla="*/ 269875 w 325438"/>
              <a:gd name="connsiteY163" fmla="*/ 10517 h 336550"/>
              <a:gd name="connsiteX164" fmla="*/ 269875 w 325438"/>
              <a:gd name="connsiteY164" fmla="*/ 14461 h 336550"/>
              <a:gd name="connsiteX165" fmla="*/ 276490 w 325438"/>
              <a:gd name="connsiteY165" fmla="*/ 14461 h 336550"/>
              <a:gd name="connsiteX166" fmla="*/ 325438 w 325438"/>
              <a:gd name="connsiteY166" fmla="*/ 61789 h 336550"/>
              <a:gd name="connsiteX167" fmla="*/ 325438 w 325438"/>
              <a:gd name="connsiteY167" fmla="*/ 289223 h 336550"/>
              <a:gd name="connsiteX168" fmla="*/ 276490 w 325438"/>
              <a:gd name="connsiteY168" fmla="*/ 336550 h 336550"/>
              <a:gd name="connsiteX169" fmla="*/ 48948 w 325438"/>
              <a:gd name="connsiteY169" fmla="*/ 336550 h 336550"/>
              <a:gd name="connsiteX170" fmla="*/ 0 w 325438"/>
              <a:gd name="connsiteY170" fmla="*/ 289223 h 336550"/>
              <a:gd name="connsiteX171" fmla="*/ 0 w 325438"/>
              <a:gd name="connsiteY171" fmla="*/ 61789 h 336550"/>
              <a:gd name="connsiteX172" fmla="*/ 48948 w 325438"/>
              <a:gd name="connsiteY172" fmla="*/ 14461 h 336550"/>
              <a:gd name="connsiteX173" fmla="*/ 55563 w 325438"/>
              <a:gd name="connsiteY173" fmla="*/ 14461 h 336550"/>
              <a:gd name="connsiteX174" fmla="*/ 55563 w 325438"/>
              <a:gd name="connsiteY174" fmla="*/ 10517 h 336550"/>
              <a:gd name="connsiteX175" fmla="*/ 64823 w 325438"/>
              <a:gd name="connsiteY175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325438" h="336550">
                <a:moveTo>
                  <a:pt x="233363" y="249238"/>
                </a:moveTo>
                <a:lnTo>
                  <a:pt x="279401" y="249238"/>
                </a:lnTo>
                <a:lnTo>
                  <a:pt x="279401" y="290513"/>
                </a:lnTo>
                <a:lnTo>
                  <a:pt x="233363" y="290513"/>
                </a:lnTo>
                <a:close/>
                <a:moveTo>
                  <a:pt x="171450" y="249238"/>
                </a:moveTo>
                <a:lnTo>
                  <a:pt x="217488" y="249238"/>
                </a:lnTo>
                <a:lnTo>
                  <a:pt x="217488" y="290513"/>
                </a:lnTo>
                <a:lnTo>
                  <a:pt x="171450" y="290513"/>
                </a:lnTo>
                <a:close/>
                <a:moveTo>
                  <a:pt x="107950" y="249238"/>
                </a:moveTo>
                <a:lnTo>
                  <a:pt x="155575" y="249238"/>
                </a:lnTo>
                <a:lnTo>
                  <a:pt x="155575" y="290513"/>
                </a:lnTo>
                <a:lnTo>
                  <a:pt x="107950" y="290513"/>
                </a:lnTo>
                <a:close/>
                <a:moveTo>
                  <a:pt x="46038" y="249238"/>
                </a:moveTo>
                <a:lnTo>
                  <a:pt x="93663" y="249238"/>
                </a:lnTo>
                <a:lnTo>
                  <a:pt x="93663" y="290513"/>
                </a:lnTo>
                <a:lnTo>
                  <a:pt x="46038" y="290513"/>
                </a:lnTo>
                <a:close/>
                <a:moveTo>
                  <a:pt x="233363" y="195263"/>
                </a:moveTo>
                <a:lnTo>
                  <a:pt x="279401" y="195263"/>
                </a:lnTo>
                <a:lnTo>
                  <a:pt x="279401" y="234951"/>
                </a:lnTo>
                <a:lnTo>
                  <a:pt x="233363" y="234951"/>
                </a:lnTo>
                <a:close/>
                <a:moveTo>
                  <a:pt x="171450" y="195263"/>
                </a:moveTo>
                <a:lnTo>
                  <a:pt x="217488" y="195263"/>
                </a:lnTo>
                <a:lnTo>
                  <a:pt x="217488" y="234951"/>
                </a:lnTo>
                <a:lnTo>
                  <a:pt x="171450" y="234951"/>
                </a:lnTo>
                <a:close/>
                <a:moveTo>
                  <a:pt x="107950" y="195263"/>
                </a:moveTo>
                <a:lnTo>
                  <a:pt x="155575" y="195263"/>
                </a:lnTo>
                <a:lnTo>
                  <a:pt x="155575" y="234951"/>
                </a:lnTo>
                <a:lnTo>
                  <a:pt x="107950" y="234951"/>
                </a:lnTo>
                <a:close/>
                <a:moveTo>
                  <a:pt x="46038" y="195263"/>
                </a:moveTo>
                <a:lnTo>
                  <a:pt x="93663" y="195263"/>
                </a:lnTo>
                <a:lnTo>
                  <a:pt x="93663" y="234951"/>
                </a:lnTo>
                <a:lnTo>
                  <a:pt x="46038" y="234951"/>
                </a:lnTo>
                <a:close/>
                <a:moveTo>
                  <a:pt x="233363" y="139700"/>
                </a:moveTo>
                <a:lnTo>
                  <a:pt x="279401" y="139700"/>
                </a:lnTo>
                <a:lnTo>
                  <a:pt x="279401" y="180975"/>
                </a:lnTo>
                <a:lnTo>
                  <a:pt x="233363" y="180975"/>
                </a:lnTo>
                <a:close/>
                <a:moveTo>
                  <a:pt x="171450" y="139700"/>
                </a:moveTo>
                <a:lnTo>
                  <a:pt x="217488" y="139700"/>
                </a:lnTo>
                <a:lnTo>
                  <a:pt x="217488" y="180975"/>
                </a:lnTo>
                <a:lnTo>
                  <a:pt x="171450" y="180975"/>
                </a:lnTo>
                <a:close/>
                <a:moveTo>
                  <a:pt x="107950" y="139700"/>
                </a:moveTo>
                <a:lnTo>
                  <a:pt x="155575" y="139700"/>
                </a:lnTo>
                <a:lnTo>
                  <a:pt x="155575" y="180975"/>
                </a:lnTo>
                <a:lnTo>
                  <a:pt x="107950" y="180975"/>
                </a:lnTo>
                <a:close/>
                <a:moveTo>
                  <a:pt x="49167" y="38100"/>
                </a:moveTo>
                <a:cubicBezTo>
                  <a:pt x="35963" y="38100"/>
                  <a:pt x="25400" y="48613"/>
                  <a:pt x="25400" y="61753"/>
                </a:cubicBezTo>
                <a:cubicBezTo>
                  <a:pt x="25400" y="61753"/>
                  <a:pt x="25400" y="61753"/>
                  <a:pt x="25400" y="289085"/>
                </a:cubicBezTo>
                <a:cubicBezTo>
                  <a:pt x="25400" y="302226"/>
                  <a:pt x="35963" y="312738"/>
                  <a:pt x="49167" y="312738"/>
                </a:cubicBezTo>
                <a:cubicBezTo>
                  <a:pt x="49167" y="312738"/>
                  <a:pt x="49167" y="312738"/>
                  <a:pt x="276271" y="312738"/>
                </a:cubicBezTo>
                <a:cubicBezTo>
                  <a:pt x="289475" y="312738"/>
                  <a:pt x="300038" y="302226"/>
                  <a:pt x="300038" y="289085"/>
                </a:cubicBezTo>
                <a:cubicBezTo>
                  <a:pt x="300038" y="289085"/>
                  <a:pt x="300038" y="289085"/>
                  <a:pt x="300038" y="61753"/>
                </a:cubicBezTo>
                <a:cubicBezTo>
                  <a:pt x="300038" y="48613"/>
                  <a:pt x="289475" y="38100"/>
                  <a:pt x="276271" y="38100"/>
                </a:cubicBezTo>
                <a:cubicBezTo>
                  <a:pt x="276271" y="38100"/>
                  <a:pt x="276271" y="38100"/>
                  <a:pt x="269669" y="38100"/>
                </a:cubicBezTo>
                <a:cubicBezTo>
                  <a:pt x="269669" y="38100"/>
                  <a:pt x="269669" y="38100"/>
                  <a:pt x="269669" y="63067"/>
                </a:cubicBezTo>
                <a:cubicBezTo>
                  <a:pt x="273631" y="65695"/>
                  <a:pt x="276271" y="70951"/>
                  <a:pt x="276271" y="74894"/>
                </a:cubicBezTo>
                <a:cubicBezTo>
                  <a:pt x="276271" y="84092"/>
                  <a:pt x="268349" y="90662"/>
                  <a:pt x="260427" y="90662"/>
                </a:cubicBezTo>
                <a:cubicBezTo>
                  <a:pt x="251184" y="90662"/>
                  <a:pt x="244582" y="84092"/>
                  <a:pt x="244582" y="74894"/>
                </a:cubicBezTo>
                <a:cubicBezTo>
                  <a:pt x="244582" y="70951"/>
                  <a:pt x="245903" y="65695"/>
                  <a:pt x="249864" y="63067"/>
                </a:cubicBezTo>
                <a:cubicBezTo>
                  <a:pt x="249864" y="63067"/>
                  <a:pt x="249864" y="63067"/>
                  <a:pt x="249864" y="38100"/>
                </a:cubicBezTo>
                <a:cubicBezTo>
                  <a:pt x="249864" y="38100"/>
                  <a:pt x="249864" y="38100"/>
                  <a:pt x="231379" y="38100"/>
                </a:cubicBezTo>
                <a:cubicBezTo>
                  <a:pt x="231379" y="38100"/>
                  <a:pt x="231379" y="38100"/>
                  <a:pt x="231379" y="63067"/>
                </a:cubicBezTo>
                <a:cubicBezTo>
                  <a:pt x="234019" y="65695"/>
                  <a:pt x="236660" y="70951"/>
                  <a:pt x="236660" y="74894"/>
                </a:cubicBezTo>
                <a:cubicBezTo>
                  <a:pt x="236660" y="84092"/>
                  <a:pt x="230058" y="90662"/>
                  <a:pt x="220816" y="90662"/>
                </a:cubicBezTo>
                <a:cubicBezTo>
                  <a:pt x="212893" y="90662"/>
                  <a:pt x="204971" y="84092"/>
                  <a:pt x="204971" y="74894"/>
                </a:cubicBezTo>
                <a:cubicBezTo>
                  <a:pt x="204971" y="70951"/>
                  <a:pt x="207612" y="65695"/>
                  <a:pt x="210253" y="63067"/>
                </a:cubicBezTo>
                <a:cubicBezTo>
                  <a:pt x="210253" y="63067"/>
                  <a:pt x="210253" y="63067"/>
                  <a:pt x="210253" y="38100"/>
                </a:cubicBezTo>
                <a:cubicBezTo>
                  <a:pt x="210253" y="38100"/>
                  <a:pt x="210253" y="38100"/>
                  <a:pt x="191767" y="38100"/>
                </a:cubicBezTo>
                <a:cubicBezTo>
                  <a:pt x="191767" y="38100"/>
                  <a:pt x="191767" y="38100"/>
                  <a:pt x="191767" y="63067"/>
                </a:cubicBezTo>
                <a:cubicBezTo>
                  <a:pt x="195728" y="65695"/>
                  <a:pt x="198369" y="70951"/>
                  <a:pt x="198369" y="74894"/>
                </a:cubicBezTo>
                <a:cubicBezTo>
                  <a:pt x="198369" y="84092"/>
                  <a:pt x="190447" y="90662"/>
                  <a:pt x="182525" y="90662"/>
                </a:cubicBezTo>
                <a:cubicBezTo>
                  <a:pt x="173282" y="90662"/>
                  <a:pt x="166680" y="84092"/>
                  <a:pt x="166680" y="74894"/>
                </a:cubicBezTo>
                <a:cubicBezTo>
                  <a:pt x="166680" y="70951"/>
                  <a:pt x="168001" y="65695"/>
                  <a:pt x="171962" y="63067"/>
                </a:cubicBezTo>
                <a:cubicBezTo>
                  <a:pt x="171962" y="63067"/>
                  <a:pt x="171962" y="63067"/>
                  <a:pt x="171962" y="38100"/>
                </a:cubicBezTo>
                <a:cubicBezTo>
                  <a:pt x="171962" y="38100"/>
                  <a:pt x="171962" y="38100"/>
                  <a:pt x="153476" y="38100"/>
                </a:cubicBezTo>
                <a:cubicBezTo>
                  <a:pt x="153476" y="38100"/>
                  <a:pt x="153476" y="38100"/>
                  <a:pt x="153476" y="63067"/>
                </a:cubicBezTo>
                <a:cubicBezTo>
                  <a:pt x="157438" y="65695"/>
                  <a:pt x="158758" y="70951"/>
                  <a:pt x="158758" y="74894"/>
                </a:cubicBezTo>
                <a:cubicBezTo>
                  <a:pt x="158758" y="84092"/>
                  <a:pt x="152156" y="90662"/>
                  <a:pt x="142913" y="90662"/>
                </a:cubicBezTo>
                <a:cubicBezTo>
                  <a:pt x="134991" y="90662"/>
                  <a:pt x="127069" y="84092"/>
                  <a:pt x="127069" y="74894"/>
                </a:cubicBezTo>
                <a:cubicBezTo>
                  <a:pt x="127069" y="70951"/>
                  <a:pt x="129710" y="65695"/>
                  <a:pt x="133671" y="63067"/>
                </a:cubicBezTo>
                <a:cubicBezTo>
                  <a:pt x="133671" y="63067"/>
                  <a:pt x="133671" y="63067"/>
                  <a:pt x="133671" y="38100"/>
                </a:cubicBezTo>
                <a:cubicBezTo>
                  <a:pt x="133671" y="38100"/>
                  <a:pt x="133671" y="38100"/>
                  <a:pt x="115186" y="38100"/>
                </a:cubicBezTo>
                <a:cubicBezTo>
                  <a:pt x="115186" y="38100"/>
                  <a:pt x="115186" y="38100"/>
                  <a:pt x="115186" y="63067"/>
                </a:cubicBezTo>
                <a:cubicBezTo>
                  <a:pt x="117826" y="65695"/>
                  <a:pt x="120467" y="70951"/>
                  <a:pt x="120467" y="74894"/>
                </a:cubicBezTo>
                <a:cubicBezTo>
                  <a:pt x="120467" y="84092"/>
                  <a:pt x="112545" y="90662"/>
                  <a:pt x="104623" y="90662"/>
                </a:cubicBezTo>
                <a:cubicBezTo>
                  <a:pt x="95380" y="90662"/>
                  <a:pt x="88778" y="84092"/>
                  <a:pt x="88778" y="74894"/>
                </a:cubicBezTo>
                <a:cubicBezTo>
                  <a:pt x="88778" y="70951"/>
                  <a:pt x="91419" y="65695"/>
                  <a:pt x="94060" y="63067"/>
                </a:cubicBezTo>
                <a:cubicBezTo>
                  <a:pt x="94060" y="63067"/>
                  <a:pt x="94060" y="63067"/>
                  <a:pt x="94060" y="38100"/>
                </a:cubicBezTo>
                <a:cubicBezTo>
                  <a:pt x="94060" y="38100"/>
                  <a:pt x="94060" y="38100"/>
                  <a:pt x="75574" y="38100"/>
                </a:cubicBezTo>
                <a:cubicBezTo>
                  <a:pt x="75574" y="38100"/>
                  <a:pt x="75574" y="38100"/>
                  <a:pt x="75574" y="63067"/>
                </a:cubicBezTo>
                <a:cubicBezTo>
                  <a:pt x="79535" y="65695"/>
                  <a:pt x="80856" y="70951"/>
                  <a:pt x="80856" y="74894"/>
                </a:cubicBezTo>
                <a:cubicBezTo>
                  <a:pt x="80856" y="84092"/>
                  <a:pt x="74254" y="90662"/>
                  <a:pt x="65011" y="90662"/>
                </a:cubicBezTo>
                <a:cubicBezTo>
                  <a:pt x="57089" y="90662"/>
                  <a:pt x="49167" y="84092"/>
                  <a:pt x="49167" y="74894"/>
                </a:cubicBezTo>
                <a:cubicBezTo>
                  <a:pt x="49167" y="70951"/>
                  <a:pt x="51808" y="65695"/>
                  <a:pt x="55769" y="63067"/>
                </a:cubicBezTo>
                <a:cubicBezTo>
                  <a:pt x="55769" y="63067"/>
                  <a:pt x="55769" y="63067"/>
                  <a:pt x="55769" y="38100"/>
                </a:cubicBezTo>
                <a:cubicBezTo>
                  <a:pt x="55769" y="38100"/>
                  <a:pt x="55769" y="38100"/>
                  <a:pt x="49167" y="38100"/>
                </a:cubicBezTo>
                <a:close/>
                <a:moveTo>
                  <a:pt x="65315" y="4763"/>
                </a:moveTo>
                <a:cubicBezTo>
                  <a:pt x="63047" y="4763"/>
                  <a:pt x="61913" y="7437"/>
                  <a:pt x="61913" y="10110"/>
                </a:cubicBezTo>
                <a:lnTo>
                  <a:pt x="61913" y="75616"/>
                </a:lnTo>
                <a:cubicBezTo>
                  <a:pt x="61913" y="79626"/>
                  <a:pt x="63047" y="80963"/>
                  <a:pt x="65315" y="80963"/>
                </a:cubicBezTo>
                <a:cubicBezTo>
                  <a:pt x="68717" y="80963"/>
                  <a:pt x="69851" y="79626"/>
                  <a:pt x="69851" y="75616"/>
                </a:cubicBezTo>
                <a:cubicBezTo>
                  <a:pt x="69851" y="75616"/>
                  <a:pt x="69851" y="75616"/>
                  <a:pt x="69851" y="10110"/>
                </a:cubicBezTo>
                <a:cubicBezTo>
                  <a:pt x="69851" y="7437"/>
                  <a:pt x="68717" y="4763"/>
                  <a:pt x="65315" y="4763"/>
                </a:cubicBezTo>
                <a:close/>
                <a:moveTo>
                  <a:pt x="104776" y="4763"/>
                </a:moveTo>
                <a:cubicBezTo>
                  <a:pt x="102394" y="4763"/>
                  <a:pt x="100013" y="7437"/>
                  <a:pt x="100013" y="10110"/>
                </a:cubicBezTo>
                <a:lnTo>
                  <a:pt x="100013" y="75616"/>
                </a:lnTo>
                <a:cubicBezTo>
                  <a:pt x="100013" y="79626"/>
                  <a:pt x="102394" y="80963"/>
                  <a:pt x="104776" y="80963"/>
                </a:cubicBezTo>
                <a:cubicBezTo>
                  <a:pt x="107157" y="80963"/>
                  <a:pt x="109538" y="79626"/>
                  <a:pt x="109538" y="75616"/>
                </a:cubicBezTo>
                <a:cubicBezTo>
                  <a:pt x="109538" y="75616"/>
                  <a:pt x="109538" y="75616"/>
                  <a:pt x="109538" y="10110"/>
                </a:cubicBezTo>
                <a:cubicBezTo>
                  <a:pt x="109538" y="7437"/>
                  <a:pt x="107157" y="4763"/>
                  <a:pt x="104776" y="4763"/>
                </a:cubicBezTo>
                <a:close/>
                <a:moveTo>
                  <a:pt x="142876" y="4763"/>
                </a:moveTo>
                <a:cubicBezTo>
                  <a:pt x="140494" y="4763"/>
                  <a:pt x="138113" y="7437"/>
                  <a:pt x="138113" y="10110"/>
                </a:cubicBezTo>
                <a:lnTo>
                  <a:pt x="138113" y="75616"/>
                </a:lnTo>
                <a:cubicBezTo>
                  <a:pt x="138113" y="79626"/>
                  <a:pt x="140494" y="80963"/>
                  <a:pt x="142876" y="80963"/>
                </a:cubicBezTo>
                <a:cubicBezTo>
                  <a:pt x="145257" y="80963"/>
                  <a:pt x="147638" y="79626"/>
                  <a:pt x="147638" y="75616"/>
                </a:cubicBezTo>
                <a:cubicBezTo>
                  <a:pt x="147638" y="75616"/>
                  <a:pt x="147638" y="75616"/>
                  <a:pt x="147638" y="10110"/>
                </a:cubicBezTo>
                <a:cubicBezTo>
                  <a:pt x="147638" y="7437"/>
                  <a:pt x="145257" y="4763"/>
                  <a:pt x="142876" y="4763"/>
                </a:cubicBezTo>
                <a:close/>
                <a:moveTo>
                  <a:pt x="182563" y="4763"/>
                </a:moveTo>
                <a:cubicBezTo>
                  <a:pt x="180181" y="4763"/>
                  <a:pt x="177800" y="7437"/>
                  <a:pt x="177800" y="10110"/>
                </a:cubicBezTo>
                <a:lnTo>
                  <a:pt x="177800" y="75616"/>
                </a:lnTo>
                <a:cubicBezTo>
                  <a:pt x="177800" y="79626"/>
                  <a:pt x="180181" y="80963"/>
                  <a:pt x="182563" y="80963"/>
                </a:cubicBezTo>
                <a:cubicBezTo>
                  <a:pt x="184944" y="80963"/>
                  <a:pt x="187325" y="79626"/>
                  <a:pt x="187325" y="75616"/>
                </a:cubicBezTo>
                <a:cubicBezTo>
                  <a:pt x="187325" y="75616"/>
                  <a:pt x="187325" y="75616"/>
                  <a:pt x="187325" y="10110"/>
                </a:cubicBezTo>
                <a:cubicBezTo>
                  <a:pt x="187325" y="7437"/>
                  <a:pt x="184944" y="4763"/>
                  <a:pt x="182563" y="4763"/>
                </a:cubicBezTo>
                <a:close/>
                <a:moveTo>
                  <a:pt x="220663" y="4763"/>
                </a:moveTo>
                <a:cubicBezTo>
                  <a:pt x="218281" y="4763"/>
                  <a:pt x="215900" y="7437"/>
                  <a:pt x="215900" y="10110"/>
                </a:cubicBezTo>
                <a:lnTo>
                  <a:pt x="215900" y="75616"/>
                </a:lnTo>
                <a:cubicBezTo>
                  <a:pt x="215900" y="79626"/>
                  <a:pt x="218281" y="80963"/>
                  <a:pt x="220663" y="80963"/>
                </a:cubicBezTo>
                <a:cubicBezTo>
                  <a:pt x="223044" y="80963"/>
                  <a:pt x="225425" y="79626"/>
                  <a:pt x="225425" y="75616"/>
                </a:cubicBezTo>
                <a:cubicBezTo>
                  <a:pt x="225425" y="75616"/>
                  <a:pt x="225425" y="75616"/>
                  <a:pt x="225425" y="10110"/>
                </a:cubicBezTo>
                <a:cubicBezTo>
                  <a:pt x="225425" y="7437"/>
                  <a:pt x="223044" y="4763"/>
                  <a:pt x="220663" y="4763"/>
                </a:cubicBezTo>
                <a:close/>
                <a:moveTo>
                  <a:pt x="260124" y="4763"/>
                </a:moveTo>
                <a:cubicBezTo>
                  <a:pt x="256722" y="4763"/>
                  <a:pt x="255588" y="7437"/>
                  <a:pt x="255588" y="10110"/>
                </a:cubicBezTo>
                <a:lnTo>
                  <a:pt x="255588" y="75616"/>
                </a:lnTo>
                <a:cubicBezTo>
                  <a:pt x="255588" y="79626"/>
                  <a:pt x="256722" y="80963"/>
                  <a:pt x="260124" y="80963"/>
                </a:cubicBezTo>
                <a:cubicBezTo>
                  <a:pt x="262392" y="80963"/>
                  <a:pt x="263526" y="79626"/>
                  <a:pt x="263526" y="75616"/>
                </a:cubicBezTo>
                <a:cubicBezTo>
                  <a:pt x="263526" y="75616"/>
                  <a:pt x="263526" y="75616"/>
                  <a:pt x="263526" y="10110"/>
                </a:cubicBezTo>
                <a:cubicBezTo>
                  <a:pt x="263526" y="7437"/>
                  <a:pt x="262392" y="4763"/>
                  <a:pt x="260124" y="4763"/>
                </a:cubicBezTo>
                <a:close/>
                <a:moveTo>
                  <a:pt x="64823" y="0"/>
                </a:moveTo>
                <a:cubicBezTo>
                  <a:pt x="71438" y="0"/>
                  <a:pt x="75406" y="3944"/>
                  <a:pt x="75406" y="10517"/>
                </a:cubicBezTo>
                <a:cubicBezTo>
                  <a:pt x="75406" y="10517"/>
                  <a:pt x="75406" y="10517"/>
                  <a:pt x="75406" y="14461"/>
                </a:cubicBezTo>
                <a:cubicBezTo>
                  <a:pt x="75406" y="14461"/>
                  <a:pt x="75406" y="14461"/>
                  <a:pt x="93927" y="14461"/>
                </a:cubicBezTo>
                <a:cubicBezTo>
                  <a:pt x="93927" y="14461"/>
                  <a:pt x="93927" y="14461"/>
                  <a:pt x="93927" y="10517"/>
                </a:cubicBezTo>
                <a:cubicBezTo>
                  <a:pt x="93927" y="3944"/>
                  <a:pt x="99219" y="0"/>
                  <a:pt x="104511" y="0"/>
                </a:cubicBezTo>
                <a:cubicBezTo>
                  <a:pt x="109802" y="0"/>
                  <a:pt x="115094" y="3944"/>
                  <a:pt x="115094" y="10517"/>
                </a:cubicBezTo>
                <a:cubicBezTo>
                  <a:pt x="115094" y="10517"/>
                  <a:pt x="115094" y="10517"/>
                  <a:pt x="115094" y="14461"/>
                </a:cubicBezTo>
                <a:cubicBezTo>
                  <a:pt x="115094" y="14461"/>
                  <a:pt x="115094" y="14461"/>
                  <a:pt x="133615" y="14461"/>
                </a:cubicBezTo>
                <a:cubicBezTo>
                  <a:pt x="133615" y="14461"/>
                  <a:pt x="133615" y="14461"/>
                  <a:pt x="133615" y="10517"/>
                </a:cubicBezTo>
                <a:cubicBezTo>
                  <a:pt x="133615" y="3944"/>
                  <a:pt x="137584" y="0"/>
                  <a:pt x="142875" y="0"/>
                </a:cubicBezTo>
                <a:cubicBezTo>
                  <a:pt x="149490" y="0"/>
                  <a:pt x="153459" y="3944"/>
                  <a:pt x="153459" y="10517"/>
                </a:cubicBezTo>
                <a:cubicBezTo>
                  <a:pt x="153459" y="10517"/>
                  <a:pt x="153459" y="10517"/>
                  <a:pt x="153459" y="14461"/>
                </a:cubicBezTo>
                <a:cubicBezTo>
                  <a:pt x="153459" y="14461"/>
                  <a:pt x="153459" y="14461"/>
                  <a:pt x="171980" y="14461"/>
                </a:cubicBezTo>
                <a:cubicBezTo>
                  <a:pt x="171980" y="14461"/>
                  <a:pt x="171980" y="14461"/>
                  <a:pt x="171980" y="10517"/>
                </a:cubicBezTo>
                <a:cubicBezTo>
                  <a:pt x="171980" y="3944"/>
                  <a:pt x="175948" y="0"/>
                  <a:pt x="182563" y="0"/>
                </a:cubicBezTo>
                <a:cubicBezTo>
                  <a:pt x="187855" y="0"/>
                  <a:pt x="191823" y="3944"/>
                  <a:pt x="191823" y="10517"/>
                </a:cubicBezTo>
                <a:cubicBezTo>
                  <a:pt x="191823" y="10517"/>
                  <a:pt x="191823" y="10517"/>
                  <a:pt x="191823" y="14461"/>
                </a:cubicBezTo>
                <a:cubicBezTo>
                  <a:pt x="191823" y="14461"/>
                  <a:pt x="191823" y="14461"/>
                  <a:pt x="210344" y="14461"/>
                </a:cubicBezTo>
                <a:cubicBezTo>
                  <a:pt x="210344" y="14461"/>
                  <a:pt x="210344" y="14461"/>
                  <a:pt x="210344" y="10517"/>
                </a:cubicBezTo>
                <a:cubicBezTo>
                  <a:pt x="210344" y="3944"/>
                  <a:pt x="215636" y="0"/>
                  <a:pt x="220927" y="0"/>
                </a:cubicBezTo>
                <a:cubicBezTo>
                  <a:pt x="226219" y="0"/>
                  <a:pt x="231511" y="3944"/>
                  <a:pt x="231511" y="10517"/>
                </a:cubicBezTo>
                <a:cubicBezTo>
                  <a:pt x="231511" y="10517"/>
                  <a:pt x="231511" y="10517"/>
                  <a:pt x="231511" y="14461"/>
                </a:cubicBezTo>
                <a:cubicBezTo>
                  <a:pt x="231511" y="14461"/>
                  <a:pt x="231511" y="14461"/>
                  <a:pt x="250032" y="14461"/>
                </a:cubicBezTo>
                <a:cubicBezTo>
                  <a:pt x="250032" y="14461"/>
                  <a:pt x="250032" y="14461"/>
                  <a:pt x="250032" y="10517"/>
                </a:cubicBezTo>
                <a:cubicBezTo>
                  <a:pt x="250032" y="3944"/>
                  <a:pt x="254000" y="0"/>
                  <a:pt x="260615" y="0"/>
                </a:cubicBezTo>
                <a:cubicBezTo>
                  <a:pt x="265907" y="0"/>
                  <a:pt x="269875" y="3944"/>
                  <a:pt x="269875" y="10517"/>
                </a:cubicBezTo>
                <a:cubicBezTo>
                  <a:pt x="269875" y="10517"/>
                  <a:pt x="269875" y="10517"/>
                  <a:pt x="269875" y="14461"/>
                </a:cubicBezTo>
                <a:cubicBezTo>
                  <a:pt x="269875" y="14461"/>
                  <a:pt x="269875" y="14461"/>
                  <a:pt x="276490" y="14461"/>
                </a:cubicBezTo>
                <a:cubicBezTo>
                  <a:pt x="302948" y="14461"/>
                  <a:pt x="325438" y="35496"/>
                  <a:pt x="325438" y="61789"/>
                </a:cubicBezTo>
                <a:cubicBezTo>
                  <a:pt x="325438" y="61789"/>
                  <a:pt x="325438" y="61789"/>
                  <a:pt x="325438" y="289223"/>
                </a:cubicBezTo>
                <a:cubicBezTo>
                  <a:pt x="325438" y="315516"/>
                  <a:pt x="302948" y="336550"/>
                  <a:pt x="276490" y="336550"/>
                </a:cubicBezTo>
                <a:cubicBezTo>
                  <a:pt x="276490" y="336550"/>
                  <a:pt x="276490" y="336550"/>
                  <a:pt x="48948" y="336550"/>
                </a:cubicBezTo>
                <a:cubicBezTo>
                  <a:pt x="22490" y="336550"/>
                  <a:pt x="0" y="315516"/>
                  <a:pt x="0" y="289223"/>
                </a:cubicBezTo>
                <a:cubicBezTo>
                  <a:pt x="0" y="289223"/>
                  <a:pt x="0" y="289223"/>
                  <a:pt x="0" y="61789"/>
                </a:cubicBezTo>
                <a:cubicBezTo>
                  <a:pt x="0" y="35496"/>
                  <a:pt x="22490" y="14461"/>
                  <a:pt x="48948" y="14461"/>
                </a:cubicBezTo>
                <a:cubicBezTo>
                  <a:pt x="48948" y="14461"/>
                  <a:pt x="48948" y="14461"/>
                  <a:pt x="55563" y="14461"/>
                </a:cubicBezTo>
                <a:cubicBezTo>
                  <a:pt x="55563" y="14461"/>
                  <a:pt x="55563" y="14461"/>
                  <a:pt x="55563" y="10517"/>
                </a:cubicBezTo>
                <a:cubicBezTo>
                  <a:pt x="55563" y="3944"/>
                  <a:pt x="59531" y="0"/>
                  <a:pt x="6482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>
              <a:defRPr/>
            </a:pPr>
            <a:endParaRPr lang="zh-CN" altLang="en-US" sz="1400" b="1" dirty="0">
              <a:solidFill>
                <a:srgbClr val="00A19A"/>
              </a:solidFill>
              <a:latin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91" name="圆角矩形 2"/>
          <p:cNvSpPr/>
          <p:nvPr/>
        </p:nvSpPr>
        <p:spPr>
          <a:xfrm>
            <a:off x="3950667" y="3225459"/>
            <a:ext cx="1901814" cy="370768"/>
          </a:xfrm>
          <a:prstGeom prst="rect">
            <a:avLst/>
          </a:prstGeom>
          <a:solidFill>
            <a:srgbClr val="E7E7E7"/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>
              <a:defRPr/>
            </a:pPr>
            <a:r>
              <a:rPr lang="zh-CN" altLang="en-US" sz="1200" b="1" dirty="0">
                <a:solidFill>
                  <a:prstClr val="black"/>
                </a:solidFill>
                <a:latin typeface="Arial" panose="020B0604020202020204"/>
                <a:sym typeface="Arial" panose="020B0604020202020204" pitchFamily="34" charset="0"/>
              </a:rPr>
              <a:t>时间：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033809" y="1623803"/>
            <a:ext cx="1749525" cy="1403912"/>
            <a:chOff x="1993131" y="2924944"/>
            <a:chExt cx="1749525" cy="1403912"/>
          </a:xfrm>
        </p:grpSpPr>
        <p:grpSp>
          <p:nvGrpSpPr>
            <p:cNvPr id="4" name="组合 3"/>
            <p:cNvGrpSpPr/>
            <p:nvPr/>
          </p:nvGrpSpPr>
          <p:grpSpPr>
            <a:xfrm>
              <a:off x="2338744" y="2924944"/>
              <a:ext cx="1403912" cy="1403912"/>
              <a:chOff x="3724323" y="1908536"/>
              <a:chExt cx="1329153" cy="1329153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3724323" y="1908536"/>
                <a:ext cx="1329153" cy="1329153"/>
              </a:xfrm>
              <a:prstGeom prst="ellipse">
                <a:avLst/>
              </a:prstGeom>
              <a:solidFill>
                <a:srgbClr val="E7E7E7"/>
              </a:solidFill>
              <a:ln w="28575">
                <a:solidFill>
                  <a:schemeClr val="bg1"/>
                </a:solidFill>
              </a:ln>
              <a:effectLst>
                <a:outerShdw blurRad="2794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1A94BC"/>
                  </a:solidFill>
                </a:endParaRPr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3839838" y="2024052"/>
                <a:ext cx="1098122" cy="1098122"/>
              </a:xfrm>
              <a:prstGeom prst="ellipse">
                <a:avLst/>
              </a:prstGeom>
              <a:solidFill>
                <a:srgbClr val="1A94BC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1A94BC"/>
                  </a:solidFill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993131" y="3212976"/>
              <a:ext cx="720080" cy="720080"/>
              <a:chOff x="1028852" y="3242692"/>
              <a:chExt cx="720080" cy="720080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1028852" y="3242692"/>
                <a:ext cx="720080" cy="720080"/>
              </a:xfrm>
              <a:prstGeom prst="ellipse">
                <a:avLst/>
              </a:prstGeom>
              <a:solidFill>
                <a:srgbClr val="E7E7E7"/>
              </a:solidFill>
              <a:ln>
                <a:noFill/>
              </a:ln>
              <a:effectLst>
                <a:outerShdw blurRad="152400" dist="63500" dir="8100000" algn="tl" rotWithShape="0">
                  <a:prstClr val="black">
                    <a:alpha val="3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38100" h="6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1A94BC"/>
                  </a:solidFill>
                  <a:latin typeface="Impact MT Std" pitchFamily="34" charset="0"/>
                </a:endParaRPr>
              </a:p>
            </p:txBody>
          </p:sp>
          <p:sp>
            <p:nvSpPr>
              <p:cNvPr id="8" name="文本框 90"/>
              <p:cNvSpPr txBox="1"/>
              <p:nvPr/>
            </p:nvSpPr>
            <p:spPr>
              <a:xfrm>
                <a:off x="1141068" y="3371900"/>
                <a:ext cx="5277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rgbClr val="1A94BC"/>
                    </a:solidFill>
                    <a:latin typeface="Impact MT Std" pitchFamily="34" charset="0"/>
                  </a:rPr>
                  <a:t>03</a:t>
                </a:r>
                <a:endParaRPr lang="zh-CN" altLang="en-US" sz="2400" b="1" dirty="0">
                  <a:solidFill>
                    <a:srgbClr val="1A94BC"/>
                  </a:solidFill>
                  <a:latin typeface="Impact MT Std" pitchFamily="34" charset="0"/>
                </a:endParaRPr>
              </a:p>
            </p:txBody>
          </p:sp>
        </p:grpSp>
        <p:sp>
          <p:nvSpPr>
            <p:cNvPr id="6" name="Freeform 145"/>
            <p:cNvSpPr>
              <a:spLocks noEditPoints="1"/>
            </p:cNvSpPr>
            <p:nvPr/>
          </p:nvSpPr>
          <p:spPr bwMode="auto">
            <a:xfrm>
              <a:off x="2800853" y="3382350"/>
              <a:ext cx="559652" cy="489100"/>
            </a:xfrm>
            <a:custGeom>
              <a:avLst/>
              <a:gdLst>
                <a:gd name="T0" fmla="*/ 142 w 248"/>
                <a:gd name="T1" fmla="*/ 102 h 217"/>
                <a:gd name="T2" fmla="*/ 112 w 248"/>
                <a:gd name="T3" fmla="*/ 54 h 217"/>
                <a:gd name="T4" fmla="*/ 166 w 248"/>
                <a:gd name="T5" fmla="*/ 0 h 217"/>
                <a:gd name="T6" fmla="*/ 220 w 248"/>
                <a:gd name="T7" fmla="*/ 54 h 217"/>
                <a:gd name="T8" fmla="*/ 190 w 248"/>
                <a:gd name="T9" fmla="*/ 102 h 217"/>
                <a:gd name="T10" fmla="*/ 222 w 248"/>
                <a:gd name="T11" fmla="*/ 87 h 217"/>
                <a:gd name="T12" fmla="*/ 229 w 248"/>
                <a:gd name="T13" fmla="*/ 77 h 217"/>
                <a:gd name="T14" fmla="*/ 240 w 248"/>
                <a:gd name="T15" fmla="*/ 112 h 217"/>
                <a:gd name="T16" fmla="*/ 215 w 248"/>
                <a:gd name="T17" fmla="*/ 122 h 217"/>
                <a:gd name="T18" fmla="*/ 202 w 248"/>
                <a:gd name="T19" fmla="*/ 217 h 217"/>
                <a:gd name="T20" fmla="*/ 49 w 248"/>
                <a:gd name="T21" fmla="*/ 204 h 217"/>
                <a:gd name="T22" fmla="*/ 17 w 248"/>
                <a:gd name="T23" fmla="*/ 177 h 217"/>
                <a:gd name="T24" fmla="*/ 0 w 248"/>
                <a:gd name="T25" fmla="*/ 183 h 217"/>
                <a:gd name="T26" fmla="*/ 17 w 248"/>
                <a:gd name="T27" fmla="*/ 125 h 217"/>
                <a:gd name="T28" fmla="*/ 49 w 248"/>
                <a:gd name="T29" fmla="*/ 131 h 217"/>
                <a:gd name="T30" fmla="*/ 54 w 248"/>
                <a:gd name="T31" fmla="*/ 105 h 217"/>
                <a:gd name="T32" fmla="*/ 30 w 248"/>
                <a:gd name="T33" fmla="*/ 68 h 217"/>
                <a:gd name="T34" fmla="*/ 70 w 248"/>
                <a:gd name="T35" fmla="*/ 28 h 217"/>
                <a:gd name="T36" fmla="*/ 110 w 248"/>
                <a:gd name="T37" fmla="*/ 68 h 217"/>
                <a:gd name="T38" fmla="*/ 90 w 248"/>
                <a:gd name="T39" fmla="*/ 102 h 217"/>
                <a:gd name="T40" fmla="*/ 173 w 248"/>
                <a:gd name="T41" fmla="*/ 68 h 217"/>
                <a:gd name="T42" fmla="*/ 193 w 248"/>
                <a:gd name="T43" fmla="*/ 81 h 217"/>
                <a:gd name="T44" fmla="*/ 151 w 248"/>
                <a:gd name="T45" fmla="*/ 55 h 217"/>
                <a:gd name="T46" fmla="*/ 128 w 248"/>
                <a:gd name="T47" fmla="*/ 54 h 217"/>
                <a:gd name="T48" fmla="*/ 151 w 248"/>
                <a:gd name="T49" fmla="*/ 55 h 217"/>
                <a:gd name="T50" fmla="*/ 158 w 248"/>
                <a:gd name="T51" fmla="*/ 42 h 217"/>
                <a:gd name="T52" fmla="*/ 139 w 248"/>
                <a:gd name="T53" fmla="*/ 27 h 217"/>
                <a:gd name="T54" fmla="*/ 181 w 248"/>
                <a:gd name="T55" fmla="*/ 55 h 217"/>
                <a:gd name="T56" fmla="*/ 204 w 248"/>
                <a:gd name="T57" fmla="*/ 54 h 217"/>
                <a:gd name="T58" fmla="*/ 181 w 248"/>
                <a:gd name="T59" fmla="*/ 55 h 217"/>
                <a:gd name="T60" fmla="*/ 138 w 248"/>
                <a:gd name="T61" fmla="*/ 80 h 217"/>
                <a:gd name="T62" fmla="*/ 158 w 248"/>
                <a:gd name="T63" fmla="*/ 91 h 217"/>
                <a:gd name="T64" fmla="*/ 173 w 248"/>
                <a:gd name="T65" fmla="*/ 42 h 217"/>
                <a:gd name="T66" fmla="*/ 193 w 248"/>
                <a:gd name="T67" fmla="*/ 27 h 217"/>
                <a:gd name="T68" fmla="*/ 173 w 248"/>
                <a:gd name="T69" fmla="*/ 42 h 217"/>
                <a:gd name="T70" fmla="*/ 75 w 248"/>
                <a:gd name="T71" fmla="*/ 78 h 217"/>
                <a:gd name="T72" fmla="*/ 90 w 248"/>
                <a:gd name="T73" fmla="*/ 88 h 217"/>
                <a:gd name="T74" fmla="*/ 59 w 248"/>
                <a:gd name="T75" fmla="*/ 69 h 217"/>
                <a:gd name="T76" fmla="*/ 41 w 248"/>
                <a:gd name="T77" fmla="*/ 68 h 217"/>
                <a:gd name="T78" fmla="*/ 59 w 248"/>
                <a:gd name="T79" fmla="*/ 69 h 217"/>
                <a:gd name="T80" fmla="*/ 64 w 248"/>
                <a:gd name="T81" fmla="*/ 60 h 217"/>
                <a:gd name="T82" fmla="*/ 50 w 248"/>
                <a:gd name="T83" fmla="*/ 48 h 217"/>
                <a:gd name="T84" fmla="*/ 80 w 248"/>
                <a:gd name="T85" fmla="*/ 69 h 217"/>
                <a:gd name="T86" fmla="*/ 98 w 248"/>
                <a:gd name="T87" fmla="*/ 68 h 217"/>
                <a:gd name="T88" fmla="*/ 80 w 248"/>
                <a:gd name="T89" fmla="*/ 69 h 217"/>
                <a:gd name="T90" fmla="*/ 49 w 248"/>
                <a:gd name="T91" fmla="*/ 87 h 217"/>
                <a:gd name="T92" fmla="*/ 64 w 248"/>
                <a:gd name="T93" fmla="*/ 96 h 217"/>
                <a:gd name="T94" fmla="*/ 75 w 248"/>
                <a:gd name="T95" fmla="*/ 60 h 217"/>
                <a:gd name="T96" fmla="*/ 90 w 248"/>
                <a:gd name="T97" fmla="*/ 48 h 217"/>
                <a:gd name="T98" fmla="*/ 75 w 248"/>
                <a:gd name="T99" fmla="*/ 6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8" h="217">
                  <a:moveTo>
                    <a:pt x="90" y="102"/>
                  </a:moveTo>
                  <a:cubicBezTo>
                    <a:pt x="142" y="102"/>
                    <a:pt x="142" y="102"/>
                    <a:pt x="142" y="102"/>
                  </a:cubicBezTo>
                  <a:cubicBezTo>
                    <a:pt x="137" y="100"/>
                    <a:pt x="132" y="96"/>
                    <a:pt x="128" y="92"/>
                  </a:cubicBezTo>
                  <a:cubicBezTo>
                    <a:pt x="118" y="82"/>
                    <a:pt x="112" y="69"/>
                    <a:pt x="112" y="54"/>
                  </a:cubicBezTo>
                  <a:cubicBezTo>
                    <a:pt x="112" y="39"/>
                    <a:pt x="118" y="25"/>
                    <a:pt x="128" y="16"/>
                  </a:cubicBezTo>
                  <a:cubicBezTo>
                    <a:pt x="137" y="6"/>
                    <a:pt x="151" y="0"/>
                    <a:pt x="166" y="0"/>
                  </a:cubicBezTo>
                  <a:cubicBezTo>
                    <a:pt x="181" y="0"/>
                    <a:pt x="194" y="6"/>
                    <a:pt x="204" y="16"/>
                  </a:cubicBezTo>
                  <a:cubicBezTo>
                    <a:pt x="214" y="25"/>
                    <a:pt x="220" y="39"/>
                    <a:pt x="220" y="54"/>
                  </a:cubicBezTo>
                  <a:cubicBezTo>
                    <a:pt x="220" y="69"/>
                    <a:pt x="214" y="82"/>
                    <a:pt x="204" y="92"/>
                  </a:cubicBezTo>
                  <a:cubicBezTo>
                    <a:pt x="200" y="96"/>
                    <a:pt x="195" y="100"/>
                    <a:pt x="190" y="102"/>
                  </a:cubicBezTo>
                  <a:cubicBezTo>
                    <a:pt x="200" y="102"/>
                    <a:pt x="200" y="102"/>
                    <a:pt x="200" y="102"/>
                  </a:cubicBezTo>
                  <a:cubicBezTo>
                    <a:pt x="222" y="87"/>
                    <a:pt x="222" y="87"/>
                    <a:pt x="222" y="87"/>
                  </a:cubicBezTo>
                  <a:cubicBezTo>
                    <a:pt x="220" y="83"/>
                    <a:pt x="220" y="83"/>
                    <a:pt x="220" y="83"/>
                  </a:cubicBezTo>
                  <a:cubicBezTo>
                    <a:pt x="229" y="77"/>
                    <a:pt x="229" y="77"/>
                    <a:pt x="229" y="77"/>
                  </a:cubicBezTo>
                  <a:cubicBezTo>
                    <a:pt x="248" y="106"/>
                    <a:pt x="248" y="106"/>
                    <a:pt x="248" y="106"/>
                  </a:cubicBezTo>
                  <a:cubicBezTo>
                    <a:pt x="240" y="112"/>
                    <a:pt x="240" y="112"/>
                    <a:pt x="240" y="112"/>
                  </a:cubicBezTo>
                  <a:cubicBezTo>
                    <a:pt x="237" y="108"/>
                    <a:pt x="237" y="108"/>
                    <a:pt x="237" y="108"/>
                  </a:cubicBezTo>
                  <a:cubicBezTo>
                    <a:pt x="215" y="122"/>
                    <a:pt x="215" y="122"/>
                    <a:pt x="215" y="122"/>
                  </a:cubicBezTo>
                  <a:cubicBezTo>
                    <a:pt x="215" y="204"/>
                    <a:pt x="215" y="204"/>
                    <a:pt x="215" y="204"/>
                  </a:cubicBezTo>
                  <a:cubicBezTo>
                    <a:pt x="215" y="211"/>
                    <a:pt x="209" y="217"/>
                    <a:pt x="202" y="217"/>
                  </a:cubicBezTo>
                  <a:cubicBezTo>
                    <a:pt x="62" y="217"/>
                    <a:pt x="62" y="217"/>
                    <a:pt x="62" y="217"/>
                  </a:cubicBezTo>
                  <a:cubicBezTo>
                    <a:pt x="55" y="217"/>
                    <a:pt x="49" y="211"/>
                    <a:pt x="49" y="204"/>
                  </a:cubicBezTo>
                  <a:cubicBezTo>
                    <a:pt x="49" y="177"/>
                    <a:pt x="49" y="177"/>
                    <a:pt x="49" y="177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17" y="183"/>
                    <a:pt x="17" y="183"/>
                    <a:pt x="17" y="183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49" y="131"/>
                    <a:pt x="49" y="131"/>
                    <a:pt x="49" y="131"/>
                  </a:cubicBezTo>
                  <a:cubicBezTo>
                    <a:pt x="49" y="115"/>
                    <a:pt x="49" y="115"/>
                    <a:pt x="49" y="115"/>
                  </a:cubicBezTo>
                  <a:cubicBezTo>
                    <a:pt x="49" y="111"/>
                    <a:pt x="51" y="107"/>
                    <a:pt x="54" y="105"/>
                  </a:cubicBezTo>
                  <a:cubicBezTo>
                    <a:pt x="49" y="103"/>
                    <a:pt x="45" y="100"/>
                    <a:pt x="41" y="96"/>
                  </a:cubicBezTo>
                  <a:cubicBezTo>
                    <a:pt x="34" y="89"/>
                    <a:pt x="30" y="79"/>
                    <a:pt x="30" y="68"/>
                  </a:cubicBezTo>
                  <a:cubicBezTo>
                    <a:pt x="30" y="57"/>
                    <a:pt x="34" y="47"/>
                    <a:pt x="41" y="40"/>
                  </a:cubicBezTo>
                  <a:cubicBezTo>
                    <a:pt x="49" y="33"/>
                    <a:pt x="59" y="28"/>
                    <a:pt x="70" y="28"/>
                  </a:cubicBezTo>
                  <a:cubicBezTo>
                    <a:pt x="81" y="28"/>
                    <a:pt x="91" y="33"/>
                    <a:pt x="98" y="40"/>
                  </a:cubicBezTo>
                  <a:cubicBezTo>
                    <a:pt x="105" y="47"/>
                    <a:pt x="110" y="57"/>
                    <a:pt x="110" y="68"/>
                  </a:cubicBezTo>
                  <a:cubicBezTo>
                    <a:pt x="110" y="79"/>
                    <a:pt x="105" y="89"/>
                    <a:pt x="98" y="96"/>
                  </a:cubicBezTo>
                  <a:cubicBezTo>
                    <a:pt x="96" y="99"/>
                    <a:pt x="93" y="101"/>
                    <a:pt x="90" y="102"/>
                  </a:cubicBezTo>
                  <a:close/>
                  <a:moveTo>
                    <a:pt x="194" y="80"/>
                  </a:moveTo>
                  <a:cubicBezTo>
                    <a:pt x="173" y="68"/>
                    <a:pt x="173" y="68"/>
                    <a:pt x="173" y="68"/>
                  </a:cubicBezTo>
                  <a:cubicBezTo>
                    <a:pt x="173" y="91"/>
                    <a:pt x="173" y="91"/>
                    <a:pt x="173" y="91"/>
                  </a:cubicBezTo>
                  <a:cubicBezTo>
                    <a:pt x="181" y="90"/>
                    <a:pt x="188" y="86"/>
                    <a:pt x="193" y="81"/>
                  </a:cubicBezTo>
                  <a:cubicBezTo>
                    <a:pt x="193" y="81"/>
                    <a:pt x="194" y="80"/>
                    <a:pt x="194" y="80"/>
                  </a:cubicBezTo>
                  <a:close/>
                  <a:moveTo>
                    <a:pt x="151" y="55"/>
                  </a:moveTo>
                  <a:cubicBezTo>
                    <a:pt x="129" y="43"/>
                    <a:pt x="129" y="43"/>
                    <a:pt x="129" y="43"/>
                  </a:cubicBezTo>
                  <a:cubicBezTo>
                    <a:pt x="128" y="46"/>
                    <a:pt x="128" y="50"/>
                    <a:pt x="128" y="54"/>
                  </a:cubicBezTo>
                  <a:cubicBezTo>
                    <a:pt x="128" y="59"/>
                    <a:pt x="128" y="63"/>
                    <a:pt x="130" y="67"/>
                  </a:cubicBezTo>
                  <a:cubicBezTo>
                    <a:pt x="151" y="55"/>
                    <a:pt x="151" y="55"/>
                    <a:pt x="151" y="55"/>
                  </a:cubicBezTo>
                  <a:close/>
                  <a:moveTo>
                    <a:pt x="136" y="30"/>
                  </a:moveTo>
                  <a:cubicBezTo>
                    <a:pt x="158" y="42"/>
                    <a:pt x="158" y="42"/>
                    <a:pt x="158" y="42"/>
                  </a:cubicBezTo>
                  <a:cubicBezTo>
                    <a:pt x="158" y="16"/>
                    <a:pt x="158" y="16"/>
                    <a:pt x="158" y="16"/>
                  </a:cubicBezTo>
                  <a:cubicBezTo>
                    <a:pt x="151" y="18"/>
                    <a:pt x="144" y="22"/>
                    <a:pt x="139" y="27"/>
                  </a:cubicBezTo>
                  <a:cubicBezTo>
                    <a:pt x="138" y="28"/>
                    <a:pt x="137" y="29"/>
                    <a:pt x="136" y="30"/>
                  </a:cubicBezTo>
                  <a:close/>
                  <a:moveTo>
                    <a:pt x="181" y="55"/>
                  </a:moveTo>
                  <a:cubicBezTo>
                    <a:pt x="202" y="67"/>
                    <a:pt x="202" y="67"/>
                    <a:pt x="202" y="67"/>
                  </a:cubicBezTo>
                  <a:cubicBezTo>
                    <a:pt x="203" y="63"/>
                    <a:pt x="204" y="59"/>
                    <a:pt x="204" y="54"/>
                  </a:cubicBezTo>
                  <a:cubicBezTo>
                    <a:pt x="204" y="50"/>
                    <a:pt x="204" y="46"/>
                    <a:pt x="202" y="43"/>
                  </a:cubicBezTo>
                  <a:cubicBezTo>
                    <a:pt x="181" y="55"/>
                    <a:pt x="181" y="55"/>
                    <a:pt x="181" y="55"/>
                  </a:cubicBezTo>
                  <a:close/>
                  <a:moveTo>
                    <a:pt x="158" y="68"/>
                  </a:moveTo>
                  <a:cubicBezTo>
                    <a:pt x="138" y="80"/>
                    <a:pt x="138" y="80"/>
                    <a:pt x="138" y="80"/>
                  </a:cubicBezTo>
                  <a:cubicBezTo>
                    <a:pt x="138" y="80"/>
                    <a:pt x="138" y="81"/>
                    <a:pt x="139" y="81"/>
                  </a:cubicBezTo>
                  <a:cubicBezTo>
                    <a:pt x="144" y="86"/>
                    <a:pt x="151" y="90"/>
                    <a:pt x="158" y="91"/>
                  </a:cubicBezTo>
                  <a:cubicBezTo>
                    <a:pt x="158" y="68"/>
                    <a:pt x="158" y="68"/>
                    <a:pt x="158" y="68"/>
                  </a:cubicBezTo>
                  <a:close/>
                  <a:moveTo>
                    <a:pt x="173" y="42"/>
                  </a:moveTo>
                  <a:cubicBezTo>
                    <a:pt x="195" y="30"/>
                    <a:pt x="195" y="30"/>
                    <a:pt x="195" y="30"/>
                  </a:cubicBezTo>
                  <a:cubicBezTo>
                    <a:pt x="195" y="29"/>
                    <a:pt x="194" y="28"/>
                    <a:pt x="193" y="27"/>
                  </a:cubicBezTo>
                  <a:cubicBezTo>
                    <a:pt x="188" y="22"/>
                    <a:pt x="181" y="18"/>
                    <a:pt x="173" y="16"/>
                  </a:cubicBezTo>
                  <a:cubicBezTo>
                    <a:pt x="173" y="42"/>
                    <a:pt x="173" y="42"/>
                    <a:pt x="173" y="42"/>
                  </a:cubicBezTo>
                  <a:close/>
                  <a:moveTo>
                    <a:pt x="90" y="87"/>
                  </a:moveTo>
                  <a:cubicBezTo>
                    <a:pt x="75" y="78"/>
                    <a:pt x="75" y="78"/>
                    <a:pt x="75" y="78"/>
                  </a:cubicBezTo>
                  <a:cubicBezTo>
                    <a:pt x="75" y="96"/>
                    <a:pt x="75" y="96"/>
                    <a:pt x="75" y="96"/>
                  </a:cubicBezTo>
                  <a:cubicBezTo>
                    <a:pt x="81" y="95"/>
                    <a:pt x="86" y="92"/>
                    <a:pt x="90" y="88"/>
                  </a:cubicBezTo>
                  <a:cubicBezTo>
                    <a:pt x="90" y="88"/>
                    <a:pt x="90" y="88"/>
                    <a:pt x="90" y="87"/>
                  </a:cubicBezTo>
                  <a:close/>
                  <a:moveTo>
                    <a:pt x="59" y="69"/>
                  </a:moveTo>
                  <a:cubicBezTo>
                    <a:pt x="43" y="60"/>
                    <a:pt x="43" y="60"/>
                    <a:pt x="43" y="60"/>
                  </a:cubicBezTo>
                  <a:cubicBezTo>
                    <a:pt x="42" y="62"/>
                    <a:pt x="41" y="65"/>
                    <a:pt x="41" y="68"/>
                  </a:cubicBezTo>
                  <a:cubicBezTo>
                    <a:pt x="41" y="72"/>
                    <a:pt x="42" y="75"/>
                    <a:pt x="43" y="78"/>
                  </a:cubicBezTo>
                  <a:cubicBezTo>
                    <a:pt x="59" y="69"/>
                    <a:pt x="59" y="69"/>
                    <a:pt x="59" y="69"/>
                  </a:cubicBezTo>
                  <a:close/>
                  <a:moveTo>
                    <a:pt x="48" y="50"/>
                  </a:moveTo>
                  <a:cubicBezTo>
                    <a:pt x="64" y="60"/>
                    <a:pt x="64" y="60"/>
                    <a:pt x="64" y="6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59" y="42"/>
                    <a:pt x="54" y="44"/>
                    <a:pt x="50" y="48"/>
                  </a:cubicBezTo>
                  <a:cubicBezTo>
                    <a:pt x="49" y="49"/>
                    <a:pt x="48" y="50"/>
                    <a:pt x="48" y="50"/>
                  </a:cubicBezTo>
                  <a:close/>
                  <a:moveTo>
                    <a:pt x="80" y="69"/>
                  </a:moveTo>
                  <a:cubicBezTo>
                    <a:pt x="96" y="78"/>
                    <a:pt x="96" y="78"/>
                    <a:pt x="96" y="78"/>
                  </a:cubicBezTo>
                  <a:cubicBezTo>
                    <a:pt x="97" y="75"/>
                    <a:pt x="98" y="72"/>
                    <a:pt x="98" y="68"/>
                  </a:cubicBezTo>
                  <a:cubicBezTo>
                    <a:pt x="98" y="65"/>
                    <a:pt x="97" y="62"/>
                    <a:pt x="97" y="60"/>
                  </a:cubicBezTo>
                  <a:cubicBezTo>
                    <a:pt x="80" y="69"/>
                    <a:pt x="80" y="69"/>
                    <a:pt x="80" y="69"/>
                  </a:cubicBezTo>
                  <a:close/>
                  <a:moveTo>
                    <a:pt x="64" y="79"/>
                  </a:moveTo>
                  <a:cubicBezTo>
                    <a:pt x="49" y="87"/>
                    <a:pt x="49" y="87"/>
                    <a:pt x="49" y="87"/>
                  </a:cubicBezTo>
                  <a:cubicBezTo>
                    <a:pt x="49" y="88"/>
                    <a:pt x="49" y="88"/>
                    <a:pt x="50" y="88"/>
                  </a:cubicBezTo>
                  <a:cubicBezTo>
                    <a:pt x="54" y="92"/>
                    <a:pt x="59" y="95"/>
                    <a:pt x="64" y="96"/>
                  </a:cubicBezTo>
                  <a:cubicBezTo>
                    <a:pt x="64" y="79"/>
                    <a:pt x="64" y="79"/>
                    <a:pt x="64" y="79"/>
                  </a:cubicBezTo>
                  <a:close/>
                  <a:moveTo>
                    <a:pt x="75" y="60"/>
                  </a:moveTo>
                  <a:cubicBezTo>
                    <a:pt x="91" y="50"/>
                    <a:pt x="91" y="50"/>
                    <a:pt x="91" y="50"/>
                  </a:cubicBezTo>
                  <a:cubicBezTo>
                    <a:pt x="91" y="50"/>
                    <a:pt x="90" y="49"/>
                    <a:pt x="90" y="48"/>
                  </a:cubicBezTo>
                  <a:cubicBezTo>
                    <a:pt x="86" y="44"/>
                    <a:pt x="81" y="42"/>
                    <a:pt x="75" y="40"/>
                  </a:cubicBezTo>
                  <a:lnTo>
                    <a:pt x="75" y="60"/>
                  </a:lnTo>
                  <a:close/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>
                <a:solidFill>
                  <a:srgbClr val="1A94BC"/>
                </a:solidFill>
                <a:latin typeface="Impact MT Std" pitchFamily="34" charset="0"/>
              </a:endParaRPr>
            </a:p>
          </p:txBody>
        </p:sp>
      </p:grpSp>
      <p:sp>
        <p:nvSpPr>
          <p:cNvPr id="11" name="TextBox 64"/>
          <p:cNvSpPr txBox="1"/>
          <p:nvPr/>
        </p:nvSpPr>
        <p:spPr>
          <a:xfrm>
            <a:off x="5167795" y="4003894"/>
            <a:ext cx="1907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5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1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7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67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3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59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5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PART 03</a:t>
            </a:r>
            <a:r>
              <a:rPr lang="zh-CN" altLang="en-US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 </a:t>
            </a:r>
            <a:endParaRPr lang="en-US" altLang="zh-CN" sz="32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" name="TextBox 64"/>
          <p:cNvSpPr txBox="1"/>
          <p:nvPr/>
        </p:nvSpPr>
        <p:spPr>
          <a:xfrm>
            <a:off x="4126819" y="3172897"/>
            <a:ext cx="39356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800" b="1" spc="75" dirty="0">
                <a:solidFill>
                  <a:srgbClr val="1FA3B5"/>
                </a:solidFill>
                <a:cs typeface="+mn-ea"/>
                <a:sym typeface="+mn-lt"/>
              </a:rPr>
              <a:t>工作存在不足</a:t>
            </a:r>
          </a:p>
        </p:txBody>
      </p:sp>
      <p:sp>
        <p:nvSpPr>
          <p:cNvPr id="13" name="矩形 12"/>
          <p:cNvSpPr/>
          <p:nvPr/>
        </p:nvSpPr>
        <p:spPr>
          <a:xfrm>
            <a:off x="4126821" y="4667067"/>
            <a:ext cx="1822450" cy="37846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14630" indent="-214630">
              <a:buFont typeface="Wingdings" panose="05000000000000000000" pitchFamily="2" charset="2"/>
              <a:buChar char="l"/>
            </a:pPr>
            <a:r>
              <a:rPr lang="zh-CN" altLang="en-US" sz="186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认识上的不足</a:t>
            </a:r>
          </a:p>
        </p:txBody>
      </p:sp>
      <p:sp>
        <p:nvSpPr>
          <p:cNvPr id="14" name="矩形 13"/>
          <p:cNvSpPr/>
          <p:nvPr/>
        </p:nvSpPr>
        <p:spPr>
          <a:xfrm>
            <a:off x="6298521" y="4645661"/>
            <a:ext cx="1822450" cy="37846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14630" indent="-214630">
              <a:buFont typeface="Wingdings" panose="05000000000000000000" pitchFamily="2" charset="2"/>
              <a:buChar char="l"/>
            </a:pPr>
            <a:r>
              <a:rPr lang="zh-CN" altLang="en-US" sz="186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管理上的不足</a:t>
            </a:r>
          </a:p>
        </p:txBody>
      </p:sp>
      <p:sp>
        <p:nvSpPr>
          <p:cNvPr id="15" name="矩形 14"/>
          <p:cNvSpPr/>
          <p:nvPr/>
        </p:nvSpPr>
        <p:spPr>
          <a:xfrm>
            <a:off x="4126821" y="5085169"/>
            <a:ext cx="1584960" cy="37846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14630" indent="-214630">
              <a:buFont typeface="Wingdings" panose="05000000000000000000" pitchFamily="2" charset="2"/>
              <a:buChar char="l"/>
            </a:pPr>
            <a:r>
              <a:rPr lang="zh-CN" altLang="en-US" sz="186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执行力问题</a:t>
            </a:r>
          </a:p>
        </p:txBody>
      </p:sp>
      <p:sp>
        <p:nvSpPr>
          <p:cNvPr id="16" name="矩形 15"/>
          <p:cNvSpPr/>
          <p:nvPr/>
        </p:nvSpPr>
        <p:spPr>
          <a:xfrm>
            <a:off x="6298521" y="5063761"/>
            <a:ext cx="1822450" cy="37846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14630" indent="-214630">
              <a:buFont typeface="Wingdings" panose="05000000000000000000" pitchFamily="2" charset="2"/>
              <a:buChar char="l"/>
            </a:pPr>
            <a:r>
              <a:rPr lang="zh-CN" altLang="en-US" sz="186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改善不足对策</a:t>
            </a:r>
          </a:p>
        </p:txBody>
      </p:sp>
      <p:sp>
        <p:nvSpPr>
          <p:cNvPr id="17" name="矩形 16"/>
          <p:cNvSpPr/>
          <p:nvPr/>
        </p:nvSpPr>
        <p:spPr>
          <a:xfrm>
            <a:off x="4126819" y="5507985"/>
            <a:ext cx="1347470" cy="37846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14630" indent="-214630">
              <a:buFont typeface="Wingdings" panose="05000000000000000000" pitchFamily="2" charset="2"/>
              <a:buChar char="l"/>
            </a:pPr>
            <a:r>
              <a:rPr lang="zh-CN" altLang="en-US" sz="186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改善方法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b3e74b4-a91e-4167-b449-5371e248126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068021" y="1266093"/>
            <a:ext cx="9851816" cy="4319993"/>
            <a:chOff x="1307172" y="1484784"/>
            <a:chExt cx="9577657" cy="4199775"/>
          </a:xfrm>
        </p:grpSpPr>
        <p:sp>
          <p:nvSpPr>
            <p:cNvPr id="3" name="iṧ1iḓé"/>
            <p:cNvSpPr/>
            <p:nvPr/>
          </p:nvSpPr>
          <p:spPr>
            <a:xfrm>
              <a:off x="1307173" y="3754159"/>
              <a:ext cx="1919556" cy="1930400"/>
            </a:xfrm>
            <a:prstGeom prst="roundRect">
              <a:avLst>
                <a:gd name="adj" fmla="val 8192"/>
              </a:avLst>
            </a:prstGeom>
            <a:solidFill>
              <a:srgbClr val="768394">
                <a:lumMod val="20000"/>
                <a:lumOff val="80000"/>
              </a:srgbClr>
            </a:solidFill>
            <a:ln w="762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4" name="íṩliḍé"/>
            <p:cNvSpPr/>
            <p:nvPr/>
          </p:nvSpPr>
          <p:spPr>
            <a:xfrm>
              <a:off x="3859873" y="3754159"/>
              <a:ext cx="1919556" cy="1930400"/>
            </a:xfrm>
            <a:prstGeom prst="roundRect">
              <a:avLst>
                <a:gd name="adj" fmla="val 8192"/>
              </a:avLst>
            </a:prstGeom>
            <a:solidFill>
              <a:srgbClr val="768394">
                <a:lumMod val="20000"/>
                <a:lumOff val="80000"/>
              </a:srgbClr>
            </a:solidFill>
            <a:ln w="762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5" name="iṣľïďê"/>
            <p:cNvSpPr/>
            <p:nvPr/>
          </p:nvSpPr>
          <p:spPr>
            <a:xfrm>
              <a:off x="6412573" y="3754159"/>
              <a:ext cx="1919556" cy="1930400"/>
            </a:xfrm>
            <a:prstGeom prst="roundRect">
              <a:avLst>
                <a:gd name="adj" fmla="val 8192"/>
              </a:avLst>
            </a:prstGeom>
            <a:solidFill>
              <a:srgbClr val="768394">
                <a:lumMod val="20000"/>
                <a:lumOff val="80000"/>
              </a:srgbClr>
            </a:solidFill>
            <a:ln w="762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6" name="íṩḷîḍé"/>
            <p:cNvSpPr/>
            <p:nvPr/>
          </p:nvSpPr>
          <p:spPr>
            <a:xfrm>
              <a:off x="8965273" y="3754159"/>
              <a:ext cx="1919556" cy="1930400"/>
            </a:xfrm>
            <a:prstGeom prst="roundRect">
              <a:avLst>
                <a:gd name="adj" fmla="val 8192"/>
              </a:avLst>
            </a:prstGeom>
            <a:solidFill>
              <a:srgbClr val="768394">
                <a:lumMod val="20000"/>
                <a:lumOff val="80000"/>
              </a:srgbClr>
            </a:solidFill>
            <a:ln w="762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7" name="isľîḋe"/>
            <p:cNvSpPr/>
            <p:nvPr/>
          </p:nvSpPr>
          <p:spPr>
            <a:xfrm>
              <a:off x="1681324" y="2914532"/>
              <a:ext cx="1171254" cy="1171254"/>
            </a:xfrm>
            <a:prstGeom prst="ellipse">
              <a:avLst/>
            </a:prstGeom>
            <a:solidFill>
              <a:srgbClr val="1A94BC"/>
            </a:solidFill>
            <a:ln w="76200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8" name="íṡḻiḓe"/>
            <p:cNvSpPr/>
            <p:nvPr/>
          </p:nvSpPr>
          <p:spPr>
            <a:xfrm>
              <a:off x="4234024" y="2914532"/>
              <a:ext cx="1171254" cy="1171254"/>
            </a:xfrm>
            <a:prstGeom prst="ellipse">
              <a:avLst/>
            </a:prstGeom>
            <a:solidFill>
              <a:srgbClr val="1A94BC"/>
            </a:solidFill>
            <a:ln w="76200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9" name="íṧ1iḋê"/>
            <p:cNvSpPr/>
            <p:nvPr/>
          </p:nvSpPr>
          <p:spPr>
            <a:xfrm>
              <a:off x="6786724" y="2914532"/>
              <a:ext cx="1171254" cy="1171254"/>
            </a:xfrm>
            <a:prstGeom prst="ellipse">
              <a:avLst/>
            </a:prstGeom>
            <a:solidFill>
              <a:srgbClr val="1A94BC"/>
            </a:solidFill>
            <a:ln w="76200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0" name="îšliḍé"/>
            <p:cNvSpPr/>
            <p:nvPr/>
          </p:nvSpPr>
          <p:spPr>
            <a:xfrm>
              <a:off x="9339424" y="2914532"/>
              <a:ext cx="1171254" cy="1171254"/>
            </a:xfrm>
            <a:prstGeom prst="ellipse">
              <a:avLst/>
            </a:prstGeom>
            <a:solidFill>
              <a:srgbClr val="1A94BC"/>
            </a:solidFill>
            <a:ln w="76200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1" name="iśḻïdê"/>
            <p:cNvSpPr/>
            <p:nvPr/>
          </p:nvSpPr>
          <p:spPr>
            <a:xfrm rot="16200000">
              <a:off x="5898437" y="-1072288"/>
              <a:ext cx="401477" cy="7664450"/>
            </a:xfrm>
            <a:prstGeom prst="rightBracket">
              <a:avLst>
                <a:gd name="adj" fmla="val 125376"/>
              </a:avLst>
            </a:prstGeom>
            <a:noFill/>
            <a:ln w="19050" cap="flat" cmpd="sng" algn="ctr">
              <a:solidFill>
                <a:srgbClr val="FFFFFF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2" name="íṥľíďé"/>
            <p:cNvSpPr/>
            <p:nvPr/>
          </p:nvSpPr>
          <p:spPr>
            <a:xfrm rot="16200000">
              <a:off x="5882564" y="1470884"/>
              <a:ext cx="401477" cy="2578103"/>
            </a:xfrm>
            <a:prstGeom prst="rightBracket">
              <a:avLst>
                <a:gd name="adj" fmla="val 125376"/>
              </a:avLst>
            </a:prstGeom>
            <a:noFill/>
            <a:ln w="19050" cap="flat" cmpd="sng" algn="ctr">
              <a:solidFill>
                <a:srgbClr val="FFFFFF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3" name="iṣliďe"/>
            <p:cNvSpPr txBox="1"/>
            <p:nvPr/>
          </p:nvSpPr>
          <p:spPr>
            <a:xfrm>
              <a:off x="1307172" y="4579509"/>
              <a:ext cx="1919557" cy="69449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1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14" name="îšḻíḑe"/>
            <p:cNvSpPr/>
            <p:nvPr/>
          </p:nvSpPr>
          <p:spPr>
            <a:xfrm>
              <a:off x="1307172" y="4318590"/>
              <a:ext cx="1919557" cy="325410"/>
            </a:xfrm>
            <a:prstGeom prst="rect">
              <a:avLst/>
            </a:prstGeom>
          </p:spPr>
          <p:txBody>
            <a:bodyPr wrap="none" lIns="90000" tIns="46800" rIns="90000" bIns="46800" anchor="ctr" anchorCtr="1">
              <a:normAutofit fontScale="92500" lnSpcReduction="1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标题文字添加</a:t>
              </a:r>
            </a:p>
          </p:txBody>
        </p:sp>
        <p:sp>
          <p:nvSpPr>
            <p:cNvPr id="15" name="îś1ïďè"/>
            <p:cNvSpPr txBox="1"/>
            <p:nvPr/>
          </p:nvSpPr>
          <p:spPr>
            <a:xfrm>
              <a:off x="3859873" y="4579509"/>
              <a:ext cx="1919556" cy="69449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1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16" name="íşļîḍe"/>
            <p:cNvSpPr/>
            <p:nvPr/>
          </p:nvSpPr>
          <p:spPr>
            <a:xfrm>
              <a:off x="3859873" y="4318590"/>
              <a:ext cx="1919556" cy="325410"/>
            </a:xfrm>
            <a:prstGeom prst="rect">
              <a:avLst/>
            </a:prstGeom>
          </p:spPr>
          <p:txBody>
            <a:bodyPr wrap="none" lIns="90000" tIns="46800" rIns="90000" bIns="46800" anchor="ctr" anchorCtr="1">
              <a:normAutofit fontScale="92500" lnSpcReduction="1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标题文字添加</a:t>
              </a:r>
            </a:p>
          </p:txBody>
        </p:sp>
        <p:sp>
          <p:nvSpPr>
            <p:cNvPr id="17" name="iṩlïḑe"/>
            <p:cNvSpPr txBox="1"/>
            <p:nvPr/>
          </p:nvSpPr>
          <p:spPr>
            <a:xfrm>
              <a:off x="6412573" y="4579509"/>
              <a:ext cx="1919556" cy="69449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1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18" name="îşḻîďé"/>
            <p:cNvSpPr/>
            <p:nvPr/>
          </p:nvSpPr>
          <p:spPr>
            <a:xfrm>
              <a:off x="6412573" y="4318590"/>
              <a:ext cx="1919556" cy="325410"/>
            </a:xfrm>
            <a:prstGeom prst="rect">
              <a:avLst/>
            </a:prstGeom>
          </p:spPr>
          <p:txBody>
            <a:bodyPr wrap="none" lIns="90000" tIns="46800" rIns="90000" bIns="46800" anchor="ctr" anchorCtr="1">
              <a:normAutofit fontScale="92500" lnSpcReduction="1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标题文字添加</a:t>
              </a:r>
            </a:p>
          </p:txBody>
        </p:sp>
        <p:sp>
          <p:nvSpPr>
            <p:cNvPr id="19" name="îṩḻiḑé"/>
            <p:cNvSpPr txBox="1"/>
            <p:nvPr/>
          </p:nvSpPr>
          <p:spPr>
            <a:xfrm>
              <a:off x="8965273" y="4579509"/>
              <a:ext cx="1919556" cy="69449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1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20" name="ïšḷïḋé"/>
            <p:cNvSpPr/>
            <p:nvPr/>
          </p:nvSpPr>
          <p:spPr>
            <a:xfrm>
              <a:off x="8965273" y="4318590"/>
              <a:ext cx="1919556" cy="325410"/>
            </a:xfrm>
            <a:prstGeom prst="rect">
              <a:avLst/>
            </a:prstGeom>
          </p:spPr>
          <p:txBody>
            <a:bodyPr wrap="none" lIns="90000" tIns="46800" rIns="90000" bIns="46800" anchor="ctr" anchorCtr="1">
              <a:normAutofit fontScale="92500" lnSpcReduction="1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标题文字添加</a:t>
              </a:r>
            </a:p>
          </p:txBody>
        </p:sp>
        <p:sp>
          <p:nvSpPr>
            <p:cNvPr id="21" name="ïṥḷïdê"/>
            <p:cNvSpPr/>
            <p:nvPr/>
          </p:nvSpPr>
          <p:spPr bwMode="auto">
            <a:xfrm>
              <a:off x="1981138" y="3310583"/>
              <a:ext cx="571624" cy="399869"/>
            </a:xfrm>
            <a:custGeom>
              <a:avLst/>
              <a:gdLst>
                <a:gd name="connsiteX0" fmla="*/ 303212 w 338138"/>
                <a:gd name="connsiteY0" fmla="*/ 103188 h 236538"/>
                <a:gd name="connsiteX1" fmla="*/ 303212 w 338138"/>
                <a:gd name="connsiteY1" fmla="*/ 122238 h 236538"/>
                <a:gd name="connsiteX2" fmla="*/ 306034 w 338138"/>
                <a:gd name="connsiteY2" fmla="*/ 122238 h 236538"/>
                <a:gd name="connsiteX3" fmla="*/ 315912 w 338138"/>
                <a:gd name="connsiteY3" fmla="*/ 112713 h 236538"/>
                <a:gd name="connsiteX4" fmla="*/ 306034 w 338138"/>
                <a:gd name="connsiteY4" fmla="*/ 103188 h 236538"/>
                <a:gd name="connsiteX5" fmla="*/ 303212 w 338138"/>
                <a:gd name="connsiteY5" fmla="*/ 103188 h 236538"/>
                <a:gd name="connsiteX6" fmla="*/ 65087 w 338138"/>
                <a:gd name="connsiteY6" fmla="*/ 90488 h 236538"/>
                <a:gd name="connsiteX7" fmla="*/ 61912 w 338138"/>
                <a:gd name="connsiteY7" fmla="*/ 96838 h 236538"/>
                <a:gd name="connsiteX8" fmla="*/ 68262 w 338138"/>
                <a:gd name="connsiteY8" fmla="*/ 96838 h 236538"/>
                <a:gd name="connsiteX9" fmla="*/ 90487 w 338138"/>
                <a:gd name="connsiteY9" fmla="*/ 87313 h 236538"/>
                <a:gd name="connsiteX10" fmla="*/ 90487 w 338138"/>
                <a:gd name="connsiteY10" fmla="*/ 107951 h 236538"/>
                <a:gd name="connsiteX11" fmla="*/ 98107 w 338138"/>
                <a:gd name="connsiteY11" fmla="*/ 107951 h 236538"/>
                <a:gd name="connsiteX12" fmla="*/ 109537 w 338138"/>
                <a:gd name="connsiteY12" fmla="*/ 97632 h 236538"/>
                <a:gd name="connsiteX13" fmla="*/ 98107 w 338138"/>
                <a:gd name="connsiteY13" fmla="*/ 87313 h 236538"/>
                <a:gd name="connsiteX14" fmla="*/ 90487 w 338138"/>
                <a:gd name="connsiteY14" fmla="*/ 87313 h 236538"/>
                <a:gd name="connsiteX15" fmla="*/ 86677 w 338138"/>
                <a:gd name="connsiteY15" fmla="*/ 79375 h 236538"/>
                <a:gd name="connsiteX16" fmla="*/ 98107 w 338138"/>
                <a:gd name="connsiteY16" fmla="*/ 79375 h 236538"/>
                <a:gd name="connsiteX17" fmla="*/ 115887 w 338138"/>
                <a:gd name="connsiteY17" fmla="*/ 97632 h 236538"/>
                <a:gd name="connsiteX18" fmla="*/ 98107 w 338138"/>
                <a:gd name="connsiteY18" fmla="*/ 115888 h 236538"/>
                <a:gd name="connsiteX19" fmla="*/ 86677 w 338138"/>
                <a:gd name="connsiteY19" fmla="*/ 115888 h 236538"/>
                <a:gd name="connsiteX20" fmla="*/ 84137 w 338138"/>
                <a:gd name="connsiteY20" fmla="*/ 113280 h 236538"/>
                <a:gd name="connsiteX21" fmla="*/ 84137 w 338138"/>
                <a:gd name="connsiteY21" fmla="*/ 81983 h 236538"/>
                <a:gd name="connsiteX22" fmla="*/ 86677 w 338138"/>
                <a:gd name="connsiteY22" fmla="*/ 79375 h 236538"/>
                <a:gd name="connsiteX23" fmla="*/ 63764 w 338138"/>
                <a:gd name="connsiteY23" fmla="*/ 79375 h 236538"/>
                <a:gd name="connsiteX24" fmla="*/ 66410 w 338138"/>
                <a:gd name="connsiteY24" fmla="*/ 79375 h 236538"/>
                <a:gd name="connsiteX25" fmla="*/ 69056 w 338138"/>
                <a:gd name="connsiteY25" fmla="*/ 80727 h 236538"/>
                <a:gd name="connsiteX26" fmla="*/ 80962 w 338138"/>
                <a:gd name="connsiteY26" fmla="*/ 113183 h 236538"/>
                <a:gd name="connsiteX27" fmla="*/ 78316 w 338138"/>
                <a:gd name="connsiteY27" fmla="*/ 115888 h 236538"/>
                <a:gd name="connsiteX28" fmla="*/ 75670 w 338138"/>
                <a:gd name="connsiteY28" fmla="*/ 115888 h 236538"/>
                <a:gd name="connsiteX29" fmla="*/ 74347 w 338138"/>
                <a:gd name="connsiteY29" fmla="*/ 114536 h 236538"/>
                <a:gd name="connsiteX30" fmla="*/ 70378 w 338138"/>
                <a:gd name="connsiteY30" fmla="*/ 105069 h 236538"/>
                <a:gd name="connsiteX31" fmla="*/ 59795 w 338138"/>
                <a:gd name="connsiteY31" fmla="*/ 105069 h 236538"/>
                <a:gd name="connsiteX32" fmla="*/ 55826 w 338138"/>
                <a:gd name="connsiteY32" fmla="*/ 114536 h 236538"/>
                <a:gd name="connsiteX33" fmla="*/ 54503 w 338138"/>
                <a:gd name="connsiteY33" fmla="*/ 115888 h 236538"/>
                <a:gd name="connsiteX34" fmla="*/ 51858 w 338138"/>
                <a:gd name="connsiteY34" fmla="*/ 115888 h 236538"/>
                <a:gd name="connsiteX35" fmla="*/ 49212 w 338138"/>
                <a:gd name="connsiteY35" fmla="*/ 114536 h 236538"/>
                <a:gd name="connsiteX36" fmla="*/ 49212 w 338138"/>
                <a:gd name="connsiteY36" fmla="*/ 113183 h 236538"/>
                <a:gd name="connsiteX37" fmla="*/ 61118 w 338138"/>
                <a:gd name="connsiteY37" fmla="*/ 80727 h 236538"/>
                <a:gd name="connsiteX38" fmla="*/ 63764 w 338138"/>
                <a:gd name="connsiteY38" fmla="*/ 79375 h 236538"/>
                <a:gd name="connsiteX39" fmla="*/ 19050 w 338138"/>
                <a:gd name="connsiteY39" fmla="*/ 63500 h 236538"/>
                <a:gd name="connsiteX40" fmla="*/ 19050 w 338138"/>
                <a:gd name="connsiteY40" fmla="*/ 132790 h 236538"/>
                <a:gd name="connsiteX41" fmla="*/ 120915 w 338138"/>
                <a:gd name="connsiteY41" fmla="*/ 132790 h 236538"/>
                <a:gd name="connsiteX42" fmla="*/ 124884 w 338138"/>
                <a:gd name="connsiteY42" fmla="*/ 134097 h 236538"/>
                <a:gd name="connsiteX43" fmla="*/ 161925 w 338138"/>
                <a:gd name="connsiteY43" fmla="*/ 152400 h 236538"/>
                <a:gd name="connsiteX44" fmla="*/ 152665 w 338138"/>
                <a:gd name="connsiteY44" fmla="*/ 123638 h 236538"/>
                <a:gd name="connsiteX45" fmla="*/ 152665 w 338138"/>
                <a:gd name="connsiteY45" fmla="*/ 121024 h 236538"/>
                <a:gd name="connsiteX46" fmla="*/ 152665 w 338138"/>
                <a:gd name="connsiteY46" fmla="*/ 63500 h 236538"/>
                <a:gd name="connsiteX47" fmla="*/ 19050 w 338138"/>
                <a:gd name="connsiteY47" fmla="*/ 63500 h 236538"/>
                <a:gd name="connsiteX48" fmla="*/ 52387 w 338138"/>
                <a:gd name="connsiteY48" fmla="*/ 17463 h 236538"/>
                <a:gd name="connsiteX49" fmla="*/ 52387 w 338138"/>
                <a:gd name="connsiteY49" fmla="*/ 43782 h 236538"/>
                <a:gd name="connsiteX50" fmla="*/ 161817 w 338138"/>
                <a:gd name="connsiteY50" fmla="*/ 43782 h 236538"/>
                <a:gd name="connsiteX51" fmla="*/ 169728 w 338138"/>
                <a:gd name="connsiteY51" fmla="*/ 52994 h 236538"/>
                <a:gd name="connsiteX52" fmla="*/ 169728 w 338138"/>
                <a:gd name="connsiteY52" fmla="*/ 118791 h 236538"/>
                <a:gd name="connsiteX53" fmla="*/ 186868 w 338138"/>
                <a:gd name="connsiteY53" fmla="*/ 167482 h 236538"/>
                <a:gd name="connsiteX54" fmla="*/ 184231 w 338138"/>
                <a:gd name="connsiteY54" fmla="*/ 176693 h 236538"/>
                <a:gd name="connsiteX55" fmla="*/ 177639 w 338138"/>
                <a:gd name="connsiteY55" fmla="*/ 179325 h 236538"/>
                <a:gd name="connsiteX56" fmla="*/ 173683 w 338138"/>
                <a:gd name="connsiteY56" fmla="*/ 178009 h 236538"/>
                <a:gd name="connsiteX57" fmla="*/ 119627 w 338138"/>
                <a:gd name="connsiteY57" fmla="*/ 150374 h 236538"/>
                <a:gd name="connsiteX58" fmla="*/ 52387 w 338138"/>
                <a:gd name="connsiteY58" fmla="*/ 150374 h 236538"/>
                <a:gd name="connsiteX59" fmla="*/ 52387 w 338138"/>
                <a:gd name="connsiteY59" fmla="*/ 217488 h 236538"/>
                <a:gd name="connsiteX60" fmla="*/ 285750 w 338138"/>
                <a:gd name="connsiteY60" fmla="*/ 217488 h 236538"/>
                <a:gd name="connsiteX61" fmla="*/ 285750 w 338138"/>
                <a:gd name="connsiteY61" fmla="*/ 17463 h 236538"/>
                <a:gd name="connsiteX62" fmla="*/ 52387 w 338138"/>
                <a:gd name="connsiteY62" fmla="*/ 17463 h 236538"/>
                <a:gd name="connsiteX63" fmla="*/ 42267 w 338138"/>
                <a:gd name="connsiteY63" fmla="*/ 0 h 236538"/>
                <a:gd name="connsiteX64" fmla="*/ 328892 w 338138"/>
                <a:gd name="connsiteY64" fmla="*/ 0 h 236538"/>
                <a:gd name="connsiteX65" fmla="*/ 338138 w 338138"/>
                <a:gd name="connsiteY65" fmla="*/ 9199 h 236538"/>
                <a:gd name="connsiteX66" fmla="*/ 338138 w 338138"/>
                <a:gd name="connsiteY66" fmla="*/ 227339 h 236538"/>
                <a:gd name="connsiteX67" fmla="*/ 328892 w 338138"/>
                <a:gd name="connsiteY67" fmla="*/ 236538 h 236538"/>
                <a:gd name="connsiteX68" fmla="*/ 42267 w 338138"/>
                <a:gd name="connsiteY68" fmla="*/ 236538 h 236538"/>
                <a:gd name="connsiteX69" fmla="*/ 33021 w 338138"/>
                <a:gd name="connsiteY69" fmla="*/ 227339 h 236538"/>
                <a:gd name="connsiteX70" fmla="*/ 33021 w 338138"/>
                <a:gd name="connsiteY70" fmla="*/ 151122 h 236538"/>
                <a:gd name="connsiteX71" fmla="*/ 9246 w 338138"/>
                <a:gd name="connsiteY71" fmla="*/ 151122 h 236538"/>
                <a:gd name="connsiteX72" fmla="*/ 0 w 338138"/>
                <a:gd name="connsiteY72" fmla="*/ 141923 h 236538"/>
                <a:gd name="connsiteX73" fmla="*/ 0 w 338138"/>
                <a:gd name="connsiteY73" fmla="*/ 53878 h 236538"/>
                <a:gd name="connsiteX74" fmla="*/ 9246 w 338138"/>
                <a:gd name="connsiteY74" fmla="*/ 44679 h 236538"/>
                <a:gd name="connsiteX75" fmla="*/ 33021 w 338138"/>
                <a:gd name="connsiteY75" fmla="*/ 44679 h 236538"/>
                <a:gd name="connsiteX76" fmla="*/ 33021 w 338138"/>
                <a:gd name="connsiteY76" fmla="*/ 9199 h 236538"/>
                <a:gd name="connsiteX77" fmla="*/ 42267 w 338138"/>
                <a:gd name="connsiteY77" fmla="*/ 0 h 236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338138" h="236538">
                  <a:moveTo>
                    <a:pt x="303212" y="103188"/>
                  </a:moveTo>
                  <a:cubicBezTo>
                    <a:pt x="303212" y="103188"/>
                    <a:pt x="303212" y="103188"/>
                    <a:pt x="303212" y="122238"/>
                  </a:cubicBezTo>
                  <a:cubicBezTo>
                    <a:pt x="303212" y="122238"/>
                    <a:pt x="303212" y="122238"/>
                    <a:pt x="306034" y="122238"/>
                  </a:cubicBezTo>
                  <a:cubicBezTo>
                    <a:pt x="311679" y="122238"/>
                    <a:pt x="315912" y="116795"/>
                    <a:pt x="315912" y="112713"/>
                  </a:cubicBezTo>
                  <a:cubicBezTo>
                    <a:pt x="315912" y="107270"/>
                    <a:pt x="311679" y="103188"/>
                    <a:pt x="306034" y="103188"/>
                  </a:cubicBezTo>
                  <a:cubicBezTo>
                    <a:pt x="306034" y="103188"/>
                    <a:pt x="306034" y="103188"/>
                    <a:pt x="303212" y="103188"/>
                  </a:cubicBezTo>
                  <a:close/>
                  <a:moveTo>
                    <a:pt x="65087" y="90488"/>
                  </a:moveTo>
                  <a:lnTo>
                    <a:pt x="61912" y="96838"/>
                  </a:lnTo>
                  <a:lnTo>
                    <a:pt x="68262" y="96838"/>
                  </a:lnTo>
                  <a:close/>
                  <a:moveTo>
                    <a:pt x="90487" y="87313"/>
                  </a:moveTo>
                  <a:cubicBezTo>
                    <a:pt x="90487" y="87313"/>
                    <a:pt x="90487" y="87313"/>
                    <a:pt x="90487" y="107951"/>
                  </a:cubicBezTo>
                  <a:cubicBezTo>
                    <a:pt x="90487" y="107951"/>
                    <a:pt x="90487" y="107951"/>
                    <a:pt x="98107" y="107951"/>
                  </a:cubicBezTo>
                  <a:cubicBezTo>
                    <a:pt x="104457" y="107951"/>
                    <a:pt x="109537" y="104081"/>
                    <a:pt x="109537" y="97632"/>
                  </a:cubicBezTo>
                  <a:cubicBezTo>
                    <a:pt x="109537" y="92473"/>
                    <a:pt x="104457" y="87313"/>
                    <a:pt x="98107" y="87313"/>
                  </a:cubicBezTo>
                  <a:cubicBezTo>
                    <a:pt x="98107" y="87313"/>
                    <a:pt x="98107" y="87313"/>
                    <a:pt x="90487" y="87313"/>
                  </a:cubicBezTo>
                  <a:close/>
                  <a:moveTo>
                    <a:pt x="86677" y="79375"/>
                  </a:moveTo>
                  <a:cubicBezTo>
                    <a:pt x="86677" y="79375"/>
                    <a:pt x="86677" y="79375"/>
                    <a:pt x="98107" y="79375"/>
                  </a:cubicBezTo>
                  <a:cubicBezTo>
                    <a:pt x="108267" y="79375"/>
                    <a:pt x="115887" y="88503"/>
                    <a:pt x="115887" y="97632"/>
                  </a:cubicBezTo>
                  <a:cubicBezTo>
                    <a:pt x="115887" y="108064"/>
                    <a:pt x="108267" y="115888"/>
                    <a:pt x="98107" y="115888"/>
                  </a:cubicBezTo>
                  <a:cubicBezTo>
                    <a:pt x="98107" y="115888"/>
                    <a:pt x="98107" y="115888"/>
                    <a:pt x="86677" y="115888"/>
                  </a:cubicBezTo>
                  <a:cubicBezTo>
                    <a:pt x="85407" y="115888"/>
                    <a:pt x="84137" y="114584"/>
                    <a:pt x="84137" y="113280"/>
                  </a:cubicBezTo>
                  <a:cubicBezTo>
                    <a:pt x="84137" y="113280"/>
                    <a:pt x="84137" y="113280"/>
                    <a:pt x="84137" y="81983"/>
                  </a:cubicBezTo>
                  <a:cubicBezTo>
                    <a:pt x="84137" y="80679"/>
                    <a:pt x="85407" y="79375"/>
                    <a:pt x="86677" y="79375"/>
                  </a:cubicBezTo>
                  <a:close/>
                  <a:moveTo>
                    <a:pt x="63764" y="79375"/>
                  </a:moveTo>
                  <a:cubicBezTo>
                    <a:pt x="63764" y="79375"/>
                    <a:pt x="63764" y="79375"/>
                    <a:pt x="66410" y="79375"/>
                  </a:cubicBezTo>
                  <a:cubicBezTo>
                    <a:pt x="67733" y="79375"/>
                    <a:pt x="67733" y="79375"/>
                    <a:pt x="69056" y="80727"/>
                  </a:cubicBezTo>
                  <a:lnTo>
                    <a:pt x="80962" y="113183"/>
                  </a:lnTo>
                  <a:cubicBezTo>
                    <a:pt x="80962" y="114536"/>
                    <a:pt x="79639" y="115888"/>
                    <a:pt x="78316" y="115888"/>
                  </a:cubicBezTo>
                  <a:cubicBezTo>
                    <a:pt x="78316" y="115888"/>
                    <a:pt x="78316" y="115888"/>
                    <a:pt x="75670" y="115888"/>
                  </a:cubicBezTo>
                  <a:cubicBezTo>
                    <a:pt x="74347" y="115888"/>
                    <a:pt x="74347" y="114536"/>
                    <a:pt x="74347" y="114536"/>
                  </a:cubicBezTo>
                  <a:cubicBezTo>
                    <a:pt x="74347" y="114536"/>
                    <a:pt x="74347" y="114536"/>
                    <a:pt x="70378" y="105069"/>
                  </a:cubicBezTo>
                  <a:cubicBezTo>
                    <a:pt x="70378" y="105069"/>
                    <a:pt x="70378" y="105069"/>
                    <a:pt x="59795" y="105069"/>
                  </a:cubicBezTo>
                  <a:cubicBezTo>
                    <a:pt x="59795" y="105069"/>
                    <a:pt x="59795" y="105069"/>
                    <a:pt x="55826" y="114536"/>
                  </a:cubicBezTo>
                  <a:cubicBezTo>
                    <a:pt x="55826" y="114536"/>
                    <a:pt x="55826" y="115888"/>
                    <a:pt x="54503" y="115888"/>
                  </a:cubicBezTo>
                  <a:cubicBezTo>
                    <a:pt x="54503" y="115888"/>
                    <a:pt x="54503" y="115888"/>
                    <a:pt x="51858" y="115888"/>
                  </a:cubicBezTo>
                  <a:cubicBezTo>
                    <a:pt x="50535" y="115888"/>
                    <a:pt x="50535" y="115888"/>
                    <a:pt x="49212" y="114536"/>
                  </a:cubicBezTo>
                  <a:cubicBezTo>
                    <a:pt x="49212" y="114536"/>
                    <a:pt x="49212" y="113183"/>
                    <a:pt x="49212" y="113183"/>
                  </a:cubicBezTo>
                  <a:cubicBezTo>
                    <a:pt x="49212" y="113183"/>
                    <a:pt x="49212" y="113183"/>
                    <a:pt x="61118" y="80727"/>
                  </a:cubicBezTo>
                  <a:cubicBezTo>
                    <a:pt x="61118" y="79375"/>
                    <a:pt x="62441" y="79375"/>
                    <a:pt x="63764" y="79375"/>
                  </a:cubicBezTo>
                  <a:close/>
                  <a:moveTo>
                    <a:pt x="19050" y="63500"/>
                  </a:moveTo>
                  <a:lnTo>
                    <a:pt x="19050" y="132790"/>
                  </a:lnTo>
                  <a:cubicBezTo>
                    <a:pt x="19050" y="132790"/>
                    <a:pt x="19050" y="132790"/>
                    <a:pt x="120915" y="132790"/>
                  </a:cubicBezTo>
                  <a:cubicBezTo>
                    <a:pt x="122238" y="132790"/>
                    <a:pt x="124884" y="132790"/>
                    <a:pt x="124884" y="134097"/>
                  </a:cubicBezTo>
                  <a:cubicBezTo>
                    <a:pt x="124884" y="134097"/>
                    <a:pt x="124884" y="134097"/>
                    <a:pt x="161925" y="152400"/>
                  </a:cubicBezTo>
                  <a:cubicBezTo>
                    <a:pt x="161925" y="152400"/>
                    <a:pt x="161925" y="152400"/>
                    <a:pt x="152665" y="123638"/>
                  </a:cubicBezTo>
                  <a:cubicBezTo>
                    <a:pt x="152665" y="123638"/>
                    <a:pt x="152665" y="122331"/>
                    <a:pt x="152665" y="121024"/>
                  </a:cubicBezTo>
                  <a:cubicBezTo>
                    <a:pt x="152665" y="121024"/>
                    <a:pt x="152665" y="121024"/>
                    <a:pt x="152665" y="63500"/>
                  </a:cubicBezTo>
                  <a:cubicBezTo>
                    <a:pt x="152665" y="63500"/>
                    <a:pt x="152665" y="63500"/>
                    <a:pt x="19050" y="63500"/>
                  </a:cubicBezTo>
                  <a:close/>
                  <a:moveTo>
                    <a:pt x="52387" y="17463"/>
                  </a:moveTo>
                  <a:cubicBezTo>
                    <a:pt x="52387" y="17463"/>
                    <a:pt x="52387" y="17463"/>
                    <a:pt x="52387" y="43782"/>
                  </a:cubicBezTo>
                  <a:cubicBezTo>
                    <a:pt x="52387" y="43782"/>
                    <a:pt x="52387" y="43782"/>
                    <a:pt x="161817" y="43782"/>
                  </a:cubicBezTo>
                  <a:cubicBezTo>
                    <a:pt x="165773" y="43782"/>
                    <a:pt x="169728" y="49046"/>
                    <a:pt x="169728" y="52994"/>
                  </a:cubicBezTo>
                  <a:cubicBezTo>
                    <a:pt x="169728" y="52994"/>
                    <a:pt x="169728" y="52994"/>
                    <a:pt x="169728" y="118791"/>
                  </a:cubicBezTo>
                  <a:cubicBezTo>
                    <a:pt x="169728" y="118791"/>
                    <a:pt x="169728" y="118791"/>
                    <a:pt x="186868" y="167482"/>
                  </a:cubicBezTo>
                  <a:cubicBezTo>
                    <a:pt x="188186" y="171430"/>
                    <a:pt x="186868" y="174062"/>
                    <a:pt x="184231" y="176693"/>
                  </a:cubicBezTo>
                  <a:cubicBezTo>
                    <a:pt x="181594" y="178009"/>
                    <a:pt x="180275" y="179325"/>
                    <a:pt x="177639" y="179325"/>
                  </a:cubicBezTo>
                  <a:cubicBezTo>
                    <a:pt x="176320" y="179325"/>
                    <a:pt x="175002" y="179325"/>
                    <a:pt x="173683" y="178009"/>
                  </a:cubicBezTo>
                  <a:cubicBezTo>
                    <a:pt x="173683" y="178009"/>
                    <a:pt x="173683" y="178009"/>
                    <a:pt x="119627" y="150374"/>
                  </a:cubicBezTo>
                  <a:cubicBezTo>
                    <a:pt x="119627" y="150374"/>
                    <a:pt x="119627" y="150374"/>
                    <a:pt x="52387" y="150374"/>
                  </a:cubicBezTo>
                  <a:cubicBezTo>
                    <a:pt x="52387" y="150374"/>
                    <a:pt x="52387" y="150374"/>
                    <a:pt x="52387" y="217488"/>
                  </a:cubicBezTo>
                  <a:cubicBezTo>
                    <a:pt x="52387" y="217488"/>
                    <a:pt x="52387" y="217488"/>
                    <a:pt x="285750" y="217488"/>
                  </a:cubicBezTo>
                  <a:lnTo>
                    <a:pt x="285750" y="17463"/>
                  </a:lnTo>
                  <a:cubicBezTo>
                    <a:pt x="285750" y="17463"/>
                    <a:pt x="285750" y="17463"/>
                    <a:pt x="52387" y="17463"/>
                  </a:cubicBezTo>
                  <a:close/>
                  <a:moveTo>
                    <a:pt x="42267" y="0"/>
                  </a:moveTo>
                  <a:cubicBezTo>
                    <a:pt x="42267" y="0"/>
                    <a:pt x="42267" y="0"/>
                    <a:pt x="328892" y="0"/>
                  </a:cubicBezTo>
                  <a:cubicBezTo>
                    <a:pt x="334176" y="0"/>
                    <a:pt x="338138" y="3942"/>
                    <a:pt x="338138" y="9199"/>
                  </a:cubicBezTo>
                  <a:cubicBezTo>
                    <a:pt x="338138" y="9199"/>
                    <a:pt x="338138" y="9199"/>
                    <a:pt x="338138" y="227339"/>
                  </a:cubicBezTo>
                  <a:cubicBezTo>
                    <a:pt x="338138" y="232596"/>
                    <a:pt x="334176" y="236538"/>
                    <a:pt x="328892" y="236538"/>
                  </a:cubicBezTo>
                  <a:cubicBezTo>
                    <a:pt x="328892" y="236538"/>
                    <a:pt x="328892" y="236538"/>
                    <a:pt x="42267" y="236538"/>
                  </a:cubicBezTo>
                  <a:cubicBezTo>
                    <a:pt x="36984" y="236538"/>
                    <a:pt x="33021" y="232596"/>
                    <a:pt x="33021" y="227339"/>
                  </a:cubicBezTo>
                  <a:cubicBezTo>
                    <a:pt x="33021" y="227339"/>
                    <a:pt x="33021" y="227339"/>
                    <a:pt x="33021" y="151122"/>
                  </a:cubicBezTo>
                  <a:cubicBezTo>
                    <a:pt x="33021" y="151122"/>
                    <a:pt x="33021" y="151122"/>
                    <a:pt x="9246" y="151122"/>
                  </a:cubicBezTo>
                  <a:cubicBezTo>
                    <a:pt x="3962" y="151122"/>
                    <a:pt x="0" y="147179"/>
                    <a:pt x="0" y="141923"/>
                  </a:cubicBezTo>
                  <a:cubicBezTo>
                    <a:pt x="0" y="141923"/>
                    <a:pt x="0" y="141923"/>
                    <a:pt x="0" y="53878"/>
                  </a:cubicBezTo>
                  <a:cubicBezTo>
                    <a:pt x="0" y="49936"/>
                    <a:pt x="3962" y="44679"/>
                    <a:pt x="9246" y="44679"/>
                  </a:cubicBezTo>
                  <a:cubicBezTo>
                    <a:pt x="9246" y="44679"/>
                    <a:pt x="9246" y="44679"/>
                    <a:pt x="33021" y="44679"/>
                  </a:cubicBezTo>
                  <a:cubicBezTo>
                    <a:pt x="33021" y="44679"/>
                    <a:pt x="33021" y="44679"/>
                    <a:pt x="33021" y="9199"/>
                  </a:cubicBezTo>
                  <a:cubicBezTo>
                    <a:pt x="33021" y="3942"/>
                    <a:pt x="36984" y="0"/>
                    <a:pt x="422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22" name="ïṩlidè"/>
            <p:cNvSpPr/>
            <p:nvPr/>
          </p:nvSpPr>
          <p:spPr bwMode="auto">
            <a:xfrm>
              <a:off x="7174888" y="3224801"/>
              <a:ext cx="394925" cy="569552"/>
            </a:xfrm>
            <a:custGeom>
              <a:avLst/>
              <a:gdLst>
                <a:gd name="connsiteX0" fmla="*/ 79296 w 233363"/>
                <a:gd name="connsiteY0" fmla="*/ 303213 h 336550"/>
                <a:gd name="connsiteX1" fmla="*/ 69850 w 233363"/>
                <a:gd name="connsiteY1" fmla="*/ 311945 h 336550"/>
                <a:gd name="connsiteX2" fmla="*/ 79296 w 233363"/>
                <a:gd name="connsiteY2" fmla="*/ 320676 h 336550"/>
                <a:gd name="connsiteX3" fmla="*/ 114379 w 233363"/>
                <a:gd name="connsiteY3" fmla="*/ 320676 h 336550"/>
                <a:gd name="connsiteX4" fmla="*/ 123825 w 233363"/>
                <a:gd name="connsiteY4" fmla="*/ 311945 h 336550"/>
                <a:gd name="connsiteX5" fmla="*/ 114379 w 233363"/>
                <a:gd name="connsiteY5" fmla="*/ 303213 h 336550"/>
                <a:gd name="connsiteX6" fmla="*/ 79296 w 233363"/>
                <a:gd name="connsiteY6" fmla="*/ 303213 h 336550"/>
                <a:gd name="connsiteX7" fmla="*/ 189026 w 233363"/>
                <a:gd name="connsiteY7" fmla="*/ 179388 h 336550"/>
                <a:gd name="connsiteX8" fmla="*/ 179047 w 233363"/>
                <a:gd name="connsiteY8" fmla="*/ 184562 h 336550"/>
                <a:gd name="connsiteX9" fmla="*/ 182789 w 233363"/>
                <a:gd name="connsiteY9" fmla="*/ 194910 h 336550"/>
                <a:gd name="connsiteX10" fmla="*/ 182789 w 233363"/>
                <a:gd name="connsiteY10" fmla="*/ 197497 h 336550"/>
                <a:gd name="connsiteX11" fmla="*/ 182789 w 233363"/>
                <a:gd name="connsiteY11" fmla="*/ 207846 h 336550"/>
                <a:gd name="connsiteX12" fmla="*/ 189026 w 233363"/>
                <a:gd name="connsiteY12" fmla="*/ 211726 h 336550"/>
                <a:gd name="connsiteX13" fmla="*/ 191521 w 233363"/>
                <a:gd name="connsiteY13" fmla="*/ 207846 h 336550"/>
                <a:gd name="connsiteX14" fmla="*/ 191521 w 233363"/>
                <a:gd name="connsiteY14" fmla="*/ 197497 h 336550"/>
                <a:gd name="connsiteX15" fmla="*/ 192768 w 233363"/>
                <a:gd name="connsiteY15" fmla="*/ 194910 h 336550"/>
                <a:gd name="connsiteX16" fmla="*/ 195263 w 233363"/>
                <a:gd name="connsiteY16" fmla="*/ 188443 h 336550"/>
                <a:gd name="connsiteX17" fmla="*/ 189026 w 233363"/>
                <a:gd name="connsiteY17" fmla="*/ 179388 h 336550"/>
                <a:gd name="connsiteX18" fmla="*/ 186659 w 233363"/>
                <a:gd name="connsiteY18" fmla="*/ 125413 h 336550"/>
                <a:gd name="connsiteX19" fmla="*/ 166687 w 233363"/>
                <a:gd name="connsiteY19" fmla="*/ 145257 h 336550"/>
                <a:gd name="connsiteX20" fmla="*/ 166687 w 233363"/>
                <a:gd name="connsiteY20" fmla="*/ 157163 h 336550"/>
                <a:gd name="connsiteX21" fmla="*/ 207962 w 233363"/>
                <a:gd name="connsiteY21" fmla="*/ 157163 h 336550"/>
                <a:gd name="connsiteX22" fmla="*/ 207962 w 233363"/>
                <a:gd name="connsiteY22" fmla="*/ 145257 h 336550"/>
                <a:gd name="connsiteX23" fmla="*/ 186659 w 233363"/>
                <a:gd name="connsiteY23" fmla="*/ 125413 h 336550"/>
                <a:gd name="connsiteX24" fmla="*/ 186532 w 233363"/>
                <a:gd name="connsiteY24" fmla="*/ 109538 h 336550"/>
                <a:gd name="connsiteX25" fmla="*/ 223997 w 233363"/>
                <a:gd name="connsiteY25" fmla="*/ 144781 h 336550"/>
                <a:gd name="connsiteX26" fmla="*/ 223997 w 233363"/>
                <a:gd name="connsiteY26" fmla="*/ 156528 h 336550"/>
                <a:gd name="connsiteX27" fmla="*/ 233363 w 233363"/>
                <a:gd name="connsiteY27" fmla="*/ 166970 h 336550"/>
                <a:gd name="connsiteX28" fmla="*/ 233363 w 233363"/>
                <a:gd name="connsiteY28" fmla="*/ 217876 h 336550"/>
                <a:gd name="connsiteX29" fmla="*/ 223997 w 233363"/>
                <a:gd name="connsiteY29" fmla="*/ 227013 h 336550"/>
                <a:gd name="connsiteX30" fmla="*/ 150404 w 233363"/>
                <a:gd name="connsiteY30" fmla="*/ 227013 h 336550"/>
                <a:gd name="connsiteX31" fmla="*/ 139700 w 233363"/>
                <a:gd name="connsiteY31" fmla="*/ 217876 h 336550"/>
                <a:gd name="connsiteX32" fmla="*/ 139700 w 233363"/>
                <a:gd name="connsiteY32" fmla="*/ 166970 h 336550"/>
                <a:gd name="connsiteX33" fmla="*/ 150404 w 233363"/>
                <a:gd name="connsiteY33" fmla="*/ 156528 h 336550"/>
                <a:gd name="connsiteX34" fmla="*/ 150404 w 233363"/>
                <a:gd name="connsiteY34" fmla="*/ 144781 h 336550"/>
                <a:gd name="connsiteX35" fmla="*/ 186532 w 233363"/>
                <a:gd name="connsiteY35" fmla="*/ 109538 h 336550"/>
                <a:gd name="connsiteX36" fmla="*/ 35671 w 233363"/>
                <a:gd name="connsiteY36" fmla="*/ 0 h 336550"/>
                <a:gd name="connsiteX37" fmla="*/ 159858 w 233363"/>
                <a:gd name="connsiteY37" fmla="*/ 0 h 336550"/>
                <a:gd name="connsiteX38" fmla="*/ 196850 w 233363"/>
                <a:gd name="connsiteY38" fmla="*/ 36810 h 336550"/>
                <a:gd name="connsiteX39" fmla="*/ 196850 w 233363"/>
                <a:gd name="connsiteY39" fmla="*/ 90711 h 336550"/>
                <a:gd name="connsiteX40" fmla="*/ 186281 w 233363"/>
                <a:gd name="connsiteY40" fmla="*/ 90711 h 336550"/>
                <a:gd name="connsiteX41" fmla="*/ 177033 w 233363"/>
                <a:gd name="connsiteY41" fmla="*/ 90711 h 336550"/>
                <a:gd name="connsiteX42" fmla="*/ 177033 w 233363"/>
                <a:gd name="connsiteY42" fmla="*/ 60474 h 336550"/>
                <a:gd name="connsiteX43" fmla="*/ 177033 w 233363"/>
                <a:gd name="connsiteY43" fmla="*/ 59159 h 336550"/>
                <a:gd name="connsiteX44" fmla="*/ 167785 w 233363"/>
                <a:gd name="connsiteY44" fmla="*/ 48642 h 336550"/>
                <a:gd name="connsiteX45" fmla="*/ 29065 w 233363"/>
                <a:gd name="connsiteY45" fmla="*/ 48642 h 336550"/>
                <a:gd name="connsiteX46" fmla="*/ 19817 w 233363"/>
                <a:gd name="connsiteY46" fmla="*/ 59159 h 336550"/>
                <a:gd name="connsiteX47" fmla="*/ 19817 w 233363"/>
                <a:gd name="connsiteY47" fmla="*/ 278706 h 336550"/>
                <a:gd name="connsiteX48" fmla="*/ 29065 w 233363"/>
                <a:gd name="connsiteY48" fmla="*/ 287908 h 336550"/>
                <a:gd name="connsiteX49" fmla="*/ 167785 w 233363"/>
                <a:gd name="connsiteY49" fmla="*/ 287908 h 336550"/>
                <a:gd name="connsiteX50" fmla="*/ 177033 w 233363"/>
                <a:gd name="connsiteY50" fmla="*/ 278706 h 336550"/>
                <a:gd name="connsiteX51" fmla="*/ 177033 w 233363"/>
                <a:gd name="connsiteY51" fmla="*/ 245839 h 336550"/>
                <a:gd name="connsiteX52" fmla="*/ 196850 w 233363"/>
                <a:gd name="connsiteY52" fmla="*/ 245839 h 336550"/>
                <a:gd name="connsiteX53" fmla="*/ 196850 w 233363"/>
                <a:gd name="connsiteY53" fmla="*/ 299740 h 336550"/>
                <a:gd name="connsiteX54" fmla="*/ 159858 w 233363"/>
                <a:gd name="connsiteY54" fmla="*/ 336550 h 336550"/>
                <a:gd name="connsiteX55" fmla="*/ 35671 w 233363"/>
                <a:gd name="connsiteY55" fmla="*/ 336550 h 336550"/>
                <a:gd name="connsiteX56" fmla="*/ 0 w 233363"/>
                <a:gd name="connsiteY56" fmla="*/ 299740 h 336550"/>
                <a:gd name="connsiteX57" fmla="*/ 0 w 233363"/>
                <a:gd name="connsiteY57" fmla="*/ 36810 h 336550"/>
                <a:gd name="connsiteX58" fmla="*/ 35671 w 233363"/>
                <a:gd name="connsiteY58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233363" h="336550">
                  <a:moveTo>
                    <a:pt x="79296" y="303213"/>
                  </a:moveTo>
                  <a:cubicBezTo>
                    <a:pt x="73898" y="303213"/>
                    <a:pt x="69850" y="306955"/>
                    <a:pt x="69850" y="311945"/>
                  </a:cubicBezTo>
                  <a:cubicBezTo>
                    <a:pt x="69850" y="316934"/>
                    <a:pt x="73898" y="320676"/>
                    <a:pt x="79296" y="320676"/>
                  </a:cubicBezTo>
                  <a:cubicBezTo>
                    <a:pt x="79296" y="320676"/>
                    <a:pt x="79296" y="320676"/>
                    <a:pt x="114379" y="320676"/>
                  </a:cubicBezTo>
                  <a:cubicBezTo>
                    <a:pt x="119777" y="320676"/>
                    <a:pt x="123825" y="316934"/>
                    <a:pt x="123825" y="311945"/>
                  </a:cubicBezTo>
                  <a:cubicBezTo>
                    <a:pt x="123825" y="306955"/>
                    <a:pt x="119777" y="303213"/>
                    <a:pt x="114379" y="303213"/>
                  </a:cubicBezTo>
                  <a:cubicBezTo>
                    <a:pt x="114379" y="303213"/>
                    <a:pt x="114379" y="303213"/>
                    <a:pt x="79296" y="303213"/>
                  </a:cubicBezTo>
                  <a:close/>
                  <a:moveTo>
                    <a:pt x="189026" y="179388"/>
                  </a:moveTo>
                  <a:cubicBezTo>
                    <a:pt x="185284" y="179388"/>
                    <a:pt x="181542" y="180682"/>
                    <a:pt x="179047" y="184562"/>
                  </a:cubicBezTo>
                  <a:cubicBezTo>
                    <a:pt x="177800" y="188443"/>
                    <a:pt x="179047" y="192323"/>
                    <a:pt x="182789" y="194910"/>
                  </a:cubicBezTo>
                  <a:cubicBezTo>
                    <a:pt x="182789" y="196204"/>
                    <a:pt x="182789" y="196204"/>
                    <a:pt x="182789" y="197497"/>
                  </a:cubicBezTo>
                  <a:cubicBezTo>
                    <a:pt x="182789" y="197497"/>
                    <a:pt x="182789" y="197497"/>
                    <a:pt x="182789" y="207846"/>
                  </a:cubicBezTo>
                  <a:cubicBezTo>
                    <a:pt x="182789" y="211726"/>
                    <a:pt x="186532" y="214313"/>
                    <a:pt x="189026" y="211726"/>
                  </a:cubicBezTo>
                  <a:cubicBezTo>
                    <a:pt x="190274" y="211726"/>
                    <a:pt x="191521" y="210433"/>
                    <a:pt x="191521" y="207846"/>
                  </a:cubicBezTo>
                  <a:cubicBezTo>
                    <a:pt x="191521" y="207846"/>
                    <a:pt x="191521" y="207846"/>
                    <a:pt x="191521" y="197497"/>
                  </a:cubicBezTo>
                  <a:cubicBezTo>
                    <a:pt x="191521" y="196204"/>
                    <a:pt x="191521" y="196204"/>
                    <a:pt x="192768" y="194910"/>
                  </a:cubicBezTo>
                  <a:cubicBezTo>
                    <a:pt x="194016" y="193617"/>
                    <a:pt x="195263" y="191030"/>
                    <a:pt x="195263" y="188443"/>
                  </a:cubicBezTo>
                  <a:cubicBezTo>
                    <a:pt x="195263" y="183269"/>
                    <a:pt x="192768" y="180682"/>
                    <a:pt x="189026" y="179388"/>
                  </a:cubicBezTo>
                  <a:close/>
                  <a:moveTo>
                    <a:pt x="186659" y="125413"/>
                  </a:moveTo>
                  <a:cubicBezTo>
                    <a:pt x="176007" y="125413"/>
                    <a:pt x="166687" y="133351"/>
                    <a:pt x="166687" y="145257"/>
                  </a:cubicBezTo>
                  <a:cubicBezTo>
                    <a:pt x="166687" y="145257"/>
                    <a:pt x="166687" y="145257"/>
                    <a:pt x="166687" y="157163"/>
                  </a:cubicBezTo>
                  <a:cubicBezTo>
                    <a:pt x="166687" y="157163"/>
                    <a:pt x="166687" y="157163"/>
                    <a:pt x="207962" y="157163"/>
                  </a:cubicBezTo>
                  <a:lnTo>
                    <a:pt x="207962" y="145257"/>
                  </a:lnTo>
                  <a:cubicBezTo>
                    <a:pt x="207962" y="133351"/>
                    <a:pt x="198642" y="125413"/>
                    <a:pt x="186659" y="125413"/>
                  </a:cubicBezTo>
                  <a:close/>
                  <a:moveTo>
                    <a:pt x="186532" y="109538"/>
                  </a:moveTo>
                  <a:cubicBezTo>
                    <a:pt x="206602" y="109538"/>
                    <a:pt x="223997" y="125201"/>
                    <a:pt x="223997" y="144781"/>
                  </a:cubicBezTo>
                  <a:cubicBezTo>
                    <a:pt x="223997" y="144781"/>
                    <a:pt x="223997" y="144781"/>
                    <a:pt x="223997" y="156528"/>
                  </a:cubicBezTo>
                  <a:cubicBezTo>
                    <a:pt x="229349" y="156528"/>
                    <a:pt x="233363" y="161749"/>
                    <a:pt x="233363" y="166970"/>
                  </a:cubicBezTo>
                  <a:cubicBezTo>
                    <a:pt x="233363" y="166970"/>
                    <a:pt x="233363" y="166970"/>
                    <a:pt x="233363" y="217876"/>
                  </a:cubicBezTo>
                  <a:cubicBezTo>
                    <a:pt x="233363" y="223097"/>
                    <a:pt x="229349" y="227013"/>
                    <a:pt x="223997" y="227013"/>
                  </a:cubicBezTo>
                  <a:cubicBezTo>
                    <a:pt x="223997" y="227013"/>
                    <a:pt x="223997" y="227013"/>
                    <a:pt x="150404" y="227013"/>
                  </a:cubicBezTo>
                  <a:cubicBezTo>
                    <a:pt x="145052" y="227013"/>
                    <a:pt x="139700" y="223097"/>
                    <a:pt x="139700" y="217876"/>
                  </a:cubicBezTo>
                  <a:cubicBezTo>
                    <a:pt x="139700" y="217876"/>
                    <a:pt x="139700" y="217876"/>
                    <a:pt x="139700" y="166970"/>
                  </a:cubicBezTo>
                  <a:cubicBezTo>
                    <a:pt x="139700" y="161749"/>
                    <a:pt x="145052" y="156528"/>
                    <a:pt x="150404" y="156528"/>
                  </a:cubicBezTo>
                  <a:cubicBezTo>
                    <a:pt x="150404" y="156528"/>
                    <a:pt x="150404" y="156528"/>
                    <a:pt x="150404" y="144781"/>
                  </a:cubicBezTo>
                  <a:cubicBezTo>
                    <a:pt x="150404" y="125201"/>
                    <a:pt x="166461" y="109538"/>
                    <a:pt x="186532" y="109538"/>
                  </a:cubicBezTo>
                  <a:close/>
                  <a:moveTo>
                    <a:pt x="35671" y="0"/>
                  </a:moveTo>
                  <a:cubicBezTo>
                    <a:pt x="35671" y="0"/>
                    <a:pt x="35671" y="0"/>
                    <a:pt x="159858" y="0"/>
                  </a:cubicBezTo>
                  <a:cubicBezTo>
                    <a:pt x="180996" y="0"/>
                    <a:pt x="196850" y="15776"/>
                    <a:pt x="196850" y="36810"/>
                  </a:cubicBezTo>
                  <a:cubicBezTo>
                    <a:pt x="196850" y="36810"/>
                    <a:pt x="196850" y="36810"/>
                    <a:pt x="196850" y="90711"/>
                  </a:cubicBezTo>
                  <a:cubicBezTo>
                    <a:pt x="194208" y="90711"/>
                    <a:pt x="190244" y="90711"/>
                    <a:pt x="186281" y="90711"/>
                  </a:cubicBezTo>
                  <a:cubicBezTo>
                    <a:pt x="183639" y="90711"/>
                    <a:pt x="180996" y="90711"/>
                    <a:pt x="177033" y="90711"/>
                  </a:cubicBezTo>
                  <a:cubicBezTo>
                    <a:pt x="177033" y="90711"/>
                    <a:pt x="177033" y="90711"/>
                    <a:pt x="177033" y="60474"/>
                  </a:cubicBezTo>
                  <a:cubicBezTo>
                    <a:pt x="177033" y="60474"/>
                    <a:pt x="177033" y="60474"/>
                    <a:pt x="177033" y="59159"/>
                  </a:cubicBezTo>
                  <a:cubicBezTo>
                    <a:pt x="177033" y="53900"/>
                    <a:pt x="173070" y="48642"/>
                    <a:pt x="167785" y="48642"/>
                  </a:cubicBezTo>
                  <a:cubicBezTo>
                    <a:pt x="167785" y="48642"/>
                    <a:pt x="167785" y="48642"/>
                    <a:pt x="29065" y="48642"/>
                  </a:cubicBezTo>
                  <a:cubicBezTo>
                    <a:pt x="23780" y="48642"/>
                    <a:pt x="19817" y="53900"/>
                    <a:pt x="19817" y="59159"/>
                  </a:cubicBezTo>
                  <a:cubicBezTo>
                    <a:pt x="19817" y="59159"/>
                    <a:pt x="19817" y="59159"/>
                    <a:pt x="19817" y="278706"/>
                  </a:cubicBezTo>
                  <a:cubicBezTo>
                    <a:pt x="19817" y="282650"/>
                    <a:pt x="23780" y="287908"/>
                    <a:pt x="29065" y="287908"/>
                  </a:cubicBezTo>
                  <a:cubicBezTo>
                    <a:pt x="29065" y="287908"/>
                    <a:pt x="29065" y="287908"/>
                    <a:pt x="167785" y="287908"/>
                  </a:cubicBezTo>
                  <a:cubicBezTo>
                    <a:pt x="173070" y="287908"/>
                    <a:pt x="177033" y="282650"/>
                    <a:pt x="177033" y="278706"/>
                  </a:cubicBezTo>
                  <a:cubicBezTo>
                    <a:pt x="177033" y="278706"/>
                    <a:pt x="177033" y="278706"/>
                    <a:pt x="177033" y="245839"/>
                  </a:cubicBezTo>
                  <a:cubicBezTo>
                    <a:pt x="177033" y="245839"/>
                    <a:pt x="177033" y="245839"/>
                    <a:pt x="196850" y="245839"/>
                  </a:cubicBezTo>
                  <a:cubicBezTo>
                    <a:pt x="196850" y="245839"/>
                    <a:pt x="196850" y="245839"/>
                    <a:pt x="196850" y="299740"/>
                  </a:cubicBezTo>
                  <a:cubicBezTo>
                    <a:pt x="196850" y="320774"/>
                    <a:pt x="180996" y="336550"/>
                    <a:pt x="159858" y="336550"/>
                  </a:cubicBezTo>
                  <a:cubicBezTo>
                    <a:pt x="159858" y="336550"/>
                    <a:pt x="159858" y="336550"/>
                    <a:pt x="35671" y="336550"/>
                  </a:cubicBezTo>
                  <a:cubicBezTo>
                    <a:pt x="15854" y="336550"/>
                    <a:pt x="0" y="320774"/>
                    <a:pt x="0" y="299740"/>
                  </a:cubicBezTo>
                  <a:cubicBezTo>
                    <a:pt x="0" y="299740"/>
                    <a:pt x="0" y="299740"/>
                    <a:pt x="0" y="36810"/>
                  </a:cubicBezTo>
                  <a:cubicBezTo>
                    <a:pt x="0" y="15776"/>
                    <a:pt x="15854" y="0"/>
                    <a:pt x="356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23" name="ïšlîḑé"/>
            <p:cNvSpPr/>
            <p:nvPr/>
          </p:nvSpPr>
          <p:spPr bwMode="auto">
            <a:xfrm>
              <a:off x="4663341" y="3257766"/>
              <a:ext cx="337450" cy="575014"/>
            </a:xfrm>
            <a:custGeom>
              <a:avLst/>
              <a:gdLst>
                <a:gd name="connsiteX0" fmla="*/ 99219 w 198438"/>
                <a:gd name="connsiteY0" fmla="*/ 288925 h 338138"/>
                <a:gd name="connsiteX1" fmla="*/ 84137 w 198438"/>
                <a:gd name="connsiteY1" fmla="*/ 302419 h 338138"/>
                <a:gd name="connsiteX2" fmla="*/ 99219 w 198438"/>
                <a:gd name="connsiteY2" fmla="*/ 315913 h 338138"/>
                <a:gd name="connsiteX3" fmla="*/ 114301 w 198438"/>
                <a:gd name="connsiteY3" fmla="*/ 302419 h 338138"/>
                <a:gd name="connsiteX4" fmla="*/ 99219 w 198438"/>
                <a:gd name="connsiteY4" fmla="*/ 288925 h 338138"/>
                <a:gd name="connsiteX5" fmla="*/ 14287 w 198438"/>
                <a:gd name="connsiteY5" fmla="*/ 69850 h 338138"/>
                <a:gd name="connsiteX6" fmla="*/ 14287 w 198438"/>
                <a:gd name="connsiteY6" fmla="*/ 268288 h 338138"/>
                <a:gd name="connsiteX7" fmla="*/ 184150 w 198438"/>
                <a:gd name="connsiteY7" fmla="*/ 268288 h 338138"/>
                <a:gd name="connsiteX8" fmla="*/ 184150 w 198438"/>
                <a:gd name="connsiteY8" fmla="*/ 69850 h 338138"/>
                <a:gd name="connsiteX9" fmla="*/ 63723 w 198438"/>
                <a:gd name="connsiteY9" fmla="*/ 28575 h 338138"/>
                <a:gd name="connsiteX10" fmla="*/ 57150 w 198438"/>
                <a:gd name="connsiteY10" fmla="*/ 36368 h 338138"/>
                <a:gd name="connsiteX11" fmla="*/ 63723 w 198438"/>
                <a:gd name="connsiteY11" fmla="*/ 42863 h 338138"/>
                <a:gd name="connsiteX12" fmla="*/ 134715 w 198438"/>
                <a:gd name="connsiteY12" fmla="*/ 42863 h 338138"/>
                <a:gd name="connsiteX13" fmla="*/ 141288 w 198438"/>
                <a:gd name="connsiteY13" fmla="*/ 36368 h 338138"/>
                <a:gd name="connsiteX14" fmla="*/ 134715 w 198438"/>
                <a:gd name="connsiteY14" fmla="*/ 28575 h 338138"/>
                <a:gd name="connsiteX15" fmla="*/ 63723 w 198438"/>
                <a:gd name="connsiteY15" fmla="*/ 28575 h 338138"/>
                <a:gd name="connsiteX16" fmla="*/ 35719 w 198438"/>
                <a:gd name="connsiteY16" fmla="*/ 0 h 338138"/>
                <a:gd name="connsiteX17" fmla="*/ 162719 w 198438"/>
                <a:gd name="connsiteY17" fmla="*/ 0 h 338138"/>
                <a:gd name="connsiteX18" fmla="*/ 198438 w 198438"/>
                <a:gd name="connsiteY18" fmla="*/ 35663 h 338138"/>
                <a:gd name="connsiteX19" fmla="*/ 198438 w 198438"/>
                <a:gd name="connsiteY19" fmla="*/ 302475 h 338138"/>
                <a:gd name="connsiteX20" fmla="*/ 162719 w 198438"/>
                <a:gd name="connsiteY20" fmla="*/ 338138 h 338138"/>
                <a:gd name="connsiteX21" fmla="*/ 35719 w 198438"/>
                <a:gd name="connsiteY21" fmla="*/ 338138 h 338138"/>
                <a:gd name="connsiteX22" fmla="*/ 0 w 198438"/>
                <a:gd name="connsiteY22" fmla="*/ 302475 h 338138"/>
                <a:gd name="connsiteX23" fmla="*/ 0 w 198438"/>
                <a:gd name="connsiteY23" fmla="*/ 35663 h 338138"/>
                <a:gd name="connsiteX24" fmla="*/ 35719 w 198438"/>
                <a:gd name="connsiteY2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438" h="338138">
                  <a:moveTo>
                    <a:pt x="99219" y="288925"/>
                  </a:moveTo>
                  <a:cubicBezTo>
                    <a:pt x="90889" y="288925"/>
                    <a:pt x="84137" y="294966"/>
                    <a:pt x="84137" y="302419"/>
                  </a:cubicBezTo>
                  <a:cubicBezTo>
                    <a:pt x="84137" y="309872"/>
                    <a:pt x="90889" y="315913"/>
                    <a:pt x="99219" y="315913"/>
                  </a:cubicBezTo>
                  <a:cubicBezTo>
                    <a:pt x="107549" y="315913"/>
                    <a:pt x="114301" y="309872"/>
                    <a:pt x="114301" y="302419"/>
                  </a:cubicBezTo>
                  <a:cubicBezTo>
                    <a:pt x="114301" y="294966"/>
                    <a:pt x="107549" y="288925"/>
                    <a:pt x="99219" y="288925"/>
                  </a:cubicBezTo>
                  <a:close/>
                  <a:moveTo>
                    <a:pt x="14287" y="69850"/>
                  </a:moveTo>
                  <a:lnTo>
                    <a:pt x="14287" y="268288"/>
                  </a:lnTo>
                  <a:lnTo>
                    <a:pt x="184150" y="268288"/>
                  </a:lnTo>
                  <a:lnTo>
                    <a:pt x="184150" y="69850"/>
                  </a:lnTo>
                  <a:close/>
                  <a:moveTo>
                    <a:pt x="63723" y="28575"/>
                  </a:moveTo>
                  <a:cubicBezTo>
                    <a:pt x="59779" y="28575"/>
                    <a:pt x="57150" y="32472"/>
                    <a:pt x="57150" y="36368"/>
                  </a:cubicBezTo>
                  <a:cubicBezTo>
                    <a:pt x="57150" y="40265"/>
                    <a:pt x="59779" y="42863"/>
                    <a:pt x="63723" y="42863"/>
                  </a:cubicBezTo>
                  <a:cubicBezTo>
                    <a:pt x="63723" y="42863"/>
                    <a:pt x="63723" y="42863"/>
                    <a:pt x="134715" y="42863"/>
                  </a:cubicBezTo>
                  <a:cubicBezTo>
                    <a:pt x="138659" y="42863"/>
                    <a:pt x="141288" y="40265"/>
                    <a:pt x="141288" y="36368"/>
                  </a:cubicBezTo>
                  <a:cubicBezTo>
                    <a:pt x="141288" y="32472"/>
                    <a:pt x="138659" y="28575"/>
                    <a:pt x="134715" y="28575"/>
                  </a:cubicBezTo>
                  <a:cubicBezTo>
                    <a:pt x="134715" y="28575"/>
                    <a:pt x="134715" y="28575"/>
                    <a:pt x="63723" y="28575"/>
                  </a:cubicBezTo>
                  <a:close/>
                  <a:moveTo>
                    <a:pt x="35719" y="0"/>
                  </a:moveTo>
                  <a:cubicBezTo>
                    <a:pt x="35719" y="0"/>
                    <a:pt x="35719" y="0"/>
                    <a:pt x="162719" y="0"/>
                  </a:cubicBezTo>
                  <a:cubicBezTo>
                    <a:pt x="182563" y="0"/>
                    <a:pt x="198438" y="15850"/>
                    <a:pt x="198438" y="35663"/>
                  </a:cubicBezTo>
                  <a:cubicBezTo>
                    <a:pt x="198438" y="35663"/>
                    <a:pt x="198438" y="35663"/>
                    <a:pt x="198438" y="302475"/>
                  </a:cubicBezTo>
                  <a:cubicBezTo>
                    <a:pt x="198438" y="322288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5719" y="338138"/>
                  </a:cubicBezTo>
                  <a:cubicBezTo>
                    <a:pt x="15875" y="338138"/>
                    <a:pt x="0" y="322288"/>
                    <a:pt x="0" y="302475"/>
                  </a:cubicBezTo>
                  <a:cubicBezTo>
                    <a:pt x="0" y="302475"/>
                    <a:pt x="0" y="302475"/>
                    <a:pt x="0" y="35663"/>
                  </a:cubicBezTo>
                  <a:cubicBezTo>
                    <a:pt x="0" y="15850"/>
                    <a:pt x="15875" y="0"/>
                    <a:pt x="357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24" name="ísľîḋè"/>
            <p:cNvSpPr/>
            <p:nvPr/>
          </p:nvSpPr>
          <p:spPr bwMode="auto">
            <a:xfrm>
              <a:off x="9624888" y="3242274"/>
              <a:ext cx="613026" cy="518051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25" name="îśľiďè"/>
            <p:cNvSpPr/>
            <p:nvPr/>
          </p:nvSpPr>
          <p:spPr>
            <a:xfrm>
              <a:off x="5410200" y="1484784"/>
              <a:ext cx="1371600" cy="1371600"/>
            </a:xfrm>
            <a:prstGeom prst="ellipse">
              <a:avLst/>
            </a:prstGeom>
            <a:solidFill>
              <a:srgbClr val="1A94BC"/>
            </a:solidFill>
            <a:ln w="762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26" name="íślîde"/>
            <p:cNvSpPr/>
            <p:nvPr/>
          </p:nvSpPr>
          <p:spPr bwMode="auto">
            <a:xfrm>
              <a:off x="5688229" y="1845811"/>
              <a:ext cx="771090" cy="713384"/>
            </a:xfrm>
            <a:custGeom>
              <a:avLst/>
              <a:gdLst/>
              <a:ahLst/>
              <a:cxnLst>
                <a:cxn ang="0">
                  <a:pos x="39" y="36"/>
                </a:cxn>
                <a:cxn ang="0">
                  <a:pos x="41" y="44"/>
                </a:cxn>
                <a:cxn ang="0">
                  <a:pos x="35" y="50"/>
                </a:cxn>
                <a:cxn ang="0">
                  <a:pos x="27" y="53"/>
                </a:cxn>
                <a:cxn ang="0">
                  <a:pos x="18" y="53"/>
                </a:cxn>
                <a:cxn ang="0">
                  <a:pos x="11" y="50"/>
                </a:cxn>
                <a:cxn ang="0">
                  <a:pos x="4" y="44"/>
                </a:cxn>
                <a:cxn ang="0">
                  <a:pos x="6" y="36"/>
                </a:cxn>
                <a:cxn ang="0">
                  <a:pos x="0" y="28"/>
                </a:cxn>
                <a:cxn ang="0">
                  <a:pos x="7" y="23"/>
                </a:cxn>
                <a:cxn ang="0">
                  <a:pos x="4" y="18"/>
                </a:cxn>
                <a:cxn ang="0">
                  <a:pos x="15" y="16"/>
                </a:cxn>
                <a:cxn ang="0">
                  <a:pos x="19" y="8"/>
                </a:cxn>
                <a:cxn ang="0">
                  <a:pos x="28" y="15"/>
                </a:cxn>
                <a:cxn ang="0">
                  <a:pos x="35" y="12"/>
                </a:cxn>
                <a:cxn ang="0">
                  <a:pos x="41" y="19"/>
                </a:cxn>
                <a:cxn ang="0">
                  <a:pos x="45" y="27"/>
                </a:cxn>
                <a:cxn ang="0">
                  <a:pos x="23" y="22"/>
                </a:cxn>
                <a:cxn ang="0">
                  <a:pos x="32" y="31"/>
                </a:cxn>
                <a:cxn ang="0">
                  <a:pos x="63" y="16"/>
                </a:cxn>
                <a:cxn ang="0">
                  <a:pos x="64" y="24"/>
                </a:cxn>
                <a:cxn ang="0">
                  <a:pos x="55" y="22"/>
                </a:cxn>
                <a:cxn ang="0">
                  <a:pos x="46" y="24"/>
                </a:cxn>
                <a:cxn ang="0">
                  <a:pos x="46" y="16"/>
                </a:cxn>
                <a:cxn ang="0">
                  <a:pos x="46" y="9"/>
                </a:cxn>
                <a:cxn ang="0">
                  <a:pos x="46" y="2"/>
                </a:cxn>
                <a:cxn ang="0">
                  <a:pos x="55" y="4"/>
                </a:cxn>
                <a:cxn ang="0">
                  <a:pos x="59" y="0"/>
                </a:cxn>
                <a:cxn ang="0">
                  <a:pos x="62" y="7"/>
                </a:cxn>
                <a:cxn ang="0">
                  <a:pos x="68" y="15"/>
                </a:cxn>
                <a:cxn ang="0">
                  <a:pos x="62" y="55"/>
                </a:cxn>
                <a:cxn ang="0">
                  <a:pos x="59" y="63"/>
                </a:cxn>
                <a:cxn ang="0">
                  <a:pos x="54" y="59"/>
                </a:cxn>
                <a:cxn ang="0">
                  <a:pos x="45" y="60"/>
                </a:cxn>
                <a:cxn ang="0">
                  <a:pos x="41" y="52"/>
                </a:cxn>
                <a:cxn ang="0">
                  <a:pos x="47" y="44"/>
                </a:cxn>
                <a:cxn ang="0">
                  <a:pos x="50" y="36"/>
                </a:cxn>
                <a:cxn ang="0">
                  <a:pos x="56" y="40"/>
                </a:cxn>
                <a:cxn ang="0">
                  <a:pos x="64" y="39"/>
                </a:cxn>
                <a:cxn ang="0">
                  <a:pos x="63" y="46"/>
                </a:cxn>
                <a:cxn ang="0">
                  <a:pos x="55" y="8"/>
                </a:cxn>
                <a:cxn ang="0">
                  <a:pos x="59" y="13"/>
                </a:cxn>
                <a:cxn ang="0">
                  <a:pos x="50" y="49"/>
                </a:cxn>
                <a:cxn ang="0">
                  <a:pos x="55" y="45"/>
                </a:cxn>
              </a:cxnLst>
              <a:rect l="0" t="0" r="r" b="b"/>
              <a:pathLst>
                <a:path w="68" h="63">
                  <a:moveTo>
                    <a:pt x="45" y="35"/>
                  </a:moveTo>
                  <a:cubicBezTo>
                    <a:pt x="45" y="35"/>
                    <a:pt x="45" y="36"/>
                    <a:pt x="45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8" y="38"/>
                    <a:pt x="38" y="39"/>
                  </a:cubicBezTo>
                  <a:cubicBezTo>
                    <a:pt x="39" y="41"/>
                    <a:pt x="40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41" y="44"/>
                    <a:pt x="41" y="44"/>
                    <a:pt x="41" y="45"/>
                  </a:cubicBezTo>
                  <a:cubicBezTo>
                    <a:pt x="40" y="46"/>
                    <a:pt x="36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0" y="47"/>
                    <a:pt x="29" y="47"/>
                    <a:pt x="28" y="48"/>
                  </a:cubicBezTo>
                  <a:cubicBezTo>
                    <a:pt x="28" y="49"/>
                    <a:pt x="27" y="51"/>
                    <a:pt x="27" y="53"/>
                  </a:cubicBezTo>
                  <a:cubicBezTo>
                    <a:pt x="27" y="54"/>
                    <a:pt x="26" y="54"/>
                    <a:pt x="26" y="54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4"/>
                    <a:pt x="18" y="54"/>
                    <a:pt x="18" y="53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6" y="47"/>
                    <a:pt x="16" y="47"/>
                    <a:pt x="15" y="47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9" y="50"/>
                    <a:pt x="9" y="50"/>
                  </a:cubicBezTo>
                  <a:cubicBezTo>
                    <a:pt x="8" y="49"/>
                    <a:pt x="4" y="45"/>
                    <a:pt x="4" y="44"/>
                  </a:cubicBezTo>
                  <a:cubicBezTo>
                    <a:pt x="4" y="44"/>
                    <a:pt x="4" y="44"/>
                    <a:pt x="4" y="43"/>
                  </a:cubicBezTo>
                  <a:cubicBezTo>
                    <a:pt x="5" y="42"/>
                    <a:pt x="6" y="41"/>
                    <a:pt x="7" y="39"/>
                  </a:cubicBezTo>
                  <a:cubicBezTo>
                    <a:pt x="7" y="38"/>
                    <a:pt x="6" y="37"/>
                    <a:pt x="6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5"/>
                    <a:pt x="0" y="35"/>
                    <a:pt x="0" y="3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5"/>
                    <a:pt x="7" y="24"/>
                    <a:pt x="7" y="23"/>
                  </a:cubicBezTo>
                  <a:cubicBezTo>
                    <a:pt x="6" y="22"/>
                    <a:pt x="5" y="20"/>
                    <a:pt x="4" y="19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7"/>
                    <a:pt x="9" y="12"/>
                    <a:pt x="10" y="12"/>
                  </a:cubicBezTo>
                  <a:cubicBezTo>
                    <a:pt x="10" y="12"/>
                    <a:pt x="10" y="12"/>
                    <a:pt x="11" y="13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7" y="15"/>
                  </a:cubicBezTo>
                  <a:cubicBezTo>
                    <a:pt x="18" y="13"/>
                    <a:pt x="18" y="11"/>
                    <a:pt x="18" y="9"/>
                  </a:cubicBezTo>
                  <a:cubicBezTo>
                    <a:pt x="18" y="9"/>
                    <a:pt x="19" y="8"/>
                    <a:pt x="19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7" y="9"/>
                    <a:pt x="27" y="9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5"/>
                    <a:pt x="31" y="16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2"/>
                    <a:pt x="36" y="13"/>
                  </a:cubicBezTo>
                  <a:cubicBezTo>
                    <a:pt x="37" y="13"/>
                    <a:pt x="41" y="17"/>
                    <a:pt x="41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0"/>
                    <a:pt x="39" y="22"/>
                    <a:pt x="38" y="23"/>
                  </a:cubicBezTo>
                  <a:cubicBezTo>
                    <a:pt x="38" y="24"/>
                    <a:pt x="39" y="25"/>
                    <a:pt x="39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lnTo>
                    <a:pt x="45" y="35"/>
                  </a:lnTo>
                  <a:close/>
                  <a:moveTo>
                    <a:pt x="23" y="22"/>
                  </a:moveTo>
                  <a:cubicBezTo>
                    <a:pt x="18" y="22"/>
                    <a:pt x="13" y="26"/>
                    <a:pt x="13" y="31"/>
                  </a:cubicBezTo>
                  <a:cubicBezTo>
                    <a:pt x="13" y="36"/>
                    <a:pt x="18" y="40"/>
                    <a:pt x="23" y="40"/>
                  </a:cubicBezTo>
                  <a:cubicBezTo>
                    <a:pt x="28" y="40"/>
                    <a:pt x="32" y="36"/>
                    <a:pt x="32" y="31"/>
                  </a:cubicBezTo>
                  <a:cubicBezTo>
                    <a:pt x="32" y="26"/>
                    <a:pt x="28" y="22"/>
                    <a:pt x="23" y="22"/>
                  </a:cubicBezTo>
                  <a:close/>
                  <a:moveTo>
                    <a:pt x="68" y="15"/>
                  </a:moveTo>
                  <a:cubicBezTo>
                    <a:pt x="68" y="16"/>
                    <a:pt x="64" y="16"/>
                    <a:pt x="63" y="16"/>
                  </a:cubicBezTo>
                  <a:cubicBezTo>
                    <a:pt x="63" y="17"/>
                    <a:pt x="62" y="18"/>
                    <a:pt x="62" y="18"/>
                  </a:cubicBezTo>
                  <a:cubicBezTo>
                    <a:pt x="62" y="19"/>
                    <a:pt x="64" y="23"/>
                    <a:pt x="64" y="23"/>
                  </a:cubicBezTo>
                  <a:cubicBezTo>
                    <a:pt x="64" y="23"/>
                    <a:pt x="64" y="23"/>
                    <a:pt x="64" y="24"/>
                  </a:cubicBezTo>
                  <a:cubicBezTo>
                    <a:pt x="63" y="24"/>
                    <a:pt x="59" y="26"/>
                    <a:pt x="59" y="26"/>
                  </a:cubicBezTo>
                  <a:cubicBezTo>
                    <a:pt x="59" y="26"/>
                    <a:pt x="56" y="22"/>
                    <a:pt x="56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0" y="26"/>
                    <a:pt x="50" y="26"/>
                  </a:cubicBezTo>
                  <a:cubicBezTo>
                    <a:pt x="50" y="26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7" y="19"/>
                    <a:pt x="47" y="18"/>
                  </a:cubicBezTo>
                  <a:cubicBezTo>
                    <a:pt x="47" y="18"/>
                    <a:pt x="46" y="17"/>
                    <a:pt x="46" y="16"/>
                  </a:cubicBezTo>
                  <a:cubicBezTo>
                    <a:pt x="45" y="16"/>
                    <a:pt x="41" y="16"/>
                    <a:pt x="41" y="1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5" y="9"/>
                    <a:pt x="46" y="9"/>
                  </a:cubicBezTo>
                  <a:cubicBezTo>
                    <a:pt x="46" y="9"/>
                    <a:pt x="47" y="8"/>
                    <a:pt x="47" y="7"/>
                  </a:cubicBezTo>
                  <a:cubicBezTo>
                    <a:pt x="47" y="7"/>
                    <a:pt x="45" y="3"/>
                    <a:pt x="45" y="2"/>
                  </a:cubicBezTo>
                  <a:cubicBezTo>
                    <a:pt x="45" y="2"/>
                    <a:pt x="45" y="2"/>
                    <a:pt x="46" y="2"/>
                  </a:cubicBezTo>
                  <a:cubicBezTo>
                    <a:pt x="46" y="2"/>
                    <a:pt x="50" y="0"/>
                    <a:pt x="50" y="0"/>
                  </a:cubicBezTo>
                  <a:cubicBezTo>
                    <a:pt x="50" y="0"/>
                    <a:pt x="53" y="3"/>
                    <a:pt x="54" y="4"/>
                  </a:cubicBezTo>
                  <a:cubicBezTo>
                    <a:pt x="54" y="4"/>
                    <a:pt x="54" y="4"/>
                    <a:pt x="55" y="4"/>
                  </a:cubicBezTo>
                  <a:cubicBezTo>
                    <a:pt x="55" y="4"/>
                    <a:pt x="55" y="4"/>
                    <a:pt x="56" y="4"/>
                  </a:cubicBezTo>
                  <a:cubicBezTo>
                    <a:pt x="57" y="2"/>
                    <a:pt x="58" y="1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3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2" y="7"/>
                    <a:pt x="62" y="7"/>
                  </a:cubicBezTo>
                  <a:cubicBezTo>
                    <a:pt x="62" y="8"/>
                    <a:pt x="63" y="9"/>
                    <a:pt x="63" y="9"/>
                  </a:cubicBezTo>
                  <a:cubicBezTo>
                    <a:pt x="64" y="9"/>
                    <a:pt x="68" y="10"/>
                    <a:pt x="68" y="10"/>
                  </a:cubicBezTo>
                  <a:lnTo>
                    <a:pt x="68" y="15"/>
                  </a:lnTo>
                  <a:close/>
                  <a:moveTo>
                    <a:pt x="68" y="52"/>
                  </a:moveTo>
                  <a:cubicBezTo>
                    <a:pt x="68" y="52"/>
                    <a:pt x="64" y="53"/>
                    <a:pt x="63" y="53"/>
                  </a:cubicBezTo>
                  <a:cubicBezTo>
                    <a:pt x="63" y="54"/>
                    <a:pt x="62" y="54"/>
                    <a:pt x="62" y="55"/>
                  </a:cubicBezTo>
                  <a:cubicBezTo>
                    <a:pt x="62" y="56"/>
                    <a:pt x="64" y="59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59" y="63"/>
                    <a:pt x="59" y="63"/>
                  </a:cubicBezTo>
                  <a:cubicBezTo>
                    <a:pt x="59" y="63"/>
                    <a:pt x="56" y="59"/>
                    <a:pt x="56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3" y="59"/>
                    <a:pt x="50" y="63"/>
                    <a:pt x="50" y="63"/>
                  </a:cubicBezTo>
                  <a:cubicBezTo>
                    <a:pt x="50" y="63"/>
                    <a:pt x="46" y="60"/>
                    <a:pt x="46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59"/>
                    <a:pt x="47" y="56"/>
                    <a:pt x="47" y="55"/>
                  </a:cubicBezTo>
                  <a:cubicBezTo>
                    <a:pt x="47" y="54"/>
                    <a:pt x="46" y="54"/>
                    <a:pt x="46" y="53"/>
                  </a:cubicBezTo>
                  <a:cubicBezTo>
                    <a:pt x="45" y="53"/>
                    <a:pt x="41" y="52"/>
                    <a:pt x="41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5" y="46"/>
                    <a:pt x="46" y="46"/>
                  </a:cubicBezTo>
                  <a:cubicBezTo>
                    <a:pt x="46" y="45"/>
                    <a:pt x="47" y="45"/>
                    <a:pt x="47" y="44"/>
                  </a:cubicBezTo>
                  <a:cubicBezTo>
                    <a:pt x="47" y="43"/>
                    <a:pt x="45" y="40"/>
                    <a:pt x="45" y="39"/>
                  </a:cubicBezTo>
                  <a:cubicBezTo>
                    <a:pt x="45" y="39"/>
                    <a:pt x="45" y="39"/>
                    <a:pt x="46" y="39"/>
                  </a:cubicBezTo>
                  <a:cubicBezTo>
                    <a:pt x="46" y="39"/>
                    <a:pt x="50" y="36"/>
                    <a:pt x="50" y="36"/>
                  </a:cubicBezTo>
                  <a:cubicBezTo>
                    <a:pt x="50" y="36"/>
                    <a:pt x="53" y="40"/>
                    <a:pt x="54" y="40"/>
                  </a:cubicBezTo>
                  <a:cubicBezTo>
                    <a:pt x="54" y="40"/>
                    <a:pt x="54" y="40"/>
                    <a:pt x="55" y="40"/>
                  </a:cubicBezTo>
                  <a:cubicBezTo>
                    <a:pt x="55" y="40"/>
                    <a:pt x="55" y="40"/>
                    <a:pt x="56" y="40"/>
                  </a:cubicBezTo>
                  <a:cubicBezTo>
                    <a:pt x="57" y="39"/>
                    <a:pt x="58" y="38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63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40"/>
                    <a:pt x="62" y="43"/>
                    <a:pt x="62" y="44"/>
                  </a:cubicBezTo>
                  <a:cubicBezTo>
                    <a:pt x="62" y="45"/>
                    <a:pt x="63" y="45"/>
                    <a:pt x="63" y="46"/>
                  </a:cubicBezTo>
                  <a:cubicBezTo>
                    <a:pt x="64" y="46"/>
                    <a:pt x="68" y="46"/>
                    <a:pt x="68" y="47"/>
                  </a:cubicBezTo>
                  <a:lnTo>
                    <a:pt x="68" y="52"/>
                  </a:lnTo>
                  <a:close/>
                  <a:moveTo>
                    <a:pt x="55" y="8"/>
                  </a:moveTo>
                  <a:cubicBezTo>
                    <a:pt x="52" y="8"/>
                    <a:pt x="50" y="10"/>
                    <a:pt x="50" y="13"/>
                  </a:cubicBezTo>
                  <a:cubicBezTo>
                    <a:pt x="50" y="15"/>
                    <a:pt x="52" y="17"/>
                    <a:pt x="55" y="17"/>
                  </a:cubicBezTo>
                  <a:cubicBezTo>
                    <a:pt x="57" y="17"/>
                    <a:pt x="59" y="15"/>
                    <a:pt x="59" y="13"/>
                  </a:cubicBezTo>
                  <a:cubicBezTo>
                    <a:pt x="59" y="10"/>
                    <a:pt x="57" y="8"/>
                    <a:pt x="55" y="8"/>
                  </a:cubicBezTo>
                  <a:close/>
                  <a:moveTo>
                    <a:pt x="55" y="45"/>
                  </a:moveTo>
                  <a:cubicBezTo>
                    <a:pt x="52" y="45"/>
                    <a:pt x="50" y="47"/>
                    <a:pt x="50" y="49"/>
                  </a:cubicBezTo>
                  <a:cubicBezTo>
                    <a:pt x="50" y="52"/>
                    <a:pt x="52" y="54"/>
                    <a:pt x="55" y="54"/>
                  </a:cubicBezTo>
                  <a:cubicBezTo>
                    <a:pt x="57" y="54"/>
                    <a:pt x="59" y="52"/>
                    <a:pt x="59" y="49"/>
                  </a:cubicBezTo>
                  <a:cubicBezTo>
                    <a:pt x="59" y="47"/>
                    <a:pt x="57" y="45"/>
                    <a:pt x="55" y="4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7" name="Freeform 6"/>
          <p:cNvSpPr/>
          <p:nvPr/>
        </p:nvSpPr>
        <p:spPr bwMode="auto">
          <a:xfrm>
            <a:off x="2722563" y="4265613"/>
            <a:ext cx="2686050" cy="2592388"/>
          </a:xfrm>
          <a:custGeom>
            <a:avLst/>
            <a:gdLst>
              <a:gd name="T0" fmla="*/ 840 w 840"/>
              <a:gd name="T1" fmla="*/ 139 h 811"/>
              <a:gd name="T2" fmla="*/ 839 w 840"/>
              <a:gd name="T3" fmla="*/ 153 h 811"/>
              <a:gd name="T4" fmla="*/ 839 w 840"/>
              <a:gd name="T5" fmla="*/ 161 h 811"/>
              <a:gd name="T6" fmla="*/ 838 w 840"/>
              <a:gd name="T7" fmla="*/ 163 h 811"/>
              <a:gd name="T8" fmla="*/ 838 w 840"/>
              <a:gd name="T9" fmla="*/ 169 h 811"/>
              <a:gd name="T10" fmla="*/ 837 w 840"/>
              <a:gd name="T11" fmla="*/ 171 h 811"/>
              <a:gd name="T12" fmla="*/ 836 w 840"/>
              <a:gd name="T13" fmla="*/ 177 h 811"/>
              <a:gd name="T14" fmla="*/ 836 w 840"/>
              <a:gd name="T15" fmla="*/ 178 h 811"/>
              <a:gd name="T16" fmla="*/ 808 w 840"/>
              <a:gd name="T17" fmla="*/ 250 h 811"/>
              <a:gd name="T18" fmla="*/ 723 w 840"/>
              <a:gd name="T19" fmla="*/ 330 h 811"/>
              <a:gd name="T20" fmla="*/ 613 w 840"/>
              <a:gd name="T21" fmla="*/ 353 h 811"/>
              <a:gd name="T22" fmla="*/ 469 w 840"/>
              <a:gd name="T23" fmla="*/ 349 h 811"/>
              <a:gd name="T24" fmla="*/ 384 w 840"/>
              <a:gd name="T25" fmla="*/ 403 h 811"/>
              <a:gd name="T26" fmla="*/ 261 w 840"/>
              <a:gd name="T27" fmla="*/ 545 h 811"/>
              <a:gd name="T28" fmla="*/ 230 w 840"/>
              <a:gd name="T29" fmla="*/ 584 h 811"/>
              <a:gd name="T30" fmla="*/ 148 w 840"/>
              <a:gd name="T31" fmla="*/ 688 h 811"/>
              <a:gd name="T32" fmla="*/ 72 w 840"/>
              <a:gd name="T33" fmla="*/ 785 h 811"/>
              <a:gd name="T34" fmla="*/ 61 w 840"/>
              <a:gd name="T35" fmla="*/ 799 h 811"/>
              <a:gd name="T36" fmla="*/ 36 w 840"/>
              <a:gd name="T37" fmla="*/ 811 h 811"/>
              <a:gd name="T38" fmla="*/ 16 w 840"/>
              <a:gd name="T39" fmla="*/ 804 h 811"/>
              <a:gd name="T40" fmla="*/ 11 w 840"/>
              <a:gd name="T41" fmla="*/ 759 h 811"/>
              <a:gd name="T42" fmla="*/ 22 w 840"/>
              <a:gd name="T43" fmla="*/ 745 h 811"/>
              <a:gd name="T44" fmla="*/ 98 w 840"/>
              <a:gd name="T45" fmla="*/ 649 h 811"/>
              <a:gd name="T46" fmla="*/ 180 w 840"/>
              <a:gd name="T47" fmla="*/ 544 h 811"/>
              <a:gd name="T48" fmla="*/ 210 w 840"/>
              <a:gd name="T49" fmla="*/ 506 h 811"/>
              <a:gd name="T50" fmla="*/ 341 w 840"/>
              <a:gd name="T51" fmla="*/ 356 h 811"/>
              <a:gd name="T52" fmla="*/ 459 w 840"/>
              <a:gd name="T53" fmla="*/ 287 h 811"/>
              <a:gd name="T54" fmla="*/ 624 w 840"/>
              <a:gd name="T55" fmla="*/ 290 h 811"/>
              <a:gd name="T56" fmla="*/ 735 w 840"/>
              <a:gd name="T57" fmla="*/ 241 h 811"/>
              <a:gd name="T58" fmla="*/ 768 w 840"/>
              <a:gd name="T59" fmla="*/ 186 h 811"/>
              <a:gd name="T60" fmla="*/ 770 w 840"/>
              <a:gd name="T61" fmla="*/ 181 h 811"/>
              <a:gd name="T62" fmla="*/ 770 w 840"/>
              <a:gd name="T63" fmla="*/ 180 h 811"/>
              <a:gd name="T64" fmla="*/ 771 w 840"/>
              <a:gd name="T65" fmla="*/ 175 h 811"/>
              <a:gd name="T66" fmla="*/ 771 w 840"/>
              <a:gd name="T67" fmla="*/ 175 h 811"/>
              <a:gd name="T68" fmla="*/ 773 w 840"/>
              <a:gd name="T69" fmla="*/ 164 h 811"/>
              <a:gd name="T70" fmla="*/ 774 w 840"/>
              <a:gd name="T71" fmla="*/ 163 h 811"/>
              <a:gd name="T72" fmla="*/ 774 w 840"/>
              <a:gd name="T73" fmla="*/ 159 h 811"/>
              <a:gd name="T74" fmla="*/ 775 w 840"/>
              <a:gd name="T75" fmla="*/ 156 h 811"/>
              <a:gd name="T76" fmla="*/ 775 w 840"/>
              <a:gd name="T77" fmla="*/ 153 h 811"/>
              <a:gd name="T78" fmla="*/ 775 w 840"/>
              <a:gd name="T79" fmla="*/ 148 h 811"/>
              <a:gd name="T80" fmla="*/ 775 w 840"/>
              <a:gd name="T81" fmla="*/ 146 h 811"/>
              <a:gd name="T82" fmla="*/ 776 w 840"/>
              <a:gd name="T83" fmla="*/ 139 h 811"/>
              <a:gd name="T84" fmla="*/ 771 w 840"/>
              <a:gd name="T85" fmla="*/ 100 h 811"/>
              <a:gd name="T86" fmla="*/ 770 w 840"/>
              <a:gd name="T87" fmla="*/ 98 h 811"/>
              <a:gd name="T88" fmla="*/ 755 w 840"/>
              <a:gd name="T89" fmla="*/ 58 h 811"/>
              <a:gd name="T90" fmla="*/ 725 w 840"/>
              <a:gd name="T91" fmla="*/ 2 h 811"/>
              <a:gd name="T92" fmla="*/ 796 w 840"/>
              <a:gd name="T93" fmla="*/ 2 h 811"/>
              <a:gd name="T94" fmla="*/ 799 w 840"/>
              <a:gd name="T95" fmla="*/ 0 h 811"/>
              <a:gd name="T96" fmla="*/ 821 w 840"/>
              <a:gd name="T97" fmla="*/ 48 h 811"/>
              <a:gd name="T98" fmla="*/ 825 w 840"/>
              <a:gd name="T99" fmla="*/ 58 h 811"/>
              <a:gd name="T100" fmla="*/ 836 w 840"/>
              <a:gd name="T101" fmla="*/ 98 h 811"/>
              <a:gd name="T102" fmla="*/ 839 w 840"/>
              <a:gd name="T103" fmla="*/ 118 h 811"/>
              <a:gd name="T104" fmla="*/ 839 w 840"/>
              <a:gd name="T105" fmla="*/ 120 h 811"/>
              <a:gd name="T106" fmla="*/ 839 w 840"/>
              <a:gd name="T107" fmla="*/ 128 h 811"/>
              <a:gd name="T108" fmla="*/ 840 w 840"/>
              <a:gd name="T109" fmla="*/ 139 h 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840" h="811">
                <a:moveTo>
                  <a:pt x="840" y="139"/>
                </a:moveTo>
                <a:cubicBezTo>
                  <a:pt x="840" y="143"/>
                  <a:pt x="840" y="148"/>
                  <a:pt x="839" y="153"/>
                </a:cubicBezTo>
                <a:cubicBezTo>
                  <a:pt x="839" y="155"/>
                  <a:pt x="839" y="158"/>
                  <a:pt x="839" y="161"/>
                </a:cubicBezTo>
                <a:cubicBezTo>
                  <a:pt x="838" y="161"/>
                  <a:pt x="838" y="162"/>
                  <a:pt x="838" y="163"/>
                </a:cubicBezTo>
                <a:cubicBezTo>
                  <a:pt x="838" y="165"/>
                  <a:pt x="838" y="167"/>
                  <a:pt x="838" y="169"/>
                </a:cubicBezTo>
                <a:cubicBezTo>
                  <a:pt x="837" y="169"/>
                  <a:pt x="837" y="170"/>
                  <a:pt x="837" y="171"/>
                </a:cubicBezTo>
                <a:cubicBezTo>
                  <a:pt x="837" y="173"/>
                  <a:pt x="837" y="175"/>
                  <a:pt x="836" y="177"/>
                </a:cubicBezTo>
                <a:cubicBezTo>
                  <a:pt x="836" y="177"/>
                  <a:pt x="836" y="178"/>
                  <a:pt x="836" y="178"/>
                </a:cubicBezTo>
                <a:cubicBezTo>
                  <a:pt x="831" y="204"/>
                  <a:pt x="822" y="228"/>
                  <a:pt x="808" y="250"/>
                </a:cubicBezTo>
                <a:cubicBezTo>
                  <a:pt x="788" y="284"/>
                  <a:pt x="758" y="312"/>
                  <a:pt x="723" y="330"/>
                </a:cubicBezTo>
                <a:cubicBezTo>
                  <a:pt x="690" y="347"/>
                  <a:pt x="650" y="357"/>
                  <a:pt x="613" y="353"/>
                </a:cubicBezTo>
                <a:cubicBezTo>
                  <a:pt x="566" y="347"/>
                  <a:pt x="516" y="337"/>
                  <a:pt x="469" y="349"/>
                </a:cubicBezTo>
                <a:cubicBezTo>
                  <a:pt x="444" y="355"/>
                  <a:pt x="416" y="373"/>
                  <a:pt x="384" y="403"/>
                </a:cubicBezTo>
                <a:cubicBezTo>
                  <a:pt x="340" y="444"/>
                  <a:pt x="299" y="496"/>
                  <a:pt x="261" y="545"/>
                </a:cubicBezTo>
                <a:cubicBezTo>
                  <a:pt x="251" y="558"/>
                  <a:pt x="240" y="571"/>
                  <a:pt x="230" y="584"/>
                </a:cubicBezTo>
                <a:cubicBezTo>
                  <a:pt x="203" y="619"/>
                  <a:pt x="175" y="654"/>
                  <a:pt x="148" y="688"/>
                </a:cubicBezTo>
                <a:cubicBezTo>
                  <a:pt x="124" y="720"/>
                  <a:pt x="98" y="753"/>
                  <a:pt x="72" y="785"/>
                </a:cubicBezTo>
                <a:cubicBezTo>
                  <a:pt x="61" y="799"/>
                  <a:pt x="61" y="799"/>
                  <a:pt x="61" y="799"/>
                </a:cubicBezTo>
                <a:cubicBezTo>
                  <a:pt x="54" y="807"/>
                  <a:pt x="45" y="811"/>
                  <a:pt x="36" y="811"/>
                </a:cubicBezTo>
                <a:cubicBezTo>
                  <a:pt x="29" y="811"/>
                  <a:pt x="22" y="809"/>
                  <a:pt x="16" y="804"/>
                </a:cubicBezTo>
                <a:cubicBezTo>
                  <a:pt x="2" y="793"/>
                  <a:pt x="0" y="773"/>
                  <a:pt x="11" y="759"/>
                </a:cubicBezTo>
                <a:cubicBezTo>
                  <a:pt x="22" y="745"/>
                  <a:pt x="22" y="745"/>
                  <a:pt x="22" y="745"/>
                </a:cubicBezTo>
                <a:cubicBezTo>
                  <a:pt x="48" y="713"/>
                  <a:pt x="73" y="680"/>
                  <a:pt x="98" y="649"/>
                </a:cubicBezTo>
                <a:cubicBezTo>
                  <a:pt x="125" y="614"/>
                  <a:pt x="152" y="579"/>
                  <a:pt x="180" y="544"/>
                </a:cubicBezTo>
                <a:cubicBezTo>
                  <a:pt x="190" y="532"/>
                  <a:pt x="200" y="519"/>
                  <a:pt x="210" y="506"/>
                </a:cubicBezTo>
                <a:cubicBezTo>
                  <a:pt x="251" y="454"/>
                  <a:pt x="292" y="401"/>
                  <a:pt x="341" y="356"/>
                </a:cubicBezTo>
                <a:cubicBezTo>
                  <a:pt x="372" y="326"/>
                  <a:pt x="414" y="292"/>
                  <a:pt x="459" y="287"/>
                </a:cubicBezTo>
                <a:cubicBezTo>
                  <a:pt x="514" y="282"/>
                  <a:pt x="570" y="290"/>
                  <a:pt x="624" y="290"/>
                </a:cubicBezTo>
                <a:cubicBezTo>
                  <a:pt x="668" y="290"/>
                  <a:pt x="708" y="271"/>
                  <a:pt x="735" y="241"/>
                </a:cubicBezTo>
                <a:cubicBezTo>
                  <a:pt x="750" y="226"/>
                  <a:pt x="761" y="207"/>
                  <a:pt x="768" y="186"/>
                </a:cubicBezTo>
                <a:cubicBezTo>
                  <a:pt x="769" y="184"/>
                  <a:pt x="769" y="182"/>
                  <a:pt x="770" y="181"/>
                </a:cubicBezTo>
                <a:cubicBezTo>
                  <a:pt x="770" y="180"/>
                  <a:pt x="770" y="180"/>
                  <a:pt x="770" y="180"/>
                </a:cubicBezTo>
                <a:cubicBezTo>
                  <a:pt x="770" y="178"/>
                  <a:pt x="771" y="176"/>
                  <a:pt x="771" y="175"/>
                </a:cubicBezTo>
                <a:cubicBezTo>
                  <a:pt x="771" y="175"/>
                  <a:pt x="771" y="175"/>
                  <a:pt x="771" y="175"/>
                </a:cubicBezTo>
                <a:cubicBezTo>
                  <a:pt x="772" y="171"/>
                  <a:pt x="773" y="168"/>
                  <a:pt x="773" y="164"/>
                </a:cubicBezTo>
                <a:cubicBezTo>
                  <a:pt x="774" y="164"/>
                  <a:pt x="774" y="163"/>
                  <a:pt x="774" y="163"/>
                </a:cubicBezTo>
                <a:cubicBezTo>
                  <a:pt x="774" y="162"/>
                  <a:pt x="774" y="160"/>
                  <a:pt x="774" y="159"/>
                </a:cubicBezTo>
                <a:cubicBezTo>
                  <a:pt x="774" y="158"/>
                  <a:pt x="775" y="157"/>
                  <a:pt x="775" y="156"/>
                </a:cubicBezTo>
                <a:cubicBezTo>
                  <a:pt x="775" y="155"/>
                  <a:pt x="775" y="154"/>
                  <a:pt x="775" y="153"/>
                </a:cubicBezTo>
                <a:cubicBezTo>
                  <a:pt x="775" y="151"/>
                  <a:pt x="775" y="150"/>
                  <a:pt x="775" y="148"/>
                </a:cubicBezTo>
                <a:cubicBezTo>
                  <a:pt x="775" y="147"/>
                  <a:pt x="775" y="147"/>
                  <a:pt x="775" y="146"/>
                </a:cubicBezTo>
                <a:cubicBezTo>
                  <a:pt x="776" y="143"/>
                  <a:pt x="776" y="141"/>
                  <a:pt x="776" y="139"/>
                </a:cubicBezTo>
                <a:cubicBezTo>
                  <a:pt x="776" y="125"/>
                  <a:pt x="774" y="112"/>
                  <a:pt x="771" y="100"/>
                </a:cubicBezTo>
                <a:cubicBezTo>
                  <a:pt x="770" y="99"/>
                  <a:pt x="770" y="99"/>
                  <a:pt x="770" y="98"/>
                </a:cubicBezTo>
                <a:cubicBezTo>
                  <a:pt x="766" y="84"/>
                  <a:pt x="761" y="71"/>
                  <a:pt x="755" y="58"/>
                </a:cubicBezTo>
                <a:cubicBezTo>
                  <a:pt x="746" y="39"/>
                  <a:pt x="736" y="20"/>
                  <a:pt x="725" y="2"/>
                </a:cubicBezTo>
                <a:cubicBezTo>
                  <a:pt x="796" y="2"/>
                  <a:pt x="796" y="2"/>
                  <a:pt x="796" y="2"/>
                </a:cubicBezTo>
                <a:cubicBezTo>
                  <a:pt x="798" y="2"/>
                  <a:pt x="799" y="1"/>
                  <a:pt x="799" y="0"/>
                </a:cubicBezTo>
                <a:cubicBezTo>
                  <a:pt x="807" y="15"/>
                  <a:pt x="815" y="31"/>
                  <a:pt x="821" y="48"/>
                </a:cubicBezTo>
                <a:cubicBezTo>
                  <a:pt x="822" y="51"/>
                  <a:pt x="824" y="55"/>
                  <a:pt x="825" y="58"/>
                </a:cubicBezTo>
                <a:cubicBezTo>
                  <a:pt x="829" y="71"/>
                  <a:pt x="833" y="84"/>
                  <a:pt x="836" y="98"/>
                </a:cubicBezTo>
                <a:cubicBezTo>
                  <a:pt x="837" y="105"/>
                  <a:pt x="838" y="111"/>
                  <a:pt x="839" y="118"/>
                </a:cubicBezTo>
                <a:cubicBezTo>
                  <a:pt x="839" y="119"/>
                  <a:pt x="839" y="119"/>
                  <a:pt x="839" y="120"/>
                </a:cubicBezTo>
                <a:cubicBezTo>
                  <a:pt x="839" y="123"/>
                  <a:pt x="839" y="126"/>
                  <a:pt x="839" y="128"/>
                </a:cubicBezTo>
                <a:cubicBezTo>
                  <a:pt x="840" y="132"/>
                  <a:pt x="840" y="135"/>
                  <a:pt x="840" y="139"/>
                </a:cubicBezTo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428" name="Freeform 7"/>
          <p:cNvSpPr/>
          <p:nvPr/>
        </p:nvSpPr>
        <p:spPr bwMode="auto">
          <a:xfrm>
            <a:off x="6483351" y="-9525"/>
            <a:ext cx="2986088" cy="2582863"/>
          </a:xfrm>
          <a:custGeom>
            <a:avLst/>
            <a:gdLst>
              <a:gd name="T0" fmla="*/ 923 w 934"/>
              <a:gd name="T1" fmla="*/ 56 h 808"/>
              <a:gd name="T2" fmla="*/ 912 w 934"/>
              <a:gd name="T3" fmla="*/ 70 h 808"/>
              <a:gd name="T4" fmla="*/ 836 w 934"/>
              <a:gd name="T5" fmla="*/ 166 h 808"/>
              <a:gd name="T6" fmla="*/ 754 w 934"/>
              <a:gd name="T7" fmla="*/ 271 h 808"/>
              <a:gd name="T8" fmla="*/ 724 w 934"/>
              <a:gd name="T9" fmla="*/ 309 h 808"/>
              <a:gd name="T10" fmla="*/ 593 w 934"/>
              <a:gd name="T11" fmla="*/ 459 h 808"/>
              <a:gd name="T12" fmla="*/ 478 w 934"/>
              <a:gd name="T13" fmla="*/ 528 h 808"/>
              <a:gd name="T14" fmla="*/ 338 w 934"/>
              <a:gd name="T15" fmla="*/ 524 h 808"/>
              <a:gd name="T16" fmla="*/ 298 w 934"/>
              <a:gd name="T17" fmla="*/ 508 h 808"/>
              <a:gd name="T18" fmla="*/ 274 w 934"/>
              <a:gd name="T19" fmla="*/ 495 h 808"/>
              <a:gd name="T20" fmla="*/ 249 w 934"/>
              <a:gd name="T21" fmla="*/ 488 h 808"/>
              <a:gd name="T22" fmla="*/ 100 w 934"/>
              <a:gd name="T23" fmla="*/ 542 h 808"/>
              <a:gd name="T24" fmla="*/ 76 w 934"/>
              <a:gd name="T25" fmla="*/ 578 h 808"/>
              <a:gd name="T26" fmla="*/ 64 w 934"/>
              <a:gd name="T27" fmla="*/ 634 h 808"/>
              <a:gd name="T28" fmla="*/ 83 w 934"/>
              <a:gd name="T29" fmla="*/ 709 h 808"/>
              <a:gd name="T30" fmla="*/ 97 w 934"/>
              <a:gd name="T31" fmla="*/ 728 h 808"/>
              <a:gd name="T32" fmla="*/ 98 w 934"/>
              <a:gd name="T33" fmla="*/ 731 h 808"/>
              <a:gd name="T34" fmla="*/ 131 w 934"/>
              <a:gd name="T35" fmla="*/ 776 h 808"/>
              <a:gd name="T36" fmla="*/ 152 w 934"/>
              <a:gd name="T37" fmla="*/ 808 h 808"/>
              <a:gd name="T38" fmla="*/ 75 w 934"/>
              <a:gd name="T39" fmla="*/ 808 h 808"/>
              <a:gd name="T40" fmla="*/ 36 w 934"/>
              <a:gd name="T41" fmla="*/ 753 h 808"/>
              <a:gd name="T42" fmla="*/ 24 w 934"/>
              <a:gd name="T43" fmla="*/ 731 h 808"/>
              <a:gd name="T44" fmla="*/ 14 w 934"/>
              <a:gd name="T45" fmla="*/ 712 h 808"/>
              <a:gd name="T46" fmla="*/ 0 w 934"/>
              <a:gd name="T47" fmla="*/ 634 h 808"/>
              <a:gd name="T48" fmla="*/ 21 w 934"/>
              <a:gd name="T49" fmla="*/ 542 h 808"/>
              <a:gd name="T50" fmla="*/ 23 w 934"/>
              <a:gd name="T51" fmla="*/ 539 h 808"/>
              <a:gd name="T52" fmla="*/ 215 w 934"/>
              <a:gd name="T53" fmla="*/ 419 h 808"/>
              <a:gd name="T54" fmla="*/ 241 w 934"/>
              <a:gd name="T55" fmla="*/ 421 h 808"/>
              <a:gd name="T56" fmla="*/ 241 w 934"/>
              <a:gd name="T57" fmla="*/ 421 h 808"/>
              <a:gd name="T58" fmla="*/ 249 w 934"/>
              <a:gd name="T59" fmla="*/ 423 h 808"/>
              <a:gd name="T60" fmla="*/ 249 w 934"/>
              <a:gd name="T61" fmla="*/ 423 h 808"/>
              <a:gd name="T62" fmla="*/ 434 w 934"/>
              <a:gd name="T63" fmla="*/ 471 h 808"/>
              <a:gd name="T64" fmla="*/ 550 w 934"/>
              <a:gd name="T65" fmla="*/ 412 h 808"/>
              <a:gd name="T66" fmla="*/ 673 w 934"/>
              <a:gd name="T67" fmla="*/ 270 h 808"/>
              <a:gd name="T68" fmla="*/ 704 w 934"/>
              <a:gd name="T69" fmla="*/ 231 h 808"/>
              <a:gd name="T70" fmla="*/ 786 w 934"/>
              <a:gd name="T71" fmla="*/ 127 h 808"/>
              <a:gd name="T72" fmla="*/ 862 w 934"/>
              <a:gd name="T73" fmla="*/ 30 h 808"/>
              <a:gd name="T74" fmla="*/ 873 w 934"/>
              <a:gd name="T75" fmla="*/ 16 h 808"/>
              <a:gd name="T76" fmla="*/ 918 w 934"/>
              <a:gd name="T77" fmla="*/ 11 h 808"/>
              <a:gd name="T78" fmla="*/ 923 w 934"/>
              <a:gd name="T79" fmla="*/ 56 h 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34" h="808">
                <a:moveTo>
                  <a:pt x="923" y="56"/>
                </a:moveTo>
                <a:cubicBezTo>
                  <a:pt x="912" y="70"/>
                  <a:pt x="912" y="70"/>
                  <a:pt x="912" y="70"/>
                </a:cubicBezTo>
                <a:cubicBezTo>
                  <a:pt x="886" y="102"/>
                  <a:pt x="861" y="135"/>
                  <a:pt x="836" y="166"/>
                </a:cubicBezTo>
                <a:cubicBezTo>
                  <a:pt x="809" y="201"/>
                  <a:pt x="782" y="236"/>
                  <a:pt x="754" y="271"/>
                </a:cubicBezTo>
                <a:cubicBezTo>
                  <a:pt x="744" y="284"/>
                  <a:pt x="734" y="296"/>
                  <a:pt x="724" y="309"/>
                </a:cubicBezTo>
                <a:cubicBezTo>
                  <a:pt x="683" y="361"/>
                  <a:pt x="642" y="414"/>
                  <a:pt x="593" y="459"/>
                </a:cubicBezTo>
                <a:cubicBezTo>
                  <a:pt x="561" y="490"/>
                  <a:pt x="523" y="516"/>
                  <a:pt x="478" y="528"/>
                </a:cubicBezTo>
                <a:cubicBezTo>
                  <a:pt x="437" y="538"/>
                  <a:pt x="379" y="539"/>
                  <a:pt x="338" y="524"/>
                </a:cubicBezTo>
                <a:cubicBezTo>
                  <a:pt x="324" y="520"/>
                  <a:pt x="311" y="514"/>
                  <a:pt x="298" y="508"/>
                </a:cubicBezTo>
                <a:cubicBezTo>
                  <a:pt x="290" y="503"/>
                  <a:pt x="282" y="499"/>
                  <a:pt x="274" y="495"/>
                </a:cubicBezTo>
                <a:cubicBezTo>
                  <a:pt x="266" y="492"/>
                  <a:pt x="257" y="490"/>
                  <a:pt x="249" y="488"/>
                </a:cubicBezTo>
                <a:cubicBezTo>
                  <a:pt x="194" y="478"/>
                  <a:pt x="136" y="500"/>
                  <a:pt x="100" y="542"/>
                </a:cubicBezTo>
                <a:cubicBezTo>
                  <a:pt x="90" y="553"/>
                  <a:pt x="82" y="565"/>
                  <a:pt x="76" y="578"/>
                </a:cubicBezTo>
                <a:cubicBezTo>
                  <a:pt x="68" y="596"/>
                  <a:pt x="64" y="614"/>
                  <a:pt x="64" y="634"/>
                </a:cubicBezTo>
                <a:cubicBezTo>
                  <a:pt x="64" y="661"/>
                  <a:pt x="71" y="687"/>
                  <a:pt x="83" y="709"/>
                </a:cubicBezTo>
                <a:cubicBezTo>
                  <a:pt x="87" y="715"/>
                  <a:pt x="92" y="722"/>
                  <a:pt x="97" y="728"/>
                </a:cubicBezTo>
                <a:cubicBezTo>
                  <a:pt x="97" y="729"/>
                  <a:pt x="98" y="730"/>
                  <a:pt x="98" y="731"/>
                </a:cubicBezTo>
                <a:cubicBezTo>
                  <a:pt x="108" y="746"/>
                  <a:pt x="120" y="761"/>
                  <a:pt x="131" y="776"/>
                </a:cubicBezTo>
                <a:cubicBezTo>
                  <a:pt x="139" y="786"/>
                  <a:pt x="146" y="797"/>
                  <a:pt x="152" y="808"/>
                </a:cubicBezTo>
                <a:cubicBezTo>
                  <a:pt x="75" y="808"/>
                  <a:pt x="75" y="808"/>
                  <a:pt x="75" y="808"/>
                </a:cubicBezTo>
                <a:cubicBezTo>
                  <a:pt x="62" y="790"/>
                  <a:pt x="48" y="772"/>
                  <a:pt x="36" y="753"/>
                </a:cubicBezTo>
                <a:cubicBezTo>
                  <a:pt x="32" y="746"/>
                  <a:pt x="27" y="738"/>
                  <a:pt x="24" y="731"/>
                </a:cubicBezTo>
                <a:cubicBezTo>
                  <a:pt x="20" y="725"/>
                  <a:pt x="17" y="718"/>
                  <a:pt x="14" y="712"/>
                </a:cubicBezTo>
                <a:cubicBezTo>
                  <a:pt x="5" y="688"/>
                  <a:pt x="0" y="662"/>
                  <a:pt x="0" y="634"/>
                </a:cubicBezTo>
                <a:cubicBezTo>
                  <a:pt x="0" y="601"/>
                  <a:pt x="7" y="570"/>
                  <a:pt x="21" y="542"/>
                </a:cubicBezTo>
                <a:cubicBezTo>
                  <a:pt x="22" y="541"/>
                  <a:pt x="22" y="540"/>
                  <a:pt x="23" y="539"/>
                </a:cubicBezTo>
                <a:cubicBezTo>
                  <a:pt x="58" y="468"/>
                  <a:pt x="132" y="419"/>
                  <a:pt x="215" y="419"/>
                </a:cubicBezTo>
                <a:cubicBezTo>
                  <a:pt x="224" y="419"/>
                  <a:pt x="233" y="420"/>
                  <a:pt x="241" y="421"/>
                </a:cubicBezTo>
                <a:cubicBezTo>
                  <a:pt x="241" y="421"/>
                  <a:pt x="241" y="421"/>
                  <a:pt x="241" y="421"/>
                </a:cubicBezTo>
                <a:cubicBezTo>
                  <a:pt x="244" y="422"/>
                  <a:pt x="246" y="422"/>
                  <a:pt x="249" y="423"/>
                </a:cubicBezTo>
                <a:cubicBezTo>
                  <a:pt x="249" y="423"/>
                  <a:pt x="249" y="423"/>
                  <a:pt x="249" y="423"/>
                </a:cubicBezTo>
                <a:cubicBezTo>
                  <a:pt x="312" y="436"/>
                  <a:pt x="368" y="478"/>
                  <a:pt x="434" y="471"/>
                </a:cubicBezTo>
                <a:cubicBezTo>
                  <a:pt x="478" y="466"/>
                  <a:pt x="518" y="443"/>
                  <a:pt x="550" y="412"/>
                </a:cubicBezTo>
                <a:cubicBezTo>
                  <a:pt x="594" y="371"/>
                  <a:pt x="635" y="319"/>
                  <a:pt x="673" y="270"/>
                </a:cubicBezTo>
                <a:cubicBezTo>
                  <a:pt x="683" y="257"/>
                  <a:pt x="694" y="244"/>
                  <a:pt x="704" y="231"/>
                </a:cubicBezTo>
                <a:cubicBezTo>
                  <a:pt x="731" y="197"/>
                  <a:pt x="759" y="161"/>
                  <a:pt x="786" y="127"/>
                </a:cubicBezTo>
                <a:cubicBezTo>
                  <a:pt x="810" y="95"/>
                  <a:pt x="836" y="63"/>
                  <a:pt x="862" y="30"/>
                </a:cubicBezTo>
                <a:cubicBezTo>
                  <a:pt x="873" y="16"/>
                  <a:pt x="873" y="16"/>
                  <a:pt x="873" y="16"/>
                </a:cubicBezTo>
                <a:cubicBezTo>
                  <a:pt x="884" y="2"/>
                  <a:pt x="904" y="0"/>
                  <a:pt x="918" y="11"/>
                </a:cubicBezTo>
                <a:cubicBezTo>
                  <a:pt x="932" y="22"/>
                  <a:pt x="934" y="42"/>
                  <a:pt x="923" y="56"/>
                </a:cubicBezTo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429" name="Freeform 8"/>
          <p:cNvSpPr/>
          <p:nvPr/>
        </p:nvSpPr>
        <p:spPr bwMode="auto">
          <a:xfrm>
            <a:off x="6140451" y="2481263"/>
            <a:ext cx="942975" cy="1150938"/>
          </a:xfrm>
          <a:custGeom>
            <a:avLst/>
            <a:gdLst>
              <a:gd name="T0" fmla="*/ 245 w 295"/>
              <a:gd name="T1" fmla="*/ 6 h 360"/>
              <a:gd name="T2" fmla="*/ 160 w 295"/>
              <a:gd name="T3" fmla="*/ 0 h 360"/>
              <a:gd name="T4" fmla="*/ 196 w 295"/>
              <a:gd name="T5" fmla="*/ 47 h 360"/>
              <a:gd name="T6" fmla="*/ 232 w 295"/>
              <a:gd name="T7" fmla="*/ 145 h 360"/>
              <a:gd name="T8" fmla="*/ 231 w 295"/>
              <a:gd name="T9" fmla="*/ 165 h 360"/>
              <a:gd name="T10" fmla="*/ 230 w 295"/>
              <a:gd name="T11" fmla="*/ 170 h 360"/>
              <a:gd name="T12" fmla="*/ 229 w 295"/>
              <a:gd name="T13" fmla="*/ 172 h 360"/>
              <a:gd name="T14" fmla="*/ 81 w 295"/>
              <a:gd name="T15" fmla="*/ 296 h 360"/>
              <a:gd name="T16" fmla="*/ 0 w 295"/>
              <a:gd name="T17" fmla="*/ 269 h 360"/>
              <a:gd name="T18" fmla="*/ 8 w 295"/>
              <a:gd name="T19" fmla="*/ 345 h 360"/>
              <a:gd name="T20" fmla="*/ 81 w 295"/>
              <a:gd name="T21" fmla="*/ 360 h 360"/>
              <a:gd name="T22" fmla="*/ 260 w 295"/>
              <a:gd name="T23" fmla="*/ 263 h 360"/>
              <a:gd name="T24" fmla="*/ 291 w 295"/>
              <a:gd name="T25" fmla="*/ 176 h 360"/>
              <a:gd name="T26" fmla="*/ 291 w 295"/>
              <a:gd name="T27" fmla="*/ 176 h 360"/>
              <a:gd name="T28" fmla="*/ 291 w 295"/>
              <a:gd name="T29" fmla="*/ 176 h 360"/>
              <a:gd name="T30" fmla="*/ 292 w 295"/>
              <a:gd name="T31" fmla="*/ 164 h 360"/>
              <a:gd name="T32" fmla="*/ 292 w 295"/>
              <a:gd name="T33" fmla="*/ 164 h 360"/>
              <a:gd name="T34" fmla="*/ 245 w 295"/>
              <a:gd name="T35" fmla="*/ 6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95" h="360">
                <a:moveTo>
                  <a:pt x="245" y="6"/>
                </a:moveTo>
                <a:cubicBezTo>
                  <a:pt x="217" y="4"/>
                  <a:pt x="189" y="2"/>
                  <a:pt x="160" y="0"/>
                </a:cubicBezTo>
                <a:cubicBezTo>
                  <a:pt x="172" y="16"/>
                  <a:pt x="184" y="31"/>
                  <a:pt x="196" y="47"/>
                </a:cubicBezTo>
                <a:cubicBezTo>
                  <a:pt x="218" y="76"/>
                  <a:pt x="232" y="108"/>
                  <a:pt x="232" y="145"/>
                </a:cubicBezTo>
                <a:cubicBezTo>
                  <a:pt x="232" y="152"/>
                  <a:pt x="231" y="158"/>
                  <a:pt x="231" y="165"/>
                </a:cubicBezTo>
                <a:cubicBezTo>
                  <a:pt x="230" y="167"/>
                  <a:pt x="230" y="169"/>
                  <a:pt x="230" y="170"/>
                </a:cubicBezTo>
                <a:cubicBezTo>
                  <a:pt x="230" y="171"/>
                  <a:pt x="230" y="172"/>
                  <a:pt x="229" y="172"/>
                </a:cubicBezTo>
                <a:cubicBezTo>
                  <a:pt x="216" y="243"/>
                  <a:pt x="155" y="296"/>
                  <a:pt x="81" y="296"/>
                </a:cubicBezTo>
                <a:cubicBezTo>
                  <a:pt x="51" y="296"/>
                  <a:pt x="24" y="284"/>
                  <a:pt x="0" y="269"/>
                </a:cubicBezTo>
                <a:cubicBezTo>
                  <a:pt x="2" y="295"/>
                  <a:pt x="5" y="320"/>
                  <a:pt x="8" y="345"/>
                </a:cubicBezTo>
                <a:cubicBezTo>
                  <a:pt x="31" y="354"/>
                  <a:pt x="56" y="360"/>
                  <a:pt x="81" y="360"/>
                </a:cubicBezTo>
                <a:cubicBezTo>
                  <a:pt x="151" y="360"/>
                  <a:pt x="219" y="320"/>
                  <a:pt x="260" y="263"/>
                </a:cubicBezTo>
                <a:cubicBezTo>
                  <a:pt x="278" y="236"/>
                  <a:pt x="288" y="207"/>
                  <a:pt x="291" y="176"/>
                </a:cubicBezTo>
                <a:cubicBezTo>
                  <a:pt x="291" y="176"/>
                  <a:pt x="291" y="176"/>
                  <a:pt x="291" y="176"/>
                </a:cubicBezTo>
                <a:cubicBezTo>
                  <a:pt x="291" y="176"/>
                  <a:pt x="291" y="176"/>
                  <a:pt x="291" y="176"/>
                </a:cubicBezTo>
                <a:cubicBezTo>
                  <a:pt x="292" y="172"/>
                  <a:pt x="292" y="168"/>
                  <a:pt x="292" y="164"/>
                </a:cubicBezTo>
                <a:cubicBezTo>
                  <a:pt x="292" y="164"/>
                  <a:pt x="292" y="164"/>
                  <a:pt x="292" y="164"/>
                </a:cubicBezTo>
                <a:cubicBezTo>
                  <a:pt x="295" y="109"/>
                  <a:pt x="276" y="52"/>
                  <a:pt x="245" y="6"/>
                </a:cubicBezTo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430" name="Freeform 9"/>
          <p:cNvSpPr/>
          <p:nvPr/>
        </p:nvSpPr>
        <p:spPr bwMode="auto">
          <a:xfrm>
            <a:off x="4746626" y="3078163"/>
            <a:ext cx="1506538" cy="1231900"/>
          </a:xfrm>
          <a:custGeom>
            <a:avLst/>
            <a:gdLst>
              <a:gd name="T0" fmla="*/ 471 w 471"/>
              <a:gd name="T1" fmla="*/ 100 h 385"/>
              <a:gd name="T2" fmla="*/ 388 w 471"/>
              <a:gd name="T3" fmla="*/ 51 h 385"/>
              <a:gd name="T4" fmla="*/ 253 w 471"/>
              <a:gd name="T5" fmla="*/ 4 h 385"/>
              <a:gd name="T6" fmla="*/ 60 w 471"/>
              <a:gd name="T7" fmla="*/ 312 h 385"/>
              <a:gd name="T8" fmla="*/ 98 w 471"/>
              <a:gd name="T9" fmla="*/ 383 h 385"/>
              <a:gd name="T10" fmla="*/ 173 w 471"/>
              <a:gd name="T11" fmla="*/ 385 h 385"/>
              <a:gd name="T12" fmla="*/ 156 w 471"/>
              <a:gd name="T13" fmla="*/ 352 h 385"/>
              <a:gd name="T14" fmla="*/ 101 w 471"/>
              <a:gd name="T15" fmla="*/ 219 h 385"/>
              <a:gd name="T16" fmla="*/ 253 w 471"/>
              <a:gd name="T17" fmla="*/ 68 h 385"/>
              <a:gd name="T18" fmla="*/ 368 w 471"/>
              <a:gd name="T19" fmla="*/ 114 h 385"/>
              <a:gd name="T20" fmla="*/ 471 w 471"/>
              <a:gd name="T21" fmla="*/ 167 h 385"/>
              <a:gd name="T22" fmla="*/ 471 w 471"/>
              <a:gd name="T23" fmla="*/ 100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1" h="385">
                <a:moveTo>
                  <a:pt x="471" y="100"/>
                </a:moveTo>
                <a:cubicBezTo>
                  <a:pt x="441" y="89"/>
                  <a:pt x="414" y="69"/>
                  <a:pt x="388" y="51"/>
                </a:cubicBezTo>
                <a:cubicBezTo>
                  <a:pt x="346" y="23"/>
                  <a:pt x="304" y="5"/>
                  <a:pt x="253" y="4"/>
                </a:cubicBezTo>
                <a:cubicBezTo>
                  <a:pt x="76" y="0"/>
                  <a:pt x="0" y="175"/>
                  <a:pt x="60" y="312"/>
                </a:cubicBezTo>
                <a:cubicBezTo>
                  <a:pt x="70" y="337"/>
                  <a:pt x="84" y="360"/>
                  <a:pt x="98" y="383"/>
                </a:cubicBezTo>
                <a:cubicBezTo>
                  <a:pt x="123" y="383"/>
                  <a:pt x="148" y="383"/>
                  <a:pt x="173" y="385"/>
                </a:cubicBezTo>
                <a:cubicBezTo>
                  <a:pt x="168" y="374"/>
                  <a:pt x="162" y="363"/>
                  <a:pt x="156" y="352"/>
                </a:cubicBezTo>
                <a:cubicBezTo>
                  <a:pt x="133" y="310"/>
                  <a:pt x="101" y="270"/>
                  <a:pt x="101" y="219"/>
                </a:cubicBezTo>
                <a:cubicBezTo>
                  <a:pt x="101" y="136"/>
                  <a:pt x="169" y="68"/>
                  <a:pt x="253" y="68"/>
                </a:cubicBezTo>
                <a:cubicBezTo>
                  <a:pt x="300" y="68"/>
                  <a:pt x="332" y="88"/>
                  <a:pt x="368" y="114"/>
                </a:cubicBezTo>
                <a:cubicBezTo>
                  <a:pt x="399" y="137"/>
                  <a:pt x="434" y="157"/>
                  <a:pt x="471" y="167"/>
                </a:cubicBezTo>
                <a:cubicBezTo>
                  <a:pt x="471" y="100"/>
                  <a:pt x="471" y="100"/>
                  <a:pt x="471" y="100"/>
                </a:cubicBezTo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431" name="Oval 28"/>
          <p:cNvSpPr>
            <a:spLocks noChangeArrowheads="1"/>
          </p:cNvSpPr>
          <p:nvPr/>
        </p:nvSpPr>
        <p:spPr bwMode="auto">
          <a:xfrm>
            <a:off x="4251326" y="4300538"/>
            <a:ext cx="766763" cy="763588"/>
          </a:xfrm>
          <a:prstGeom prst="ellipse">
            <a:avLst/>
          </a:prstGeom>
          <a:solidFill>
            <a:srgbClr val="1A94BC"/>
          </a:solidFill>
          <a:ln w="9525">
            <a:solidFill>
              <a:srgbClr val="20B2AA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432" name="Oval 29"/>
          <p:cNvSpPr>
            <a:spLocks noChangeArrowheads="1"/>
          </p:cNvSpPr>
          <p:nvPr/>
        </p:nvSpPr>
        <p:spPr bwMode="auto">
          <a:xfrm>
            <a:off x="5194301" y="3421063"/>
            <a:ext cx="735013" cy="735013"/>
          </a:xfrm>
          <a:prstGeom prst="ellipse">
            <a:avLst/>
          </a:pr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433" name="Oval 30"/>
          <p:cNvSpPr>
            <a:spLocks noChangeArrowheads="1"/>
          </p:cNvSpPr>
          <p:nvPr/>
        </p:nvSpPr>
        <p:spPr bwMode="auto">
          <a:xfrm>
            <a:off x="5978526" y="2525713"/>
            <a:ext cx="763588" cy="763588"/>
          </a:xfrm>
          <a:prstGeom prst="ellipse">
            <a:avLst/>
          </a:pr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434" name="Oval 31"/>
          <p:cNvSpPr>
            <a:spLocks noChangeArrowheads="1"/>
          </p:cNvSpPr>
          <p:nvPr/>
        </p:nvSpPr>
        <p:spPr bwMode="auto">
          <a:xfrm>
            <a:off x="6846888" y="1681163"/>
            <a:ext cx="765175" cy="765175"/>
          </a:xfrm>
          <a:prstGeom prst="ellipse">
            <a:avLst/>
          </a:pr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435" name="Freeform 32"/>
          <p:cNvSpPr/>
          <p:nvPr/>
        </p:nvSpPr>
        <p:spPr bwMode="auto">
          <a:xfrm>
            <a:off x="4516438" y="1584325"/>
            <a:ext cx="2286000" cy="742950"/>
          </a:xfrm>
          <a:custGeom>
            <a:avLst/>
            <a:gdLst>
              <a:gd name="T0" fmla="*/ 712 w 715"/>
              <a:gd name="T1" fmla="*/ 186 h 189"/>
              <a:gd name="T2" fmla="*/ 713 w 715"/>
              <a:gd name="T3" fmla="*/ 189 h 189"/>
              <a:gd name="T4" fmla="*/ 95 w 715"/>
              <a:gd name="T5" fmla="*/ 189 h 189"/>
              <a:gd name="T6" fmla="*/ 28 w 715"/>
              <a:gd name="T7" fmla="*/ 161 h 189"/>
              <a:gd name="T8" fmla="*/ 0 w 715"/>
              <a:gd name="T9" fmla="*/ 94 h 189"/>
              <a:gd name="T10" fmla="*/ 95 w 715"/>
              <a:gd name="T11" fmla="*/ 0 h 189"/>
              <a:gd name="T12" fmla="*/ 715 w 715"/>
              <a:gd name="T13" fmla="*/ 0 h 189"/>
              <a:gd name="T14" fmla="*/ 691 w 715"/>
              <a:gd name="T15" fmla="*/ 36 h 189"/>
              <a:gd name="T16" fmla="*/ 679 w 715"/>
              <a:gd name="T17" fmla="*/ 92 h 189"/>
              <a:gd name="T18" fmla="*/ 698 w 715"/>
              <a:gd name="T19" fmla="*/ 167 h 189"/>
              <a:gd name="T20" fmla="*/ 712 w 715"/>
              <a:gd name="T21" fmla="*/ 186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15" h="189">
                <a:moveTo>
                  <a:pt x="712" y="186"/>
                </a:moveTo>
                <a:cubicBezTo>
                  <a:pt x="712" y="187"/>
                  <a:pt x="713" y="188"/>
                  <a:pt x="713" y="189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69" y="189"/>
                  <a:pt x="45" y="178"/>
                  <a:pt x="28" y="161"/>
                </a:cubicBezTo>
                <a:cubicBezTo>
                  <a:pt x="11" y="144"/>
                  <a:pt x="0" y="120"/>
                  <a:pt x="0" y="94"/>
                </a:cubicBezTo>
                <a:cubicBezTo>
                  <a:pt x="0" y="42"/>
                  <a:pt x="42" y="0"/>
                  <a:pt x="95" y="0"/>
                </a:cubicBezTo>
                <a:cubicBezTo>
                  <a:pt x="715" y="0"/>
                  <a:pt x="715" y="0"/>
                  <a:pt x="715" y="0"/>
                </a:cubicBezTo>
                <a:cubicBezTo>
                  <a:pt x="705" y="11"/>
                  <a:pt x="697" y="23"/>
                  <a:pt x="691" y="36"/>
                </a:cubicBezTo>
                <a:cubicBezTo>
                  <a:pt x="683" y="54"/>
                  <a:pt x="679" y="72"/>
                  <a:pt x="679" y="92"/>
                </a:cubicBezTo>
                <a:cubicBezTo>
                  <a:pt x="679" y="119"/>
                  <a:pt x="686" y="145"/>
                  <a:pt x="698" y="167"/>
                </a:cubicBezTo>
                <a:cubicBezTo>
                  <a:pt x="702" y="173"/>
                  <a:pt x="707" y="180"/>
                  <a:pt x="712" y="186"/>
                </a:cubicBez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436" name="Freeform 33"/>
          <p:cNvSpPr/>
          <p:nvPr/>
        </p:nvSpPr>
        <p:spPr bwMode="auto">
          <a:xfrm>
            <a:off x="3189288" y="3289301"/>
            <a:ext cx="1995488" cy="784225"/>
          </a:xfrm>
          <a:custGeom>
            <a:avLst/>
            <a:gdLst>
              <a:gd name="T0" fmla="*/ 621 w 624"/>
              <a:gd name="T1" fmla="*/ 189 h 192"/>
              <a:gd name="T2" fmla="*/ 622 w 624"/>
              <a:gd name="T3" fmla="*/ 192 h 192"/>
              <a:gd name="T4" fmla="*/ 82 w 624"/>
              <a:gd name="T5" fmla="*/ 192 h 192"/>
              <a:gd name="T6" fmla="*/ 24 w 624"/>
              <a:gd name="T7" fmla="*/ 164 h 192"/>
              <a:gd name="T8" fmla="*/ 0 w 624"/>
              <a:gd name="T9" fmla="*/ 96 h 192"/>
              <a:gd name="T10" fmla="*/ 82 w 624"/>
              <a:gd name="T11" fmla="*/ 0 h 192"/>
              <a:gd name="T12" fmla="*/ 624 w 624"/>
              <a:gd name="T13" fmla="*/ 0 h 192"/>
              <a:gd name="T14" fmla="*/ 603 w 624"/>
              <a:gd name="T15" fmla="*/ 37 h 192"/>
              <a:gd name="T16" fmla="*/ 592 w 624"/>
              <a:gd name="T17" fmla="*/ 94 h 192"/>
              <a:gd name="T18" fmla="*/ 609 w 624"/>
              <a:gd name="T19" fmla="*/ 169 h 192"/>
              <a:gd name="T20" fmla="*/ 621 w 624"/>
              <a:gd name="T21" fmla="*/ 189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24" h="192">
                <a:moveTo>
                  <a:pt x="621" y="189"/>
                </a:moveTo>
                <a:cubicBezTo>
                  <a:pt x="621" y="190"/>
                  <a:pt x="622" y="191"/>
                  <a:pt x="622" y="192"/>
                </a:cubicBezTo>
                <a:cubicBezTo>
                  <a:pt x="82" y="192"/>
                  <a:pt x="82" y="192"/>
                  <a:pt x="82" y="192"/>
                </a:cubicBezTo>
                <a:cubicBezTo>
                  <a:pt x="59" y="192"/>
                  <a:pt x="39" y="181"/>
                  <a:pt x="24" y="164"/>
                </a:cubicBezTo>
                <a:cubicBezTo>
                  <a:pt x="9" y="146"/>
                  <a:pt x="0" y="122"/>
                  <a:pt x="0" y="96"/>
                </a:cubicBezTo>
                <a:cubicBezTo>
                  <a:pt x="0" y="43"/>
                  <a:pt x="37" y="0"/>
                  <a:pt x="82" y="0"/>
                </a:cubicBezTo>
                <a:cubicBezTo>
                  <a:pt x="624" y="0"/>
                  <a:pt x="624" y="0"/>
                  <a:pt x="624" y="0"/>
                </a:cubicBezTo>
                <a:cubicBezTo>
                  <a:pt x="615" y="11"/>
                  <a:pt x="608" y="24"/>
                  <a:pt x="603" y="37"/>
                </a:cubicBezTo>
                <a:cubicBezTo>
                  <a:pt x="596" y="55"/>
                  <a:pt x="592" y="74"/>
                  <a:pt x="592" y="94"/>
                </a:cubicBezTo>
                <a:cubicBezTo>
                  <a:pt x="592" y="121"/>
                  <a:pt x="598" y="147"/>
                  <a:pt x="609" y="169"/>
                </a:cubicBezTo>
                <a:cubicBezTo>
                  <a:pt x="613" y="176"/>
                  <a:pt x="617" y="183"/>
                  <a:pt x="621" y="189"/>
                </a:cubicBezTo>
              </a:path>
            </a:pathLst>
          </a:custGeom>
          <a:solidFill>
            <a:srgbClr val="E7E7E7"/>
          </a:solidFill>
          <a:ln>
            <a:solidFill>
              <a:srgbClr val="E7E7E7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437" name="Freeform 34"/>
          <p:cNvSpPr/>
          <p:nvPr/>
        </p:nvSpPr>
        <p:spPr bwMode="auto">
          <a:xfrm>
            <a:off x="5041901" y="4416426"/>
            <a:ext cx="2197100" cy="754063"/>
          </a:xfrm>
          <a:custGeom>
            <a:avLst/>
            <a:gdLst>
              <a:gd name="T0" fmla="*/ 687 w 687"/>
              <a:gd name="T1" fmla="*/ 96 h 192"/>
              <a:gd name="T2" fmla="*/ 661 w 687"/>
              <a:gd name="T3" fmla="*/ 164 h 192"/>
              <a:gd name="T4" fmla="*/ 596 w 687"/>
              <a:gd name="T5" fmla="*/ 192 h 192"/>
              <a:gd name="T6" fmla="*/ 0 w 687"/>
              <a:gd name="T7" fmla="*/ 192 h 192"/>
              <a:gd name="T8" fmla="*/ 1 w 687"/>
              <a:gd name="T9" fmla="*/ 189 h 192"/>
              <a:gd name="T10" fmla="*/ 6 w 687"/>
              <a:gd name="T11" fmla="*/ 183 h 192"/>
              <a:gd name="T12" fmla="*/ 39 w 687"/>
              <a:gd name="T13" fmla="*/ 128 h 192"/>
              <a:gd name="T14" fmla="*/ 41 w 687"/>
              <a:gd name="T15" fmla="*/ 123 h 192"/>
              <a:gd name="T16" fmla="*/ 41 w 687"/>
              <a:gd name="T17" fmla="*/ 122 h 192"/>
              <a:gd name="T18" fmla="*/ 43 w 687"/>
              <a:gd name="T19" fmla="*/ 117 h 192"/>
              <a:gd name="T20" fmla="*/ 43 w 687"/>
              <a:gd name="T21" fmla="*/ 117 h 192"/>
              <a:gd name="T22" fmla="*/ 45 w 687"/>
              <a:gd name="T23" fmla="*/ 106 h 192"/>
              <a:gd name="T24" fmla="*/ 45 w 687"/>
              <a:gd name="T25" fmla="*/ 105 h 192"/>
              <a:gd name="T26" fmla="*/ 46 w 687"/>
              <a:gd name="T27" fmla="*/ 101 h 192"/>
              <a:gd name="T28" fmla="*/ 46 w 687"/>
              <a:gd name="T29" fmla="*/ 98 h 192"/>
              <a:gd name="T30" fmla="*/ 47 w 687"/>
              <a:gd name="T31" fmla="*/ 95 h 192"/>
              <a:gd name="T32" fmla="*/ 47 w 687"/>
              <a:gd name="T33" fmla="*/ 90 h 192"/>
              <a:gd name="T34" fmla="*/ 47 w 687"/>
              <a:gd name="T35" fmla="*/ 88 h 192"/>
              <a:gd name="T36" fmla="*/ 47 w 687"/>
              <a:gd name="T37" fmla="*/ 81 h 192"/>
              <a:gd name="T38" fmla="*/ 42 w 687"/>
              <a:gd name="T39" fmla="*/ 42 h 192"/>
              <a:gd name="T40" fmla="*/ 42 w 687"/>
              <a:gd name="T41" fmla="*/ 40 h 192"/>
              <a:gd name="T42" fmla="*/ 26 w 687"/>
              <a:gd name="T43" fmla="*/ 0 h 192"/>
              <a:gd name="T44" fmla="*/ 596 w 687"/>
              <a:gd name="T45" fmla="*/ 0 h 192"/>
              <a:gd name="T46" fmla="*/ 687 w 687"/>
              <a:gd name="T47" fmla="*/ 96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87" h="192">
                <a:moveTo>
                  <a:pt x="687" y="96"/>
                </a:moveTo>
                <a:cubicBezTo>
                  <a:pt x="687" y="122"/>
                  <a:pt x="677" y="146"/>
                  <a:pt x="661" y="164"/>
                </a:cubicBezTo>
                <a:cubicBezTo>
                  <a:pt x="644" y="181"/>
                  <a:pt x="621" y="192"/>
                  <a:pt x="596" y="192"/>
                </a:cubicBezTo>
                <a:cubicBezTo>
                  <a:pt x="0" y="192"/>
                  <a:pt x="0" y="192"/>
                  <a:pt x="0" y="192"/>
                </a:cubicBezTo>
                <a:cubicBezTo>
                  <a:pt x="0" y="191"/>
                  <a:pt x="1" y="190"/>
                  <a:pt x="1" y="189"/>
                </a:cubicBezTo>
                <a:cubicBezTo>
                  <a:pt x="3" y="187"/>
                  <a:pt x="4" y="185"/>
                  <a:pt x="6" y="183"/>
                </a:cubicBezTo>
                <a:cubicBezTo>
                  <a:pt x="21" y="168"/>
                  <a:pt x="32" y="149"/>
                  <a:pt x="39" y="128"/>
                </a:cubicBezTo>
                <a:cubicBezTo>
                  <a:pt x="40" y="126"/>
                  <a:pt x="41" y="124"/>
                  <a:pt x="41" y="123"/>
                </a:cubicBezTo>
                <a:cubicBezTo>
                  <a:pt x="41" y="122"/>
                  <a:pt x="41" y="122"/>
                  <a:pt x="41" y="122"/>
                </a:cubicBezTo>
                <a:cubicBezTo>
                  <a:pt x="42" y="120"/>
                  <a:pt x="42" y="118"/>
                  <a:pt x="43" y="117"/>
                </a:cubicBezTo>
                <a:cubicBezTo>
                  <a:pt x="43" y="117"/>
                  <a:pt x="43" y="117"/>
                  <a:pt x="43" y="117"/>
                </a:cubicBezTo>
                <a:cubicBezTo>
                  <a:pt x="44" y="113"/>
                  <a:pt x="44" y="110"/>
                  <a:pt x="45" y="106"/>
                </a:cubicBezTo>
                <a:cubicBezTo>
                  <a:pt x="45" y="106"/>
                  <a:pt x="45" y="105"/>
                  <a:pt x="45" y="105"/>
                </a:cubicBezTo>
                <a:cubicBezTo>
                  <a:pt x="46" y="104"/>
                  <a:pt x="46" y="102"/>
                  <a:pt x="46" y="101"/>
                </a:cubicBezTo>
                <a:cubicBezTo>
                  <a:pt x="46" y="100"/>
                  <a:pt x="46" y="99"/>
                  <a:pt x="46" y="98"/>
                </a:cubicBezTo>
                <a:cubicBezTo>
                  <a:pt x="46" y="97"/>
                  <a:pt x="47" y="96"/>
                  <a:pt x="47" y="95"/>
                </a:cubicBezTo>
                <a:cubicBezTo>
                  <a:pt x="47" y="93"/>
                  <a:pt x="47" y="92"/>
                  <a:pt x="47" y="90"/>
                </a:cubicBezTo>
                <a:cubicBezTo>
                  <a:pt x="47" y="89"/>
                  <a:pt x="47" y="89"/>
                  <a:pt x="47" y="88"/>
                </a:cubicBezTo>
                <a:cubicBezTo>
                  <a:pt x="47" y="85"/>
                  <a:pt x="47" y="83"/>
                  <a:pt x="47" y="81"/>
                </a:cubicBezTo>
                <a:cubicBezTo>
                  <a:pt x="47" y="67"/>
                  <a:pt x="46" y="54"/>
                  <a:pt x="42" y="42"/>
                </a:cubicBezTo>
                <a:cubicBezTo>
                  <a:pt x="42" y="41"/>
                  <a:pt x="42" y="41"/>
                  <a:pt x="42" y="40"/>
                </a:cubicBezTo>
                <a:cubicBezTo>
                  <a:pt x="38" y="26"/>
                  <a:pt x="32" y="13"/>
                  <a:pt x="26" y="0"/>
                </a:cubicBezTo>
                <a:cubicBezTo>
                  <a:pt x="596" y="0"/>
                  <a:pt x="596" y="0"/>
                  <a:pt x="596" y="0"/>
                </a:cubicBezTo>
                <a:cubicBezTo>
                  <a:pt x="647" y="0"/>
                  <a:pt x="687" y="43"/>
                  <a:pt x="687" y="96"/>
                </a:cubicBez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438" name="Freeform 35"/>
          <p:cNvSpPr/>
          <p:nvPr/>
        </p:nvSpPr>
        <p:spPr bwMode="auto">
          <a:xfrm>
            <a:off x="6786563" y="2638425"/>
            <a:ext cx="2165350" cy="757238"/>
          </a:xfrm>
          <a:custGeom>
            <a:avLst/>
            <a:gdLst>
              <a:gd name="T0" fmla="*/ 3 w 677"/>
              <a:gd name="T1" fmla="*/ 234 h 237"/>
              <a:gd name="T2" fmla="*/ 1 w 677"/>
              <a:gd name="T3" fmla="*/ 237 h 237"/>
              <a:gd name="T4" fmla="*/ 587 w 677"/>
              <a:gd name="T5" fmla="*/ 237 h 237"/>
              <a:gd name="T6" fmla="*/ 650 w 677"/>
              <a:gd name="T7" fmla="*/ 202 h 237"/>
              <a:gd name="T8" fmla="*/ 677 w 677"/>
              <a:gd name="T9" fmla="*/ 118 h 237"/>
              <a:gd name="T10" fmla="*/ 587 w 677"/>
              <a:gd name="T11" fmla="*/ 0 h 237"/>
              <a:gd name="T12" fmla="*/ 0 w 677"/>
              <a:gd name="T13" fmla="*/ 0 h 237"/>
              <a:gd name="T14" fmla="*/ 23 w 677"/>
              <a:gd name="T15" fmla="*/ 46 h 237"/>
              <a:gd name="T16" fmla="*/ 34 w 677"/>
              <a:gd name="T17" fmla="*/ 116 h 237"/>
              <a:gd name="T18" fmla="*/ 16 w 677"/>
              <a:gd name="T19" fmla="*/ 209 h 237"/>
              <a:gd name="T20" fmla="*/ 3 w 677"/>
              <a:gd name="T21" fmla="*/ 234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77" h="237">
                <a:moveTo>
                  <a:pt x="3" y="234"/>
                </a:moveTo>
                <a:cubicBezTo>
                  <a:pt x="2" y="235"/>
                  <a:pt x="2" y="236"/>
                  <a:pt x="1" y="237"/>
                </a:cubicBezTo>
                <a:cubicBezTo>
                  <a:pt x="587" y="237"/>
                  <a:pt x="587" y="237"/>
                  <a:pt x="587" y="237"/>
                </a:cubicBezTo>
                <a:cubicBezTo>
                  <a:pt x="612" y="237"/>
                  <a:pt x="634" y="224"/>
                  <a:pt x="650" y="202"/>
                </a:cubicBezTo>
                <a:cubicBezTo>
                  <a:pt x="667" y="181"/>
                  <a:pt x="677" y="151"/>
                  <a:pt x="677" y="118"/>
                </a:cubicBezTo>
                <a:cubicBezTo>
                  <a:pt x="677" y="53"/>
                  <a:pt x="637" y="0"/>
                  <a:pt x="587" y="0"/>
                </a:cubicBezTo>
                <a:cubicBezTo>
                  <a:pt x="0" y="0"/>
                  <a:pt x="0" y="0"/>
                  <a:pt x="0" y="0"/>
                </a:cubicBezTo>
                <a:cubicBezTo>
                  <a:pt x="9" y="13"/>
                  <a:pt x="17" y="29"/>
                  <a:pt x="23" y="46"/>
                </a:cubicBezTo>
                <a:cubicBezTo>
                  <a:pt x="30" y="67"/>
                  <a:pt x="34" y="91"/>
                  <a:pt x="34" y="116"/>
                </a:cubicBezTo>
                <a:cubicBezTo>
                  <a:pt x="34" y="150"/>
                  <a:pt x="27" y="181"/>
                  <a:pt x="16" y="209"/>
                </a:cubicBezTo>
                <a:cubicBezTo>
                  <a:pt x="12" y="218"/>
                  <a:pt x="8" y="226"/>
                  <a:pt x="3" y="234"/>
                </a:cubicBez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439" name="Rectangle 36"/>
          <p:cNvSpPr>
            <a:spLocks noChangeArrowheads="1"/>
          </p:cNvSpPr>
          <p:nvPr/>
        </p:nvSpPr>
        <p:spPr bwMode="auto">
          <a:xfrm>
            <a:off x="4343401" y="4573588"/>
            <a:ext cx="48731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19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1972</a:t>
            </a:r>
            <a:endParaRPr lang="zh-CN" altLang="zh-CN" b="1" dirty="0">
              <a:solidFill>
                <a:schemeClr val="bg1"/>
              </a:solidFill>
            </a:endParaRPr>
          </a:p>
        </p:txBody>
      </p:sp>
      <p:sp>
        <p:nvSpPr>
          <p:cNvPr id="12440" name="Rectangle 37"/>
          <p:cNvSpPr>
            <a:spLocks noChangeArrowheads="1"/>
          </p:cNvSpPr>
          <p:nvPr/>
        </p:nvSpPr>
        <p:spPr bwMode="auto">
          <a:xfrm>
            <a:off x="5264151" y="3644900"/>
            <a:ext cx="48731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1900" b="1">
                <a:solidFill>
                  <a:schemeClr val="bg1"/>
                </a:solidFill>
                <a:latin typeface="Times New Roman" panose="02020603050405020304" pitchFamily="18" charset="0"/>
              </a:rPr>
              <a:t>1975</a:t>
            </a:r>
            <a:endParaRPr lang="zh-CN" altLang="zh-CN" b="1">
              <a:solidFill>
                <a:schemeClr val="bg1"/>
              </a:solidFill>
            </a:endParaRPr>
          </a:p>
        </p:txBody>
      </p:sp>
      <p:sp>
        <p:nvSpPr>
          <p:cNvPr id="12441" name="Rectangle 38"/>
          <p:cNvSpPr>
            <a:spLocks noChangeArrowheads="1"/>
          </p:cNvSpPr>
          <p:nvPr/>
        </p:nvSpPr>
        <p:spPr bwMode="auto">
          <a:xfrm>
            <a:off x="6065838" y="2782888"/>
            <a:ext cx="48731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1900" b="1">
                <a:solidFill>
                  <a:schemeClr val="bg1"/>
                </a:solidFill>
                <a:latin typeface="Times New Roman" panose="02020603050405020304" pitchFamily="18" charset="0"/>
              </a:rPr>
              <a:t>1977</a:t>
            </a:r>
            <a:endParaRPr lang="zh-CN" altLang="zh-CN" b="1">
              <a:solidFill>
                <a:schemeClr val="bg1"/>
              </a:solidFill>
            </a:endParaRPr>
          </a:p>
        </p:txBody>
      </p:sp>
      <p:sp>
        <p:nvSpPr>
          <p:cNvPr id="12442" name="Rectangle 39"/>
          <p:cNvSpPr>
            <a:spLocks noChangeArrowheads="1"/>
          </p:cNvSpPr>
          <p:nvPr/>
        </p:nvSpPr>
        <p:spPr bwMode="auto">
          <a:xfrm>
            <a:off x="6929438" y="1946275"/>
            <a:ext cx="48731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1900" b="1">
                <a:solidFill>
                  <a:schemeClr val="bg1"/>
                </a:solidFill>
                <a:latin typeface="Times New Roman" panose="02020603050405020304" pitchFamily="18" charset="0"/>
              </a:rPr>
              <a:t>1980</a:t>
            </a:r>
            <a:endParaRPr lang="zh-CN" altLang="zh-CN" b="1">
              <a:solidFill>
                <a:schemeClr val="bg1"/>
              </a:solidFill>
            </a:endParaRPr>
          </a:p>
        </p:txBody>
      </p:sp>
      <p:grpSp>
        <p:nvGrpSpPr>
          <p:cNvPr id="1053" name="组合 1052"/>
          <p:cNvGrpSpPr/>
          <p:nvPr/>
        </p:nvGrpSpPr>
        <p:grpSpPr>
          <a:xfrm>
            <a:off x="7416751" y="4348590"/>
            <a:ext cx="2347970" cy="1259729"/>
            <a:chOff x="7134862" y="3213812"/>
            <a:chExt cx="2347970" cy="889732"/>
          </a:xfrm>
        </p:grpSpPr>
        <p:sp>
          <p:nvSpPr>
            <p:cNvPr id="1054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1100" kern="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100" kern="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1055" name="iṡ1iḍê"/>
            <p:cNvSpPr/>
            <p:nvPr/>
          </p:nvSpPr>
          <p:spPr>
            <a:xfrm flipH="1">
              <a:off x="7134862" y="3213812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2000" b="1" dirty="0">
                  <a:solidFill>
                    <a:srgbClr val="000000"/>
                  </a:solidFill>
                  <a:latin typeface="Arial" panose="020B0604020202020204"/>
                </a:rPr>
                <a:t>标题文字添加</a:t>
              </a:r>
            </a:p>
          </p:txBody>
        </p:sp>
      </p:grpSp>
      <p:grpSp>
        <p:nvGrpSpPr>
          <p:cNvPr id="1056" name="组合 1055"/>
          <p:cNvGrpSpPr/>
          <p:nvPr/>
        </p:nvGrpSpPr>
        <p:grpSpPr>
          <a:xfrm>
            <a:off x="9053577" y="2630410"/>
            <a:ext cx="2347970" cy="1183944"/>
            <a:chOff x="7134862" y="3213812"/>
            <a:chExt cx="2347970" cy="889732"/>
          </a:xfrm>
        </p:grpSpPr>
        <p:sp>
          <p:nvSpPr>
            <p:cNvPr id="1057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1100" kern="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100" kern="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1058" name="iṡ1iḍê"/>
            <p:cNvSpPr/>
            <p:nvPr/>
          </p:nvSpPr>
          <p:spPr>
            <a:xfrm flipH="1">
              <a:off x="7134862" y="3213812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2000" b="1" dirty="0">
                  <a:solidFill>
                    <a:srgbClr val="000000"/>
                  </a:solidFill>
                  <a:latin typeface="Arial" panose="020B0604020202020204"/>
                </a:rPr>
                <a:t>标题文字添加</a:t>
              </a:r>
            </a:p>
          </p:txBody>
        </p:sp>
      </p:grpSp>
      <p:grpSp>
        <p:nvGrpSpPr>
          <p:cNvPr id="1059" name="组合 1058"/>
          <p:cNvGrpSpPr/>
          <p:nvPr/>
        </p:nvGrpSpPr>
        <p:grpSpPr>
          <a:xfrm>
            <a:off x="1849437" y="1473689"/>
            <a:ext cx="2347970" cy="1164735"/>
            <a:chOff x="7134862" y="3213812"/>
            <a:chExt cx="2347970" cy="889732"/>
          </a:xfrm>
        </p:grpSpPr>
        <p:sp>
          <p:nvSpPr>
            <p:cNvPr id="1060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1100" kern="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100" kern="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1061" name="iṡ1iḍê"/>
            <p:cNvSpPr/>
            <p:nvPr/>
          </p:nvSpPr>
          <p:spPr>
            <a:xfrm flipH="1">
              <a:off x="7134862" y="3213812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2000" b="1" dirty="0">
                  <a:solidFill>
                    <a:srgbClr val="000000"/>
                  </a:solidFill>
                  <a:latin typeface="Arial" panose="020B0604020202020204"/>
                </a:rPr>
                <a:t>标题文字添加</a:t>
              </a:r>
            </a:p>
          </p:txBody>
        </p:sp>
      </p:grpSp>
      <p:grpSp>
        <p:nvGrpSpPr>
          <p:cNvPr id="1062" name="组合 1061"/>
          <p:cNvGrpSpPr/>
          <p:nvPr/>
        </p:nvGrpSpPr>
        <p:grpSpPr>
          <a:xfrm>
            <a:off x="760356" y="3106005"/>
            <a:ext cx="2347970" cy="1204057"/>
            <a:chOff x="7134862" y="3213812"/>
            <a:chExt cx="2347970" cy="889732"/>
          </a:xfrm>
        </p:grpSpPr>
        <p:sp>
          <p:nvSpPr>
            <p:cNvPr id="1063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1100" kern="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100" kern="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1064" name="iṡ1iḍê"/>
            <p:cNvSpPr/>
            <p:nvPr/>
          </p:nvSpPr>
          <p:spPr>
            <a:xfrm flipH="1">
              <a:off x="7134862" y="3213812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2000" b="1" dirty="0">
                  <a:solidFill>
                    <a:srgbClr val="000000"/>
                  </a:solidFill>
                  <a:latin typeface="Arial" panose="020B0604020202020204"/>
                </a:rPr>
                <a:t>标题文字添加</a:t>
              </a:r>
            </a:p>
          </p:txBody>
        </p:sp>
      </p:grpSp>
      <p:sp>
        <p:nvSpPr>
          <p:cNvPr id="1065" name="iŝļîdè"/>
          <p:cNvSpPr txBox="1"/>
          <p:nvPr/>
        </p:nvSpPr>
        <p:spPr>
          <a:xfrm flipH="1">
            <a:off x="4741842" y="1683301"/>
            <a:ext cx="1733635" cy="599240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normAutofit fontScale="850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zh-CN" altLang="en-US" sz="1100" kern="0" dirty="0">
                <a:solidFill>
                  <a:srgbClr val="000000"/>
                </a:solidFill>
                <a:latin typeface="Arial" panose="020B0604020202020204"/>
              </a:rPr>
              <a:t>您的内容打在这里，或者通过复制您的文本后，在此框中选择粘贴，并选择只保留文字。</a:t>
            </a:r>
            <a:endParaRPr lang="en-US" altLang="zh-CN" sz="1100" kern="0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66" name="iŝļîdè"/>
          <p:cNvSpPr txBox="1"/>
          <p:nvPr/>
        </p:nvSpPr>
        <p:spPr>
          <a:xfrm flipH="1">
            <a:off x="3390858" y="3381041"/>
            <a:ext cx="1733635" cy="599240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normAutofit fontScale="850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zh-CN" altLang="en-US" sz="1100" kern="0" dirty="0">
                <a:solidFill>
                  <a:srgbClr val="000000"/>
                </a:solidFill>
                <a:latin typeface="Arial" panose="020B0604020202020204"/>
              </a:rPr>
              <a:t>您的内容打在这里，或者通过复制您的文本后，在此框中选择粘贴，并选择只保留文字。</a:t>
            </a:r>
            <a:endParaRPr lang="en-US" altLang="zh-CN" sz="1100" kern="0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67" name="iŝļîdè"/>
          <p:cNvSpPr txBox="1"/>
          <p:nvPr/>
        </p:nvSpPr>
        <p:spPr>
          <a:xfrm flipH="1">
            <a:off x="6943684" y="2711450"/>
            <a:ext cx="1733635" cy="599240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normAutofit fontScale="850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zh-CN" altLang="en-US" sz="1100" kern="0" dirty="0">
                <a:solidFill>
                  <a:srgbClr val="000000"/>
                </a:solidFill>
                <a:latin typeface="Arial" panose="020B0604020202020204"/>
              </a:rPr>
              <a:t>您的内容打在这里，或者通过复制您的文本后，在此框中选择粘贴，并选择只保留文字。</a:t>
            </a:r>
            <a:endParaRPr lang="en-US" altLang="zh-CN" sz="1100" kern="0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68" name="iŝļîdè"/>
          <p:cNvSpPr txBox="1"/>
          <p:nvPr/>
        </p:nvSpPr>
        <p:spPr>
          <a:xfrm flipH="1">
            <a:off x="5349791" y="4495048"/>
            <a:ext cx="1733635" cy="599240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normAutofit fontScale="850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zh-CN" altLang="en-US" sz="1100" kern="0" dirty="0">
                <a:solidFill>
                  <a:srgbClr val="000000"/>
                </a:solidFill>
                <a:latin typeface="Arial" panose="020B0604020202020204"/>
              </a:rPr>
              <a:t>您的内容打在这里，或者通过复制您的文本后，在此框中选择粘贴，并选择只保留文字。</a:t>
            </a:r>
            <a:endParaRPr lang="en-US" altLang="zh-CN" sz="1100" kern="0" dirty="0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090959" y="1661903"/>
            <a:ext cx="1749525" cy="1403912"/>
            <a:chOff x="1993131" y="2924944"/>
            <a:chExt cx="1749525" cy="1403912"/>
          </a:xfrm>
        </p:grpSpPr>
        <p:grpSp>
          <p:nvGrpSpPr>
            <p:cNvPr id="4" name="组合 3"/>
            <p:cNvGrpSpPr/>
            <p:nvPr/>
          </p:nvGrpSpPr>
          <p:grpSpPr>
            <a:xfrm>
              <a:off x="2338744" y="2924944"/>
              <a:ext cx="1403912" cy="1403912"/>
              <a:chOff x="3724323" y="1908536"/>
              <a:chExt cx="1329153" cy="1329153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3724323" y="1908536"/>
                <a:ext cx="1329153" cy="1329153"/>
              </a:xfrm>
              <a:prstGeom prst="ellipse">
                <a:avLst/>
              </a:prstGeom>
              <a:solidFill>
                <a:srgbClr val="E7E7E7"/>
              </a:solidFill>
              <a:ln w="28575">
                <a:solidFill>
                  <a:schemeClr val="bg1"/>
                </a:solidFill>
              </a:ln>
              <a:effectLst>
                <a:outerShdw blurRad="2794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1A94BC"/>
                  </a:solidFill>
                </a:endParaRPr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3839838" y="2024052"/>
                <a:ext cx="1098122" cy="1098122"/>
              </a:xfrm>
              <a:prstGeom prst="ellipse">
                <a:avLst/>
              </a:prstGeom>
              <a:solidFill>
                <a:srgbClr val="1A94BC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1A94BC"/>
                  </a:solidFill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993131" y="3212976"/>
              <a:ext cx="720080" cy="720080"/>
              <a:chOff x="1028852" y="3242692"/>
              <a:chExt cx="720080" cy="720080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1028852" y="3242692"/>
                <a:ext cx="720080" cy="720080"/>
              </a:xfrm>
              <a:prstGeom prst="ellipse">
                <a:avLst/>
              </a:prstGeom>
              <a:solidFill>
                <a:srgbClr val="E7E7E7"/>
              </a:solidFill>
              <a:ln>
                <a:noFill/>
              </a:ln>
              <a:effectLst>
                <a:outerShdw blurRad="152400" dist="63500" dir="8100000" algn="tl" rotWithShape="0">
                  <a:prstClr val="black">
                    <a:alpha val="3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38100" h="6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1A94BC"/>
                  </a:solidFill>
                  <a:latin typeface="Impact MT Std" pitchFamily="34" charset="0"/>
                </a:endParaRPr>
              </a:p>
            </p:txBody>
          </p:sp>
          <p:sp>
            <p:nvSpPr>
              <p:cNvPr id="8" name="文本框 90"/>
              <p:cNvSpPr txBox="1"/>
              <p:nvPr/>
            </p:nvSpPr>
            <p:spPr>
              <a:xfrm>
                <a:off x="1141068" y="3371900"/>
                <a:ext cx="5277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rgbClr val="1A94BC"/>
                    </a:solidFill>
                    <a:latin typeface="Impact MT Std" pitchFamily="34" charset="0"/>
                  </a:rPr>
                  <a:t>04</a:t>
                </a:r>
                <a:endParaRPr lang="zh-CN" altLang="en-US" sz="2400" b="1" dirty="0">
                  <a:solidFill>
                    <a:srgbClr val="1A94BC"/>
                  </a:solidFill>
                  <a:latin typeface="Impact MT Std" pitchFamily="34" charset="0"/>
                </a:endParaRPr>
              </a:p>
            </p:txBody>
          </p:sp>
        </p:grpSp>
        <p:sp>
          <p:nvSpPr>
            <p:cNvPr id="6" name="Freeform 145"/>
            <p:cNvSpPr>
              <a:spLocks noEditPoints="1"/>
            </p:cNvSpPr>
            <p:nvPr/>
          </p:nvSpPr>
          <p:spPr bwMode="auto">
            <a:xfrm>
              <a:off x="2800853" y="3382350"/>
              <a:ext cx="559652" cy="489100"/>
            </a:xfrm>
            <a:custGeom>
              <a:avLst/>
              <a:gdLst>
                <a:gd name="T0" fmla="*/ 142 w 248"/>
                <a:gd name="T1" fmla="*/ 102 h 217"/>
                <a:gd name="T2" fmla="*/ 112 w 248"/>
                <a:gd name="T3" fmla="*/ 54 h 217"/>
                <a:gd name="T4" fmla="*/ 166 w 248"/>
                <a:gd name="T5" fmla="*/ 0 h 217"/>
                <a:gd name="T6" fmla="*/ 220 w 248"/>
                <a:gd name="T7" fmla="*/ 54 h 217"/>
                <a:gd name="T8" fmla="*/ 190 w 248"/>
                <a:gd name="T9" fmla="*/ 102 h 217"/>
                <a:gd name="T10" fmla="*/ 222 w 248"/>
                <a:gd name="T11" fmla="*/ 87 h 217"/>
                <a:gd name="T12" fmla="*/ 229 w 248"/>
                <a:gd name="T13" fmla="*/ 77 h 217"/>
                <a:gd name="T14" fmla="*/ 240 w 248"/>
                <a:gd name="T15" fmla="*/ 112 h 217"/>
                <a:gd name="T16" fmla="*/ 215 w 248"/>
                <a:gd name="T17" fmla="*/ 122 h 217"/>
                <a:gd name="T18" fmla="*/ 202 w 248"/>
                <a:gd name="T19" fmla="*/ 217 h 217"/>
                <a:gd name="T20" fmla="*/ 49 w 248"/>
                <a:gd name="T21" fmla="*/ 204 h 217"/>
                <a:gd name="T22" fmla="*/ 17 w 248"/>
                <a:gd name="T23" fmla="*/ 177 h 217"/>
                <a:gd name="T24" fmla="*/ 0 w 248"/>
                <a:gd name="T25" fmla="*/ 183 h 217"/>
                <a:gd name="T26" fmla="*/ 17 w 248"/>
                <a:gd name="T27" fmla="*/ 125 h 217"/>
                <a:gd name="T28" fmla="*/ 49 w 248"/>
                <a:gd name="T29" fmla="*/ 131 h 217"/>
                <a:gd name="T30" fmla="*/ 54 w 248"/>
                <a:gd name="T31" fmla="*/ 105 h 217"/>
                <a:gd name="T32" fmla="*/ 30 w 248"/>
                <a:gd name="T33" fmla="*/ 68 h 217"/>
                <a:gd name="T34" fmla="*/ 70 w 248"/>
                <a:gd name="T35" fmla="*/ 28 h 217"/>
                <a:gd name="T36" fmla="*/ 110 w 248"/>
                <a:gd name="T37" fmla="*/ 68 h 217"/>
                <a:gd name="T38" fmla="*/ 90 w 248"/>
                <a:gd name="T39" fmla="*/ 102 h 217"/>
                <a:gd name="T40" fmla="*/ 173 w 248"/>
                <a:gd name="T41" fmla="*/ 68 h 217"/>
                <a:gd name="T42" fmla="*/ 193 w 248"/>
                <a:gd name="T43" fmla="*/ 81 h 217"/>
                <a:gd name="T44" fmla="*/ 151 w 248"/>
                <a:gd name="T45" fmla="*/ 55 h 217"/>
                <a:gd name="T46" fmla="*/ 128 w 248"/>
                <a:gd name="T47" fmla="*/ 54 h 217"/>
                <a:gd name="T48" fmla="*/ 151 w 248"/>
                <a:gd name="T49" fmla="*/ 55 h 217"/>
                <a:gd name="T50" fmla="*/ 158 w 248"/>
                <a:gd name="T51" fmla="*/ 42 h 217"/>
                <a:gd name="T52" fmla="*/ 139 w 248"/>
                <a:gd name="T53" fmla="*/ 27 h 217"/>
                <a:gd name="T54" fmla="*/ 181 w 248"/>
                <a:gd name="T55" fmla="*/ 55 h 217"/>
                <a:gd name="T56" fmla="*/ 204 w 248"/>
                <a:gd name="T57" fmla="*/ 54 h 217"/>
                <a:gd name="T58" fmla="*/ 181 w 248"/>
                <a:gd name="T59" fmla="*/ 55 h 217"/>
                <a:gd name="T60" fmla="*/ 138 w 248"/>
                <a:gd name="T61" fmla="*/ 80 h 217"/>
                <a:gd name="T62" fmla="*/ 158 w 248"/>
                <a:gd name="T63" fmla="*/ 91 h 217"/>
                <a:gd name="T64" fmla="*/ 173 w 248"/>
                <a:gd name="T65" fmla="*/ 42 h 217"/>
                <a:gd name="T66" fmla="*/ 193 w 248"/>
                <a:gd name="T67" fmla="*/ 27 h 217"/>
                <a:gd name="T68" fmla="*/ 173 w 248"/>
                <a:gd name="T69" fmla="*/ 42 h 217"/>
                <a:gd name="T70" fmla="*/ 75 w 248"/>
                <a:gd name="T71" fmla="*/ 78 h 217"/>
                <a:gd name="T72" fmla="*/ 90 w 248"/>
                <a:gd name="T73" fmla="*/ 88 h 217"/>
                <a:gd name="T74" fmla="*/ 59 w 248"/>
                <a:gd name="T75" fmla="*/ 69 h 217"/>
                <a:gd name="T76" fmla="*/ 41 w 248"/>
                <a:gd name="T77" fmla="*/ 68 h 217"/>
                <a:gd name="T78" fmla="*/ 59 w 248"/>
                <a:gd name="T79" fmla="*/ 69 h 217"/>
                <a:gd name="T80" fmla="*/ 64 w 248"/>
                <a:gd name="T81" fmla="*/ 60 h 217"/>
                <a:gd name="T82" fmla="*/ 50 w 248"/>
                <a:gd name="T83" fmla="*/ 48 h 217"/>
                <a:gd name="T84" fmla="*/ 80 w 248"/>
                <a:gd name="T85" fmla="*/ 69 h 217"/>
                <a:gd name="T86" fmla="*/ 98 w 248"/>
                <a:gd name="T87" fmla="*/ 68 h 217"/>
                <a:gd name="T88" fmla="*/ 80 w 248"/>
                <a:gd name="T89" fmla="*/ 69 h 217"/>
                <a:gd name="T90" fmla="*/ 49 w 248"/>
                <a:gd name="T91" fmla="*/ 87 h 217"/>
                <a:gd name="T92" fmla="*/ 64 w 248"/>
                <a:gd name="T93" fmla="*/ 96 h 217"/>
                <a:gd name="T94" fmla="*/ 75 w 248"/>
                <a:gd name="T95" fmla="*/ 60 h 217"/>
                <a:gd name="T96" fmla="*/ 90 w 248"/>
                <a:gd name="T97" fmla="*/ 48 h 217"/>
                <a:gd name="T98" fmla="*/ 75 w 248"/>
                <a:gd name="T99" fmla="*/ 6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8" h="217">
                  <a:moveTo>
                    <a:pt x="90" y="102"/>
                  </a:moveTo>
                  <a:cubicBezTo>
                    <a:pt x="142" y="102"/>
                    <a:pt x="142" y="102"/>
                    <a:pt x="142" y="102"/>
                  </a:cubicBezTo>
                  <a:cubicBezTo>
                    <a:pt x="137" y="100"/>
                    <a:pt x="132" y="96"/>
                    <a:pt x="128" y="92"/>
                  </a:cubicBezTo>
                  <a:cubicBezTo>
                    <a:pt x="118" y="82"/>
                    <a:pt x="112" y="69"/>
                    <a:pt x="112" y="54"/>
                  </a:cubicBezTo>
                  <a:cubicBezTo>
                    <a:pt x="112" y="39"/>
                    <a:pt x="118" y="25"/>
                    <a:pt x="128" y="16"/>
                  </a:cubicBezTo>
                  <a:cubicBezTo>
                    <a:pt x="137" y="6"/>
                    <a:pt x="151" y="0"/>
                    <a:pt x="166" y="0"/>
                  </a:cubicBezTo>
                  <a:cubicBezTo>
                    <a:pt x="181" y="0"/>
                    <a:pt x="194" y="6"/>
                    <a:pt x="204" y="16"/>
                  </a:cubicBezTo>
                  <a:cubicBezTo>
                    <a:pt x="214" y="25"/>
                    <a:pt x="220" y="39"/>
                    <a:pt x="220" y="54"/>
                  </a:cubicBezTo>
                  <a:cubicBezTo>
                    <a:pt x="220" y="69"/>
                    <a:pt x="214" y="82"/>
                    <a:pt x="204" y="92"/>
                  </a:cubicBezTo>
                  <a:cubicBezTo>
                    <a:pt x="200" y="96"/>
                    <a:pt x="195" y="100"/>
                    <a:pt x="190" y="102"/>
                  </a:cubicBezTo>
                  <a:cubicBezTo>
                    <a:pt x="200" y="102"/>
                    <a:pt x="200" y="102"/>
                    <a:pt x="200" y="102"/>
                  </a:cubicBezTo>
                  <a:cubicBezTo>
                    <a:pt x="222" y="87"/>
                    <a:pt x="222" y="87"/>
                    <a:pt x="222" y="87"/>
                  </a:cubicBezTo>
                  <a:cubicBezTo>
                    <a:pt x="220" y="83"/>
                    <a:pt x="220" y="83"/>
                    <a:pt x="220" y="83"/>
                  </a:cubicBezTo>
                  <a:cubicBezTo>
                    <a:pt x="229" y="77"/>
                    <a:pt x="229" y="77"/>
                    <a:pt x="229" y="77"/>
                  </a:cubicBezTo>
                  <a:cubicBezTo>
                    <a:pt x="248" y="106"/>
                    <a:pt x="248" y="106"/>
                    <a:pt x="248" y="106"/>
                  </a:cubicBezTo>
                  <a:cubicBezTo>
                    <a:pt x="240" y="112"/>
                    <a:pt x="240" y="112"/>
                    <a:pt x="240" y="112"/>
                  </a:cubicBezTo>
                  <a:cubicBezTo>
                    <a:pt x="237" y="108"/>
                    <a:pt x="237" y="108"/>
                    <a:pt x="237" y="108"/>
                  </a:cubicBezTo>
                  <a:cubicBezTo>
                    <a:pt x="215" y="122"/>
                    <a:pt x="215" y="122"/>
                    <a:pt x="215" y="122"/>
                  </a:cubicBezTo>
                  <a:cubicBezTo>
                    <a:pt x="215" y="204"/>
                    <a:pt x="215" y="204"/>
                    <a:pt x="215" y="204"/>
                  </a:cubicBezTo>
                  <a:cubicBezTo>
                    <a:pt x="215" y="211"/>
                    <a:pt x="209" y="217"/>
                    <a:pt x="202" y="217"/>
                  </a:cubicBezTo>
                  <a:cubicBezTo>
                    <a:pt x="62" y="217"/>
                    <a:pt x="62" y="217"/>
                    <a:pt x="62" y="217"/>
                  </a:cubicBezTo>
                  <a:cubicBezTo>
                    <a:pt x="55" y="217"/>
                    <a:pt x="49" y="211"/>
                    <a:pt x="49" y="204"/>
                  </a:cubicBezTo>
                  <a:cubicBezTo>
                    <a:pt x="49" y="177"/>
                    <a:pt x="49" y="177"/>
                    <a:pt x="49" y="177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17" y="183"/>
                    <a:pt x="17" y="183"/>
                    <a:pt x="17" y="183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49" y="131"/>
                    <a:pt x="49" y="131"/>
                    <a:pt x="49" y="131"/>
                  </a:cubicBezTo>
                  <a:cubicBezTo>
                    <a:pt x="49" y="115"/>
                    <a:pt x="49" y="115"/>
                    <a:pt x="49" y="115"/>
                  </a:cubicBezTo>
                  <a:cubicBezTo>
                    <a:pt x="49" y="111"/>
                    <a:pt x="51" y="107"/>
                    <a:pt x="54" y="105"/>
                  </a:cubicBezTo>
                  <a:cubicBezTo>
                    <a:pt x="49" y="103"/>
                    <a:pt x="45" y="100"/>
                    <a:pt x="41" y="96"/>
                  </a:cubicBezTo>
                  <a:cubicBezTo>
                    <a:pt x="34" y="89"/>
                    <a:pt x="30" y="79"/>
                    <a:pt x="30" y="68"/>
                  </a:cubicBezTo>
                  <a:cubicBezTo>
                    <a:pt x="30" y="57"/>
                    <a:pt x="34" y="47"/>
                    <a:pt x="41" y="40"/>
                  </a:cubicBezTo>
                  <a:cubicBezTo>
                    <a:pt x="49" y="33"/>
                    <a:pt x="59" y="28"/>
                    <a:pt x="70" y="28"/>
                  </a:cubicBezTo>
                  <a:cubicBezTo>
                    <a:pt x="81" y="28"/>
                    <a:pt x="91" y="33"/>
                    <a:pt x="98" y="40"/>
                  </a:cubicBezTo>
                  <a:cubicBezTo>
                    <a:pt x="105" y="47"/>
                    <a:pt x="110" y="57"/>
                    <a:pt x="110" y="68"/>
                  </a:cubicBezTo>
                  <a:cubicBezTo>
                    <a:pt x="110" y="79"/>
                    <a:pt x="105" y="89"/>
                    <a:pt x="98" y="96"/>
                  </a:cubicBezTo>
                  <a:cubicBezTo>
                    <a:pt x="96" y="99"/>
                    <a:pt x="93" y="101"/>
                    <a:pt x="90" y="102"/>
                  </a:cubicBezTo>
                  <a:close/>
                  <a:moveTo>
                    <a:pt x="194" y="80"/>
                  </a:moveTo>
                  <a:cubicBezTo>
                    <a:pt x="173" y="68"/>
                    <a:pt x="173" y="68"/>
                    <a:pt x="173" y="68"/>
                  </a:cubicBezTo>
                  <a:cubicBezTo>
                    <a:pt x="173" y="91"/>
                    <a:pt x="173" y="91"/>
                    <a:pt x="173" y="91"/>
                  </a:cubicBezTo>
                  <a:cubicBezTo>
                    <a:pt x="181" y="90"/>
                    <a:pt x="188" y="86"/>
                    <a:pt x="193" y="81"/>
                  </a:cubicBezTo>
                  <a:cubicBezTo>
                    <a:pt x="193" y="81"/>
                    <a:pt x="194" y="80"/>
                    <a:pt x="194" y="80"/>
                  </a:cubicBezTo>
                  <a:close/>
                  <a:moveTo>
                    <a:pt x="151" y="55"/>
                  </a:moveTo>
                  <a:cubicBezTo>
                    <a:pt x="129" y="43"/>
                    <a:pt x="129" y="43"/>
                    <a:pt x="129" y="43"/>
                  </a:cubicBezTo>
                  <a:cubicBezTo>
                    <a:pt x="128" y="46"/>
                    <a:pt x="128" y="50"/>
                    <a:pt x="128" y="54"/>
                  </a:cubicBezTo>
                  <a:cubicBezTo>
                    <a:pt x="128" y="59"/>
                    <a:pt x="128" y="63"/>
                    <a:pt x="130" y="67"/>
                  </a:cubicBezTo>
                  <a:cubicBezTo>
                    <a:pt x="151" y="55"/>
                    <a:pt x="151" y="55"/>
                    <a:pt x="151" y="55"/>
                  </a:cubicBezTo>
                  <a:close/>
                  <a:moveTo>
                    <a:pt x="136" y="30"/>
                  </a:moveTo>
                  <a:cubicBezTo>
                    <a:pt x="158" y="42"/>
                    <a:pt x="158" y="42"/>
                    <a:pt x="158" y="42"/>
                  </a:cubicBezTo>
                  <a:cubicBezTo>
                    <a:pt x="158" y="16"/>
                    <a:pt x="158" y="16"/>
                    <a:pt x="158" y="16"/>
                  </a:cubicBezTo>
                  <a:cubicBezTo>
                    <a:pt x="151" y="18"/>
                    <a:pt x="144" y="22"/>
                    <a:pt x="139" y="27"/>
                  </a:cubicBezTo>
                  <a:cubicBezTo>
                    <a:pt x="138" y="28"/>
                    <a:pt x="137" y="29"/>
                    <a:pt x="136" y="30"/>
                  </a:cubicBezTo>
                  <a:close/>
                  <a:moveTo>
                    <a:pt x="181" y="55"/>
                  </a:moveTo>
                  <a:cubicBezTo>
                    <a:pt x="202" y="67"/>
                    <a:pt x="202" y="67"/>
                    <a:pt x="202" y="67"/>
                  </a:cubicBezTo>
                  <a:cubicBezTo>
                    <a:pt x="203" y="63"/>
                    <a:pt x="204" y="59"/>
                    <a:pt x="204" y="54"/>
                  </a:cubicBezTo>
                  <a:cubicBezTo>
                    <a:pt x="204" y="50"/>
                    <a:pt x="204" y="46"/>
                    <a:pt x="202" y="43"/>
                  </a:cubicBezTo>
                  <a:cubicBezTo>
                    <a:pt x="181" y="55"/>
                    <a:pt x="181" y="55"/>
                    <a:pt x="181" y="55"/>
                  </a:cubicBezTo>
                  <a:close/>
                  <a:moveTo>
                    <a:pt x="158" y="68"/>
                  </a:moveTo>
                  <a:cubicBezTo>
                    <a:pt x="138" y="80"/>
                    <a:pt x="138" y="80"/>
                    <a:pt x="138" y="80"/>
                  </a:cubicBezTo>
                  <a:cubicBezTo>
                    <a:pt x="138" y="80"/>
                    <a:pt x="138" y="81"/>
                    <a:pt x="139" y="81"/>
                  </a:cubicBezTo>
                  <a:cubicBezTo>
                    <a:pt x="144" y="86"/>
                    <a:pt x="151" y="90"/>
                    <a:pt x="158" y="91"/>
                  </a:cubicBezTo>
                  <a:cubicBezTo>
                    <a:pt x="158" y="68"/>
                    <a:pt x="158" y="68"/>
                    <a:pt x="158" y="68"/>
                  </a:cubicBezTo>
                  <a:close/>
                  <a:moveTo>
                    <a:pt x="173" y="42"/>
                  </a:moveTo>
                  <a:cubicBezTo>
                    <a:pt x="195" y="30"/>
                    <a:pt x="195" y="30"/>
                    <a:pt x="195" y="30"/>
                  </a:cubicBezTo>
                  <a:cubicBezTo>
                    <a:pt x="195" y="29"/>
                    <a:pt x="194" y="28"/>
                    <a:pt x="193" y="27"/>
                  </a:cubicBezTo>
                  <a:cubicBezTo>
                    <a:pt x="188" y="22"/>
                    <a:pt x="181" y="18"/>
                    <a:pt x="173" y="16"/>
                  </a:cubicBezTo>
                  <a:cubicBezTo>
                    <a:pt x="173" y="42"/>
                    <a:pt x="173" y="42"/>
                    <a:pt x="173" y="42"/>
                  </a:cubicBezTo>
                  <a:close/>
                  <a:moveTo>
                    <a:pt x="90" y="87"/>
                  </a:moveTo>
                  <a:cubicBezTo>
                    <a:pt x="75" y="78"/>
                    <a:pt x="75" y="78"/>
                    <a:pt x="75" y="78"/>
                  </a:cubicBezTo>
                  <a:cubicBezTo>
                    <a:pt x="75" y="96"/>
                    <a:pt x="75" y="96"/>
                    <a:pt x="75" y="96"/>
                  </a:cubicBezTo>
                  <a:cubicBezTo>
                    <a:pt x="81" y="95"/>
                    <a:pt x="86" y="92"/>
                    <a:pt x="90" y="88"/>
                  </a:cubicBezTo>
                  <a:cubicBezTo>
                    <a:pt x="90" y="88"/>
                    <a:pt x="90" y="88"/>
                    <a:pt x="90" y="87"/>
                  </a:cubicBezTo>
                  <a:close/>
                  <a:moveTo>
                    <a:pt x="59" y="69"/>
                  </a:moveTo>
                  <a:cubicBezTo>
                    <a:pt x="43" y="60"/>
                    <a:pt x="43" y="60"/>
                    <a:pt x="43" y="60"/>
                  </a:cubicBezTo>
                  <a:cubicBezTo>
                    <a:pt x="42" y="62"/>
                    <a:pt x="41" y="65"/>
                    <a:pt x="41" y="68"/>
                  </a:cubicBezTo>
                  <a:cubicBezTo>
                    <a:pt x="41" y="72"/>
                    <a:pt x="42" y="75"/>
                    <a:pt x="43" y="78"/>
                  </a:cubicBezTo>
                  <a:cubicBezTo>
                    <a:pt x="59" y="69"/>
                    <a:pt x="59" y="69"/>
                    <a:pt x="59" y="69"/>
                  </a:cubicBezTo>
                  <a:close/>
                  <a:moveTo>
                    <a:pt x="48" y="50"/>
                  </a:moveTo>
                  <a:cubicBezTo>
                    <a:pt x="64" y="60"/>
                    <a:pt x="64" y="60"/>
                    <a:pt x="64" y="6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59" y="42"/>
                    <a:pt x="54" y="44"/>
                    <a:pt x="50" y="48"/>
                  </a:cubicBezTo>
                  <a:cubicBezTo>
                    <a:pt x="49" y="49"/>
                    <a:pt x="48" y="50"/>
                    <a:pt x="48" y="50"/>
                  </a:cubicBezTo>
                  <a:close/>
                  <a:moveTo>
                    <a:pt x="80" y="69"/>
                  </a:moveTo>
                  <a:cubicBezTo>
                    <a:pt x="96" y="78"/>
                    <a:pt x="96" y="78"/>
                    <a:pt x="96" y="78"/>
                  </a:cubicBezTo>
                  <a:cubicBezTo>
                    <a:pt x="97" y="75"/>
                    <a:pt x="98" y="72"/>
                    <a:pt x="98" y="68"/>
                  </a:cubicBezTo>
                  <a:cubicBezTo>
                    <a:pt x="98" y="65"/>
                    <a:pt x="97" y="62"/>
                    <a:pt x="97" y="60"/>
                  </a:cubicBezTo>
                  <a:cubicBezTo>
                    <a:pt x="80" y="69"/>
                    <a:pt x="80" y="69"/>
                    <a:pt x="80" y="69"/>
                  </a:cubicBezTo>
                  <a:close/>
                  <a:moveTo>
                    <a:pt x="64" y="79"/>
                  </a:moveTo>
                  <a:cubicBezTo>
                    <a:pt x="49" y="87"/>
                    <a:pt x="49" y="87"/>
                    <a:pt x="49" y="87"/>
                  </a:cubicBezTo>
                  <a:cubicBezTo>
                    <a:pt x="49" y="88"/>
                    <a:pt x="49" y="88"/>
                    <a:pt x="50" y="88"/>
                  </a:cubicBezTo>
                  <a:cubicBezTo>
                    <a:pt x="54" y="92"/>
                    <a:pt x="59" y="95"/>
                    <a:pt x="64" y="96"/>
                  </a:cubicBezTo>
                  <a:cubicBezTo>
                    <a:pt x="64" y="79"/>
                    <a:pt x="64" y="79"/>
                    <a:pt x="64" y="79"/>
                  </a:cubicBezTo>
                  <a:close/>
                  <a:moveTo>
                    <a:pt x="75" y="60"/>
                  </a:moveTo>
                  <a:cubicBezTo>
                    <a:pt x="91" y="50"/>
                    <a:pt x="91" y="50"/>
                    <a:pt x="91" y="50"/>
                  </a:cubicBezTo>
                  <a:cubicBezTo>
                    <a:pt x="91" y="50"/>
                    <a:pt x="90" y="49"/>
                    <a:pt x="90" y="48"/>
                  </a:cubicBezTo>
                  <a:cubicBezTo>
                    <a:pt x="86" y="44"/>
                    <a:pt x="81" y="42"/>
                    <a:pt x="75" y="40"/>
                  </a:cubicBezTo>
                  <a:lnTo>
                    <a:pt x="75" y="60"/>
                  </a:lnTo>
                  <a:close/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>
                <a:solidFill>
                  <a:srgbClr val="1A94BC"/>
                </a:solidFill>
                <a:latin typeface="Impact MT Std" pitchFamily="34" charset="0"/>
              </a:endParaRPr>
            </a:p>
          </p:txBody>
        </p:sp>
      </p:grpSp>
      <p:sp>
        <p:nvSpPr>
          <p:cNvPr id="11" name="TextBox 64"/>
          <p:cNvSpPr txBox="1"/>
          <p:nvPr/>
        </p:nvSpPr>
        <p:spPr>
          <a:xfrm>
            <a:off x="5224945" y="4041994"/>
            <a:ext cx="1907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5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1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7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67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3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59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5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PART 04</a:t>
            </a:r>
            <a:r>
              <a:rPr lang="zh-CN" altLang="en-US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 </a:t>
            </a:r>
            <a:endParaRPr lang="en-US" altLang="zh-CN" sz="32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" name="TextBox 64"/>
          <p:cNvSpPr txBox="1"/>
          <p:nvPr/>
        </p:nvSpPr>
        <p:spPr>
          <a:xfrm>
            <a:off x="4183969" y="3210997"/>
            <a:ext cx="39356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800" b="1" spc="75" dirty="0">
                <a:solidFill>
                  <a:srgbClr val="1FA3B5"/>
                </a:solidFill>
                <a:cs typeface="+mn-ea"/>
                <a:sym typeface="+mn-lt"/>
              </a:rPr>
              <a:t>明年工作计划</a:t>
            </a:r>
          </a:p>
        </p:txBody>
      </p:sp>
      <p:sp>
        <p:nvSpPr>
          <p:cNvPr id="13" name="矩形 12"/>
          <p:cNvSpPr/>
          <p:nvPr/>
        </p:nvSpPr>
        <p:spPr>
          <a:xfrm>
            <a:off x="4183969" y="4705167"/>
            <a:ext cx="1347470" cy="37846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14630" indent="-214630">
              <a:buFont typeface="Wingdings" panose="05000000000000000000" pitchFamily="2" charset="2"/>
              <a:buChar char="l"/>
            </a:pPr>
            <a:r>
              <a:rPr lang="zh-CN" altLang="en-US" sz="186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总体思路</a:t>
            </a:r>
          </a:p>
        </p:txBody>
      </p:sp>
      <p:sp>
        <p:nvSpPr>
          <p:cNvPr id="14" name="矩形 13"/>
          <p:cNvSpPr/>
          <p:nvPr/>
        </p:nvSpPr>
        <p:spPr>
          <a:xfrm>
            <a:off x="6355669" y="4683761"/>
            <a:ext cx="1822450" cy="37846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14630" indent="-214630">
              <a:buFont typeface="Wingdings" panose="05000000000000000000" pitchFamily="2" charset="2"/>
              <a:buChar char="l"/>
            </a:pPr>
            <a:r>
              <a:rPr lang="zh-CN" altLang="en-US" sz="186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具体目标规划</a:t>
            </a:r>
          </a:p>
        </p:txBody>
      </p:sp>
      <p:sp>
        <p:nvSpPr>
          <p:cNvPr id="15" name="矩形 14"/>
          <p:cNvSpPr/>
          <p:nvPr/>
        </p:nvSpPr>
        <p:spPr>
          <a:xfrm>
            <a:off x="4183969" y="5123269"/>
            <a:ext cx="1822450" cy="37846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14630" indent="-214630">
              <a:buFont typeface="Wingdings" panose="05000000000000000000" pitchFamily="2" charset="2"/>
              <a:buChar char="l"/>
            </a:pPr>
            <a:r>
              <a:rPr lang="zh-CN" altLang="en-US" sz="186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计划实施阶段</a:t>
            </a:r>
          </a:p>
        </p:txBody>
      </p:sp>
      <p:sp>
        <p:nvSpPr>
          <p:cNvPr id="16" name="矩形 15"/>
          <p:cNvSpPr/>
          <p:nvPr/>
        </p:nvSpPr>
        <p:spPr>
          <a:xfrm>
            <a:off x="6355669" y="5101861"/>
            <a:ext cx="1822450" cy="37846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14630" indent="-214630">
              <a:buFont typeface="Wingdings" panose="05000000000000000000" pitchFamily="2" charset="2"/>
              <a:buChar char="l"/>
            </a:pPr>
            <a:r>
              <a:rPr lang="zh-CN" altLang="en-US" sz="186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能力提升计划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/>
          <p:nvPr/>
        </p:nvSpPr>
        <p:spPr bwMode="auto">
          <a:xfrm>
            <a:off x="4850321" y="1471180"/>
            <a:ext cx="2030413" cy="4448175"/>
          </a:xfrm>
          <a:custGeom>
            <a:avLst/>
            <a:gdLst>
              <a:gd name="T0" fmla="*/ 716 w 1279"/>
              <a:gd name="T1" fmla="*/ 2038 h 2802"/>
              <a:gd name="T2" fmla="*/ 886 w 1279"/>
              <a:gd name="T3" fmla="*/ 1741 h 2802"/>
              <a:gd name="T4" fmla="*/ 716 w 1279"/>
              <a:gd name="T5" fmla="*/ 1444 h 2802"/>
              <a:gd name="T6" fmla="*/ 1058 w 1279"/>
              <a:gd name="T7" fmla="*/ 1444 h 2802"/>
              <a:gd name="T8" fmla="*/ 1279 w 1279"/>
              <a:gd name="T9" fmla="*/ 1061 h 2802"/>
              <a:gd name="T10" fmla="*/ 1058 w 1279"/>
              <a:gd name="T11" fmla="*/ 677 h 2802"/>
              <a:gd name="T12" fmla="*/ 716 w 1279"/>
              <a:gd name="T13" fmla="*/ 677 h 2802"/>
              <a:gd name="T14" fmla="*/ 886 w 1279"/>
              <a:gd name="T15" fmla="*/ 383 h 2802"/>
              <a:gd name="T16" fmla="*/ 665 w 1279"/>
              <a:gd name="T17" fmla="*/ 0 h 2802"/>
              <a:gd name="T18" fmla="*/ 224 w 1279"/>
              <a:gd name="T19" fmla="*/ 0 h 2802"/>
              <a:gd name="T20" fmla="*/ 0 w 1279"/>
              <a:gd name="T21" fmla="*/ 383 h 2802"/>
              <a:gd name="T22" fmla="*/ 224 w 1279"/>
              <a:gd name="T23" fmla="*/ 767 h 2802"/>
              <a:gd name="T24" fmla="*/ 566 w 1279"/>
              <a:gd name="T25" fmla="*/ 767 h 2802"/>
              <a:gd name="T26" fmla="*/ 393 w 1279"/>
              <a:gd name="T27" fmla="*/ 1061 h 2802"/>
              <a:gd name="T28" fmla="*/ 566 w 1279"/>
              <a:gd name="T29" fmla="*/ 1358 h 2802"/>
              <a:gd name="T30" fmla="*/ 224 w 1279"/>
              <a:gd name="T31" fmla="*/ 1358 h 2802"/>
              <a:gd name="T32" fmla="*/ 0 w 1279"/>
              <a:gd name="T33" fmla="*/ 1741 h 2802"/>
              <a:gd name="T34" fmla="*/ 224 w 1279"/>
              <a:gd name="T35" fmla="*/ 2124 h 2802"/>
              <a:gd name="T36" fmla="*/ 566 w 1279"/>
              <a:gd name="T37" fmla="*/ 2124 h 2802"/>
              <a:gd name="T38" fmla="*/ 393 w 1279"/>
              <a:gd name="T39" fmla="*/ 2418 h 2802"/>
              <a:gd name="T40" fmla="*/ 614 w 1279"/>
              <a:gd name="T41" fmla="*/ 2802 h 2802"/>
              <a:gd name="T42" fmla="*/ 1058 w 1279"/>
              <a:gd name="T43" fmla="*/ 2802 h 2802"/>
              <a:gd name="T44" fmla="*/ 1279 w 1279"/>
              <a:gd name="T45" fmla="*/ 2418 h 2802"/>
              <a:gd name="T46" fmla="*/ 1058 w 1279"/>
              <a:gd name="T47" fmla="*/ 2038 h 2802"/>
              <a:gd name="T48" fmla="*/ 716 w 1279"/>
              <a:gd name="T49" fmla="*/ 2038 h 2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79" h="2802">
                <a:moveTo>
                  <a:pt x="716" y="2038"/>
                </a:moveTo>
                <a:lnTo>
                  <a:pt x="886" y="1741"/>
                </a:lnTo>
                <a:lnTo>
                  <a:pt x="716" y="1444"/>
                </a:lnTo>
                <a:lnTo>
                  <a:pt x="1058" y="1444"/>
                </a:lnTo>
                <a:lnTo>
                  <a:pt x="1279" y="1061"/>
                </a:lnTo>
                <a:lnTo>
                  <a:pt x="1058" y="677"/>
                </a:lnTo>
                <a:lnTo>
                  <a:pt x="716" y="677"/>
                </a:lnTo>
                <a:lnTo>
                  <a:pt x="886" y="383"/>
                </a:lnTo>
                <a:lnTo>
                  <a:pt x="665" y="0"/>
                </a:lnTo>
                <a:lnTo>
                  <a:pt x="224" y="0"/>
                </a:lnTo>
                <a:lnTo>
                  <a:pt x="0" y="383"/>
                </a:lnTo>
                <a:lnTo>
                  <a:pt x="224" y="767"/>
                </a:lnTo>
                <a:lnTo>
                  <a:pt x="566" y="767"/>
                </a:lnTo>
                <a:lnTo>
                  <a:pt x="393" y="1061"/>
                </a:lnTo>
                <a:lnTo>
                  <a:pt x="566" y="1358"/>
                </a:lnTo>
                <a:lnTo>
                  <a:pt x="224" y="1358"/>
                </a:lnTo>
                <a:lnTo>
                  <a:pt x="0" y="1741"/>
                </a:lnTo>
                <a:lnTo>
                  <a:pt x="224" y="2124"/>
                </a:lnTo>
                <a:lnTo>
                  <a:pt x="566" y="2124"/>
                </a:lnTo>
                <a:lnTo>
                  <a:pt x="393" y="2418"/>
                </a:lnTo>
                <a:lnTo>
                  <a:pt x="614" y="2802"/>
                </a:lnTo>
                <a:lnTo>
                  <a:pt x="1058" y="2802"/>
                </a:lnTo>
                <a:lnTo>
                  <a:pt x="1279" y="2418"/>
                </a:lnTo>
                <a:lnTo>
                  <a:pt x="1058" y="2038"/>
                </a:lnTo>
                <a:lnTo>
                  <a:pt x="716" y="2038"/>
                </a:ln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Freeform 7"/>
          <p:cNvSpPr/>
          <p:nvPr/>
        </p:nvSpPr>
        <p:spPr bwMode="auto">
          <a:xfrm>
            <a:off x="4850321" y="1471180"/>
            <a:ext cx="2030413" cy="4448175"/>
          </a:xfrm>
          <a:custGeom>
            <a:avLst/>
            <a:gdLst>
              <a:gd name="T0" fmla="*/ 716 w 1279"/>
              <a:gd name="T1" fmla="*/ 2038 h 2802"/>
              <a:gd name="T2" fmla="*/ 886 w 1279"/>
              <a:gd name="T3" fmla="*/ 1741 h 2802"/>
              <a:gd name="T4" fmla="*/ 716 w 1279"/>
              <a:gd name="T5" fmla="*/ 1444 h 2802"/>
              <a:gd name="T6" fmla="*/ 1058 w 1279"/>
              <a:gd name="T7" fmla="*/ 1444 h 2802"/>
              <a:gd name="T8" fmla="*/ 1279 w 1279"/>
              <a:gd name="T9" fmla="*/ 1061 h 2802"/>
              <a:gd name="T10" fmla="*/ 1058 w 1279"/>
              <a:gd name="T11" fmla="*/ 677 h 2802"/>
              <a:gd name="T12" fmla="*/ 716 w 1279"/>
              <a:gd name="T13" fmla="*/ 677 h 2802"/>
              <a:gd name="T14" fmla="*/ 886 w 1279"/>
              <a:gd name="T15" fmla="*/ 383 h 2802"/>
              <a:gd name="T16" fmla="*/ 665 w 1279"/>
              <a:gd name="T17" fmla="*/ 0 h 2802"/>
              <a:gd name="T18" fmla="*/ 224 w 1279"/>
              <a:gd name="T19" fmla="*/ 0 h 2802"/>
              <a:gd name="T20" fmla="*/ 0 w 1279"/>
              <a:gd name="T21" fmla="*/ 383 h 2802"/>
              <a:gd name="T22" fmla="*/ 224 w 1279"/>
              <a:gd name="T23" fmla="*/ 767 h 2802"/>
              <a:gd name="T24" fmla="*/ 566 w 1279"/>
              <a:gd name="T25" fmla="*/ 767 h 2802"/>
              <a:gd name="T26" fmla="*/ 393 w 1279"/>
              <a:gd name="T27" fmla="*/ 1061 h 2802"/>
              <a:gd name="T28" fmla="*/ 566 w 1279"/>
              <a:gd name="T29" fmla="*/ 1358 h 2802"/>
              <a:gd name="T30" fmla="*/ 224 w 1279"/>
              <a:gd name="T31" fmla="*/ 1358 h 2802"/>
              <a:gd name="T32" fmla="*/ 0 w 1279"/>
              <a:gd name="T33" fmla="*/ 1741 h 2802"/>
              <a:gd name="T34" fmla="*/ 224 w 1279"/>
              <a:gd name="T35" fmla="*/ 2124 h 2802"/>
              <a:gd name="T36" fmla="*/ 566 w 1279"/>
              <a:gd name="T37" fmla="*/ 2124 h 2802"/>
              <a:gd name="T38" fmla="*/ 393 w 1279"/>
              <a:gd name="T39" fmla="*/ 2418 h 2802"/>
              <a:gd name="T40" fmla="*/ 614 w 1279"/>
              <a:gd name="T41" fmla="*/ 2802 h 2802"/>
              <a:gd name="T42" fmla="*/ 1058 w 1279"/>
              <a:gd name="T43" fmla="*/ 2802 h 2802"/>
              <a:gd name="T44" fmla="*/ 1279 w 1279"/>
              <a:gd name="T45" fmla="*/ 2418 h 2802"/>
              <a:gd name="T46" fmla="*/ 1058 w 1279"/>
              <a:gd name="T47" fmla="*/ 2038 h 2802"/>
              <a:gd name="T48" fmla="*/ 716 w 1279"/>
              <a:gd name="T49" fmla="*/ 2038 h 2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79" h="2802">
                <a:moveTo>
                  <a:pt x="716" y="2038"/>
                </a:moveTo>
                <a:lnTo>
                  <a:pt x="886" y="1741"/>
                </a:lnTo>
                <a:lnTo>
                  <a:pt x="716" y="1444"/>
                </a:lnTo>
                <a:lnTo>
                  <a:pt x="1058" y="1444"/>
                </a:lnTo>
                <a:lnTo>
                  <a:pt x="1279" y="1061"/>
                </a:lnTo>
                <a:lnTo>
                  <a:pt x="1058" y="677"/>
                </a:lnTo>
                <a:lnTo>
                  <a:pt x="716" y="677"/>
                </a:lnTo>
                <a:lnTo>
                  <a:pt x="886" y="383"/>
                </a:lnTo>
                <a:lnTo>
                  <a:pt x="665" y="0"/>
                </a:lnTo>
                <a:lnTo>
                  <a:pt x="224" y="0"/>
                </a:lnTo>
                <a:lnTo>
                  <a:pt x="0" y="383"/>
                </a:lnTo>
                <a:lnTo>
                  <a:pt x="224" y="767"/>
                </a:lnTo>
                <a:lnTo>
                  <a:pt x="566" y="767"/>
                </a:lnTo>
                <a:lnTo>
                  <a:pt x="393" y="1061"/>
                </a:lnTo>
                <a:lnTo>
                  <a:pt x="566" y="1358"/>
                </a:lnTo>
                <a:lnTo>
                  <a:pt x="224" y="1358"/>
                </a:lnTo>
                <a:lnTo>
                  <a:pt x="0" y="1741"/>
                </a:lnTo>
                <a:lnTo>
                  <a:pt x="224" y="2124"/>
                </a:lnTo>
                <a:lnTo>
                  <a:pt x="566" y="2124"/>
                </a:lnTo>
                <a:lnTo>
                  <a:pt x="393" y="2418"/>
                </a:lnTo>
                <a:lnTo>
                  <a:pt x="614" y="2802"/>
                </a:lnTo>
                <a:lnTo>
                  <a:pt x="1058" y="2802"/>
                </a:lnTo>
                <a:lnTo>
                  <a:pt x="1279" y="2418"/>
                </a:lnTo>
                <a:lnTo>
                  <a:pt x="1058" y="2038"/>
                </a:lnTo>
                <a:lnTo>
                  <a:pt x="716" y="203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Freeform 10"/>
          <p:cNvSpPr/>
          <p:nvPr/>
        </p:nvSpPr>
        <p:spPr bwMode="auto">
          <a:xfrm>
            <a:off x="5013834" y="1607705"/>
            <a:ext cx="1084263" cy="938213"/>
          </a:xfrm>
          <a:custGeom>
            <a:avLst/>
            <a:gdLst>
              <a:gd name="T0" fmla="*/ 169 w 683"/>
              <a:gd name="T1" fmla="*/ 591 h 591"/>
              <a:gd name="T2" fmla="*/ 0 w 683"/>
              <a:gd name="T3" fmla="*/ 297 h 591"/>
              <a:gd name="T4" fmla="*/ 169 w 683"/>
              <a:gd name="T5" fmla="*/ 0 h 591"/>
              <a:gd name="T6" fmla="*/ 511 w 683"/>
              <a:gd name="T7" fmla="*/ 0 h 591"/>
              <a:gd name="T8" fmla="*/ 683 w 683"/>
              <a:gd name="T9" fmla="*/ 297 h 591"/>
              <a:gd name="T10" fmla="*/ 511 w 683"/>
              <a:gd name="T11" fmla="*/ 591 h 591"/>
              <a:gd name="T12" fmla="*/ 169 w 683"/>
              <a:gd name="T13" fmla="*/ 591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3" h="591">
                <a:moveTo>
                  <a:pt x="169" y="591"/>
                </a:moveTo>
                <a:lnTo>
                  <a:pt x="0" y="297"/>
                </a:lnTo>
                <a:lnTo>
                  <a:pt x="169" y="0"/>
                </a:lnTo>
                <a:lnTo>
                  <a:pt x="511" y="0"/>
                </a:lnTo>
                <a:lnTo>
                  <a:pt x="683" y="297"/>
                </a:lnTo>
                <a:lnTo>
                  <a:pt x="511" y="591"/>
                </a:lnTo>
                <a:lnTo>
                  <a:pt x="169" y="59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" name="Freeform 13"/>
          <p:cNvSpPr/>
          <p:nvPr/>
        </p:nvSpPr>
        <p:spPr bwMode="auto">
          <a:xfrm>
            <a:off x="5013834" y="3763530"/>
            <a:ext cx="1084263" cy="942975"/>
          </a:xfrm>
          <a:custGeom>
            <a:avLst/>
            <a:gdLst>
              <a:gd name="T0" fmla="*/ 169 w 683"/>
              <a:gd name="T1" fmla="*/ 594 h 594"/>
              <a:gd name="T2" fmla="*/ 0 w 683"/>
              <a:gd name="T3" fmla="*/ 297 h 594"/>
              <a:gd name="T4" fmla="*/ 169 w 683"/>
              <a:gd name="T5" fmla="*/ 0 h 594"/>
              <a:gd name="T6" fmla="*/ 511 w 683"/>
              <a:gd name="T7" fmla="*/ 0 h 594"/>
              <a:gd name="T8" fmla="*/ 683 w 683"/>
              <a:gd name="T9" fmla="*/ 297 h 594"/>
              <a:gd name="T10" fmla="*/ 511 w 683"/>
              <a:gd name="T11" fmla="*/ 594 h 594"/>
              <a:gd name="T12" fmla="*/ 169 w 683"/>
              <a:gd name="T13" fmla="*/ 594 h 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3" h="594">
                <a:moveTo>
                  <a:pt x="169" y="594"/>
                </a:moveTo>
                <a:lnTo>
                  <a:pt x="0" y="297"/>
                </a:lnTo>
                <a:lnTo>
                  <a:pt x="169" y="0"/>
                </a:lnTo>
                <a:lnTo>
                  <a:pt x="511" y="0"/>
                </a:lnTo>
                <a:lnTo>
                  <a:pt x="683" y="297"/>
                </a:lnTo>
                <a:lnTo>
                  <a:pt x="511" y="594"/>
                </a:lnTo>
                <a:lnTo>
                  <a:pt x="169" y="5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809" y="2622117"/>
            <a:ext cx="619125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eeform 17"/>
          <p:cNvSpPr/>
          <p:nvPr/>
        </p:nvSpPr>
        <p:spPr bwMode="auto">
          <a:xfrm>
            <a:off x="5631371" y="2688792"/>
            <a:ext cx="1092200" cy="938213"/>
          </a:xfrm>
          <a:custGeom>
            <a:avLst/>
            <a:gdLst>
              <a:gd name="T0" fmla="*/ 173 w 688"/>
              <a:gd name="T1" fmla="*/ 591 h 591"/>
              <a:gd name="T2" fmla="*/ 0 w 688"/>
              <a:gd name="T3" fmla="*/ 294 h 591"/>
              <a:gd name="T4" fmla="*/ 173 w 688"/>
              <a:gd name="T5" fmla="*/ 0 h 591"/>
              <a:gd name="T6" fmla="*/ 515 w 688"/>
              <a:gd name="T7" fmla="*/ 0 h 591"/>
              <a:gd name="T8" fmla="*/ 688 w 688"/>
              <a:gd name="T9" fmla="*/ 294 h 591"/>
              <a:gd name="T10" fmla="*/ 515 w 688"/>
              <a:gd name="T11" fmla="*/ 591 h 591"/>
              <a:gd name="T12" fmla="*/ 173 w 688"/>
              <a:gd name="T13" fmla="*/ 591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8" h="591">
                <a:moveTo>
                  <a:pt x="173" y="591"/>
                </a:moveTo>
                <a:lnTo>
                  <a:pt x="0" y="294"/>
                </a:lnTo>
                <a:lnTo>
                  <a:pt x="173" y="0"/>
                </a:lnTo>
                <a:lnTo>
                  <a:pt x="515" y="0"/>
                </a:lnTo>
                <a:lnTo>
                  <a:pt x="688" y="294"/>
                </a:lnTo>
                <a:lnTo>
                  <a:pt x="515" y="591"/>
                </a:lnTo>
                <a:lnTo>
                  <a:pt x="173" y="59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" name="Freeform 20"/>
          <p:cNvSpPr/>
          <p:nvPr/>
        </p:nvSpPr>
        <p:spPr bwMode="auto">
          <a:xfrm>
            <a:off x="5631371" y="4843030"/>
            <a:ext cx="1092200" cy="938213"/>
          </a:xfrm>
          <a:custGeom>
            <a:avLst/>
            <a:gdLst>
              <a:gd name="T0" fmla="*/ 173 w 688"/>
              <a:gd name="T1" fmla="*/ 591 h 591"/>
              <a:gd name="T2" fmla="*/ 0 w 688"/>
              <a:gd name="T3" fmla="*/ 294 h 591"/>
              <a:gd name="T4" fmla="*/ 173 w 688"/>
              <a:gd name="T5" fmla="*/ 0 h 591"/>
              <a:gd name="T6" fmla="*/ 515 w 688"/>
              <a:gd name="T7" fmla="*/ 0 h 591"/>
              <a:gd name="T8" fmla="*/ 688 w 688"/>
              <a:gd name="T9" fmla="*/ 294 h 591"/>
              <a:gd name="T10" fmla="*/ 515 w 688"/>
              <a:gd name="T11" fmla="*/ 591 h 591"/>
              <a:gd name="T12" fmla="*/ 173 w 688"/>
              <a:gd name="T13" fmla="*/ 591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8" h="591">
                <a:moveTo>
                  <a:pt x="173" y="591"/>
                </a:moveTo>
                <a:lnTo>
                  <a:pt x="0" y="294"/>
                </a:lnTo>
                <a:lnTo>
                  <a:pt x="173" y="0"/>
                </a:lnTo>
                <a:lnTo>
                  <a:pt x="515" y="0"/>
                </a:lnTo>
                <a:lnTo>
                  <a:pt x="688" y="294"/>
                </a:lnTo>
                <a:lnTo>
                  <a:pt x="515" y="591"/>
                </a:lnTo>
                <a:lnTo>
                  <a:pt x="173" y="59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1" name="Freeform 21"/>
          <p:cNvSpPr/>
          <p:nvPr/>
        </p:nvSpPr>
        <p:spPr bwMode="auto">
          <a:xfrm>
            <a:off x="6444171" y="2023630"/>
            <a:ext cx="328613" cy="112713"/>
          </a:xfrm>
          <a:custGeom>
            <a:avLst/>
            <a:gdLst>
              <a:gd name="T0" fmla="*/ 54 w 65"/>
              <a:gd name="T1" fmla="*/ 22 h 22"/>
              <a:gd name="T2" fmla="*/ 65 w 65"/>
              <a:gd name="T3" fmla="*/ 11 h 22"/>
              <a:gd name="T4" fmla="*/ 54 w 65"/>
              <a:gd name="T5" fmla="*/ 0 h 22"/>
              <a:gd name="T6" fmla="*/ 43 w 65"/>
              <a:gd name="T7" fmla="*/ 9 h 22"/>
              <a:gd name="T8" fmla="*/ 0 w 65"/>
              <a:gd name="T9" fmla="*/ 9 h 22"/>
              <a:gd name="T10" fmla="*/ 0 w 65"/>
              <a:gd name="T11" fmla="*/ 13 h 22"/>
              <a:gd name="T12" fmla="*/ 43 w 65"/>
              <a:gd name="T13" fmla="*/ 13 h 22"/>
              <a:gd name="T14" fmla="*/ 54 w 65"/>
              <a:gd name="T15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5" h="22">
                <a:moveTo>
                  <a:pt x="54" y="22"/>
                </a:moveTo>
                <a:cubicBezTo>
                  <a:pt x="60" y="22"/>
                  <a:pt x="65" y="17"/>
                  <a:pt x="65" y="11"/>
                </a:cubicBezTo>
                <a:cubicBezTo>
                  <a:pt x="65" y="5"/>
                  <a:pt x="60" y="0"/>
                  <a:pt x="54" y="0"/>
                </a:cubicBezTo>
                <a:cubicBezTo>
                  <a:pt x="49" y="0"/>
                  <a:pt x="44" y="4"/>
                  <a:pt x="43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13"/>
                  <a:pt x="0" y="13"/>
                  <a:pt x="0" y="13"/>
                </a:cubicBezTo>
                <a:cubicBezTo>
                  <a:pt x="43" y="13"/>
                  <a:pt x="43" y="13"/>
                  <a:pt x="43" y="13"/>
                </a:cubicBezTo>
                <a:cubicBezTo>
                  <a:pt x="44" y="18"/>
                  <a:pt x="49" y="22"/>
                  <a:pt x="54" y="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" name="Freeform 22"/>
          <p:cNvSpPr/>
          <p:nvPr/>
        </p:nvSpPr>
        <p:spPr bwMode="auto">
          <a:xfrm>
            <a:off x="6444171" y="4179455"/>
            <a:ext cx="328613" cy="111125"/>
          </a:xfrm>
          <a:custGeom>
            <a:avLst/>
            <a:gdLst>
              <a:gd name="T0" fmla="*/ 54 w 65"/>
              <a:gd name="T1" fmla="*/ 0 h 22"/>
              <a:gd name="T2" fmla="*/ 43 w 65"/>
              <a:gd name="T3" fmla="*/ 9 h 22"/>
              <a:gd name="T4" fmla="*/ 0 w 65"/>
              <a:gd name="T5" fmla="*/ 9 h 22"/>
              <a:gd name="T6" fmla="*/ 0 w 65"/>
              <a:gd name="T7" fmla="*/ 13 h 22"/>
              <a:gd name="T8" fmla="*/ 43 w 65"/>
              <a:gd name="T9" fmla="*/ 13 h 22"/>
              <a:gd name="T10" fmla="*/ 54 w 65"/>
              <a:gd name="T11" fmla="*/ 22 h 22"/>
              <a:gd name="T12" fmla="*/ 65 w 65"/>
              <a:gd name="T13" fmla="*/ 11 h 22"/>
              <a:gd name="T14" fmla="*/ 54 w 65"/>
              <a:gd name="T1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5" h="22">
                <a:moveTo>
                  <a:pt x="54" y="0"/>
                </a:moveTo>
                <a:cubicBezTo>
                  <a:pt x="49" y="0"/>
                  <a:pt x="44" y="4"/>
                  <a:pt x="43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13"/>
                  <a:pt x="0" y="13"/>
                  <a:pt x="0" y="13"/>
                </a:cubicBezTo>
                <a:cubicBezTo>
                  <a:pt x="43" y="13"/>
                  <a:pt x="43" y="13"/>
                  <a:pt x="43" y="13"/>
                </a:cubicBezTo>
                <a:cubicBezTo>
                  <a:pt x="44" y="18"/>
                  <a:pt x="49" y="22"/>
                  <a:pt x="54" y="22"/>
                </a:cubicBezTo>
                <a:cubicBezTo>
                  <a:pt x="60" y="22"/>
                  <a:pt x="65" y="17"/>
                  <a:pt x="65" y="11"/>
                </a:cubicBezTo>
                <a:cubicBezTo>
                  <a:pt x="65" y="5"/>
                  <a:pt x="60" y="0"/>
                  <a:pt x="54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3" name="Freeform 23"/>
          <p:cNvSpPr/>
          <p:nvPr/>
        </p:nvSpPr>
        <p:spPr bwMode="auto">
          <a:xfrm>
            <a:off x="4951921" y="3098367"/>
            <a:ext cx="330200" cy="112713"/>
          </a:xfrm>
          <a:custGeom>
            <a:avLst/>
            <a:gdLst>
              <a:gd name="T0" fmla="*/ 11 w 65"/>
              <a:gd name="T1" fmla="*/ 0 h 22"/>
              <a:gd name="T2" fmla="*/ 0 w 65"/>
              <a:gd name="T3" fmla="*/ 11 h 22"/>
              <a:gd name="T4" fmla="*/ 11 w 65"/>
              <a:gd name="T5" fmla="*/ 22 h 22"/>
              <a:gd name="T6" fmla="*/ 22 w 65"/>
              <a:gd name="T7" fmla="*/ 13 h 22"/>
              <a:gd name="T8" fmla="*/ 65 w 65"/>
              <a:gd name="T9" fmla="*/ 13 h 22"/>
              <a:gd name="T10" fmla="*/ 65 w 65"/>
              <a:gd name="T11" fmla="*/ 9 h 22"/>
              <a:gd name="T12" fmla="*/ 22 w 65"/>
              <a:gd name="T13" fmla="*/ 9 h 22"/>
              <a:gd name="T14" fmla="*/ 11 w 65"/>
              <a:gd name="T1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5" h="22">
                <a:moveTo>
                  <a:pt x="11" y="0"/>
                </a:moveTo>
                <a:cubicBezTo>
                  <a:pt x="5" y="0"/>
                  <a:pt x="0" y="5"/>
                  <a:pt x="0" y="11"/>
                </a:cubicBezTo>
                <a:cubicBezTo>
                  <a:pt x="0" y="17"/>
                  <a:pt x="5" y="22"/>
                  <a:pt x="11" y="22"/>
                </a:cubicBezTo>
                <a:cubicBezTo>
                  <a:pt x="16" y="22"/>
                  <a:pt x="21" y="18"/>
                  <a:pt x="22" y="13"/>
                </a:cubicBezTo>
                <a:cubicBezTo>
                  <a:pt x="65" y="13"/>
                  <a:pt x="65" y="13"/>
                  <a:pt x="65" y="13"/>
                </a:cubicBezTo>
                <a:cubicBezTo>
                  <a:pt x="65" y="9"/>
                  <a:pt x="65" y="9"/>
                  <a:pt x="65" y="9"/>
                </a:cubicBezTo>
                <a:cubicBezTo>
                  <a:pt x="22" y="9"/>
                  <a:pt x="22" y="9"/>
                  <a:pt x="22" y="9"/>
                </a:cubicBezTo>
                <a:cubicBezTo>
                  <a:pt x="21" y="4"/>
                  <a:pt x="16" y="0"/>
                  <a:pt x="1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4" name="Freeform 24"/>
          <p:cNvSpPr/>
          <p:nvPr/>
        </p:nvSpPr>
        <p:spPr bwMode="auto">
          <a:xfrm>
            <a:off x="4951921" y="5254192"/>
            <a:ext cx="330200" cy="111125"/>
          </a:xfrm>
          <a:custGeom>
            <a:avLst/>
            <a:gdLst>
              <a:gd name="T0" fmla="*/ 11 w 65"/>
              <a:gd name="T1" fmla="*/ 0 h 22"/>
              <a:gd name="T2" fmla="*/ 0 w 65"/>
              <a:gd name="T3" fmla="*/ 11 h 22"/>
              <a:gd name="T4" fmla="*/ 11 w 65"/>
              <a:gd name="T5" fmla="*/ 22 h 22"/>
              <a:gd name="T6" fmla="*/ 22 w 65"/>
              <a:gd name="T7" fmla="*/ 13 h 22"/>
              <a:gd name="T8" fmla="*/ 65 w 65"/>
              <a:gd name="T9" fmla="*/ 13 h 22"/>
              <a:gd name="T10" fmla="*/ 65 w 65"/>
              <a:gd name="T11" fmla="*/ 9 h 22"/>
              <a:gd name="T12" fmla="*/ 22 w 65"/>
              <a:gd name="T13" fmla="*/ 9 h 22"/>
              <a:gd name="T14" fmla="*/ 11 w 65"/>
              <a:gd name="T1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5" h="22">
                <a:moveTo>
                  <a:pt x="11" y="0"/>
                </a:moveTo>
                <a:cubicBezTo>
                  <a:pt x="5" y="0"/>
                  <a:pt x="0" y="5"/>
                  <a:pt x="0" y="11"/>
                </a:cubicBezTo>
                <a:cubicBezTo>
                  <a:pt x="0" y="18"/>
                  <a:pt x="5" y="22"/>
                  <a:pt x="11" y="22"/>
                </a:cubicBezTo>
                <a:cubicBezTo>
                  <a:pt x="16" y="22"/>
                  <a:pt x="21" y="19"/>
                  <a:pt x="22" y="13"/>
                </a:cubicBezTo>
                <a:cubicBezTo>
                  <a:pt x="65" y="13"/>
                  <a:pt x="65" y="13"/>
                  <a:pt x="65" y="13"/>
                </a:cubicBezTo>
                <a:cubicBezTo>
                  <a:pt x="65" y="9"/>
                  <a:pt x="65" y="9"/>
                  <a:pt x="65" y="9"/>
                </a:cubicBezTo>
                <a:cubicBezTo>
                  <a:pt x="22" y="9"/>
                  <a:pt x="22" y="9"/>
                  <a:pt x="22" y="9"/>
                </a:cubicBezTo>
                <a:cubicBezTo>
                  <a:pt x="21" y="4"/>
                  <a:pt x="16" y="0"/>
                  <a:pt x="1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126" name="Freeform 119"/>
          <p:cNvSpPr>
            <a:spLocks noEditPoints="1"/>
          </p:cNvSpPr>
          <p:nvPr/>
        </p:nvSpPr>
        <p:spPr bwMode="auto">
          <a:xfrm>
            <a:off x="5413884" y="1891867"/>
            <a:ext cx="274638" cy="376238"/>
          </a:xfrm>
          <a:custGeom>
            <a:avLst/>
            <a:gdLst>
              <a:gd name="T0" fmla="*/ 27 w 54"/>
              <a:gd name="T1" fmla="*/ 0 h 74"/>
              <a:gd name="T2" fmla="*/ 0 w 54"/>
              <a:gd name="T3" fmla="*/ 27 h 74"/>
              <a:gd name="T4" fmla="*/ 12 w 54"/>
              <a:gd name="T5" fmla="*/ 50 h 74"/>
              <a:gd name="T6" fmla="*/ 12 w 54"/>
              <a:gd name="T7" fmla="*/ 55 h 74"/>
              <a:gd name="T8" fmla="*/ 15 w 54"/>
              <a:gd name="T9" fmla="*/ 58 h 74"/>
              <a:gd name="T10" fmla="*/ 15 w 54"/>
              <a:gd name="T11" fmla="*/ 64 h 74"/>
              <a:gd name="T12" fmla="*/ 27 w 54"/>
              <a:gd name="T13" fmla="*/ 74 h 74"/>
              <a:gd name="T14" fmla="*/ 39 w 54"/>
              <a:gd name="T15" fmla="*/ 64 h 74"/>
              <a:gd name="T16" fmla="*/ 39 w 54"/>
              <a:gd name="T17" fmla="*/ 58 h 74"/>
              <a:gd name="T18" fmla="*/ 42 w 54"/>
              <a:gd name="T19" fmla="*/ 55 h 74"/>
              <a:gd name="T20" fmla="*/ 42 w 54"/>
              <a:gd name="T21" fmla="*/ 50 h 74"/>
              <a:gd name="T22" fmla="*/ 54 w 54"/>
              <a:gd name="T23" fmla="*/ 27 h 74"/>
              <a:gd name="T24" fmla="*/ 27 w 54"/>
              <a:gd name="T25" fmla="*/ 0 h 74"/>
              <a:gd name="T26" fmla="*/ 38 w 54"/>
              <a:gd name="T27" fmla="*/ 46 h 74"/>
              <a:gd name="T28" fmla="*/ 36 w 54"/>
              <a:gd name="T29" fmla="*/ 48 h 74"/>
              <a:gd name="T30" fmla="*/ 36 w 54"/>
              <a:gd name="T31" fmla="*/ 52 h 74"/>
              <a:gd name="T32" fmla="*/ 35 w 54"/>
              <a:gd name="T33" fmla="*/ 51 h 74"/>
              <a:gd name="T34" fmla="*/ 29 w 54"/>
              <a:gd name="T35" fmla="*/ 51 h 74"/>
              <a:gd name="T36" fmla="*/ 29 w 54"/>
              <a:gd name="T37" fmla="*/ 31 h 74"/>
              <a:gd name="T38" fmla="*/ 35 w 54"/>
              <a:gd name="T39" fmla="*/ 31 h 74"/>
              <a:gd name="T40" fmla="*/ 37 w 54"/>
              <a:gd name="T41" fmla="*/ 29 h 74"/>
              <a:gd name="T42" fmla="*/ 35 w 54"/>
              <a:gd name="T43" fmla="*/ 27 h 74"/>
              <a:gd name="T44" fmla="*/ 19 w 54"/>
              <a:gd name="T45" fmla="*/ 27 h 74"/>
              <a:gd name="T46" fmla="*/ 17 w 54"/>
              <a:gd name="T47" fmla="*/ 29 h 74"/>
              <a:gd name="T48" fmla="*/ 19 w 54"/>
              <a:gd name="T49" fmla="*/ 31 h 74"/>
              <a:gd name="T50" fmla="*/ 25 w 54"/>
              <a:gd name="T51" fmla="*/ 31 h 74"/>
              <a:gd name="T52" fmla="*/ 25 w 54"/>
              <a:gd name="T53" fmla="*/ 51 h 74"/>
              <a:gd name="T54" fmla="*/ 19 w 54"/>
              <a:gd name="T55" fmla="*/ 51 h 74"/>
              <a:gd name="T56" fmla="*/ 18 w 54"/>
              <a:gd name="T57" fmla="*/ 52 h 74"/>
              <a:gd name="T58" fmla="*/ 18 w 54"/>
              <a:gd name="T59" fmla="*/ 48 h 74"/>
              <a:gd name="T60" fmla="*/ 17 w 54"/>
              <a:gd name="T61" fmla="*/ 46 h 74"/>
              <a:gd name="T62" fmla="*/ 6 w 54"/>
              <a:gd name="T63" fmla="*/ 27 h 74"/>
              <a:gd name="T64" fmla="*/ 27 w 54"/>
              <a:gd name="T65" fmla="*/ 6 h 74"/>
              <a:gd name="T66" fmla="*/ 48 w 54"/>
              <a:gd name="T67" fmla="*/ 27 h 74"/>
              <a:gd name="T68" fmla="*/ 38 w 54"/>
              <a:gd name="T69" fmla="*/ 4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4" h="74">
                <a:moveTo>
                  <a:pt x="27" y="0"/>
                </a:moveTo>
                <a:cubicBezTo>
                  <a:pt x="12" y="0"/>
                  <a:pt x="0" y="12"/>
                  <a:pt x="0" y="27"/>
                </a:cubicBezTo>
                <a:cubicBezTo>
                  <a:pt x="0" y="36"/>
                  <a:pt x="4" y="45"/>
                  <a:pt x="12" y="50"/>
                </a:cubicBezTo>
                <a:cubicBezTo>
                  <a:pt x="12" y="55"/>
                  <a:pt x="12" y="55"/>
                  <a:pt x="12" y="55"/>
                </a:cubicBezTo>
                <a:cubicBezTo>
                  <a:pt x="12" y="57"/>
                  <a:pt x="13" y="58"/>
                  <a:pt x="15" y="58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68"/>
                  <a:pt x="18" y="74"/>
                  <a:pt x="27" y="74"/>
                </a:cubicBezTo>
                <a:cubicBezTo>
                  <a:pt x="36" y="74"/>
                  <a:pt x="39" y="68"/>
                  <a:pt x="39" y="64"/>
                </a:cubicBezTo>
                <a:cubicBezTo>
                  <a:pt x="39" y="58"/>
                  <a:pt x="39" y="58"/>
                  <a:pt x="39" y="58"/>
                </a:cubicBezTo>
                <a:cubicBezTo>
                  <a:pt x="41" y="58"/>
                  <a:pt x="42" y="57"/>
                  <a:pt x="42" y="55"/>
                </a:cubicBezTo>
                <a:cubicBezTo>
                  <a:pt x="42" y="50"/>
                  <a:pt x="42" y="50"/>
                  <a:pt x="42" y="50"/>
                </a:cubicBezTo>
                <a:cubicBezTo>
                  <a:pt x="50" y="45"/>
                  <a:pt x="54" y="36"/>
                  <a:pt x="54" y="27"/>
                </a:cubicBezTo>
                <a:cubicBezTo>
                  <a:pt x="54" y="12"/>
                  <a:pt x="42" y="0"/>
                  <a:pt x="27" y="0"/>
                </a:cubicBezTo>
                <a:close/>
                <a:moveTo>
                  <a:pt x="38" y="46"/>
                </a:moveTo>
                <a:cubicBezTo>
                  <a:pt x="37" y="46"/>
                  <a:pt x="36" y="47"/>
                  <a:pt x="36" y="48"/>
                </a:cubicBezTo>
                <a:cubicBezTo>
                  <a:pt x="36" y="52"/>
                  <a:pt x="36" y="52"/>
                  <a:pt x="36" y="52"/>
                </a:cubicBezTo>
                <a:cubicBezTo>
                  <a:pt x="35" y="51"/>
                  <a:pt x="35" y="51"/>
                  <a:pt x="35" y="51"/>
                </a:cubicBezTo>
                <a:cubicBezTo>
                  <a:pt x="29" y="51"/>
                  <a:pt x="29" y="51"/>
                  <a:pt x="29" y="51"/>
                </a:cubicBezTo>
                <a:cubicBezTo>
                  <a:pt x="29" y="31"/>
                  <a:pt x="29" y="31"/>
                  <a:pt x="29" y="31"/>
                </a:cubicBezTo>
                <a:cubicBezTo>
                  <a:pt x="35" y="31"/>
                  <a:pt x="35" y="31"/>
                  <a:pt x="35" y="31"/>
                </a:cubicBezTo>
                <a:cubicBezTo>
                  <a:pt x="36" y="31"/>
                  <a:pt x="37" y="30"/>
                  <a:pt x="37" y="29"/>
                </a:cubicBezTo>
                <a:cubicBezTo>
                  <a:pt x="37" y="28"/>
                  <a:pt x="36" y="27"/>
                  <a:pt x="35" y="27"/>
                </a:cubicBezTo>
                <a:cubicBezTo>
                  <a:pt x="19" y="27"/>
                  <a:pt x="19" y="27"/>
                  <a:pt x="19" y="27"/>
                </a:cubicBezTo>
                <a:cubicBezTo>
                  <a:pt x="18" y="27"/>
                  <a:pt x="17" y="28"/>
                  <a:pt x="17" y="29"/>
                </a:cubicBezTo>
                <a:cubicBezTo>
                  <a:pt x="17" y="30"/>
                  <a:pt x="18" y="31"/>
                  <a:pt x="19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5" y="51"/>
                  <a:pt x="25" y="51"/>
                  <a:pt x="25" y="51"/>
                </a:cubicBezTo>
                <a:cubicBezTo>
                  <a:pt x="19" y="51"/>
                  <a:pt x="19" y="51"/>
                  <a:pt x="19" y="51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48"/>
                  <a:pt x="18" y="48"/>
                  <a:pt x="18" y="48"/>
                </a:cubicBezTo>
                <a:cubicBezTo>
                  <a:pt x="18" y="47"/>
                  <a:pt x="17" y="46"/>
                  <a:pt x="17" y="46"/>
                </a:cubicBezTo>
                <a:cubicBezTo>
                  <a:pt x="10" y="42"/>
                  <a:pt x="6" y="35"/>
                  <a:pt x="6" y="27"/>
                </a:cubicBezTo>
                <a:cubicBezTo>
                  <a:pt x="6" y="15"/>
                  <a:pt x="15" y="6"/>
                  <a:pt x="27" y="6"/>
                </a:cubicBezTo>
                <a:cubicBezTo>
                  <a:pt x="39" y="6"/>
                  <a:pt x="48" y="15"/>
                  <a:pt x="48" y="27"/>
                </a:cubicBezTo>
                <a:cubicBezTo>
                  <a:pt x="48" y="35"/>
                  <a:pt x="44" y="42"/>
                  <a:pt x="38" y="4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127" name="Freeform 120"/>
          <p:cNvSpPr>
            <a:spLocks noEditPoints="1"/>
          </p:cNvSpPr>
          <p:nvPr/>
        </p:nvSpPr>
        <p:spPr bwMode="auto">
          <a:xfrm>
            <a:off x="5332921" y="3966730"/>
            <a:ext cx="492125" cy="485775"/>
          </a:xfrm>
          <a:custGeom>
            <a:avLst/>
            <a:gdLst>
              <a:gd name="T0" fmla="*/ 79 w 97"/>
              <a:gd name="T1" fmla="*/ 27 h 96"/>
              <a:gd name="T2" fmla="*/ 87 w 97"/>
              <a:gd name="T3" fmla="*/ 53 h 96"/>
              <a:gd name="T4" fmla="*/ 44 w 97"/>
              <a:gd name="T5" fmla="*/ 96 h 96"/>
              <a:gd name="T6" fmla="*/ 0 w 97"/>
              <a:gd name="T7" fmla="*/ 53 h 96"/>
              <a:gd name="T8" fmla="*/ 44 w 97"/>
              <a:gd name="T9" fmla="*/ 9 h 96"/>
              <a:gd name="T10" fmla="*/ 70 w 97"/>
              <a:gd name="T11" fmla="*/ 18 h 96"/>
              <a:gd name="T12" fmla="*/ 64 w 97"/>
              <a:gd name="T13" fmla="*/ 23 h 96"/>
              <a:gd name="T14" fmla="*/ 44 w 97"/>
              <a:gd name="T15" fmla="*/ 17 h 96"/>
              <a:gd name="T16" fmla="*/ 8 w 97"/>
              <a:gd name="T17" fmla="*/ 53 h 96"/>
              <a:gd name="T18" fmla="*/ 44 w 97"/>
              <a:gd name="T19" fmla="*/ 89 h 96"/>
              <a:gd name="T20" fmla="*/ 80 w 97"/>
              <a:gd name="T21" fmla="*/ 53 h 96"/>
              <a:gd name="T22" fmla="*/ 73 w 97"/>
              <a:gd name="T23" fmla="*/ 32 h 96"/>
              <a:gd name="T24" fmla="*/ 79 w 97"/>
              <a:gd name="T25" fmla="*/ 27 h 96"/>
              <a:gd name="T26" fmla="*/ 44 w 97"/>
              <a:gd name="T27" fmla="*/ 34 h 96"/>
              <a:gd name="T28" fmla="*/ 51 w 97"/>
              <a:gd name="T29" fmla="*/ 36 h 96"/>
              <a:gd name="T30" fmla="*/ 57 w 97"/>
              <a:gd name="T31" fmla="*/ 30 h 96"/>
              <a:gd name="T32" fmla="*/ 44 w 97"/>
              <a:gd name="T33" fmla="*/ 27 h 96"/>
              <a:gd name="T34" fmla="*/ 18 w 97"/>
              <a:gd name="T35" fmla="*/ 53 h 96"/>
              <a:gd name="T36" fmla="*/ 44 w 97"/>
              <a:gd name="T37" fmla="*/ 79 h 96"/>
              <a:gd name="T38" fmla="*/ 70 w 97"/>
              <a:gd name="T39" fmla="*/ 53 h 96"/>
              <a:gd name="T40" fmla="*/ 66 w 97"/>
              <a:gd name="T41" fmla="*/ 39 h 96"/>
              <a:gd name="T42" fmla="*/ 60 w 97"/>
              <a:gd name="T43" fmla="*/ 45 h 96"/>
              <a:gd name="T44" fmla="*/ 62 w 97"/>
              <a:gd name="T45" fmla="*/ 53 h 96"/>
              <a:gd name="T46" fmla="*/ 44 w 97"/>
              <a:gd name="T47" fmla="*/ 71 h 96"/>
              <a:gd name="T48" fmla="*/ 25 w 97"/>
              <a:gd name="T49" fmla="*/ 53 h 96"/>
              <a:gd name="T50" fmla="*/ 44 w 97"/>
              <a:gd name="T51" fmla="*/ 34 h 96"/>
              <a:gd name="T52" fmla="*/ 87 w 97"/>
              <a:gd name="T53" fmla="*/ 0 h 96"/>
              <a:gd name="T54" fmla="*/ 77 w 97"/>
              <a:gd name="T55" fmla="*/ 10 h 96"/>
              <a:gd name="T56" fmla="*/ 77 w 97"/>
              <a:gd name="T57" fmla="*/ 16 h 96"/>
              <a:gd name="T58" fmla="*/ 46 w 97"/>
              <a:gd name="T59" fmla="*/ 47 h 96"/>
              <a:gd name="T60" fmla="*/ 44 w 97"/>
              <a:gd name="T61" fmla="*/ 46 h 96"/>
              <a:gd name="T62" fmla="*/ 37 w 97"/>
              <a:gd name="T63" fmla="*/ 53 h 96"/>
              <a:gd name="T64" fmla="*/ 44 w 97"/>
              <a:gd name="T65" fmla="*/ 59 h 96"/>
              <a:gd name="T66" fmla="*/ 50 w 97"/>
              <a:gd name="T67" fmla="*/ 53 h 96"/>
              <a:gd name="T68" fmla="*/ 50 w 97"/>
              <a:gd name="T69" fmla="*/ 50 h 96"/>
              <a:gd name="T70" fmla="*/ 81 w 97"/>
              <a:gd name="T71" fmla="*/ 19 h 96"/>
              <a:gd name="T72" fmla="*/ 86 w 97"/>
              <a:gd name="T73" fmla="*/ 19 h 96"/>
              <a:gd name="T74" fmla="*/ 97 w 97"/>
              <a:gd name="T75" fmla="*/ 9 h 96"/>
              <a:gd name="T76" fmla="*/ 87 w 97"/>
              <a:gd name="T77" fmla="*/ 9 h 96"/>
              <a:gd name="T78" fmla="*/ 87 w 97"/>
              <a:gd name="T79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7" h="96">
                <a:moveTo>
                  <a:pt x="79" y="27"/>
                </a:moveTo>
                <a:cubicBezTo>
                  <a:pt x="84" y="34"/>
                  <a:pt x="87" y="43"/>
                  <a:pt x="87" y="53"/>
                </a:cubicBezTo>
                <a:cubicBezTo>
                  <a:pt x="87" y="77"/>
                  <a:pt x="68" y="96"/>
                  <a:pt x="44" y="96"/>
                </a:cubicBezTo>
                <a:cubicBezTo>
                  <a:pt x="20" y="96"/>
                  <a:pt x="0" y="77"/>
                  <a:pt x="0" y="53"/>
                </a:cubicBezTo>
                <a:cubicBezTo>
                  <a:pt x="0" y="29"/>
                  <a:pt x="20" y="9"/>
                  <a:pt x="44" y="9"/>
                </a:cubicBezTo>
                <a:cubicBezTo>
                  <a:pt x="53" y="9"/>
                  <a:pt x="62" y="12"/>
                  <a:pt x="70" y="18"/>
                </a:cubicBezTo>
                <a:cubicBezTo>
                  <a:pt x="64" y="23"/>
                  <a:pt x="64" y="23"/>
                  <a:pt x="64" y="23"/>
                </a:cubicBezTo>
                <a:cubicBezTo>
                  <a:pt x="59" y="19"/>
                  <a:pt x="51" y="17"/>
                  <a:pt x="44" y="17"/>
                </a:cubicBezTo>
                <a:cubicBezTo>
                  <a:pt x="24" y="17"/>
                  <a:pt x="8" y="33"/>
                  <a:pt x="8" y="53"/>
                </a:cubicBezTo>
                <a:cubicBezTo>
                  <a:pt x="8" y="73"/>
                  <a:pt x="24" y="89"/>
                  <a:pt x="44" y="89"/>
                </a:cubicBezTo>
                <a:cubicBezTo>
                  <a:pt x="64" y="89"/>
                  <a:pt x="80" y="73"/>
                  <a:pt x="80" y="53"/>
                </a:cubicBezTo>
                <a:cubicBezTo>
                  <a:pt x="80" y="45"/>
                  <a:pt x="77" y="38"/>
                  <a:pt x="73" y="32"/>
                </a:cubicBezTo>
                <a:lnTo>
                  <a:pt x="79" y="27"/>
                </a:lnTo>
                <a:close/>
                <a:moveTo>
                  <a:pt x="44" y="34"/>
                </a:moveTo>
                <a:cubicBezTo>
                  <a:pt x="47" y="34"/>
                  <a:pt x="49" y="35"/>
                  <a:pt x="51" y="36"/>
                </a:cubicBezTo>
                <a:cubicBezTo>
                  <a:pt x="57" y="30"/>
                  <a:pt x="57" y="30"/>
                  <a:pt x="57" y="30"/>
                </a:cubicBezTo>
                <a:cubicBezTo>
                  <a:pt x="53" y="28"/>
                  <a:pt x="49" y="27"/>
                  <a:pt x="44" y="27"/>
                </a:cubicBezTo>
                <a:cubicBezTo>
                  <a:pt x="29" y="27"/>
                  <a:pt x="18" y="38"/>
                  <a:pt x="18" y="53"/>
                </a:cubicBezTo>
                <a:cubicBezTo>
                  <a:pt x="18" y="67"/>
                  <a:pt x="29" y="79"/>
                  <a:pt x="44" y="79"/>
                </a:cubicBezTo>
                <a:cubicBezTo>
                  <a:pt x="58" y="79"/>
                  <a:pt x="70" y="67"/>
                  <a:pt x="70" y="53"/>
                </a:cubicBezTo>
                <a:cubicBezTo>
                  <a:pt x="70" y="48"/>
                  <a:pt x="68" y="43"/>
                  <a:pt x="66" y="39"/>
                </a:cubicBezTo>
                <a:cubicBezTo>
                  <a:pt x="60" y="45"/>
                  <a:pt x="60" y="45"/>
                  <a:pt x="60" y="45"/>
                </a:cubicBezTo>
                <a:cubicBezTo>
                  <a:pt x="62" y="47"/>
                  <a:pt x="62" y="50"/>
                  <a:pt x="62" y="53"/>
                </a:cubicBezTo>
                <a:cubicBezTo>
                  <a:pt x="62" y="63"/>
                  <a:pt x="54" y="71"/>
                  <a:pt x="44" y="71"/>
                </a:cubicBezTo>
                <a:cubicBezTo>
                  <a:pt x="34" y="71"/>
                  <a:pt x="25" y="63"/>
                  <a:pt x="25" y="53"/>
                </a:cubicBezTo>
                <a:cubicBezTo>
                  <a:pt x="25" y="43"/>
                  <a:pt x="34" y="34"/>
                  <a:pt x="44" y="34"/>
                </a:cubicBezTo>
                <a:close/>
                <a:moveTo>
                  <a:pt x="87" y="0"/>
                </a:moveTo>
                <a:cubicBezTo>
                  <a:pt x="77" y="10"/>
                  <a:pt x="77" y="10"/>
                  <a:pt x="77" y="10"/>
                </a:cubicBezTo>
                <a:cubicBezTo>
                  <a:pt x="77" y="16"/>
                  <a:pt x="77" y="16"/>
                  <a:pt x="77" y="16"/>
                </a:cubicBezTo>
                <a:cubicBezTo>
                  <a:pt x="46" y="47"/>
                  <a:pt x="46" y="47"/>
                  <a:pt x="46" y="47"/>
                </a:cubicBezTo>
                <a:cubicBezTo>
                  <a:pt x="45" y="46"/>
                  <a:pt x="45" y="46"/>
                  <a:pt x="44" y="46"/>
                </a:cubicBezTo>
                <a:cubicBezTo>
                  <a:pt x="40" y="46"/>
                  <a:pt x="37" y="49"/>
                  <a:pt x="37" y="53"/>
                </a:cubicBezTo>
                <a:cubicBezTo>
                  <a:pt x="37" y="56"/>
                  <a:pt x="40" y="59"/>
                  <a:pt x="44" y="59"/>
                </a:cubicBezTo>
                <a:cubicBezTo>
                  <a:pt x="47" y="59"/>
                  <a:pt x="50" y="56"/>
                  <a:pt x="50" y="53"/>
                </a:cubicBezTo>
                <a:cubicBezTo>
                  <a:pt x="50" y="52"/>
                  <a:pt x="50" y="51"/>
                  <a:pt x="50" y="50"/>
                </a:cubicBezTo>
                <a:cubicBezTo>
                  <a:pt x="81" y="19"/>
                  <a:pt x="81" y="19"/>
                  <a:pt x="81" y="19"/>
                </a:cubicBezTo>
                <a:cubicBezTo>
                  <a:pt x="86" y="19"/>
                  <a:pt x="86" y="19"/>
                  <a:pt x="86" y="19"/>
                </a:cubicBezTo>
                <a:cubicBezTo>
                  <a:pt x="97" y="9"/>
                  <a:pt x="97" y="9"/>
                  <a:pt x="97" y="9"/>
                </a:cubicBezTo>
                <a:cubicBezTo>
                  <a:pt x="87" y="9"/>
                  <a:pt x="87" y="9"/>
                  <a:pt x="87" y="9"/>
                </a:cubicBezTo>
                <a:lnTo>
                  <a:pt x="87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128" name="Freeform 121"/>
          <p:cNvSpPr>
            <a:spLocks noEditPoints="1"/>
          </p:cNvSpPr>
          <p:nvPr/>
        </p:nvSpPr>
        <p:spPr bwMode="auto">
          <a:xfrm>
            <a:off x="6007609" y="2982480"/>
            <a:ext cx="344488" cy="344488"/>
          </a:xfrm>
          <a:custGeom>
            <a:avLst/>
            <a:gdLst>
              <a:gd name="T0" fmla="*/ 56 w 68"/>
              <a:gd name="T1" fmla="*/ 48 h 68"/>
              <a:gd name="T2" fmla="*/ 50 w 68"/>
              <a:gd name="T3" fmla="*/ 46 h 68"/>
              <a:gd name="T4" fmla="*/ 46 w 68"/>
              <a:gd name="T5" fmla="*/ 43 h 68"/>
              <a:gd name="T6" fmla="*/ 52 w 68"/>
              <a:gd name="T7" fmla="*/ 27 h 68"/>
              <a:gd name="T8" fmla="*/ 26 w 68"/>
              <a:gd name="T9" fmla="*/ 0 h 68"/>
              <a:gd name="T10" fmla="*/ 0 w 68"/>
              <a:gd name="T11" fmla="*/ 27 h 68"/>
              <a:gd name="T12" fmla="*/ 26 w 68"/>
              <a:gd name="T13" fmla="*/ 53 h 68"/>
              <a:gd name="T14" fmla="*/ 42 w 68"/>
              <a:gd name="T15" fmla="*/ 47 h 68"/>
              <a:gd name="T16" fmla="*/ 45 w 68"/>
              <a:gd name="T17" fmla="*/ 50 h 68"/>
              <a:gd name="T18" fmla="*/ 47 w 68"/>
              <a:gd name="T19" fmla="*/ 56 h 68"/>
              <a:gd name="T20" fmla="*/ 57 w 68"/>
              <a:gd name="T21" fmla="*/ 66 h 68"/>
              <a:gd name="T22" fmla="*/ 61 w 68"/>
              <a:gd name="T23" fmla="*/ 68 h 68"/>
              <a:gd name="T24" fmla="*/ 66 w 68"/>
              <a:gd name="T25" fmla="*/ 66 h 68"/>
              <a:gd name="T26" fmla="*/ 66 w 68"/>
              <a:gd name="T27" fmla="*/ 58 h 68"/>
              <a:gd name="T28" fmla="*/ 56 w 68"/>
              <a:gd name="T29" fmla="*/ 48 h 68"/>
              <a:gd name="T30" fmla="*/ 26 w 68"/>
              <a:gd name="T31" fmla="*/ 47 h 68"/>
              <a:gd name="T32" fmla="*/ 6 w 68"/>
              <a:gd name="T33" fmla="*/ 27 h 68"/>
              <a:gd name="T34" fmla="*/ 26 w 68"/>
              <a:gd name="T35" fmla="*/ 7 h 68"/>
              <a:gd name="T36" fmla="*/ 46 w 68"/>
              <a:gd name="T37" fmla="*/ 27 h 68"/>
              <a:gd name="T38" fmla="*/ 26 w 68"/>
              <a:gd name="T39" fmla="*/ 47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8" h="68">
                <a:moveTo>
                  <a:pt x="56" y="48"/>
                </a:moveTo>
                <a:cubicBezTo>
                  <a:pt x="54" y="46"/>
                  <a:pt x="52" y="46"/>
                  <a:pt x="50" y="46"/>
                </a:cubicBezTo>
                <a:cubicBezTo>
                  <a:pt x="46" y="43"/>
                  <a:pt x="46" y="43"/>
                  <a:pt x="46" y="43"/>
                </a:cubicBezTo>
                <a:cubicBezTo>
                  <a:pt x="50" y="38"/>
                  <a:pt x="52" y="33"/>
                  <a:pt x="52" y="27"/>
                </a:cubicBezTo>
                <a:cubicBezTo>
                  <a:pt x="52" y="12"/>
                  <a:pt x="40" y="0"/>
                  <a:pt x="26" y="0"/>
                </a:cubicBezTo>
                <a:cubicBezTo>
                  <a:pt x="11" y="0"/>
                  <a:pt x="0" y="12"/>
                  <a:pt x="0" y="27"/>
                </a:cubicBezTo>
                <a:cubicBezTo>
                  <a:pt x="0" y="41"/>
                  <a:pt x="11" y="53"/>
                  <a:pt x="26" y="53"/>
                </a:cubicBezTo>
                <a:cubicBezTo>
                  <a:pt x="32" y="53"/>
                  <a:pt x="38" y="51"/>
                  <a:pt x="42" y="47"/>
                </a:cubicBezTo>
                <a:cubicBezTo>
                  <a:pt x="45" y="50"/>
                  <a:pt x="45" y="50"/>
                  <a:pt x="45" y="50"/>
                </a:cubicBezTo>
                <a:cubicBezTo>
                  <a:pt x="45" y="52"/>
                  <a:pt x="45" y="55"/>
                  <a:pt x="47" y="56"/>
                </a:cubicBezTo>
                <a:cubicBezTo>
                  <a:pt x="57" y="66"/>
                  <a:pt x="57" y="66"/>
                  <a:pt x="57" y="66"/>
                </a:cubicBezTo>
                <a:cubicBezTo>
                  <a:pt x="58" y="68"/>
                  <a:pt x="60" y="68"/>
                  <a:pt x="61" y="68"/>
                </a:cubicBezTo>
                <a:cubicBezTo>
                  <a:pt x="63" y="68"/>
                  <a:pt x="64" y="68"/>
                  <a:pt x="66" y="66"/>
                </a:cubicBezTo>
                <a:cubicBezTo>
                  <a:pt x="68" y="64"/>
                  <a:pt x="68" y="60"/>
                  <a:pt x="66" y="58"/>
                </a:cubicBezTo>
                <a:lnTo>
                  <a:pt x="56" y="48"/>
                </a:lnTo>
                <a:close/>
                <a:moveTo>
                  <a:pt x="26" y="47"/>
                </a:moveTo>
                <a:cubicBezTo>
                  <a:pt x="15" y="47"/>
                  <a:pt x="6" y="38"/>
                  <a:pt x="6" y="27"/>
                </a:cubicBezTo>
                <a:cubicBezTo>
                  <a:pt x="6" y="16"/>
                  <a:pt x="15" y="7"/>
                  <a:pt x="26" y="7"/>
                </a:cubicBezTo>
                <a:cubicBezTo>
                  <a:pt x="37" y="7"/>
                  <a:pt x="46" y="16"/>
                  <a:pt x="46" y="27"/>
                </a:cubicBezTo>
                <a:cubicBezTo>
                  <a:pt x="46" y="38"/>
                  <a:pt x="37" y="47"/>
                  <a:pt x="26" y="4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129" name="Freeform 122"/>
          <p:cNvSpPr>
            <a:spLocks noEditPoints="1"/>
          </p:cNvSpPr>
          <p:nvPr/>
        </p:nvSpPr>
        <p:spPr bwMode="auto">
          <a:xfrm>
            <a:off x="5977446" y="5143067"/>
            <a:ext cx="400050" cy="339725"/>
          </a:xfrm>
          <a:custGeom>
            <a:avLst/>
            <a:gdLst>
              <a:gd name="T0" fmla="*/ 58 w 79"/>
              <a:gd name="T1" fmla="*/ 7 h 67"/>
              <a:gd name="T2" fmla="*/ 58 w 79"/>
              <a:gd name="T3" fmla="*/ 3 h 67"/>
              <a:gd name="T4" fmla="*/ 55 w 79"/>
              <a:gd name="T5" fmla="*/ 0 h 67"/>
              <a:gd name="T6" fmla="*/ 24 w 79"/>
              <a:gd name="T7" fmla="*/ 0 h 67"/>
              <a:gd name="T8" fmla="*/ 21 w 79"/>
              <a:gd name="T9" fmla="*/ 3 h 67"/>
              <a:gd name="T10" fmla="*/ 21 w 79"/>
              <a:gd name="T11" fmla="*/ 7 h 67"/>
              <a:gd name="T12" fmla="*/ 5 w 79"/>
              <a:gd name="T13" fmla="*/ 8 h 67"/>
              <a:gd name="T14" fmla="*/ 5 w 79"/>
              <a:gd name="T15" fmla="*/ 26 h 67"/>
              <a:gd name="T16" fmla="*/ 8 w 79"/>
              <a:gd name="T17" fmla="*/ 30 h 67"/>
              <a:gd name="T18" fmla="*/ 17 w 79"/>
              <a:gd name="T19" fmla="*/ 33 h 67"/>
              <a:gd name="T20" fmla="*/ 21 w 79"/>
              <a:gd name="T21" fmla="*/ 32 h 67"/>
              <a:gd name="T22" fmla="*/ 37 w 79"/>
              <a:gd name="T23" fmla="*/ 47 h 67"/>
              <a:gd name="T24" fmla="*/ 37 w 79"/>
              <a:gd name="T25" fmla="*/ 55 h 67"/>
              <a:gd name="T26" fmla="*/ 31 w 79"/>
              <a:gd name="T27" fmla="*/ 61 h 67"/>
              <a:gd name="T28" fmla="*/ 28 w 79"/>
              <a:gd name="T29" fmla="*/ 61 h 67"/>
              <a:gd name="T30" fmla="*/ 25 w 79"/>
              <a:gd name="T31" fmla="*/ 64 h 67"/>
              <a:gd name="T32" fmla="*/ 28 w 79"/>
              <a:gd name="T33" fmla="*/ 67 h 67"/>
              <a:gd name="T34" fmla="*/ 51 w 79"/>
              <a:gd name="T35" fmla="*/ 67 h 67"/>
              <a:gd name="T36" fmla="*/ 54 w 79"/>
              <a:gd name="T37" fmla="*/ 64 h 67"/>
              <a:gd name="T38" fmla="*/ 51 w 79"/>
              <a:gd name="T39" fmla="*/ 61 h 67"/>
              <a:gd name="T40" fmla="*/ 48 w 79"/>
              <a:gd name="T41" fmla="*/ 61 h 67"/>
              <a:gd name="T42" fmla="*/ 43 w 79"/>
              <a:gd name="T43" fmla="*/ 55 h 67"/>
              <a:gd name="T44" fmla="*/ 43 w 79"/>
              <a:gd name="T45" fmla="*/ 47 h 67"/>
              <a:gd name="T46" fmla="*/ 58 w 79"/>
              <a:gd name="T47" fmla="*/ 32 h 67"/>
              <a:gd name="T48" fmla="*/ 62 w 79"/>
              <a:gd name="T49" fmla="*/ 33 h 67"/>
              <a:gd name="T50" fmla="*/ 71 w 79"/>
              <a:gd name="T51" fmla="*/ 30 h 67"/>
              <a:gd name="T52" fmla="*/ 74 w 79"/>
              <a:gd name="T53" fmla="*/ 26 h 67"/>
              <a:gd name="T54" fmla="*/ 74 w 79"/>
              <a:gd name="T55" fmla="*/ 8 h 67"/>
              <a:gd name="T56" fmla="*/ 58 w 79"/>
              <a:gd name="T57" fmla="*/ 7 h 67"/>
              <a:gd name="T58" fmla="*/ 11 w 79"/>
              <a:gd name="T59" fmla="*/ 27 h 67"/>
              <a:gd name="T60" fmla="*/ 8 w 79"/>
              <a:gd name="T61" fmla="*/ 23 h 67"/>
              <a:gd name="T62" fmla="*/ 8 w 79"/>
              <a:gd name="T63" fmla="*/ 11 h 67"/>
              <a:gd name="T64" fmla="*/ 19 w 79"/>
              <a:gd name="T65" fmla="*/ 11 h 67"/>
              <a:gd name="T66" fmla="*/ 21 w 79"/>
              <a:gd name="T67" fmla="*/ 12 h 67"/>
              <a:gd name="T68" fmla="*/ 21 w 79"/>
              <a:gd name="T69" fmla="*/ 28 h 67"/>
              <a:gd name="T70" fmla="*/ 11 w 79"/>
              <a:gd name="T71" fmla="*/ 27 h 67"/>
              <a:gd name="T72" fmla="*/ 52 w 79"/>
              <a:gd name="T73" fmla="*/ 29 h 67"/>
              <a:gd name="T74" fmla="*/ 40 w 79"/>
              <a:gd name="T75" fmla="*/ 41 h 67"/>
              <a:gd name="T76" fmla="*/ 27 w 79"/>
              <a:gd name="T77" fmla="*/ 29 h 67"/>
              <a:gd name="T78" fmla="*/ 27 w 79"/>
              <a:gd name="T79" fmla="*/ 6 h 67"/>
              <a:gd name="T80" fmla="*/ 52 w 79"/>
              <a:gd name="T81" fmla="*/ 6 h 67"/>
              <a:gd name="T82" fmla="*/ 52 w 79"/>
              <a:gd name="T83" fmla="*/ 29 h 67"/>
              <a:gd name="T84" fmla="*/ 72 w 79"/>
              <a:gd name="T85" fmla="*/ 23 h 67"/>
              <a:gd name="T86" fmla="*/ 68 w 79"/>
              <a:gd name="T87" fmla="*/ 27 h 67"/>
              <a:gd name="T88" fmla="*/ 58 w 79"/>
              <a:gd name="T89" fmla="*/ 28 h 67"/>
              <a:gd name="T90" fmla="*/ 58 w 79"/>
              <a:gd name="T91" fmla="*/ 12 h 67"/>
              <a:gd name="T92" fmla="*/ 60 w 79"/>
              <a:gd name="T93" fmla="*/ 11 h 67"/>
              <a:gd name="T94" fmla="*/ 72 w 79"/>
              <a:gd name="T95" fmla="*/ 11 h 67"/>
              <a:gd name="T96" fmla="*/ 72 w 79"/>
              <a:gd name="T97" fmla="*/ 23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9" h="67">
                <a:moveTo>
                  <a:pt x="58" y="7"/>
                </a:moveTo>
                <a:cubicBezTo>
                  <a:pt x="58" y="3"/>
                  <a:pt x="58" y="3"/>
                  <a:pt x="58" y="3"/>
                </a:cubicBezTo>
                <a:cubicBezTo>
                  <a:pt x="58" y="2"/>
                  <a:pt x="57" y="0"/>
                  <a:pt x="5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2" y="0"/>
                  <a:pt x="21" y="2"/>
                  <a:pt x="21" y="3"/>
                </a:cubicBezTo>
                <a:cubicBezTo>
                  <a:pt x="21" y="7"/>
                  <a:pt x="21" y="7"/>
                  <a:pt x="21" y="7"/>
                </a:cubicBezTo>
                <a:cubicBezTo>
                  <a:pt x="16" y="3"/>
                  <a:pt x="9" y="4"/>
                  <a:pt x="5" y="8"/>
                </a:cubicBezTo>
                <a:cubicBezTo>
                  <a:pt x="0" y="13"/>
                  <a:pt x="0" y="21"/>
                  <a:pt x="5" y="26"/>
                </a:cubicBezTo>
                <a:cubicBezTo>
                  <a:pt x="8" y="30"/>
                  <a:pt x="8" y="30"/>
                  <a:pt x="8" y="30"/>
                </a:cubicBezTo>
                <a:cubicBezTo>
                  <a:pt x="11" y="32"/>
                  <a:pt x="14" y="33"/>
                  <a:pt x="17" y="33"/>
                </a:cubicBezTo>
                <a:cubicBezTo>
                  <a:pt x="19" y="33"/>
                  <a:pt x="20" y="33"/>
                  <a:pt x="21" y="32"/>
                </a:cubicBezTo>
                <a:cubicBezTo>
                  <a:pt x="24" y="39"/>
                  <a:pt x="33" y="45"/>
                  <a:pt x="37" y="47"/>
                </a:cubicBezTo>
                <a:cubicBezTo>
                  <a:pt x="37" y="55"/>
                  <a:pt x="37" y="55"/>
                  <a:pt x="37" y="55"/>
                </a:cubicBezTo>
                <a:cubicBezTo>
                  <a:pt x="37" y="58"/>
                  <a:pt x="34" y="61"/>
                  <a:pt x="31" y="61"/>
                </a:cubicBezTo>
                <a:cubicBezTo>
                  <a:pt x="28" y="61"/>
                  <a:pt x="28" y="61"/>
                  <a:pt x="28" y="61"/>
                </a:cubicBezTo>
                <a:cubicBezTo>
                  <a:pt x="26" y="61"/>
                  <a:pt x="25" y="62"/>
                  <a:pt x="25" y="64"/>
                </a:cubicBezTo>
                <a:cubicBezTo>
                  <a:pt x="25" y="65"/>
                  <a:pt x="26" y="67"/>
                  <a:pt x="28" y="67"/>
                </a:cubicBezTo>
                <a:cubicBezTo>
                  <a:pt x="51" y="67"/>
                  <a:pt x="51" y="67"/>
                  <a:pt x="51" y="67"/>
                </a:cubicBezTo>
                <a:cubicBezTo>
                  <a:pt x="53" y="67"/>
                  <a:pt x="54" y="65"/>
                  <a:pt x="54" y="64"/>
                </a:cubicBezTo>
                <a:cubicBezTo>
                  <a:pt x="54" y="62"/>
                  <a:pt x="53" y="61"/>
                  <a:pt x="51" y="61"/>
                </a:cubicBezTo>
                <a:cubicBezTo>
                  <a:pt x="48" y="61"/>
                  <a:pt x="48" y="61"/>
                  <a:pt x="48" y="61"/>
                </a:cubicBezTo>
                <a:cubicBezTo>
                  <a:pt x="45" y="61"/>
                  <a:pt x="43" y="58"/>
                  <a:pt x="43" y="55"/>
                </a:cubicBezTo>
                <a:cubicBezTo>
                  <a:pt x="43" y="47"/>
                  <a:pt x="43" y="47"/>
                  <a:pt x="43" y="47"/>
                </a:cubicBezTo>
                <a:cubicBezTo>
                  <a:pt x="47" y="45"/>
                  <a:pt x="55" y="39"/>
                  <a:pt x="58" y="32"/>
                </a:cubicBezTo>
                <a:cubicBezTo>
                  <a:pt x="59" y="33"/>
                  <a:pt x="60" y="33"/>
                  <a:pt x="62" y="33"/>
                </a:cubicBezTo>
                <a:cubicBezTo>
                  <a:pt x="65" y="33"/>
                  <a:pt x="68" y="32"/>
                  <a:pt x="71" y="30"/>
                </a:cubicBezTo>
                <a:cubicBezTo>
                  <a:pt x="74" y="26"/>
                  <a:pt x="74" y="26"/>
                  <a:pt x="74" y="26"/>
                </a:cubicBezTo>
                <a:cubicBezTo>
                  <a:pt x="79" y="21"/>
                  <a:pt x="79" y="13"/>
                  <a:pt x="74" y="8"/>
                </a:cubicBezTo>
                <a:cubicBezTo>
                  <a:pt x="70" y="4"/>
                  <a:pt x="63" y="3"/>
                  <a:pt x="58" y="7"/>
                </a:cubicBezTo>
                <a:close/>
                <a:moveTo>
                  <a:pt x="11" y="27"/>
                </a:moveTo>
                <a:cubicBezTo>
                  <a:pt x="8" y="23"/>
                  <a:pt x="8" y="23"/>
                  <a:pt x="8" y="23"/>
                </a:cubicBezTo>
                <a:cubicBezTo>
                  <a:pt x="4" y="20"/>
                  <a:pt x="4" y="14"/>
                  <a:pt x="8" y="11"/>
                </a:cubicBezTo>
                <a:cubicBezTo>
                  <a:pt x="11" y="8"/>
                  <a:pt x="16" y="8"/>
                  <a:pt x="19" y="11"/>
                </a:cubicBezTo>
                <a:cubicBezTo>
                  <a:pt x="21" y="12"/>
                  <a:pt x="21" y="12"/>
                  <a:pt x="21" y="12"/>
                </a:cubicBezTo>
                <a:cubicBezTo>
                  <a:pt x="21" y="28"/>
                  <a:pt x="21" y="28"/>
                  <a:pt x="21" y="28"/>
                </a:cubicBezTo>
                <a:cubicBezTo>
                  <a:pt x="18" y="30"/>
                  <a:pt x="14" y="29"/>
                  <a:pt x="11" y="27"/>
                </a:cubicBezTo>
                <a:close/>
                <a:moveTo>
                  <a:pt x="52" y="29"/>
                </a:moveTo>
                <a:cubicBezTo>
                  <a:pt x="52" y="34"/>
                  <a:pt x="44" y="39"/>
                  <a:pt x="40" y="41"/>
                </a:cubicBezTo>
                <a:cubicBezTo>
                  <a:pt x="35" y="39"/>
                  <a:pt x="27" y="34"/>
                  <a:pt x="27" y="29"/>
                </a:cubicBezTo>
                <a:cubicBezTo>
                  <a:pt x="27" y="6"/>
                  <a:pt x="27" y="6"/>
                  <a:pt x="27" y="6"/>
                </a:cubicBezTo>
                <a:cubicBezTo>
                  <a:pt x="52" y="6"/>
                  <a:pt x="52" y="6"/>
                  <a:pt x="52" y="6"/>
                </a:cubicBezTo>
                <a:lnTo>
                  <a:pt x="52" y="29"/>
                </a:lnTo>
                <a:close/>
                <a:moveTo>
                  <a:pt x="72" y="23"/>
                </a:moveTo>
                <a:cubicBezTo>
                  <a:pt x="68" y="27"/>
                  <a:pt x="68" y="27"/>
                  <a:pt x="68" y="27"/>
                </a:cubicBezTo>
                <a:cubicBezTo>
                  <a:pt x="65" y="29"/>
                  <a:pt x="61" y="30"/>
                  <a:pt x="58" y="28"/>
                </a:cubicBezTo>
                <a:cubicBezTo>
                  <a:pt x="58" y="12"/>
                  <a:pt x="58" y="12"/>
                  <a:pt x="58" y="12"/>
                </a:cubicBezTo>
                <a:cubicBezTo>
                  <a:pt x="60" y="11"/>
                  <a:pt x="60" y="11"/>
                  <a:pt x="60" y="11"/>
                </a:cubicBezTo>
                <a:cubicBezTo>
                  <a:pt x="63" y="8"/>
                  <a:pt x="68" y="8"/>
                  <a:pt x="72" y="11"/>
                </a:cubicBezTo>
                <a:cubicBezTo>
                  <a:pt x="75" y="14"/>
                  <a:pt x="75" y="20"/>
                  <a:pt x="72" y="2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529" name="组合 528"/>
          <p:cNvGrpSpPr/>
          <p:nvPr/>
        </p:nvGrpSpPr>
        <p:grpSpPr>
          <a:xfrm>
            <a:off x="6975984" y="1891866"/>
            <a:ext cx="2347970" cy="1319213"/>
            <a:chOff x="7134862" y="3213812"/>
            <a:chExt cx="2347970" cy="889732"/>
          </a:xfrm>
        </p:grpSpPr>
        <p:sp>
          <p:nvSpPr>
            <p:cNvPr id="530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1100" kern="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100" kern="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531" name="iṡ1iḍê"/>
            <p:cNvSpPr/>
            <p:nvPr/>
          </p:nvSpPr>
          <p:spPr>
            <a:xfrm flipH="1">
              <a:off x="7134862" y="3213812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2000" b="1" dirty="0">
                  <a:solidFill>
                    <a:srgbClr val="000000"/>
                  </a:solidFill>
                  <a:latin typeface="Arial" panose="020B0604020202020204"/>
                </a:rPr>
                <a:t>标题文字添加</a:t>
              </a:r>
            </a:p>
          </p:txBody>
        </p:sp>
      </p:grpSp>
      <p:grpSp>
        <p:nvGrpSpPr>
          <p:cNvPr id="532" name="组合 531"/>
          <p:cNvGrpSpPr/>
          <p:nvPr/>
        </p:nvGrpSpPr>
        <p:grpSpPr>
          <a:xfrm>
            <a:off x="6975984" y="3814404"/>
            <a:ext cx="2347970" cy="1256639"/>
            <a:chOff x="7134862" y="3213812"/>
            <a:chExt cx="2347970" cy="889732"/>
          </a:xfrm>
        </p:grpSpPr>
        <p:sp>
          <p:nvSpPr>
            <p:cNvPr id="533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1100" kern="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100" kern="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534" name="iṡ1iḍê"/>
            <p:cNvSpPr/>
            <p:nvPr/>
          </p:nvSpPr>
          <p:spPr>
            <a:xfrm flipH="1">
              <a:off x="7134862" y="3213812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2000" b="1" dirty="0">
                  <a:solidFill>
                    <a:srgbClr val="000000"/>
                  </a:solidFill>
                  <a:latin typeface="Arial" panose="020B0604020202020204"/>
                </a:rPr>
                <a:t>标题文字添加</a:t>
              </a:r>
            </a:p>
          </p:txBody>
        </p:sp>
      </p:grpSp>
      <p:grpSp>
        <p:nvGrpSpPr>
          <p:cNvPr id="535" name="组合 534"/>
          <p:cNvGrpSpPr/>
          <p:nvPr/>
        </p:nvGrpSpPr>
        <p:grpSpPr>
          <a:xfrm>
            <a:off x="2130877" y="2737273"/>
            <a:ext cx="2347970" cy="1077132"/>
            <a:chOff x="7134862" y="3213812"/>
            <a:chExt cx="2347970" cy="889732"/>
          </a:xfrm>
        </p:grpSpPr>
        <p:sp>
          <p:nvSpPr>
            <p:cNvPr id="536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1100" kern="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100" kern="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537" name="iṡ1iḍê"/>
            <p:cNvSpPr/>
            <p:nvPr/>
          </p:nvSpPr>
          <p:spPr>
            <a:xfrm flipH="1">
              <a:off x="7134862" y="3213812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2000" b="1" dirty="0">
                  <a:solidFill>
                    <a:srgbClr val="000000"/>
                  </a:solidFill>
                  <a:latin typeface="Arial" panose="020B0604020202020204"/>
                </a:rPr>
                <a:t>标题文字添加</a:t>
              </a:r>
            </a:p>
          </p:txBody>
        </p:sp>
      </p:grpSp>
      <p:grpSp>
        <p:nvGrpSpPr>
          <p:cNvPr id="538" name="组合 537"/>
          <p:cNvGrpSpPr/>
          <p:nvPr/>
        </p:nvGrpSpPr>
        <p:grpSpPr>
          <a:xfrm>
            <a:off x="2130877" y="4659811"/>
            <a:ext cx="2347970" cy="1259544"/>
            <a:chOff x="7134862" y="3213812"/>
            <a:chExt cx="2347970" cy="889732"/>
          </a:xfrm>
        </p:grpSpPr>
        <p:sp>
          <p:nvSpPr>
            <p:cNvPr id="539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1100" kern="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100" kern="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540" name="iṡ1iḍê"/>
            <p:cNvSpPr/>
            <p:nvPr/>
          </p:nvSpPr>
          <p:spPr>
            <a:xfrm flipH="1">
              <a:off x="7134862" y="3213812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2000" b="1" dirty="0">
                  <a:solidFill>
                    <a:srgbClr val="000000"/>
                  </a:solidFill>
                  <a:latin typeface="Arial" panose="020B0604020202020204"/>
                </a:rPr>
                <a:t>标题文字添加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Freeform 5"/>
          <p:cNvSpPr/>
          <p:nvPr/>
        </p:nvSpPr>
        <p:spPr bwMode="auto">
          <a:xfrm>
            <a:off x="2844801" y="4810126"/>
            <a:ext cx="6034088" cy="673100"/>
          </a:xfrm>
          <a:custGeom>
            <a:avLst/>
            <a:gdLst>
              <a:gd name="T0" fmla="*/ 1510 w 1606"/>
              <a:gd name="T1" fmla="*/ 0 h 179"/>
              <a:gd name="T2" fmla="*/ 1510 w 1606"/>
              <a:gd name="T3" fmla="*/ 45 h 179"/>
              <a:gd name="T4" fmla="*/ 1555 w 1606"/>
              <a:gd name="T5" fmla="*/ 90 h 179"/>
              <a:gd name="T6" fmla="*/ 1555 w 1606"/>
              <a:gd name="T7" fmla="*/ 90 h 179"/>
              <a:gd name="T8" fmla="*/ 1466 w 1606"/>
              <a:gd name="T9" fmla="*/ 90 h 179"/>
              <a:gd name="T10" fmla="*/ 1466 w 1606"/>
              <a:gd name="T11" fmla="*/ 90 h 179"/>
              <a:gd name="T12" fmla="*/ 1479 w 1606"/>
              <a:gd name="T13" fmla="*/ 58 h 179"/>
              <a:gd name="T14" fmla="*/ 1288 w 1606"/>
              <a:gd name="T15" fmla="*/ 58 h 179"/>
              <a:gd name="T16" fmla="*/ 1083 w 1606"/>
              <a:gd name="T17" fmla="*/ 11 h 179"/>
              <a:gd name="T18" fmla="*/ 1039 w 1606"/>
              <a:gd name="T19" fmla="*/ 4 h 179"/>
              <a:gd name="T20" fmla="*/ 1083 w 1606"/>
              <a:gd name="T21" fmla="*/ 90 h 179"/>
              <a:gd name="T22" fmla="*/ 1083 w 1606"/>
              <a:gd name="T23" fmla="*/ 90 h 179"/>
              <a:gd name="T24" fmla="*/ 1039 w 1606"/>
              <a:gd name="T25" fmla="*/ 134 h 179"/>
              <a:gd name="T26" fmla="*/ 994 w 1606"/>
              <a:gd name="T27" fmla="*/ 90 h 179"/>
              <a:gd name="T28" fmla="*/ 994 w 1606"/>
              <a:gd name="T29" fmla="*/ 90 h 179"/>
              <a:gd name="T30" fmla="*/ 972 w 1606"/>
              <a:gd name="T31" fmla="*/ 23 h 179"/>
              <a:gd name="T32" fmla="*/ 781 w 1606"/>
              <a:gd name="T33" fmla="*/ 58 h 179"/>
              <a:gd name="T34" fmla="*/ 567 w 1606"/>
              <a:gd name="T35" fmla="*/ 0 h 179"/>
              <a:gd name="T36" fmla="*/ 567 w 1606"/>
              <a:gd name="T37" fmla="*/ 45 h 179"/>
              <a:gd name="T38" fmla="*/ 611 w 1606"/>
              <a:gd name="T39" fmla="*/ 90 h 179"/>
              <a:gd name="T40" fmla="*/ 611 w 1606"/>
              <a:gd name="T41" fmla="*/ 90 h 179"/>
              <a:gd name="T42" fmla="*/ 523 w 1606"/>
              <a:gd name="T43" fmla="*/ 90 h 179"/>
              <a:gd name="T44" fmla="*/ 523 w 1606"/>
              <a:gd name="T45" fmla="*/ 90 h 179"/>
              <a:gd name="T46" fmla="*/ 536 w 1606"/>
              <a:gd name="T47" fmla="*/ 58 h 179"/>
              <a:gd name="T48" fmla="*/ 354 w 1606"/>
              <a:gd name="T49" fmla="*/ 58 h 179"/>
              <a:gd name="T50" fmla="*/ 138 w 1606"/>
              <a:gd name="T51" fmla="*/ 10 h 179"/>
              <a:gd name="T52" fmla="*/ 96 w 1606"/>
              <a:gd name="T53" fmla="*/ 4 h 179"/>
              <a:gd name="T54" fmla="*/ 140 w 1606"/>
              <a:gd name="T55" fmla="*/ 90 h 179"/>
              <a:gd name="T56" fmla="*/ 140 w 1606"/>
              <a:gd name="T57" fmla="*/ 90 h 179"/>
              <a:gd name="T58" fmla="*/ 96 w 1606"/>
              <a:gd name="T59" fmla="*/ 134 h 179"/>
              <a:gd name="T60" fmla="*/ 51 w 1606"/>
              <a:gd name="T61" fmla="*/ 90 h 179"/>
              <a:gd name="T62" fmla="*/ 51 w 1606"/>
              <a:gd name="T63" fmla="*/ 90 h 179"/>
              <a:gd name="T64" fmla="*/ 32 w 1606"/>
              <a:gd name="T65" fmla="*/ 26 h 179"/>
              <a:gd name="T66" fmla="*/ 96 w 1606"/>
              <a:gd name="T67" fmla="*/ 179 h 179"/>
              <a:gd name="T68" fmla="*/ 309 w 1606"/>
              <a:gd name="T69" fmla="*/ 121 h 179"/>
              <a:gd name="T70" fmla="*/ 523 w 1606"/>
              <a:gd name="T71" fmla="*/ 168 h 179"/>
              <a:gd name="T72" fmla="*/ 611 w 1606"/>
              <a:gd name="T73" fmla="*/ 168 h 179"/>
              <a:gd name="T74" fmla="*/ 825 w 1606"/>
              <a:gd name="T75" fmla="*/ 121 h 179"/>
              <a:gd name="T76" fmla="*/ 1039 w 1606"/>
              <a:gd name="T77" fmla="*/ 179 h 179"/>
              <a:gd name="T78" fmla="*/ 1252 w 1606"/>
              <a:gd name="T79" fmla="*/ 121 h 179"/>
              <a:gd name="T80" fmla="*/ 1466 w 1606"/>
              <a:gd name="T81" fmla="*/ 168 h 179"/>
              <a:gd name="T82" fmla="*/ 1600 w 1606"/>
              <a:gd name="T83" fmla="*/ 79 h 179"/>
              <a:gd name="T84" fmla="*/ 1510 w 1606"/>
              <a:gd name="T85" fmla="*/ 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06" h="179">
                <a:moveTo>
                  <a:pt x="1510" y="0"/>
                </a:moveTo>
                <a:cubicBezTo>
                  <a:pt x="1510" y="0"/>
                  <a:pt x="1510" y="0"/>
                  <a:pt x="1510" y="0"/>
                </a:cubicBezTo>
                <a:cubicBezTo>
                  <a:pt x="1510" y="4"/>
                  <a:pt x="1510" y="4"/>
                  <a:pt x="1510" y="4"/>
                </a:cubicBezTo>
                <a:cubicBezTo>
                  <a:pt x="1510" y="45"/>
                  <a:pt x="1510" y="45"/>
                  <a:pt x="1510" y="45"/>
                </a:cubicBezTo>
                <a:cubicBezTo>
                  <a:pt x="1535" y="45"/>
                  <a:pt x="1555" y="65"/>
                  <a:pt x="1555" y="90"/>
                </a:cubicBezTo>
                <a:cubicBezTo>
                  <a:pt x="1555" y="90"/>
                  <a:pt x="1555" y="90"/>
                  <a:pt x="1555" y="90"/>
                </a:cubicBezTo>
                <a:cubicBezTo>
                  <a:pt x="1555" y="90"/>
                  <a:pt x="1555" y="90"/>
                  <a:pt x="1555" y="90"/>
                </a:cubicBezTo>
                <a:cubicBezTo>
                  <a:pt x="1555" y="90"/>
                  <a:pt x="1555" y="90"/>
                  <a:pt x="1555" y="90"/>
                </a:cubicBezTo>
                <a:cubicBezTo>
                  <a:pt x="1555" y="114"/>
                  <a:pt x="1535" y="134"/>
                  <a:pt x="1510" y="134"/>
                </a:cubicBezTo>
                <a:cubicBezTo>
                  <a:pt x="1486" y="134"/>
                  <a:pt x="1466" y="114"/>
                  <a:pt x="1466" y="90"/>
                </a:cubicBezTo>
                <a:cubicBezTo>
                  <a:pt x="1466" y="90"/>
                  <a:pt x="1466" y="90"/>
                  <a:pt x="1466" y="90"/>
                </a:cubicBezTo>
                <a:cubicBezTo>
                  <a:pt x="1466" y="90"/>
                  <a:pt x="1466" y="90"/>
                  <a:pt x="1466" y="90"/>
                </a:cubicBezTo>
                <a:cubicBezTo>
                  <a:pt x="1466" y="90"/>
                  <a:pt x="1466" y="90"/>
                  <a:pt x="1466" y="90"/>
                </a:cubicBezTo>
                <a:cubicBezTo>
                  <a:pt x="1466" y="77"/>
                  <a:pt x="1471" y="66"/>
                  <a:pt x="1479" y="58"/>
                </a:cubicBezTo>
                <a:cubicBezTo>
                  <a:pt x="1443" y="23"/>
                  <a:pt x="1443" y="23"/>
                  <a:pt x="1443" y="23"/>
                </a:cubicBezTo>
                <a:cubicBezTo>
                  <a:pt x="1395" y="45"/>
                  <a:pt x="1342" y="58"/>
                  <a:pt x="1288" y="58"/>
                </a:cubicBezTo>
                <a:cubicBezTo>
                  <a:pt x="1252" y="58"/>
                  <a:pt x="1252" y="58"/>
                  <a:pt x="1252" y="58"/>
                </a:cubicBezTo>
                <a:cubicBezTo>
                  <a:pt x="1193" y="58"/>
                  <a:pt x="1135" y="41"/>
                  <a:pt x="1083" y="11"/>
                </a:cubicBezTo>
                <a:cubicBezTo>
                  <a:pt x="1070" y="4"/>
                  <a:pt x="1055" y="0"/>
                  <a:pt x="1039" y="0"/>
                </a:cubicBezTo>
                <a:cubicBezTo>
                  <a:pt x="1039" y="4"/>
                  <a:pt x="1039" y="4"/>
                  <a:pt x="1039" y="4"/>
                </a:cubicBezTo>
                <a:cubicBezTo>
                  <a:pt x="1039" y="45"/>
                  <a:pt x="1039" y="45"/>
                  <a:pt x="1039" y="45"/>
                </a:cubicBezTo>
                <a:cubicBezTo>
                  <a:pt x="1063" y="45"/>
                  <a:pt x="1083" y="65"/>
                  <a:pt x="1083" y="90"/>
                </a:cubicBezTo>
                <a:cubicBezTo>
                  <a:pt x="1083" y="90"/>
                  <a:pt x="1083" y="90"/>
                  <a:pt x="1083" y="90"/>
                </a:cubicBezTo>
                <a:cubicBezTo>
                  <a:pt x="1083" y="90"/>
                  <a:pt x="1083" y="90"/>
                  <a:pt x="1083" y="90"/>
                </a:cubicBezTo>
                <a:cubicBezTo>
                  <a:pt x="1083" y="90"/>
                  <a:pt x="1083" y="90"/>
                  <a:pt x="1083" y="90"/>
                </a:cubicBezTo>
                <a:cubicBezTo>
                  <a:pt x="1083" y="114"/>
                  <a:pt x="1063" y="134"/>
                  <a:pt x="1039" y="134"/>
                </a:cubicBezTo>
                <a:cubicBezTo>
                  <a:pt x="1014" y="134"/>
                  <a:pt x="994" y="114"/>
                  <a:pt x="994" y="90"/>
                </a:cubicBezTo>
                <a:cubicBezTo>
                  <a:pt x="994" y="90"/>
                  <a:pt x="994" y="90"/>
                  <a:pt x="994" y="90"/>
                </a:cubicBezTo>
                <a:cubicBezTo>
                  <a:pt x="994" y="90"/>
                  <a:pt x="994" y="90"/>
                  <a:pt x="994" y="90"/>
                </a:cubicBezTo>
                <a:cubicBezTo>
                  <a:pt x="994" y="90"/>
                  <a:pt x="994" y="90"/>
                  <a:pt x="994" y="90"/>
                </a:cubicBezTo>
                <a:cubicBezTo>
                  <a:pt x="994" y="77"/>
                  <a:pt x="999" y="66"/>
                  <a:pt x="1007" y="58"/>
                </a:cubicBezTo>
                <a:cubicBezTo>
                  <a:pt x="972" y="23"/>
                  <a:pt x="972" y="23"/>
                  <a:pt x="972" y="23"/>
                </a:cubicBezTo>
                <a:cubicBezTo>
                  <a:pt x="926" y="45"/>
                  <a:pt x="876" y="58"/>
                  <a:pt x="825" y="58"/>
                </a:cubicBezTo>
                <a:cubicBezTo>
                  <a:pt x="781" y="58"/>
                  <a:pt x="781" y="58"/>
                  <a:pt x="781" y="58"/>
                </a:cubicBezTo>
                <a:cubicBezTo>
                  <a:pt x="721" y="58"/>
                  <a:pt x="663" y="41"/>
                  <a:pt x="611" y="11"/>
                </a:cubicBezTo>
                <a:cubicBezTo>
                  <a:pt x="598" y="4"/>
                  <a:pt x="583" y="0"/>
                  <a:pt x="567" y="0"/>
                </a:cubicBezTo>
                <a:cubicBezTo>
                  <a:pt x="567" y="4"/>
                  <a:pt x="567" y="4"/>
                  <a:pt x="567" y="4"/>
                </a:cubicBezTo>
                <a:cubicBezTo>
                  <a:pt x="567" y="45"/>
                  <a:pt x="567" y="45"/>
                  <a:pt x="567" y="45"/>
                </a:cubicBezTo>
                <a:cubicBezTo>
                  <a:pt x="592" y="45"/>
                  <a:pt x="611" y="65"/>
                  <a:pt x="611" y="90"/>
                </a:cubicBezTo>
                <a:cubicBezTo>
                  <a:pt x="611" y="90"/>
                  <a:pt x="611" y="90"/>
                  <a:pt x="611" y="90"/>
                </a:cubicBezTo>
                <a:cubicBezTo>
                  <a:pt x="611" y="90"/>
                  <a:pt x="611" y="90"/>
                  <a:pt x="611" y="90"/>
                </a:cubicBezTo>
                <a:cubicBezTo>
                  <a:pt x="611" y="90"/>
                  <a:pt x="611" y="90"/>
                  <a:pt x="611" y="90"/>
                </a:cubicBezTo>
                <a:cubicBezTo>
                  <a:pt x="611" y="114"/>
                  <a:pt x="592" y="134"/>
                  <a:pt x="567" y="134"/>
                </a:cubicBezTo>
                <a:cubicBezTo>
                  <a:pt x="543" y="134"/>
                  <a:pt x="523" y="114"/>
                  <a:pt x="523" y="90"/>
                </a:cubicBezTo>
                <a:cubicBezTo>
                  <a:pt x="523" y="90"/>
                  <a:pt x="523" y="90"/>
                  <a:pt x="523" y="90"/>
                </a:cubicBezTo>
                <a:cubicBezTo>
                  <a:pt x="523" y="90"/>
                  <a:pt x="523" y="90"/>
                  <a:pt x="523" y="90"/>
                </a:cubicBezTo>
                <a:cubicBezTo>
                  <a:pt x="523" y="90"/>
                  <a:pt x="523" y="90"/>
                  <a:pt x="523" y="90"/>
                </a:cubicBezTo>
                <a:cubicBezTo>
                  <a:pt x="523" y="77"/>
                  <a:pt x="528" y="66"/>
                  <a:pt x="536" y="58"/>
                </a:cubicBezTo>
                <a:cubicBezTo>
                  <a:pt x="501" y="23"/>
                  <a:pt x="501" y="23"/>
                  <a:pt x="501" y="23"/>
                </a:cubicBezTo>
                <a:cubicBezTo>
                  <a:pt x="455" y="45"/>
                  <a:pt x="405" y="58"/>
                  <a:pt x="354" y="58"/>
                </a:cubicBezTo>
                <a:cubicBezTo>
                  <a:pt x="318" y="58"/>
                  <a:pt x="318" y="58"/>
                  <a:pt x="318" y="58"/>
                </a:cubicBezTo>
                <a:cubicBezTo>
                  <a:pt x="255" y="58"/>
                  <a:pt x="194" y="40"/>
                  <a:pt x="138" y="10"/>
                </a:cubicBezTo>
                <a:cubicBezTo>
                  <a:pt x="126" y="4"/>
                  <a:pt x="111" y="0"/>
                  <a:pt x="96" y="0"/>
                </a:cubicBezTo>
                <a:cubicBezTo>
                  <a:pt x="96" y="4"/>
                  <a:pt x="96" y="4"/>
                  <a:pt x="96" y="4"/>
                </a:cubicBezTo>
                <a:cubicBezTo>
                  <a:pt x="96" y="45"/>
                  <a:pt x="96" y="45"/>
                  <a:pt x="96" y="45"/>
                </a:cubicBezTo>
                <a:cubicBezTo>
                  <a:pt x="120" y="45"/>
                  <a:pt x="140" y="65"/>
                  <a:pt x="140" y="90"/>
                </a:cubicBezTo>
                <a:cubicBezTo>
                  <a:pt x="140" y="90"/>
                  <a:pt x="140" y="90"/>
                  <a:pt x="140" y="90"/>
                </a:cubicBezTo>
                <a:cubicBezTo>
                  <a:pt x="140" y="90"/>
                  <a:pt x="140" y="90"/>
                  <a:pt x="140" y="90"/>
                </a:cubicBezTo>
                <a:cubicBezTo>
                  <a:pt x="140" y="90"/>
                  <a:pt x="140" y="90"/>
                  <a:pt x="140" y="90"/>
                </a:cubicBezTo>
                <a:cubicBezTo>
                  <a:pt x="140" y="114"/>
                  <a:pt x="120" y="134"/>
                  <a:pt x="96" y="134"/>
                </a:cubicBezTo>
                <a:cubicBezTo>
                  <a:pt x="71" y="134"/>
                  <a:pt x="51" y="114"/>
                  <a:pt x="51" y="90"/>
                </a:cubicBezTo>
                <a:cubicBezTo>
                  <a:pt x="51" y="90"/>
                  <a:pt x="51" y="90"/>
                  <a:pt x="51" y="90"/>
                </a:cubicBezTo>
                <a:cubicBezTo>
                  <a:pt x="51" y="90"/>
                  <a:pt x="51" y="90"/>
                  <a:pt x="51" y="90"/>
                </a:cubicBezTo>
                <a:cubicBezTo>
                  <a:pt x="51" y="90"/>
                  <a:pt x="51" y="90"/>
                  <a:pt x="51" y="90"/>
                </a:cubicBezTo>
                <a:cubicBezTo>
                  <a:pt x="51" y="77"/>
                  <a:pt x="56" y="66"/>
                  <a:pt x="64" y="58"/>
                </a:cubicBezTo>
                <a:cubicBezTo>
                  <a:pt x="32" y="26"/>
                  <a:pt x="32" y="26"/>
                  <a:pt x="32" y="26"/>
                </a:cubicBezTo>
                <a:cubicBezTo>
                  <a:pt x="18" y="40"/>
                  <a:pt x="9" y="59"/>
                  <a:pt x="6" y="79"/>
                </a:cubicBezTo>
                <a:cubicBezTo>
                  <a:pt x="0" y="133"/>
                  <a:pt x="43" y="179"/>
                  <a:pt x="96" y="179"/>
                </a:cubicBezTo>
                <a:cubicBezTo>
                  <a:pt x="112" y="179"/>
                  <a:pt x="127" y="175"/>
                  <a:pt x="140" y="168"/>
                </a:cubicBezTo>
                <a:cubicBezTo>
                  <a:pt x="192" y="138"/>
                  <a:pt x="250" y="121"/>
                  <a:pt x="309" y="121"/>
                </a:cubicBezTo>
                <a:cubicBezTo>
                  <a:pt x="354" y="121"/>
                  <a:pt x="354" y="121"/>
                  <a:pt x="354" y="121"/>
                </a:cubicBezTo>
                <a:cubicBezTo>
                  <a:pt x="413" y="121"/>
                  <a:pt x="471" y="138"/>
                  <a:pt x="523" y="168"/>
                </a:cubicBezTo>
                <a:cubicBezTo>
                  <a:pt x="536" y="175"/>
                  <a:pt x="551" y="179"/>
                  <a:pt x="567" y="179"/>
                </a:cubicBezTo>
                <a:cubicBezTo>
                  <a:pt x="583" y="179"/>
                  <a:pt x="598" y="175"/>
                  <a:pt x="611" y="168"/>
                </a:cubicBezTo>
                <a:cubicBezTo>
                  <a:pt x="663" y="138"/>
                  <a:pt x="721" y="121"/>
                  <a:pt x="781" y="121"/>
                </a:cubicBezTo>
                <a:cubicBezTo>
                  <a:pt x="825" y="121"/>
                  <a:pt x="825" y="121"/>
                  <a:pt x="825" y="121"/>
                </a:cubicBezTo>
                <a:cubicBezTo>
                  <a:pt x="885" y="121"/>
                  <a:pt x="943" y="138"/>
                  <a:pt x="994" y="168"/>
                </a:cubicBezTo>
                <a:cubicBezTo>
                  <a:pt x="1008" y="175"/>
                  <a:pt x="1023" y="179"/>
                  <a:pt x="1039" y="179"/>
                </a:cubicBezTo>
                <a:cubicBezTo>
                  <a:pt x="1055" y="179"/>
                  <a:pt x="1070" y="175"/>
                  <a:pt x="1083" y="168"/>
                </a:cubicBezTo>
                <a:cubicBezTo>
                  <a:pt x="1135" y="138"/>
                  <a:pt x="1193" y="121"/>
                  <a:pt x="1252" y="121"/>
                </a:cubicBezTo>
                <a:cubicBezTo>
                  <a:pt x="1297" y="121"/>
                  <a:pt x="1297" y="121"/>
                  <a:pt x="1297" y="121"/>
                </a:cubicBezTo>
                <a:cubicBezTo>
                  <a:pt x="1356" y="121"/>
                  <a:pt x="1414" y="138"/>
                  <a:pt x="1466" y="168"/>
                </a:cubicBezTo>
                <a:cubicBezTo>
                  <a:pt x="1479" y="175"/>
                  <a:pt x="1494" y="179"/>
                  <a:pt x="1510" y="179"/>
                </a:cubicBezTo>
                <a:cubicBezTo>
                  <a:pt x="1563" y="179"/>
                  <a:pt x="1606" y="133"/>
                  <a:pt x="1600" y="79"/>
                </a:cubicBezTo>
                <a:cubicBezTo>
                  <a:pt x="1595" y="38"/>
                  <a:pt x="1561" y="4"/>
                  <a:pt x="1519" y="0"/>
                </a:cubicBezTo>
                <a:cubicBezTo>
                  <a:pt x="1516" y="0"/>
                  <a:pt x="1513" y="0"/>
                  <a:pt x="1510" y="0"/>
                </a:cubicBezTo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05" name="Oval 6"/>
          <p:cNvSpPr>
            <a:spLocks noChangeArrowheads="1"/>
          </p:cNvSpPr>
          <p:nvPr/>
        </p:nvSpPr>
        <p:spPr bwMode="auto">
          <a:xfrm>
            <a:off x="3036888" y="4978401"/>
            <a:ext cx="333375" cy="334963"/>
          </a:xfrm>
          <a:prstGeom prst="ellipse">
            <a:avLst/>
          </a:pr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06" name="Freeform 7"/>
          <p:cNvSpPr/>
          <p:nvPr/>
        </p:nvSpPr>
        <p:spPr bwMode="auto">
          <a:xfrm>
            <a:off x="3036888" y="5121276"/>
            <a:ext cx="333375" cy="192088"/>
          </a:xfrm>
          <a:custGeom>
            <a:avLst/>
            <a:gdLst>
              <a:gd name="T0" fmla="*/ 88 w 89"/>
              <a:gd name="T1" fmla="*/ 0 h 51"/>
              <a:gd name="T2" fmla="*/ 45 w 89"/>
              <a:gd name="T3" fmla="*/ 39 h 51"/>
              <a:gd name="T4" fmla="*/ 1 w 89"/>
              <a:gd name="T5" fmla="*/ 0 h 51"/>
              <a:gd name="T6" fmla="*/ 0 w 89"/>
              <a:gd name="T7" fmla="*/ 7 h 51"/>
              <a:gd name="T8" fmla="*/ 0 w 89"/>
              <a:gd name="T9" fmla="*/ 7 h 51"/>
              <a:gd name="T10" fmla="*/ 45 w 89"/>
              <a:gd name="T11" fmla="*/ 51 h 51"/>
              <a:gd name="T12" fmla="*/ 89 w 89"/>
              <a:gd name="T13" fmla="*/ 7 h 51"/>
              <a:gd name="T14" fmla="*/ 89 w 89"/>
              <a:gd name="T15" fmla="*/ 7 h 51"/>
              <a:gd name="T16" fmla="*/ 88 w 89"/>
              <a:gd name="T1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9" h="51">
                <a:moveTo>
                  <a:pt x="88" y="0"/>
                </a:moveTo>
                <a:cubicBezTo>
                  <a:pt x="85" y="22"/>
                  <a:pt x="67" y="39"/>
                  <a:pt x="45" y="39"/>
                </a:cubicBezTo>
                <a:cubicBezTo>
                  <a:pt x="22" y="39"/>
                  <a:pt x="4" y="22"/>
                  <a:pt x="1" y="0"/>
                </a:cubicBezTo>
                <a:cubicBezTo>
                  <a:pt x="0" y="2"/>
                  <a:pt x="0" y="4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31"/>
                  <a:pt x="20" y="51"/>
                  <a:pt x="45" y="51"/>
                </a:cubicBezTo>
                <a:cubicBezTo>
                  <a:pt x="69" y="51"/>
                  <a:pt x="89" y="31"/>
                  <a:pt x="89" y="7"/>
                </a:cubicBezTo>
                <a:cubicBezTo>
                  <a:pt x="89" y="7"/>
                  <a:pt x="89" y="7"/>
                  <a:pt x="89" y="7"/>
                </a:cubicBezTo>
                <a:cubicBezTo>
                  <a:pt x="89" y="4"/>
                  <a:pt x="89" y="2"/>
                  <a:pt x="88" y="0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07" name="Oval 8"/>
          <p:cNvSpPr>
            <a:spLocks noChangeArrowheads="1"/>
          </p:cNvSpPr>
          <p:nvPr/>
        </p:nvSpPr>
        <p:spPr bwMode="auto">
          <a:xfrm>
            <a:off x="4810126" y="4978401"/>
            <a:ext cx="330200" cy="334963"/>
          </a:xfrm>
          <a:prstGeom prst="ellipse">
            <a:avLst/>
          </a:pr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08" name="Oval 9"/>
          <p:cNvSpPr>
            <a:spLocks noChangeArrowheads="1"/>
          </p:cNvSpPr>
          <p:nvPr/>
        </p:nvSpPr>
        <p:spPr bwMode="auto">
          <a:xfrm>
            <a:off x="6578601" y="4978401"/>
            <a:ext cx="334963" cy="334963"/>
          </a:xfrm>
          <a:prstGeom prst="ellipse">
            <a:avLst/>
          </a:pr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09" name="Oval 10"/>
          <p:cNvSpPr>
            <a:spLocks noChangeArrowheads="1"/>
          </p:cNvSpPr>
          <p:nvPr/>
        </p:nvSpPr>
        <p:spPr bwMode="auto">
          <a:xfrm>
            <a:off x="8351838" y="4978401"/>
            <a:ext cx="334963" cy="334963"/>
          </a:xfrm>
          <a:prstGeom prst="ellipse">
            <a:avLst/>
          </a:pr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10" name="Freeform 11"/>
          <p:cNvSpPr/>
          <p:nvPr/>
        </p:nvSpPr>
        <p:spPr bwMode="auto">
          <a:xfrm>
            <a:off x="4810126" y="5121276"/>
            <a:ext cx="330200" cy="192088"/>
          </a:xfrm>
          <a:custGeom>
            <a:avLst/>
            <a:gdLst>
              <a:gd name="T0" fmla="*/ 88 w 88"/>
              <a:gd name="T1" fmla="*/ 0 h 51"/>
              <a:gd name="T2" fmla="*/ 44 w 88"/>
              <a:gd name="T3" fmla="*/ 39 h 51"/>
              <a:gd name="T4" fmla="*/ 0 w 88"/>
              <a:gd name="T5" fmla="*/ 0 h 51"/>
              <a:gd name="T6" fmla="*/ 0 w 88"/>
              <a:gd name="T7" fmla="*/ 7 h 51"/>
              <a:gd name="T8" fmla="*/ 0 w 88"/>
              <a:gd name="T9" fmla="*/ 7 h 51"/>
              <a:gd name="T10" fmla="*/ 44 w 88"/>
              <a:gd name="T11" fmla="*/ 51 h 51"/>
              <a:gd name="T12" fmla="*/ 88 w 88"/>
              <a:gd name="T13" fmla="*/ 7 h 51"/>
              <a:gd name="T14" fmla="*/ 88 w 88"/>
              <a:gd name="T15" fmla="*/ 7 h 51"/>
              <a:gd name="T16" fmla="*/ 88 w 88"/>
              <a:gd name="T1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8" h="51">
                <a:moveTo>
                  <a:pt x="88" y="0"/>
                </a:moveTo>
                <a:cubicBezTo>
                  <a:pt x="85" y="22"/>
                  <a:pt x="67" y="39"/>
                  <a:pt x="44" y="39"/>
                </a:cubicBezTo>
                <a:cubicBezTo>
                  <a:pt x="22" y="39"/>
                  <a:pt x="3" y="22"/>
                  <a:pt x="0" y="0"/>
                </a:cubicBezTo>
                <a:cubicBezTo>
                  <a:pt x="0" y="2"/>
                  <a:pt x="0" y="4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31"/>
                  <a:pt x="20" y="51"/>
                  <a:pt x="44" y="51"/>
                </a:cubicBezTo>
                <a:cubicBezTo>
                  <a:pt x="69" y="51"/>
                  <a:pt x="88" y="31"/>
                  <a:pt x="88" y="7"/>
                </a:cubicBezTo>
                <a:cubicBezTo>
                  <a:pt x="88" y="7"/>
                  <a:pt x="88" y="7"/>
                  <a:pt x="88" y="7"/>
                </a:cubicBezTo>
                <a:cubicBezTo>
                  <a:pt x="88" y="4"/>
                  <a:pt x="88" y="2"/>
                  <a:pt x="88" y="0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11" name="Freeform 12"/>
          <p:cNvSpPr/>
          <p:nvPr/>
        </p:nvSpPr>
        <p:spPr bwMode="auto">
          <a:xfrm>
            <a:off x="6578601" y="5121276"/>
            <a:ext cx="334963" cy="192088"/>
          </a:xfrm>
          <a:custGeom>
            <a:avLst/>
            <a:gdLst>
              <a:gd name="T0" fmla="*/ 89 w 89"/>
              <a:gd name="T1" fmla="*/ 0 h 51"/>
              <a:gd name="T2" fmla="*/ 45 w 89"/>
              <a:gd name="T3" fmla="*/ 39 h 51"/>
              <a:gd name="T4" fmla="*/ 1 w 89"/>
              <a:gd name="T5" fmla="*/ 0 h 51"/>
              <a:gd name="T6" fmla="*/ 0 w 89"/>
              <a:gd name="T7" fmla="*/ 7 h 51"/>
              <a:gd name="T8" fmla="*/ 0 w 89"/>
              <a:gd name="T9" fmla="*/ 7 h 51"/>
              <a:gd name="T10" fmla="*/ 45 w 89"/>
              <a:gd name="T11" fmla="*/ 51 h 51"/>
              <a:gd name="T12" fmla="*/ 89 w 89"/>
              <a:gd name="T13" fmla="*/ 7 h 51"/>
              <a:gd name="T14" fmla="*/ 89 w 89"/>
              <a:gd name="T15" fmla="*/ 7 h 51"/>
              <a:gd name="T16" fmla="*/ 89 w 89"/>
              <a:gd name="T1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9" h="51">
                <a:moveTo>
                  <a:pt x="89" y="0"/>
                </a:moveTo>
                <a:cubicBezTo>
                  <a:pt x="86" y="22"/>
                  <a:pt x="67" y="39"/>
                  <a:pt x="45" y="39"/>
                </a:cubicBezTo>
                <a:cubicBezTo>
                  <a:pt x="22" y="39"/>
                  <a:pt x="4" y="22"/>
                  <a:pt x="1" y="0"/>
                </a:cubicBezTo>
                <a:cubicBezTo>
                  <a:pt x="1" y="2"/>
                  <a:pt x="0" y="4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31"/>
                  <a:pt x="20" y="51"/>
                  <a:pt x="45" y="51"/>
                </a:cubicBezTo>
                <a:cubicBezTo>
                  <a:pt x="69" y="51"/>
                  <a:pt x="89" y="31"/>
                  <a:pt x="89" y="7"/>
                </a:cubicBezTo>
                <a:cubicBezTo>
                  <a:pt x="89" y="7"/>
                  <a:pt x="89" y="7"/>
                  <a:pt x="89" y="7"/>
                </a:cubicBezTo>
                <a:cubicBezTo>
                  <a:pt x="89" y="4"/>
                  <a:pt x="89" y="2"/>
                  <a:pt x="89" y="0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12" name="Freeform 13"/>
          <p:cNvSpPr/>
          <p:nvPr/>
        </p:nvSpPr>
        <p:spPr bwMode="auto">
          <a:xfrm>
            <a:off x="8351838" y="5121276"/>
            <a:ext cx="334963" cy="192088"/>
          </a:xfrm>
          <a:custGeom>
            <a:avLst/>
            <a:gdLst>
              <a:gd name="T0" fmla="*/ 88 w 89"/>
              <a:gd name="T1" fmla="*/ 0 h 51"/>
              <a:gd name="T2" fmla="*/ 44 w 89"/>
              <a:gd name="T3" fmla="*/ 39 h 51"/>
              <a:gd name="T4" fmla="*/ 1 w 89"/>
              <a:gd name="T5" fmla="*/ 0 h 51"/>
              <a:gd name="T6" fmla="*/ 0 w 89"/>
              <a:gd name="T7" fmla="*/ 7 h 51"/>
              <a:gd name="T8" fmla="*/ 0 w 89"/>
              <a:gd name="T9" fmla="*/ 7 h 51"/>
              <a:gd name="T10" fmla="*/ 44 w 89"/>
              <a:gd name="T11" fmla="*/ 51 h 51"/>
              <a:gd name="T12" fmla="*/ 89 w 89"/>
              <a:gd name="T13" fmla="*/ 7 h 51"/>
              <a:gd name="T14" fmla="*/ 89 w 89"/>
              <a:gd name="T15" fmla="*/ 7 h 51"/>
              <a:gd name="T16" fmla="*/ 88 w 89"/>
              <a:gd name="T1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9" h="51">
                <a:moveTo>
                  <a:pt x="88" y="0"/>
                </a:moveTo>
                <a:cubicBezTo>
                  <a:pt x="85" y="22"/>
                  <a:pt x="67" y="39"/>
                  <a:pt x="44" y="39"/>
                </a:cubicBezTo>
                <a:cubicBezTo>
                  <a:pt x="22" y="39"/>
                  <a:pt x="3" y="22"/>
                  <a:pt x="1" y="0"/>
                </a:cubicBezTo>
                <a:cubicBezTo>
                  <a:pt x="0" y="2"/>
                  <a:pt x="0" y="4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31"/>
                  <a:pt x="20" y="51"/>
                  <a:pt x="44" y="51"/>
                </a:cubicBezTo>
                <a:cubicBezTo>
                  <a:pt x="69" y="51"/>
                  <a:pt x="89" y="31"/>
                  <a:pt x="89" y="7"/>
                </a:cubicBezTo>
                <a:cubicBezTo>
                  <a:pt x="89" y="7"/>
                  <a:pt x="89" y="7"/>
                  <a:pt x="89" y="7"/>
                </a:cubicBezTo>
                <a:cubicBezTo>
                  <a:pt x="89" y="4"/>
                  <a:pt x="88" y="2"/>
                  <a:pt x="88" y="0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13" name="Freeform 14"/>
          <p:cNvSpPr/>
          <p:nvPr/>
        </p:nvSpPr>
        <p:spPr bwMode="auto">
          <a:xfrm>
            <a:off x="2709863" y="4264026"/>
            <a:ext cx="495300" cy="884238"/>
          </a:xfrm>
          <a:custGeom>
            <a:avLst/>
            <a:gdLst>
              <a:gd name="T0" fmla="*/ 0 w 312"/>
              <a:gd name="T1" fmla="*/ 244 h 557"/>
              <a:gd name="T2" fmla="*/ 312 w 312"/>
              <a:gd name="T3" fmla="*/ 557 h 557"/>
              <a:gd name="T4" fmla="*/ 312 w 312"/>
              <a:gd name="T5" fmla="*/ 0 h 557"/>
              <a:gd name="T6" fmla="*/ 0 w 312"/>
              <a:gd name="T7" fmla="*/ 244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2" h="557">
                <a:moveTo>
                  <a:pt x="0" y="244"/>
                </a:moveTo>
                <a:lnTo>
                  <a:pt x="312" y="557"/>
                </a:lnTo>
                <a:lnTo>
                  <a:pt x="312" y="0"/>
                </a:lnTo>
                <a:lnTo>
                  <a:pt x="0" y="2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14" name="Freeform 15"/>
          <p:cNvSpPr/>
          <p:nvPr/>
        </p:nvSpPr>
        <p:spPr bwMode="auto">
          <a:xfrm>
            <a:off x="2709863" y="4264026"/>
            <a:ext cx="495300" cy="884238"/>
          </a:xfrm>
          <a:custGeom>
            <a:avLst/>
            <a:gdLst>
              <a:gd name="T0" fmla="*/ 0 w 312"/>
              <a:gd name="T1" fmla="*/ 244 h 557"/>
              <a:gd name="T2" fmla="*/ 312 w 312"/>
              <a:gd name="T3" fmla="*/ 557 h 557"/>
              <a:gd name="T4" fmla="*/ 312 w 312"/>
              <a:gd name="T5" fmla="*/ 0 h 557"/>
              <a:gd name="T6" fmla="*/ 0 w 312"/>
              <a:gd name="T7" fmla="*/ 244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2" h="557">
                <a:moveTo>
                  <a:pt x="0" y="244"/>
                </a:moveTo>
                <a:lnTo>
                  <a:pt x="312" y="557"/>
                </a:lnTo>
                <a:lnTo>
                  <a:pt x="312" y="0"/>
                </a:lnTo>
                <a:lnTo>
                  <a:pt x="0" y="2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15" name="Freeform 16"/>
          <p:cNvSpPr/>
          <p:nvPr/>
        </p:nvSpPr>
        <p:spPr bwMode="auto">
          <a:xfrm>
            <a:off x="2709863" y="4651376"/>
            <a:ext cx="495300" cy="496888"/>
          </a:xfrm>
          <a:custGeom>
            <a:avLst/>
            <a:gdLst>
              <a:gd name="T0" fmla="*/ 0 w 312"/>
              <a:gd name="T1" fmla="*/ 0 h 313"/>
              <a:gd name="T2" fmla="*/ 0 w 312"/>
              <a:gd name="T3" fmla="*/ 0 h 313"/>
              <a:gd name="T4" fmla="*/ 312 w 312"/>
              <a:gd name="T5" fmla="*/ 313 h 313"/>
              <a:gd name="T6" fmla="*/ 312 w 312"/>
              <a:gd name="T7" fmla="*/ 109 h 313"/>
              <a:gd name="T8" fmla="*/ 0 w 312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2" h="313">
                <a:moveTo>
                  <a:pt x="0" y="0"/>
                </a:moveTo>
                <a:lnTo>
                  <a:pt x="0" y="0"/>
                </a:lnTo>
                <a:lnTo>
                  <a:pt x="312" y="313"/>
                </a:lnTo>
                <a:lnTo>
                  <a:pt x="312" y="109"/>
                </a:lnTo>
                <a:lnTo>
                  <a:pt x="0" y="0"/>
                </a:ln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16" name="Freeform 17"/>
          <p:cNvSpPr/>
          <p:nvPr/>
        </p:nvSpPr>
        <p:spPr bwMode="auto">
          <a:xfrm>
            <a:off x="2709863" y="4651376"/>
            <a:ext cx="495300" cy="496888"/>
          </a:xfrm>
          <a:custGeom>
            <a:avLst/>
            <a:gdLst>
              <a:gd name="T0" fmla="*/ 0 w 312"/>
              <a:gd name="T1" fmla="*/ 0 h 313"/>
              <a:gd name="T2" fmla="*/ 0 w 312"/>
              <a:gd name="T3" fmla="*/ 0 h 313"/>
              <a:gd name="T4" fmla="*/ 312 w 312"/>
              <a:gd name="T5" fmla="*/ 313 h 313"/>
              <a:gd name="T6" fmla="*/ 312 w 312"/>
              <a:gd name="T7" fmla="*/ 109 h 313"/>
              <a:gd name="T8" fmla="*/ 0 w 312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2" h="313">
                <a:moveTo>
                  <a:pt x="0" y="0"/>
                </a:moveTo>
                <a:lnTo>
                  <a:pt x="0" y="0"/>
                </a:lnTo>
                <a:lnTo>
                  <a:pt x="312" y="313"/>
                </a:lnTo>
                <a:lnTo>
                  <a:pt x="312" y="109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17" name="Freeform 18"/>
          <p:cNvSpPr/>
          <p:nvPr/>
        </p:nvSpPr>
        <p:spPr bwMode="auto">
          <a:xfrm>
            <a:off x="2709863" y="4264026"/>
            <a:ext cx="495300" cy="560388"/>
          </a:xfrm>
          <a:custGeom>
            <a:avLst/>
            <a:gdLst>
              <a:gd name="T0" fmla="*/ 312 w 312"/>
              <a:gd name="T1" fmla="*/ 0 h 353"/>
              <a:gd name="T2" fmla="*/ 0 w 312"/>
              <a:gd name="T3" fmla="*/ 244 h 353"/>
              <a:gd name="T4" fmla="*/ 312 w 312"/>
              <a:gd name="T5" fmla="*/ 353 h 353"/>
              <a:gd name="T6" fmla="*/ 312 w 312"/>
              <a:gd name="T7" fmla="*/ 0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2" h="353">
                <a:moveTo>
                  <a:pt x="312" y="0"/>
                </a:moveTo>
                <a:lnTo>
                  <a:pt x="0" y="244"/>
                </a:lnTo>
                <a:lnTo>
                  <a:pt x="312" y="353"/>
                </a:lnTo>
                <a:lnTo>
                  <a:pt x="312" y="0"/>
                </a:lnTo>
                <a:close/>
              </a:path>
            </a:pathLst>
          </a:custGeom>
          <a:solidFill>
            <a:srgbClr val="7A7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18" name="Freeform 19"/>
          <p:cNvSpPr/>
          <p:nvPr/>
        </p:nvSpPr>
        <p:spPr bwMode="auto">
          <a:xfrm>
            <a:off x="2709863" y="4264026"/>
            <a:ext cx="495300" cy="560388"/>
          </a:xfrm>
          <a:custGeom>
            <a:avLst/>
            <a:gdLst>
              <a:gd name="T0" fmla="*/ 312 w 312"/>
              <a:gd name="T1" fmla="*/ 0 h 353"/>
              <a:gd name="T2" fmla="*/ 0 w 312"/>
              <a:gd name="T3" fmla="*/ 244 h 353"/>
              <a:gd name="T4" fmla="*/ 312 w 312"/>
              <a:gd name="T5" fmla="*/ 353 h 353"/>
              <a:gd name="T6" fmla="*/ 312 w 312"/>
              <a:gd name="T7" fmla="*/ 0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2" h="353">
                <a:moveTo>
                  <a:pt x="312" y="0"/>
                </a:moveTo>
                <a:lnTo>
                  <a:pt x="0" y="244"/>
                </a:lnTo>
                <a:lnTo>
                  <a:pt x="312" y="353"/>
                </a:lnTo>
                <a:lnTo>
                  <a:pt x="31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19" name="Freeform 20"/>
          <p:cNvSpPr/>
          <p:nvPr/>
        </p:nvSpPr>
        <p:spPr bwMode="auto">
          <a:xfrm>
            <a:off x="2709863" y="1190626"/>
            <a:ext cx="1471613" cy="3460750"/>
          </a:xfrm>
          <a:custGeom>
            <a:avLst/>
            <a:gdLst>
              <a:gd name="T0" fmla="*/ 392 w 392"/>
              <a:gd name="T1" fmla="*/ 921 h 921"/>
              <a:gd name="T2" fmla="*/ 0 w 392"/>
              <a:gd name="T3" fmla="*/ 921 h 921"/>
              <a:gd name="T4" fmla="*/ 0 w 392"/>
              <a:gd name="T5" fmla="*/ 65 h 921"/>
              <a:gd name="T6" fmla="*/ 66 w 392"/>
              <a:gd name="T7" fmla="*/ 0 h 921"/>
              <a:gd name="T8" fmla="*/ 327 w 392"/>
              <a:gd name="T9" fmla="*/ 0 h 921"/>
              <a:gd name="T10" fmla="*/ 392 w 392"/>
              <a:gd name="T11" fmla="*/ 65 h 921"/>
              <a:gd name="T12" fmla="*/ 392 w 392"/>
              <a:gd name="T13" fmla="*/ 921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2" h="921">
                <a:moveTo>
                  <a:pt x="392" y="921"/>
                </a:moveTo>
                <a:cubicBezTo>
                  <a:pt x="0" y="921"/>
                  <a:pt x="0" y="921"/>
                  <a:pt x="0" y="921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9"/>
                  <a:pt x="30" y="0"/>
                  <a:pt x="66" y="0"/>
                </a:cubicBezTo>
                <a:cubicBezTo>
                  <a:pt x="327" y="0"/>
                  <a:pt x="327" y="0"/>
                  <a:pt x="327" y="0"/>
                </a:cubicBezTo>
                <a:cubicBezTo>
                  <a:pt x="363" y="0"/>
                  <a:pt x="392" y="29"/>
                  <a:pt x="392" y="65"/>
                </a:cubicBezTo>
                <a:lnTo>
                  <a:pt x="392" y="921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20" name="Freeform 21"/>
          <p:cNvSpPr/>
          <p:nvPr/>
        </p:nvSpPr>
        <p:spPr bwMode="auto">
          <a:xfrm>
            <a:off x="2709863" y="1190626"/>
            <a:ext cx="1471613" cy="838200"/>
          </a:xfrm>
          <a:custGeom>
            <a:avLst/>
            <a:gdLst>
              <a:gd name="T0" fmla="*/ 327 w 392"/>
              <a:gd name="T1" fmla="*/ 0 h 223"/>
              <a:gd name="T2" fmla="*/ 66 w 392"/>
              <a:gd name="T3" fmla="*/ 0 h 223"/>
              <a:gd name="T4" fmla="*/ 0 w 392"/>
              <a:gd name="T5" fmla="*/ 65 h 223"/>
              <a:gd name="T6" fmla="*/ 0 w 392"/>
              <a:gd name="T7" fmla="*/ 223 h 223"/>
              <a:gd name="T8" fmla="*/ 392 w 392"/>
              <a:gd name="T9" fmla="*/ 223 h 223"/>
              <a:gd name="T10" fmla="*/ 392 w 392"/>
              <a:gd name="T11" fmla="*/ 65 h 223"/>
              <a:gd name="T12" fmla="*/ 327 w 392"/>
              <a:gd name="T13" fmla="*/ 0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2" h="223">
                <a:moveTo>
                  <a:pt x="327" y="0"/>
                </a:moveTo>
                <a:cubicBezTo>
                  <a:pt x="66" y="0"/>
                  <a:pt x="66" y="0"/>
                  <a:pt x="66" y="0"/>
                </a:cubicBezTo>
                <a:cubicBezTo>
                  <a:pt x="30" y="0"/>
                  <a:pt x="0" y="29"/>
                  <a:pt x="0" y="65"/>
                </a:cubicBezTo>
                <a:cubicBezTo>
                  <a:pt x="0" y="223"/>
                  <a:pt x="0" y="223"/>
                  <a:pt x="0" y="223"/>
                </a:cubicBezTo>
                <a:cubicBezTo>
                  <a:pt x="392" y="223"/>
                  <a:pt x="392" y="223"/>
                  <a:pt x="392" y="223"/>
                </a:cubicBezTo>
                <a:cubicBezTo>
                  <a:pt x="392" y="65"/>
                  <a:pt x="392" y="65"/>
                  <a:pt x="392" y="65"/>
                </a:cubicBezTo>
                <a:cubicBezTo>
                  <a:pt x="392" y="29"/>
                  <a:pt x="363" y="0"/>
                  <a:pt x="327" y="0"/>
                </a:cubicBez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21" name="Freeform 22"/>
          <p:cNvSpPr>
            <a:spLocks noEditPoints="1"/>
          </p:cNvSpPr>
          <p:nvPr/>
        </p:nvSpPr>
        <p:spPr bwMode="auto">
          <a:xfrm>
            <a:off x="3175001" y="1463676"/>
            <a:ext cx="541338" cy="346075"/>
          </a:xfrm>
          <a:custGeom>
            <a:avLst/>
            <a:gdLst>
              <a:gd name="T0" fmla="*/ 144 w 144"/>
              <a:gd name="T1" fmla="*/ 4 h 92"/>
              <a:gd name="T2" fmla="*/ 143 w 144"/>
              <a:gd name="T3" fmla="*/ 3 h 92"/>
              <a:gd name="T4" fmla="*/ 143 w 144"/>
              <a:gd name="T5" fmla="*/ 3 h 92"/>
              <a:gd name="T6" fmla="*/ 143 w 144"/>
              <a:gd name="T7" fmla="*/ 2 h 92"/>
              <a:gd name="T8" fmla="*/ 142 w 144"/>
              <a:gd name="T9" fmla="*/ 1 h 92"/>
              <a:gd name="T10" fmla="*/ 141 w 144"/>
              <a:gd name="T11" fmla="*/ 0 h 92"/>
              <a:gd name="T12" fmla="*/ 139 w 144"/>
              <a:gd name="T13" fmla="*/ 0 h 92"/>
              <a:gd name="T14" fmla="*/ 138 w 144"/>
              <a:gd name="T15" fmla="*/ 0 h 92"/>
              <a:gd name="T16" fmla="*/ 6 w 144"/>
              <a:gd name="T17" fmla="*/ 0 h 92"/>
              <a:gd name="T18" fmla="*/ 5 w 144"/>
              <a:gd name="T19" fmla="*/ 0 h 92"/>
              <a:gd name="T20" fmla="*/ 4 w 144"/>
              <a:gd name="T21" fmla="*/ 0 h 92"/>
              <a:gd name="T22" fmla="*/ 3 w 144"/>
              <a:gd name="T23" fmla="*/ 1 h 92"/>
              <a:gd name="T24" fmla="*/ 2 w 144"/>
              <a:gd name="T25" fmla="*/ 1 h 92"/>
              <a:gd name="T26" fmla="*/ 2 w 144"/>
              <a:gd name="T27" fmla="*/ 2 h 92"/>
              <a:gd name="T28" fmla="*/ 1 w 144"/>
              <a:gd name="T29" fmla="*/ 3 h 92"/>
              <a:gd name="T30" fmla="*/ 1 w 144"/>
              <a:gd name="T31" fmla="*/ 4 h 92"/>
              <a:gd name="T32" fmla="*/ 0 w 144"/>
              <a:gd name="T33" fmla="*/ 5 h 92"/>
              <a:gd name="T34" fmla="*/ 0 w 144"/>
              <a:gd name="T35" fmla="*/ 6 h 92"/>
              <a:gd name="T36" fmla="*/ 0 w 144"/>
              <a:gd name="T37" fmla="*/ 86 h 92"/>
              <a:gd name="T38" fmla="*/ 0 w 144"/>
              <a:gd name="T39" fmla="*/ 88 h 92"/>
              <a:gd name="T40" fmla="*/ 1 w 144"/>
              <a:gd name="T41" fmla="*/ 89 h 92"/>
              <a:gd name="T42" fmla="*/ 1 w 144"/>
              <a:gd name="T43" fmla="*/ 90 h 92"/>
              <a:gd name="T44" fmla="*/ 2 w 144"/>
              <a:gd name="T45" fmla="*/ 91 h 92"/>
              <a:gd name="T46" fmla="*/ 3 w 144"/>
              <a:gd name="T47" fmla="*/ 91 h 92"/>
              <a:gd name="T48" fmla="*/ 4 w 144"/>
              <a:gd name="T49" fmla="*/ 92 h 92"/>
              <a:gd name="T50" fmla="*/ 5 w 144"/>
              <a:gd name="T51" fmla="*/ 92 h 92"/>
              <a:gd name="T52" fmla="*/ 6 w 144"/>
              <a:gd name="T53" fmla="*/ 92 h 92"/>
              <a:gd name="T54" fmla="*/ 138 w 144"/>
              <a:gd name="T55" fmla="*/ 92 h 92"/>
              <a:gd name="T56" fmla="*/ 139 w 144"/>
              <a:gd name="T57" fmla="*/ 92 h 92"/>
              <a:gd name="T58" fmla="*/ 140 w 144"/>
              <a:gd name="T59" fmla="*/ 92 h 92"/>
              <a:gd name="T60" fmla="*/ 141 w 144"/>
              <a:gd name="T61" fmla="*/ 91 h 92"/>
              <a:gd name="T62" fmla="*/ 142 w 144"/>
              <a:gd name="T63" fmla="*/ 91 h 92"/>
              <a:gd name="T64" fmla="*/ 143 w 144"/>
              <a:gd name="T65" fmla="*/ 90 h 92"/>
              <a:gd name="T66" fmla="*/ 143 w 144"/>
              <a:gd name="T67" fmla="*/ 89 h 92"/>
              <a:gd name="T68" fmla="*/ 144 w 144"/>
              <a:gd name="T69" fmla="*/ 88 h 92"/>
              <a:gd name="T70" fmla="*/ 144 w 144"/>
              <a:gd name="T71" fmla="*/ 87 h 92"/>
              <a:gd name="T72" fmla="*/ 144 w 144"/>
              <a:gd name="T73" fmla="*/ 86 h 92"/>
              <a:gd name="T74" fmla="*/ 144 w 144"/>
              <a:gd name="T75" fmla="*/ 6 h 92"/>
              <a:gd name="T76" fmla="*/ 12 w 144"/>
              <a:gd name="T77" fmla="*/ 17 h 92"/>
              <a:gd name="T78" fmla="*/ 12 w 144"/>
              <a:gd name="T79" fmla="*/ 70 h 92"/>
              <a:gd name="T80" fmla="*/ 88 w 144"/>
              <a:gd name="T81" fmla="*/ 29 h 92"/>
              <a:gd name="T82" fmla="*/ 72 w 144"/>
              <a:gd name="T83" fmla="*/ 39 h 92"/>
              <a:gd name="T84" fmla="*/ 56 w 144"/>
              <a:gd name="T85" fmla="*/ 29 h 92"/>
              <a:gd name="T86" fmla="*/ 116 w 144"/>
              <a:gd name="T87" fmla="*/ 12 h 92"/>
              <a:gd name="T88" fmla="*/ 54 w 144"/>
              <a:gd name="T89" fmla="*/ 42 h 92"/>
              <a:gd name="T90" fmla="*/ 72 w 144"/>
              <a:gd name="T91" fmla="*/ 52 h 92"/>
              <a:gd name="T92" fmla="*/ 90 w 144"/>
              <a:gd name="T93" fmla="*/ 42 h 92"/>
              <a:gd name="T94" fmla="*/ 20 w 144"/>
              <a:gd name="T95" fmla="*/ 80 h 92"/>
              <a:gd name="T96" fmla="*/ 101 w 144"/>
              <a:gd name="T97" fmla="*/ 36 h 92"/>
              <a:gd name="T98" fmla="*/ 132 w 144"/>
              <a:gd name="T99" fmla="*/ 7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44" h="92">
                <a:moveTo>
                  <a:pt x="144" y="5"/>
                </a:moveTo>
                <a:cubicBezTo>
                  <a:pt x="144" y="4"/>
                  <a:pt x="144" y="4"/>
                  <a:pt x="144" y="4"/>
                </a:cubicBezTo>
                <a:cubicBezTo>
                  <a:pt x="144" y="4"/>
                  <a:pt x="144" y="4"/>
                  <a:pt x="144" y="4"/>
                </a:cubicBezTo>
                <a:cubicBezTo>
                  <a:pt x="143" y="3"/>
                  <a:pt x="143" y="3"/>
                  <a:pt x="143" y="3"/>
                </a:cubicBezTo>
                <a:cubicBezTo>
                  <a:pt x="143" y="3"/>
                  <a:pt x="143" y="3"/>
                  <a:pt x="143" y="3"/>
                </a:cubicBezTo>
                <a:cubicBezTo>
                  <a:pt x="143" y="3"/>
                  <a:pt x="143" y="3"/>
                  <a:pt x="143" y="3"/>
                </a:cubicBezTo>
                <a:cubicBezTo>
                  <a:pt x="143" y="2"/>
                  <a:pt x="143" y="2"/>
                  <a:pt x="143" y="2"/>
                </a:cubicBezTo>
                <a:cubicBezTo>
                  <a:pt x="143" y="2"/>
                  <a:pt x="143" y="2"/>
                  <a:pt x="143" y="2"/>
                </a:cubicBezTo>
                <a:cubicBezTo>
                  <a:pt x="142" y="1"/>
                  <a:pt x="142" y="1"/>
                  <a:pt x="142" y="1"/>
                </a:cubicBezTo>
                <a:cubicBezTo>
                  <a:pt x="142" y="1"/>
                  <a:pt x="142" y="1"/>
                  <a:pt x="142" y="1"/>
                </a:cubicBezTo>
                <a:cubicBezTo>
                  <a:pt x="141" y="1"/>
                  <a:pt x="141" y="1"/>
                  <a:pt x="141" y="1"/>
                </a:cubicBezTo>
                <a:cubicBezTo>
                  <a:pt x="141" y="0"/>
                  <a:pt x="141" y="0"/>
                  <a:pt x="141" y="0"/>
                </a:cubicBezTo>
                <a:cubicBezTo>
                  <a:pt x="140" y="0"/>
                  <a:pt x="140" y="0"/>
                  <a:pt x="140" y="0"/>
                </a:cubicBezTo>
                <a:cubicBezTo>
                  <a:pt x="139" y="0"/>
                  <a:pt x="139" y="0"/>
                  <a:pt x="139" y="0"/>
                </a:cubicBezTo>
                <a:cubicBezTo>
                  <a:pt x="139" y="0"/>
                  <a:pt x="139" y="0"/>
                  <a:pt x="139" y="0"/>
                </a:cubicBezTo>
                <a:cubicBezTo>
                  <a:pt x="138" y="0"/>
                  <a:pt x="138" y="0"/>
                  <a:pt x="138" y="0"/>
                </a:cubicBezTo>
                <a:cubicBezTo>
                  <a:pt x="138" y="0"/>
                  <a:pt x="138" y="0"/>
                  <a:pt x="138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4"/>
                  <a:pt x="1" y="4"/>
                  <a:pt x="1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5"/>
                  <a:pt x="0" y="5"/>
                  <a:pt x="0" y="5"/>
                </a:cubicBez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8"/>
                  <a:pt x="0" y="88"/>
                  <a:pt x="0" y="88"/>
                </a:cubicBezTo>
                <a:cubicBezTo>
                  <a:pt x="1" y="89"/>
                  <a:pt x="1" y="89"/>
                  <a:pt x="1" y="89"/>
                </a:cubicBezTo>
                <a:cubicBezTo>
                  <a:pt x="1" y="89"/>
                  <a:pt x="1" y="89"/>
                  <a:pt x="1" y="89"/>
                </a:cubicBezTo>
                <a:cubicBezTo>
                  <a:pt x="1" y="90"/>
                  <a:pt x="1" y="90"/>
                  <a:pt x="1" y="90"/>
                </a:cubicBezTo>
                <a:cubicBezTo>
                  <a:pt x="2" y="90"/>
                  <a:pt x="2" y="90"/>
                  <a:pt x="2" y="90"/>
                </a:cubicBezTo>
                <a:cubicBezTo>
                  <a:pt x="2" y="91"/>
                  <a:pt x="2" y="91"/>
                  <a:pt x="2" y="91"/>
                </a:cubicBezTo>
                <a:cubicBezTo>
                  <a:pt x="2" y="91"/>
                  <a:pt x="2" y="91"/>
                  <a:pt x="2" y="91"/>
                </a:cubicBezTo>
                <a:cubicBezTo>
                  <a:pt x="3" y="91"/>
                  <a:pt x="3" y="91"/>
                  <a:pt x="3" y="91"/>
                </a:cubicBezTo>
                <a:cubicBezTo>
                  <a:pt x="3" y="91"/>
                  <a:pt x="3" y="91"/>
                  <a:pt x="3" y="91"/>
                </a:cubicBezTo>
                <a:cubicBezTo>
                  <a:pt x="4" y="92"/>
                  <a:pt x="4" y="92"/>
                  <a:pt x="4" y="92"/>
                </a:cubicBezTo>
                <a:cubicBezTo>
                  <a:pt x="4" y="92"/>
                  <a:pt x="4" y="92"/>
                  <a:pt x="4" y="92"/>
                </a:cubicBezTo>
                <a:cubicBezTo>
                  <a:pt x="5" y="92"/>
                  <a:pt x="5" y="92"/>
                  <a:pt x="5" y="92"/>
                </a:cubicBezTo>
                <a:cubicBezTo>
                  <a:pt x="5" y="92"/>
                  <a:pt x="5" y="92"/>
                  <a:pt x="5" y="92"/>
                </a:cubicBezTo>
                <a:cubicBezTo>
                  <a:pt x="5" y="92"/>
                  <a:pt x="6" y="92"/>
                  <a:pt x="6" y="92"/>
                </a:cubicBezTo>
                <a:cubicBezTo>
                  <a:pt x="6" y="92"/>
                  <a:pt x="6" y="92"/>
                  <a:pt x="6" y="92"/>
                </a:cubicBezTo>
                <a:cubicBezTo>
                  <a:pt x="138" y="92"/>
                  <a:pt x="138" y="92"/>
                  <a:pt x="138" y="92"/>
                </a:cubicBezTo>
                <a:cubicBezTo>
                  <a:pt x="138" y="92"/>
                  <a:pt x="138" y="92"/>
                  <a:pt x="138" y="92"/>
                </a:cubicBezTo>
                <a:cubicBezTo>
                  <a:pt x="139" y="92"/>
                  <a:pt x="139" y="92"/>
                  <a:pt x="139" y="92"/>
                </a:cubicBezTo>
                <a:cubicBezTo>
                  <a:pt x="140" y="92"/>
                  <a:pt x="140" y="92"/>
                  <a:pt x="140" y="92"/>
                </a:cubicBezTo>
                <a:cubicBezTo>
                  <a:pt x="140" y="92"/>
                  <a:pt x="140" y="92"/>
                  <a:pt x="140" y="92"/>
                </a:cubicBezTo>
                <a:cubicBezTo>
                  <a:pt x="141" y="92"/>
                  <a:pt x="141" y="92"/>
                  <a:pt x="141" y="92"/>
                </a:cubicBezTo>
                <a:cubicBezTo>
                  <a:pt x="141" y="91"/>
                  <a:pt x="141" y="91"/>
                  <a:pt x="141" y="91"/>
                </a:cubicBezTo>
                <a:cubicBezTo>
                  <a:pt x="142" y="91"/>
                  <a:pt x="142" y="91"/>
                  <a:pt x="142" y="91"/>
                </a:cubicBezTo>
                <a:cubicBezTo>
                  <a:pt x="142" y="91"/>
                  <a:pt x="142" y="91"/>
                  <a:pt x="142" y="91"/>
                </a:cubicBezTo>
                <a:cubicBezTo>
                  <a:pt x="142" y="91"/>
                  <a:pt x="142" y="91"/>
                  <a:pt x="142" y="91"/>
                </a:cubicBezTo>
                <a:cubicBezTo>
                  <a:pt x="143" y="90"/>
                  <a:pt x="143" y="90"/>
                  <a:pt x="143" y="90"/>
                </a:cubicBezTo>
                <a:cubicBezTo>
                  <a:pt x="143" y="90"/>
                  <a:pt x="143" y="90"/>
                  <a:pt x="143" y="90"/>
                </a:cubicBezTo>
                <a:cubicBezTo>
                  <a:pt x="143" y="89"/>
                  <a:pt x="143" y="89"/>
                  <a:pt x="143" y="89"/>
                </a:cubicBezTo>
                <a:cubicBezTo>
                  <a:pt x="144" y="89"/>
                  <a:pt x="144" y="89"/>
                  <a:pt x="144" y="89"/>
                </a:cubicBezTo>
                <a:cubicBezTo>
                  <a:pt x="144" y="88"/>
                  <a:pt x="144" y="88"/>
                  <a:pt x="144" y="88"/>
                </a:cubicBezTo>
                <a:cubicBezTo>
                  <a:pt x="144" y="88"/>
                  <a:pt x="144" y="88"/>
                  <a:pt x="144" y="88"/>
                </a:cubicBezTo>
                <a:cubicBezTo>
                  <a:pt x="144" y="87"/>
                  <a:pt x="144" y="87"/>
                  <a:pt x="144" y="87"/>
                </a:cubicBezTo>
                <a:cubicBezTo>
                  <a:pt x="144" y="86"/>
                  <a:pt x="144" y="86"/>
                  <a:pt x="144" y="86"/>
                </a:cubicBezTo>
                <a:cubicBezTo>
                  <a:pt x="144" y="86"/>
                  <a:pt x="144" y="86"/>
                  <a:pt x="144" y="86"/>
                </a:cubicBezTo>
                <a:cubicBezTo>
                  <a:pt x="144" y="6"/>
                  <a:pt x="144" y="6"/>
                  <a:pt x="144" y="6"/>
                </a:cubicBezTo>
                <a:cubicBezTo>
                  <a:pt x="144" y="6"/>
                  <a:pt x="144" y="6"/>
                  <a:pt x="144" y="6"/>
                </a:cubicBezTo>
                <a:lnTo>
                  <a:pt x="144" y="5"/>
                </a:lnTo>
                <a:close/>
                <a:moveTo>
                  <a:pt x="12" y="17"/>
                </a:moveTo>
                <a:cubicBezTo>
                  <a:pt x="44" y="36"/>
                  <a:pt x="44" y="36"/>
                  <a:pt x="44" y="36"/>
                </a:cubicBezTo>
                <a:cubicBezTo>
                  <a:pt x="12" y="70"/>
                  <a:pt x="12" y="70"/>
                  <a:pt x="12" y="70"/>
                </a:cubicBezTo>
                <a:lnTo>
                  <a:pt x="12" y="17"/>
                </a:lnTo>
                <a:close/>
                <a:moveTo>
                  <a:pt x="88" y="29"/>
                </a:moveTo>
                <a:cubicBezTo>
                  <a:pt x="88" y="29"/>
                  <a:pt x="88" y="29"/>
                  <a:pt x="88" y="29"/>
                </a:cubicBezTo>
                <a:cubicBezTo>
                  <a:pt x="72" y="39"/>
                  <a:pt x="72" y="39"/>
                  <a:pt x="72" y="39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9"/>
                </a:cubicBezTo>
                <a:cubicBezTo>
                  <a:pt x="28" y="12"/>
                  <a:pt x="28" y="12"/>
                  <a:pt x="28" y="12"/>
                </a:cubicBezTo>
                <a:cubicBezTo>
                  <a:pt x="116" y="12"/>
                  <a:pt x="116" y="12"/>
                  <a:pt x="116" y="12"/>
                </a:cubicBezTo>
                <a:lnTo>
                  <a:pt x="88" y="29"/>
                </a:lnTo>
                <a:close/>
                <a:moveTo>
                  <a:pt x="54" y="42"/>
                </a:moveTo>
                <a:cubicBezTo>
                  <a:pt x="69" y="51"/>
                  <a:pt x="69" y="51"/>
                  <a:pt x="69" y="51"/>
                </a:cubicBezTo>
                <a:cubicBezTo>
                  <a:pt x="70" y="52"/>
                  <a:pt x="71" y="52"/>
                  <a:pt x="72" y="52"/>
                </a:cubicBezTo>
                <a:cubicBezTo>
                  <a:pt x="73" y="52"/>
                  <a:pt x="74" y="52"/>
                  <a:pt x="75" y="51"/>
                </a:cubicBezTo>
                <a:cubicBezTo>
                  <a:pt x="90" y="42"/>
                  <a:pt x="90" y="42"/>
                  <a:pt x="90" y="42"/>
                </a:cubicBezTo>
                <a:cubicBezTo>
                  <a:pt x="124" y="80"/>
                  <a:pt x="124" y="80"/>
                  <a:pt x="124" y="80"/>
                </a:cubicBezTo>
                <a:cubicBezTo>
                  <a:pt x="20" y="80"/>
                  <a:pt x="20" y="80"/>
                  <a:pt x="20" y="80"/>
                </a:cubicBezTo>
                <a:lnTo>
                  <a:pt x="54" y="42"/>
                </a:lnTo>
                <a:close/>
                <a:moveTo>
                  <a:pt x="101" y="36"/>
                </a:moveTo>
                <a:cubicBezTo>
                  <a:pt x="132" y="17"/>
                  <a:pt x="132" y="17"/>
                  <a:pt x="132" y="17"/>
                </a:cubicBezTo>
                <a:cubicBezTo>
                  <a:pt x="132" y="70"/>
                  <a:pt x="132" y="70"/>
                  <a:pt x="132" y="70"/>
                </a:cubicBezTo>
                <a:lnTo>
                  <a:pt x="101" y="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34" name="Freeform 135"/>
          <p:cNvSpPr/>
          <p:nvPr/>
        </p:nvSpPr>
        <p:spPr bwMode="auto">
          <a:xfrm>
            <a:off x="4483101" y="4264026"/>
            <a:ext cx="492125" cy="884238"/>
          </a:xfrm>
          <a:custGeom>
            <a:avLst/>
            <a:gdLst>
              <a:gd name="T0" fmla="*/ 0 w 310"/>
              <a:gd name="T1" fmla="*/ 244 h 557"/>
              <a:gd name="T2" fmla="*/ 310 w 310"/>
              <a:gd name="T3" fmla="*/ 557 h 557"/>
              <a:gd name="T4" fmla="*/ 310 w 310"/>
              <a:gd name="T5" fmla="*/ 0 h 557"/>
              <a:gd name="T6" fmla="*/ 0 w 310"/>
              <a:gd name="T7" fmla="*/ 244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557">
                <a:moveTo>
                  <a:pt x="0" y="244"/>
                </a:moveTo>
                <a:lnTo>
                  <a:pt x="310" y="557"/>
                </a:lnTo>
                <a:lnTo>
                  <a:pt x="310" y="0"/>
                </a:lnTo>
                <a:lnTo>
                  <a:pt x="0" y="2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35" name="Freeform 136"/>
          <p:cNvSpPr/>
          <p:nvPr/>
        </p:nvSpPr>
        <p:spPr bwMode="auto">
          <a:xfrm>
            <a:off x="4483101" y="4264026"/>
            <a:ext cx="492125" cy="884238"/>
          </a:xfrm>
          <a:custGeom>
            <a:avLst/>
            <a:gdLst>
              <a:gd name="T0" fmla="*/ 0 w 310"/>
              <a:gd name="T1" fmla="*/ 244 h 557"/>
              <a:gd name="T2" fmla="*/ 310 w 310"/>
              <a:gd name="T3" fmla="*/ 557 h 557"/>
              <a:gd name="T4" fmla="*/ 310 w 310"/>
              <a:gd name="T5" fmla="*/ 0 h 557"/>
              <a:gd name="T6" fmla="*/ 0 w 310"/>
              <a:gd name="T7" fmla="*/ 244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557">
                <a:moveTo>
                  <a:pt x="0" y="244"/>
                </a:moveTo>
                <a:lnTo>
                  <a:pt x="310" y="557"/>
                </a:lnTo>
                <a:lnTo>
                  <a:pt x="310" y="0"/>
                </a:lnTo>
                <a:lnTo>
                  <a:pt x="0" y="2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36" name="Freeform 137"/>
          <p:cNvSpPr/>
          <p:nvPr/>
        </p:nvSpPr>
        <p:spPr bwMode="auto">
          <a:xfrm>
            <a:off x="4483101" y="4651376"/>
            <a:ext cx="492125" cy="496888"/>
          </a:xfrm>
          <a:custGeom>
            <a:avLst/>
            <a:gdLst>
              <a:gd name="T0" fmla="*/ 0 w 310"/>
              <a:gd name="T1" fmla="*/ 0 h 313"/>
              <a:gd name="T2" fmla="*/ 0 w 310"/>
              <a:gd name="T3" fmla="*/ 0 h 313"/>
              <a:gd name="T4" fmla="*/ 310 w 310"/>
              <a:gd name="T5" fmla="*/ 313 h 313"/>
              <a:gd name="T6" fmla="*/ 310 w 310"/>
              <a:gd name="T7" fmla="*/ 109 h 313"/>
              <a:gd name="T8" fmla="*/ 0 w 310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0" h="313">
                <a:moveTo>
                  <a:pt x="0" y="0"/>
                </a:moveTo>
                <a:lnTo>
                  <a:pt x="0" y="0"/>
                </a:lnTo>
                <a:lnTo>
                  <a:pt x="310" y="313"/>
                </a:lnTo>
                <a:lnTo>
                  <a:pt x="310" y="109"/>
                </a:lnTo>
                <a:lnTo>
                  <a:pt x="0" y="0"/>
                </a:ln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37" name="Freeform 138"/>
          <p:cNvSpPr/>
          <p:nvPr/>
        </p:nvSpPr>
        <p:spPr bwMode="auto">
          <a:xfrm>
            <a:off x="4483101" y="4651376"/>
            <a:ext cx="492125" cy="496888"/>
          </a:xfrm>
          <a:custGeom>
            <a:avLst/>
            <a:gdLst>
              <a:gd name="T0" fmla="*/ 0 w 310"/>
              <a:gd name="T1" fmla="*/ 0 h 313"/>
              <a:gd name="T2" fmla="*/ 0 w 310"/>
              <a:gd name="T3" fmla="*/ 0 h 313"/>
              <a:gd name="T4" fmla="*/ 310 w 310"/>
              <a:gd name="T5" fmla="*/ 313 h 313"/>
              <a:gd name="T6" fmla="*/ 310 w 310"/>
              <a:gd name="T7" fmla="*/ 109 h 313"/>
              <a:gd name="T8" fmla="*/ 0 w 310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0" h="313">
                <a:moveTo>
                  <a:pt x="0" y="0"/>
                </a:moveTo>
                <a:lnTo>
                  <a:pt x="0" y="0"/>
                </a:lnTo>
                <a:lnTo>
                  <a:pt x="310" y="313"/>
                </a:lnTo>
                <a:lnTo>
                  <a:pt x="310" y="109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38" name="Freeform 139"/>
          <p:cNvSpPr/>
          <p:nvPr/>
        </p:nvSpPr>
        <p:spPr bwMode="auto">
          <a:xfrm>
            <a:off x="4483101" y="4264026"/>
            <a:ext cx="492125" cy="560388"/>
          </a:xfrm>
          <a:custGeom>
            <a:avLst/>
            <a:gdLst>
              <a:gd name="T0" fmla="*/ 310 w 310"/>
              <a:gd name="T1" fmla="*/ 0 h 353"/>
              <a:gd name="T2" fmla="*/ 0 w 310"/>
              <a:gd name="T3" fmla="*/ 244 h 353"/>
              <a:gd name="T4" fmla="*/ 310 w 310"/>
              <a:gd name="T5" fmla="*/ 353 h 353"/>
              <a:gd name="T6" fmla="*/ 310 w 310"/>
              <a:gd name="T7" fmla="*/ 0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353">
                <a:moveTo>
                  <a:pt x="310" y="0"/>
                </a:moveTo>
                <a:lnTo>
                  <a:pt x="0" y="244"/>
                </a:lnTo>
                <a:lnTo>
                  <a:pt x="310" y="353"/>
                </a:lnTo>
                <a:lnTo>
                  <a:pt x="310" y="0"/>
                </a:lnTo>
                <a:close/>
              </a:path>
            </a:pathLst>
          </a:custGeom>
          <a:solidFill>
            <a:srgbClr val="7A7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39" name="Freeform 140"/>
          <p:cNvSpPr/>
          <p:nvPr/>
        </p:nvSpPr>
        <p:spPr bwMode="auto">
          <a:xfrm>
            <a:off x="4483101" y="4264026"/>
            <a:ext cx="492125" cy="560388"/>
          </a:xfrm>
          <a:custGeom>
            <a:avLst/>
            <a:gdLst>
              <a:gd name="T0" fmla="*/ 310 w 310"/>
              <a:gd name="T1" fmla="*/ 0 h 353"/>
              <a:gd name="T2" fmla="*/ 0 w 310"/>
              <a:gd name="T3" fmla="*/ 244 h 353"/>
              <a:gd name="T4" fmla="*/ 310 w 310"/>
              <a:gd name="T5" fmla="*/ 353 h 353"/>
              <a:gd name="T6" fmla="*/ 310 w 310"/>
              <a:gd name="T7" fmla="*/ 0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353">
                <a:moveTo>
                  <a:pt x="310" y="0"/>
                </a:moveTo>
                <a:lnTo>
                  <a:pt x="0" y="244"/>
                </a:lnTo>
                <a:lnTo>
                  <a:pt x="310" y="353"/>
                </a:lnTo>
                <a:lnTo>
                  <a:pt x="31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40" name="Freeform 141"/>
          <p:cNvSpPr/>
          <p:nvPr/>
        </p:nvSpPr>
        <p:spPr bwMode="auto">
          <a:xfrm>
            <a:off x="4483101" y="1190626"/>
            <a:ext cx="1471613" cy="3460750"/>
          </a:xfrm>
          <a:custGeom>
            <a:avLst/>
            <a:gdLst>
              <a:gd name="T0" fmla="*/ 392 w 392"/>
              <a:gd name="T1" fmla="*/ 921 h 921"/>
              <a:gd name="T2" fmla="*/ 0 w 392"/>
              <a:gd name="T3" fmla="*/ 921 h 921"/>
              <a:gd name="T4" fmla="*/ 0 w 392"/>
              <a:gd name="T5" fmla="*/ 65 h 921"/>
              <a:gd name="T6" fmla="*/ 65 w 392"/>
              <a:gd name="T7" fmla="*/ 0 h 921"/>
              <a:gd name="T8" fmla="*/ 326 w 392"/>
              <a:gd name="T9" fmla="*/ 0 h 921"/>
              <a:gd name="T10" fmla="*/ 392 w 392"/>
              <a:gd name="T11" fmla="*/ 65 h 921"/>
              <a:gd name="T12" fmla="*/ 392 w 392"/>
              <a:gd name="T13" fmla="*/ 921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2" h="921">
                <a:moveTo>
                  <a:pt x="392" y="921"/>
                </a:moveTo>
                <a:cubicBezTo>
                  <a:pt x="0" y="921"/>
                  <a:pt x="0" y="921"/>
                  <a:pt x="0" y="921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9"/>
                  <a:pt x="29" y="0"/>
                  <a:pt x="65" y="0"/>
                </a:cubicBezTo>
                <a:cubicBezTo>
                  <a:pt x="326" y="0"/>
                  <a:pt x="326" y="0"/>
                  <a:pt x="326" y="0"/>
                </a:cubicBezTo>
                <a:cubicBezTo>
                  <a:pt x="362" y="0"/>
                  <a:pt x="392" y="29"/>
                  <a:pt x="392" y="65"/>
                </a:cubicBezTo>
                <a:lnTo>
                  <a:pt x="392" y="921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41" name="Freeform 142"/>
          <p:cNvSpPr/>
          <p:nvPr/>
        </p:nvSpPr>
        <p:spPr bwMode="auto">
          <a:xfrm>
            <a:off x="4483101" y="1190626"/>
            <a:ext cx="1471613" cy="838200"/>
          </a:xfrm>
          <a:custGeom>
            <a:avLst/>
            <a:gdLst>
              <a:gd name="T0" fmla="*/ 326 w 392"/>
              <a:gd name="T1" fmla="*/ 0 h 223"/>
              <a:gd name="T2" fmla="*/ 65 w 392"/>
              <a:gd name="T3" fmla="*/ 0 h 223"/>
              <a:gd name="T4" fmla="*/ 0 w 392"/>
              <a:gd name="T5" fmla="*/ 65 h 223"/>
              <a:gd name="T6" fmla="*/ 0 w 392"/>
              <a:gd name="T7" fmla="*/ 223 h 223"/>
              <a:gd name="T8" fmla="*/ 392 w 392"/>
              <a:gd name="T9" fmla="*/ 223 h 223"/>
              <a:gd name="T10" fmla="*/ 392 w 392"/>
              <a:gd name="T11" fmla="*/ 65 h 223"/>
              <a:gd name="T12" fmla="*/ 326 w 392"/>
              <a:gd name="T13" fmla="*/ 0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2" h="223">
                <a:moveTo>
                  <a:pt x="326" y="0"/>
                </a:moveTo>
                <a:cubicBezTo>
                  <a:pt x="65" y="0"/>
                  <a:pt x="65" y="0"/>
                  <a:pt x="65" y="0"/>
                </a:cubicBezTo>
                <a:cubicBezTo>
                  <a:pt x="29" y="0"/>
                  <a:pt x="0" y="29"/>
                  <a:pt x="0" y="65"/>
                </a:cubicBezTo>
                <a:cubicBezTo>
                  <a:pt x="0" y="223"/>
                  <a:pt x="0" y="223"/>
                  <a:pt x="0" y="223"/>
                </a:cubicBezTo>
                <a:cubicBezTo>
                  <a:pt x="392" y="223"/>
                  <a:pt x="392" y="223"/>
                  <a:pt x="392" y="223"/>
                </a:cubicBezTo>
                <a:cubicBezTo>
                  <a:pt x="392" y="65"/>
                  <a:pt x="392" y="65"/>
                  <a:pt x="392" y="65"/>
                </a:cubicBezTo>
                <a:cubicBezTo>
                  <a:pt x="392" y="29"/>
                  <a:pt x="362" y="0"/>
                  <a:pt x="326" y="0"/>
                </a:cubicBez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54" name="Freeform 256"/>
          <p:cNvSpPr>
            <a:spLocks noEditPoints="1"/>
          </p:cNvSpPr>
          <p:nvPr/>
        </p:nvSpPr>
        <p:spPr bwMode="auto">
          <a:xfrm>
            <a:off x="5110164" y="1392239"/>
            <a:ext cx="277813" cy="474663"/>
          </a:xfrm>
          <a:custGeom>
            <a:avLst/>
            <a:gdLst>
              <a:gd name="T0" fmla="*/ 35 w 74"/>
              <a:gd name="T1" fmla="*/ 1 h 126"/>
              <a:gd name="T2" fmla="*/ 1 w 74"/>
              <a:gd name="T3" fmla="*/ 35 h 126"/>
              <a:gd name="T4" fmla="*/ 6 w 74"/>
              <a:gd name="T5" fmla="*/ 56 h 126"/>
              <a:gd name="T6" fmla="*/ 15 w 74"/>
              <a:gd name="T7" fmla="*/ 90 h 126"/>
              <a:gd name="T8" fmla="*/ 15 w 74"/>
              <a:gd name="T9" fmla="*/ 90 h 126"/>
              <a:gd name="T10" fmla="*/ 15 w 74"/>
              <a:gd name="T11" fmla="*/ 99 h 126"/>
              <a:gd name="T12" fmla="*/ 10 w 74"/>
              <a:gd name="T13" fmla="*/ 105 h 126"/>
              <a:gd name="T14" fmla="*/ 16 w 74"/>
              <a:gd name="T15" fmla="*/ 111 h 126"/>
              <a:gd name="T16" fmla="*/ 37 w 74"/>
              <a:gd name="T17" fmla="*/ 126 h 126"/>
              <a:gd name="T18" fmla="*/ 58 w 74"/>
              <a:gd name="T19" fmla="*/ 111 h 126"/>
              <a:gd name="T20" fmla="*/ 64 w 74"/>
              <a:gd name="T21" fmla="*/ 105 h 126"/>
              <a:gd name="T22" fmla="*/ 60 w 74"/>
              <a:gd name="T23" fmla="*/ 99 h 126"/>
              <a:gd name="T24" fmla="*/ 60 w 74"/>
              <a:gd name="T25" fmla="*/ 92 h 126"/>
              <a:gd name="T26" fmla="*/ 60 w 74"/>
              <a:gd name="T27" fmla="*/ 90 h 126"/>
              <a:gd name="T28" fmla="*/ 60 w 74"/>
              <a:gd name="T29" fmla="*/ 90 h 126"/>
              <a:gd name="T30" fmla="*/ 69 w 74"/>
              <a:gd name="T31" fmla="*/ 55 h 126"/>
              <a:gd name="T32" fmla="*/ 74 w 74"/>
              <a:gd name="T33" fmla="*/ 38 h 126"/>
              <a:gd name="T34" fmla="*/ 62 w 74"/>
              <a:gd name="T35" fmla="*/ 11 h 126"/>
              <a:gd name="T36" fmla="*/ 35 w 74"/>
              <a:gd name="T37" fmla="*/ 1 h 126"/>
              <a:gd name="T38" fmla="*/ 47 w 74"/>
              <a:gd name="T39" fmla="*/ 99 h 126"/>
              <a:gd name="T40" fmla="*/ 27 w 74"/>
              <a:gd name="T41" fmla="*/ 99 h 126"/>
              <a:gd name="T42" fmla="*/ 27 w 74"/>
              <a:gd name="T43" fmla="*/ 96 h 126"/>
              <a:gd name="T44" fmla="*/ 47 w 74"/>
              <a:gd name="T45" fmla="*/ 96 h 126"/>
              <a:gd name="T46" fmla="*/ 47 w 74"/>
              <a:gd name="T47" fmla="*/ 99 h 126"/>
              <a:gd name="T48" fmla="*/ 30 w 74"/>
              <a:gd name="T49" fmla="*/ 111 h 126"/>
              <a:gd name="T50" fmla="*/ 44 w 74"/>
              <a:gd name="T51" fmla="*/ 111 h 126"/>
              <a:gd name="T52" fmla="*/ 37 w 74"/>
              <a:gd name="T53" fmla="*/ 114 h 126"/>
              <a:gd name="T54" fmla="*/ 30 w 74"/>
              <a:gd name="T55" fmla="*/ 111 h 126"/>
              <a:gd name="T56" fmla="*/ 59 w 74"/>
              <a:gd name="T57" fmla="*/ 49 h 126"/>
              <a:gd name="T58" fmla="*/ 48 w 74"/>
              <a:gd name="T59" fmla="*/ 84 h 126"/>
              <a:gd name="T60" fmla="*/ 27 w 74"/>
              <a:gd name="T61" fmla="*/ 84 h 126"/>
              <a:gd name="T62" fmla="*/ 16 w 74"/>
              <a:gd name="T63" fmla="*/ 50 h 126"/>
              <a:gd name="T64" fmla="*/ 13 w 74"/>
              <a:gd name="T65" fmla="*/ 36 h 126"/>
              <a:gd name="T66" fmla="*/ 36 w 74"/>
              <a:gd name="T67" fmla="*/ 13 h 126"/>
              <a:gd name="T68" fmla="*/ 54 w 74"/>
              <a:gd name="T69" fmla="*/ 20 h 126"/>
              <a:gd name="T70" fmla="*/ 62 w 74"/>
              <a:gd name="T71" fmla="*/ 38 h 126"/>
              <a:gd name="T72" fmla="*/ 59 w 74"/>
              <a:gd name="T73" fmla="*/ 49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4" h="126">
                <a:moveTo>
                  <a:pt x="35" y="1"/>
                </a:moveTo>
                <a:cubicBezTo>
                  <a:pt x="17" y="2"/>
                  <a:pt x="2" y="17"/>
                  <a:pt x="1" y="35"/>
                </a:cubicBezTo>
                <a:cubicBezTo>
                  <a:pt x="0" y="43"/>
                  <a:pt x="2" y="50"/>
                  <a:pt x="6" y="56"/>
                </a:cubicBezTo>
                <a:cubicBezTo>
                  <a:pt x="12" y="66"/>
                  <a:pt x="15" y="78"/>
                  <a:pt x="15" y="90"/>
                </a:cubicBezTo>
                <a:cubicBezTo>
                  <a:pt x="15" y="90"/>
                  <a:pt x="15" y="90"/>
                  <a:pt x="15" y="90"/>
                </a:cubicBezTo>
                <a:cubicBezTo>
                  <a:pt x="15" y="99"/>
                  <a:pt x="15" y="99"/>
                  <a:pt x="15" y="99"/>
                </a:cubicBezTo>
                <a:cubicBezTo>
                  <a:pt x="12" y="100"/>
                  <a:pt x="10" y="102"/>
                  <a:pt x="10" y="105"/>
                </a:cubicBezTo>
                <a:cubicBezTo>
                  <a:pt x="10" y="108"/>
                  <a:pt x="13" y="111"/>
                  <a:pt x="16" y="111"/>
                </a:cubicBezTo>
                <a:cubicBezTo>
                  <a:pt x="19" y="120"/>
                  <a:pt x="28" y="126"/>
                  <a:pt x="37" y="126"/>
                </a:cubicBezTo>
                <a:cubicBezTo>
                  <a:pt x="47" y="126"/>
                  <a:pt x="55" y="120"/>
                  <a:pt x="58" y="111"/>
                </a:cubicBezTo>
                <a:cubicBezTo>
                  <a:pt x="62" y="111"/>
                  <a:pt x="64" y="108"/>
                  <a:pt x="64" y="105"/>
                </a:cubicBezTo>
                <a:cubicBezTo>
                  <a:pt x="64" y="102"/>
                  <a:pt x="62" y="100"/>
                  <a:pt x="60" y="99"/>
                </a:cubicBezTo>
                <a:cubicBezTo>
                  <a:pt x="60" y="92"/>
                  <a:pt x="60" y="92"/>
                  <a:pt x="60" y="92"/>
                </a:cubicBezTo>
                <a:cubicBezTo>
                  <a:pt x="60" y="91"/>
                  <a:pt x="60" y="91"/>
                  <a:pt x="60" y="90"/>
                </a:cubicBezTo>
                <a:cubicBezTo>
                  <a:pt x="60" y="90"/>
                  <a:pt x="60" y="90"/>
                  <a:pt x="60" y="90"/>
                </a:cubicBezTo>
                <a:cubicBezTo>
                  <a:pt x="60" y="78"/>
                  <a:pt x="63" y="66"/>
                  <a:pt x="69" y="55"/>
                </a:cubicBezTo>
                <a:cubicBezTo>
                  <a:pt x="72" y="50"/>
                  <a:pt x="74" y="44"/>
                  <a:pt x="74" y="38"/>
                </a:cubicBezTo>
                <a:cubicBezTo>
                  <a:pt x="74" y="28"/>
                  <a:pt x="70" y="18"/>
                  <a:pt x="62" y="11"/>
                </a:cubicBezTo>
                <a:cubicBezTo>
                  <a:pt x="55" y="4"/>
                  <a:pt x="45" y="0"/>
                  <a:pt x="35" y="1"/>
                </a:cubicBezTo>
                <a:close/>
                <a:moveTo>
                  <a:pt x="47" y="99"/>
                </a:moveTo>
                <a:cubicBezTo>
                  <a:pt x="27" y="99"/>
                  <a:pt x="27" y="99"/>
                  <a:pt x="27" y="99"/>
                </a:cubicBezTo>
                <a:cubicBezTo>
                  <a:pt x="27" y="96"/>
                  <a:pt x="27" y="96"/>
                  <a:pt x="27" y="96"/>
                </a:cubicBezTo>
                <a:cubicBezTo>
                  <a:pt x="47" y="96"/>
                  <a:pt x="47" y="96"/>
                  <a:pt x="47" y="96"/>
                </a:cubicBezTo>
                <a:lnTo>
                  <a:pt x="47" y="99"/>
                </a:lnTo>
                <a:close/>
                <a:moveTo>
                  <a:pt x="30" y="111"/>
                </a:moveTo>
                <a:cubicBezTo>
                  <a:pt x="44" y="111"/>
                  <a:pt x="44" y="111"/>
                  <a:pt x="44" y="111"/>
                </a:cubicBezTo>
                <a:cubicBezTo>
                  <a:pt x="42" y="113"/>
                  <a:pt x="40" y="114"/>
                  <a:pt x="37" y="114"/>
                </a:cubicBezTo>
                <a:cubicBezTo>
                  <a:pt x="35" y="114"/>
                  <a:pt x="32" y="113"/>
                  <a:pt x="30" y="111"/>
                </a:cubicBezTo>
                <a:close/>
                <a:moveTo>
                  <a:pt x="59" y="49"/>
                </a:moveTo>
                <a:cubicBezTo>
                  <a:pt x="53" y="60"/>
                  <a:pt x="49" y="72"/>
                  <a:pt x="48" y="84"/>
                </a:cubicBezTo>
                <a:cubicBezTo>
                  <a:pt x="27" y="84"/>
                  <a:pt x="27" y="84"/>
                  <a:pt x="27" y="84"/>
                </a:cubicBezTo>
                <a:cubicBezTo>
                  <a:pt x="26" y="72"/>
                  <a:pt x="22" y="60"/>
                  <a:pt x="16" y="50"/>
                </a:cubicBezTo>
                <a:cubicBezTo>
                  <a:pt x="14" y="46"/>
                  <a:pt x="13" y="41"/>
                  <a:pt x="13" y="36"/>
                </a:cubicBezTo>
                <a:cubicBezTo>
                  <a:pt x="14" y="24"/>
                  <a:pt x="24" y="14"/>
                  <a:pt x="36" y="13"/>
                </a:cubicBezTo>
                <a:cubicBezTo>
                  <a:pt x="43" y="13"/>
                  <a:pt x="49" y="15"/>
                  <a:pt x="54" y="20"/>
                </a:cubicBezTo>
                <a:cubicBezTo>
                  <a:pt x="59" y="24"/>
                  <a:pt x="62" y="31"/>
                  <a:pt x="62" y="38"/>
                </a:cubicBezTo>
                <a:cubicBezTo>
                  <a:pt x="62" y="42"/>
                  <a:pt x="61" y="46"/>
                  <a:pt x="59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55" name="Freeform 257"/>
          <p:cNvSpPr/>
          <p:nvPr/>
        </p:nvSpPr>
        <p:spPr bwMode="auto">
          <a:xfrm>
            <a:off x="6256339" y="4264026"/>
            <a:ext cx="492125" cy="884238"/>
          </a:xfrm>
          <a:custGeom>
            <a:avLst/>
            <a:gdLst>
              <a:gd name="T0" fmla="*/ 0 w 310"/>
              <a:gd name="T1" fmla="*/ 244 h 557"/>
              <a:gd name="T2" fmla="*/ 310 w 310"/>
              <a:gd name="T3" fmla="*/ 557 h 557"/>
              <a:gd name="T4" fmla="*/ 310 w 310"/>
              <a:gd name="T5" fmla="*/ 0 h 557"/>
              <a:gd name="T6" fmla="*/ 0 w 310"/>
              <a:gd name="T7" fmla="*/ 244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557">
                <a:moveTo>
                  <a:pt x="0" y="244"/>
                </a:moveTo>
                <a:lnTo>
                  <a:pt x="310" y="557"/>
                </a:lnTo>
                <a:lnTo>
                  <a:pt x="310" y="0"/>
                </a:lnTo>
                <a:lnTo>
                  <a:pt x="0" y="2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56" name="Freeform 258"/>
          <p:cNvSpPr/>
          <p:nvPr/>
        </p:nvSpPr>
        <p:spPr bwMode="auto">
          <a:xfrm>
            <a:off x="6256339" y="4264026"/>
            <a:ext cx="492125" cy="884238"/>
          </a:xfrm>
          <a:custGeom>
            <a:avLst/>
            <a:gdLst>
              <a:gd name="T0" fmla="*/ 0 w 310"/>
              <a:gd name="T1" fmla="*/ 244 h 557"/>
              <a:gd name="T2" fmla="*/ 310 w 310"/>
              <a:gd name="T3" fmla="*/ 557 h 557"/>
              <a:gd name="T4" fmla="*/ 310 w 310"/>
              <a:gd name="T5" fmla="*/ 0 h 557"/>
              <a:gd name="T6" fmla="*/ 0 w 310"/>
              <a:gd name="T7" fmla="*/ 244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557">
                <a:moveTo>
                  <a:pt x="0" y="244"/>
                </a:moveTo>
                <a:lnTo>
                  <a:pt x="310" y="557"/>
                </a:lnTo>
                <a:lnTo>
                  <a:pt x="310" y="0"/>
                </a:lnTo>
                <a:lnTo>
                  <a:pt x="0" y="2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57" name="Freeform 259"/>
          <p:cNvSpPr/>
          <p:nvPr/>
        </p:nvSpPr>
        <p:spPr bwMode="auto">
          <a:xfrm>
            <a:off x="6256339" y="4651376"/>
            <a:ext cx="492125" cy="496888"/>
          </a:xfrm>
          <a:custGeom>
            <a:avLst/>
            <a:gdLst>
              <a:gd name="T0" fmla="*/ 0 w 310"/>
              <a:gd name="T1" fmla="*/ 0 h 313"/>
              <a:gd name="T2" fmla="*/ 0 w 310"/>
              <a:gd name="T3" fmla="*/ 0 h 313"/>
              <a:gd name="T4" fmla="*/ 310 w 310"/>
              <a:gd name="T5" fmla="*/ 313 h 313"/>
              <a:gd name="T6" fmla="*/ 310 w 310"/>
              <a:gd name="T7" fmla="*/ 109 h 313"/>
              <a:gd name="T8" fmla="*/ 0 w 310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0" h="313">
                <a:moveTo>
                  <a:pt x="0" y="0"/>
                </a:moveTo>
                <a:lnTo>
                  <a:pt x="0" y="0"/>
                </a:lnTo>
                <a:lnTo>
                  <a:pt x="310" y="313"/>
                </a:lnTo>
                <a:lnTo>
                  <a:pt x="310" y="109"/>
                </a:lnTo>
                <a:lnTo>
                  <a:pt x="0" y="0"/>
                </a:ln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58" name="Freeform 260"/>
          <p:cNvSpPr/>
          <p:nvPr/>
        </p:nvSpPr>
        <p:spPr bwMode="auto">
          <a:xfrm>
            <a:off x="6256339" y="4651376"/>
            <a:ext cx="492125" cy="496888"/>
          </a:xfrm>
          <a:custGeom>
            <a:avLst/>
            <a:gdLst>
              <a:gd name="T0" fmla="*/ 0 w 310"/>
              <a:gd name="T1" fmla="*/ 0 h 313"/>
              <a:gd name="T2" fmla="*/ 0 w 310"/>
              <a:gd name="T3" fmla="*/ 0 h 313"/>
              <a:gd name="T4" fmla="*/ 310 w 310"/>
              <a:gd name="T5" fmla="*/ 313 h 313"/>
              <a:gd name="T6" fmla="*/ 310 w 310"/>
              <a:gd name="T7" fmla="*/ 109 h 313"/>
              <a:gd name="T8" fmla="*/ 0 w 310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0" h="313">
                <a:moveTo>
                  <a:pt x="0" y="0"/>
                </a:moveTo>
                <a:lnTo>
                  <a:pt x="0" y="0"/>
                </a:lnTo>
                <a:lnTo>
                  <a:pt x="310" y="313"/>
                </a:lnTo>
                <a:lnTo>
                  <a:pt x="310" y="109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59" name="Freeform 261"/>
          <p:cNvSpPr/>
          <p:nvPr/>
        </p:nvSpPr>
        <p:spPr bwMode="auto">
          <a:xfrm>
            <a:off x="6256339" y="4264026"/>
            <a:ext cx="492125" cy="560388"/>
          </a:xfrm>
          <a:custGeom>
            <a:avLst/>
            <a:gdLst>
              <a:gd name="T0" fmla="*/ 310 w 310"/>
              <a:gd name="T1" fmla="*/ 0 h 353"/>
              <a:gd name="T2" fmla="*/ 0 w 310"/>
              <a:gd name="T3" fmla="*/ 244 h 353"/>
              <a:gd name="T4" fmla="*/ 310 w 310"/>
              <a:gd name="T5" fmla="*/ 353 h 353"/>
              <a:gd name="T6" fmla="*/ 310 w 310"/>
              <a:gd name="T7" fmla="*/ 0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353">
                <a:moveTo>
                  <a:pt x="310" y="0"/>
                </a:moveTo>
                <a:lnTo>
                  <a:pt x="0" y="244"/>
                </a:lnTo>
                <a:lnTo>
                  <a:pt x="310" y="353"/>
                </a:lnTo>
                <a:lnTo>
                  <a:pt x="310" y="0"/>
                </a:lnTo>
                <a:close/>
              </a:path>
            </a:pathLst>
          </a:custGeom>
          <a:solidFill>
            <a:srgbClr val="7A7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0" name="Freeform 262"/>
          <p:cNvSpPr/>
          <p:nvPr/>
        </p:nvSpPr>
        <p:spPr bwMode="auto">
          <a:xfrm>
            <a:off x="6256339" y="4264026"/>
            <a:ext cx="492125" cy="560388"/>
          </a:xfrm>
          <a:custGeom>
            <a:avLst/>
            <a:gdLst>
              <a:gd name="T0" fmla="*/ 310 w 310"/>
              <a:gd name="T1" fmla="*/ 0 h 353"/>
              <a:gd name="T2" fmla="*/ 0 w 310"/>
              <a:gd name="T3" fmla="*/ 244 h 353"/>
              <a:gd name="T4" fmla="*/ 310 w 310"/>
              <a:gd name="T5" fmla="*/ 353 h 353"/>
              <a:gd name="T6" fmla="*/ 310 w 310"/>
              <a:gd name="T7" fmla="*/ 0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353">
                <a:moveTo>
                  <a:pt x="310" y="0"/>
                </a:moveTo>
                <a:lnTo>
                  <a:pt x="0" y="244"/>
                </a:lnTo>
                <a:lnTo>
                  <a:pt x="310" y="353"/>
                </a:lnTo>
                <a:lnTo>
                  <a:pt x="31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1" name="Freeform 263"/>
          <p:cNvSpPr/>
          <p:nvPr/>
        </p:nvSpPr>
        <p:spPr bwMode="auto">
          <a:xfrm>
            <a:off x="6256339" y="1190626"/>
            <a:ext cx="1468438" cy="3460750"/>
          </a:xfrm>
          <a:custGeom>
            <a:avLst/>
            <a:gdLst>
              <a:gd name="T0" fmla="*/ 391 w 391"/>
              <a:gd name="T1" fmla="*/ 921 h 921"/>
              <a:gd name="T2" fmla="*/ 0 w 391"/>
              <a:gd name="T3" fmla="*/ 921 h 921"/>
              <a:gd name="T4" fmla="*/ 0 w 391"/>
              <a:gd name="T5" fmla="*/ 65 h 921"/>
              <a:gd name="T6" fmla="*/ 65 w 391"/>
              <a:gd name="T7" fmla="*/ 0 h 921"/>
              <a:gd name="T8" fmla="*/ 326 w 391"/>
              <a:gd name="T9" fmla="*/ 0 h 921"/>
              <a:gd name="T10" fmla="*/ 391 w 391"/>
              <a:gd name="T11" fmla="*/ 65 h 921"/>
              <a:gd name="T12" fmla="*/ 391 w 391"/>
              <a:gd name="T13" fmla="*/ 921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1" h="921">
                <a:moveTo>
                  <a:pt x="391" y="921"/>
                </a:moveTo>
                <a:cubicBezTo>
                  <a:pt x="0" y="921"/>
                  <a:pt x="0" y="921"/>
                  <a:pt x="0" y="921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9"/>
                  <a:pt x="29" y="0"/>
                  <a:pt x="65" y="0"/>
                </a:cubicBezTo>
                <a:cubicBezTo>
                  <a:pt x="326" y="0"/>
                  <a:pt x="326" y="0"/>
                  <a:pt x="326" y="0"/>
                </a:cubicBezTo>
                <a:cubicBezTo>
                  <a:pt x="362" y="0"/>
                  <a:pt x="391" y="29"/>
                  <a:pt x="391" y="65"/>
                </a:cubicBezTo>
                <a:lnTo>
                  <a:pt x="391" y="921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2" name="Freeform 264"/>
          <p:cNvSpPr/>
          <p:nvPr/>
        </p:nvSpPr>
        <p:spPr bwMode="auto">
          <a:xfrm>
            <a:off x="6256339" y="1190626"/>
            <a:ext cx="1468438" cy="838200"/>
          </a:xfrm>
          <a:custGeom>
            <a:avLst/>
            <a:gdLst>
              <a:gd name="T0" fmla="*/ 326 w 391"/>
              <a:gd name="T1" fmla="*/ 0 h 223"/>
              <a:gd name="T2" fmla="*/ 65 w 391"/>
              <a:gd name="T3" fmla="*/ 0 h 223"/>
              <a:gd name="T4" fmla="*/ 0 w 391"/>
              <a:gd name="T5" fmla="*/ 65 h 223"/>
              <a:gd name="T6" fmla="*/ 0 w 391"/>
              <a:gd name="T7" fmla="*/ 223 h 223"/>
              <a:gd name="T8" fmla="*/ 391 w 391"/>
              <a:gd name="T9" fmla="*/ 223 h 223"/>
              <a:gd name="T10" fmla="*/ 391 w 391"/>
              <a:gd name="T11" fmla="*/ 65 h 223"/>
              <a:gd name="T12" fmla="*/ 326 w 391"/>
              <a:gd name="T13" fmla="*/ 0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1" h="223">
                <a:moveTo>
                  <a:pt x="326" y="0"/>
                </a:moveTo>
                <a:cubicBezTo>
                  <a:pt x="65" y="0"/>
                  <a:pt x="65" y="0"/>
                  <a:pt x="65" y="0"/>
                </a:cubicBezTo>
                <a:cubicBezTo>
                  <a:pt x="29" y="0"/>
                  <a:pt x="0" y="29"/>
                  <a:pt x="0" y="65"/>
                </a:cubicBezTo>
                <a:cubicBezTo>
                  <a:pt x="0" y="223"/>
                  <a:pt x="0" y="223"/>
                  <a:pt x="0" y="223"/>
                </a:cubicBezTo>
                <a:cubicBezTo>
                  <a:pt x="391" y="223"/>
                  <a:pt x="391" y="223"/>
                  <a:pt x="391" y="223"/>
                </a:cubicBezTo>
                <a:cubicBezTo>
                  <a:pt x="391" y="65"/>
                  <a:pt x="391" y="65"/>
                  <a:pt x="391" y="65"/>
                </a:cubicBezTo>
                <a:cubicBezTo>
                  <a:pt x="391" y="29"/>
                  <a:pt x="362" y="0"/>
                  <a:pt x="326" y="0"/>
                </a:cubicBez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75" name="Freeform 377"/>
          <p:cNvSpPr>
            <a:spLocks noEditPoints="1"/>
          </p:cNvSpPr>
          <p:nvPr/>
        </p:nvSpPr>
        <p:spPr bwMode="auto">
          <a:xfrm>
            <a:off x="6751639" y="1389064"/>
            <a:ext cx="473075" cy="496888"/>
          </a:xfrm>
          <a:custGeom>
            <a:avLst/>
            <a:gdLst>
              <a:gd name="T0" fmla="*/ 123 w 126"/>
              <a:gd name="T1" fmla="*/ 1 h 132"/>
              <a:gd name="T2" fmla="*/ 117 w 126"/>
              <a:gd name="T3" fmla="*/ 1 h 132"/>
              <a:gd name="T4" fmla="*/ 82 w 126"/>
              <a:gd name="T5" fmla="*/ 24 h 132"/>
              <a:gd name="T6" fmla="*/ 47 w 126"/>
              <a:gd name="T7" fmla="*/ 1 h 132"/>
              <a:gd name="T8" fmla="*/ 47 w 126"/>
              <a:gd name="T9" fmla="*/ 1 h 132"/>
              <a:gd name="T10" fmla="*/ 47 w 126"/>
              <a:gd name="T11" fmla="*/ 1 h 132"/>
              <a:gd name="T12" fmla="*/ 46 w 126"/>
              <a:gd name="T13" fmla="*/ 0 h 132"/>
              <a:gd name="T14" fmla="*/ 46 w 126"/>
              <a:gd name="T15" fmla="*/ 0 h 132"/>
              <a:gd name="T16" fmla="*/ 45 w 126"/>
              <a:gd name="T17" fmla="*/ 0 h 132"/>
              <a:gd name="T18" fmla="*/ 44 w 126"/>
              <a:gd name="T19" fmla="*/ 0 h 132"/>
              <a:gd name="T20" fmla="*/ 43 w 126"/>
              <a:gd name="T21" fmla="*/ 0 h 132"/>
              <a:gd name="T22" fmla="*/ 42 w 126"/>
              <a:gd name="T23" fmla="*/ 0 h 132"/>
              <a:gd name="T24" fmla="*/ 42 w 126"/>
              <a:gd name="T25" fmla="*/ 0 h 132"/>
              <a:gd name="T26" fmla="*/ 41 w 126"/>
              <a:gd name="T27" fmla="*/ 1 h 132"/>
              <a:gd name="T28" fmla="*/ 41 w 126"/>
              <a:gd name="T29" fmla="*/ 1 h 132"/>
              <a:gd name="T30" fmla="*/ 41 w 126"/>
              <a:gd name="T31" fmla="*/ 1 h 132"/>
              <a:gd name="T32" fmla="*/ 2 w 126"/>
              <a:gd name="T33" fmla="*/ 26 h 132"/>
              <a:gd name="T34" fmla="*/ 0 w 126"/>
              <a:gd name="T35" fmla="*/ 31 h 132"/>
              <a:gd name="T36" fmla="*/ 0 w 126"/>
              <a:gd name="T37" fmla="*/ 126 h 132"/>
              <a:gd name="T38" fmla="*/ 3 w 126"/>
              <a:gd name="T39" fmla="*/ 131 h 132"/>
              <a:gd name="T40" fmla="*/ 6 w 126"/>
              <a:gd name="T41" fmla="*/ 132 h 132"/>
              <a:gd name="T42" fmla="*/ 9 w 126"/>
              <a:gd name="T43" fmla="*/ 131 h 132"/>
              <a:gd name="T44" fmla="*/ 44 w 126"/>
              <a:gd name="T45" fmla="*/ 108 h 132"/>
              <a:gd name="T46" fmla="*/ 79 w 126"/>
              <a:gd name="T47" fmla="*/ 131 h 132"/>
              <a:gd name="T48" fmla="*/ 79 w 126"/>
              <a:gd name="T49" fmla="*/ 131 h 132"/>
              <a:gd name="T50" fmla="*/ 79 w 126"/>
              <a:gd name="T51" fmla="*/ 131 h 132"/>
              <a:gd name="T52" fmla="*/ 79 w 126"/>
              <a:gd name="T53" fmla="*/ 131 h 132"/>
              <a:gd name="T54" fmla="*/ 81 w 126"/>
              <a:gd name="T55" fmla="*/ 132 h 132"/>
              <a:gd name="T56" fmla="*/ 81 w 126"/>
              <a:gd name="T57" fmla="*/ 132 h 132"/>
              <a:gd name="T58" fmla="*/ 82 w 126"/>
              <a:gd name="T59" fmla="*/ 132 h 132"/>
              <a:gd name="T60" fmla="*/ 83 w 126"/>
              <a:gd name="T61" fmla="*/ 132 h 132"/>
              <a:gd name="T62" fmla="*/ 84 w 126"/>
              <a:gd name="T63" fmla="*/ 132 h 132"/>
              <a:gd name="T64" fmla="*/ 85 w 126"/>
              <a:gd name="T65" fmla="*/ 131 h 132"/>
              <a:gd name="T66" fmla="*/ 85 w 126"/>
              <a:gd name="T67" fmla="*/ 131 h 132"/>
              <a:gd name="T68" fmla="*/ 85 w 126"/>
              <a:gd name="T69" fmla="*/ 131 h 132"/>
              <a:gd name="T70" fmla="*/ 85 w 126"/>
              <a:gd name="T71" fmla="*/ 131 h 132"/>
              <a:gd name="T72" fmla="*/ 124 w 126"/>
              <a:gd name="T73" fmla="*/ 106 h 132"/>
              <a:gd name="T74" fmla="*/ 126 w 126"/>
              <a:gd name="T75" fmla="*/ 101 h 132"/>
              <a:gd name="T76" fmla="*/ 126 w 126"/>
              <a:gd name="T77" fmla="*/ 6 h 132"/>
              <a:gd name="T78" fmla="*/ 123 w 126"/>
              <a:gd name="T79" fmla="*/ 1 h 132"/>
              <a:gd name="T80" fmla="*/ 12 w 126"/>
              <a:gd name="T81" fmla="*/ 35 h 132"/>
              <a:gd name="T82" fmla="*/ 38 w 126"/>
              <a:gd name="T83" fmla="*/ 17 h 132"/>
              <a:gd name="T84" fmla="*/ 38 w 126"/>
              <a:gd name="T85" fmla="*/ 97 h 132"/>
              <a:gd name="T86" fmla="*/ 12 w 126"/>
              <a:gd name="T87" fmla="*/ 115 h 132"/>
              <a:gd name="T88" fmla="*/ 12 w 126"/>
              <a:gd name="T89" fmla="*/ 35 h 132"/>
              <a:gd name="T90" fmla="*/ 50 w 126"/>
              <a:gd name="T91" fmla="*/ 17 h 132"/>
              <a:gd name="T92" fmla="*/ 76 w 126"/>
              <a:gd name="T93" fmla="*/ 35 h 132"/>
              <a:gd name="T94" fmla="*/ 76 w 126"/>
              <a:gd name="T95" fmla="*/ 115 h 132"/>
              <a:gd name="T96" fmla="*/ 50 w 126"/>
              <a:gd name="T97" fmla="*/ 97 h 132"/>
              <a:gd name="T98" fmla="*/ 50 w 126"/>
              <a:gd name="T99" fmla="*/ 17 h 132"/>
              <a:gd name="T100" fmla="*/ 114 w 126"/>
              <a:gd name="T101" fmla="*/ 97 h 132"/>
              <a:gd name="T102" fmla="*/ 88 w 126"/>
              <a:gd name="T103" fmla="*/ 115 h 132"/>
              <a:gd name="T104" fmla="*/ 88 w 126"/>
              <a:gd name="T105" fmla="*/ 35 h 132"/>
              <a:gd name="T106" fmla="*/ 114 w 126"/>
              <a:gd name="T107" fmla="*/ 17 h 132"/>
              <a:gd name="T108" fmla="*/ 114 w 126"/>
              <a:gd name="T109" fmla="*/ 97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6" h="132">
                <a:moveTo>
                  <a:pt x="123" y="1"/>
                </a:moveTo>
                <a:cubicBezTo>
                  <a:pt x="121" y="0"/>
                  <a:pt x="119" y="0"/>
                  <a:pt x="117" y="1"/>
                </a:cubicBezTo>
                <a:cubicBezTo>
                  <a:pt x="82" y="24"/>
                  <a:pt x="82" y="24"/>
                  <a:pt x="82" y="24"/>
                </a:cubicBezTo>
                <a:cubicBezTo>
                  <a:pt x="47" y="1"/>
                  <a:pt x="47" y="1"/>
                  <a:pt x="47" y="1"/>
                </a:cubicBezTo>
                <a:cubicBezTo>
                  <a:pt x="47" y="1"/>
                  <a:pt x="47" y="1"/>
                  <a:pt x="47" y="1"/>
                </a:cubicBezTo>
                <a:cubicBezTo>
                  <a:pt x="47" y="1"/>
                  <a:pt x="47" y="1"/>
                  <a:pt x="47" y="1"/>
                </a:cubicBezTo>
                <a:cubicBezTo>
                  <a:pt x="46" y="0"/>
                  <a:pt x="46" y="0"/>
                  <a:pt x="46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1" y="1"/>
                  <a:pt x="41" y="1"/>
                  <a:pt x="41" y="1"/>
                </a:cubicBezTo>
                <a:cubicBezTo>
                  <a:pt x="41" y="1"/>
                  <a:pt x="41" y="1"/>
                  <a:pt x="41" y="1"/>
                </a:cubicBezTo>
                <a:cubicBezTo>
                  <a:pt x="41" y="1"/>
                  <a:pt x="41" y="1"/>
                  <a:pt x="41" y="1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7"/>
                  <a:pt x="0" y="29"/>
                  <a:pt x="0" y="31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128"/>
                  <a:pt x="1" y="130"/>
                  <a:pt x="3" y="131"/>
                </a:cubicBezTo>
                <a:cubicBezTo>
                  <a:pt x="4" y="132"/>
                  <a:pt x="5" y="132"/>
                  <a:pt x="6" y="132"/>
                </a:cubicBezTo>
                <a:cubicBezTo>
                  <a:pt x="7" y="132"/>
                  <a:pt x="8" y="132"/>
                  <a:pt x="9" y="131"/>
                </a:cubicBezTo>
                <a:cubicBezTo>
                  <a:pt x="44" y="108"/>
                  <a:pt x="44" y="108"/>
                  <a:pt x="44" y="108"/>
                </a:cubicBezTo>
                <a:cubicBezTo>
                  <a:pt x="79" y="131"/>
                  <a:pt x="79" y="131"/>
                  <a:pt x="79" y="131"/>
                </a:cubicBezTo>
                <a:cubicBezTo>
                  <a:pt x="79" y="131"/>
                  <a:pt x="79" y="131"/>
                  <a:pt x="79" y="131"/>
                </a:cubicBezTo>
                <a:cubicBezTo>
                  <a:pt x="79" y="131"/>
                  <a:pt x="79" y="131"/>
                  <a:pt x="79" y="131"/>
                </a:cubicBezTo>
                <a:cubicBezTo>
                  <a:pt x="79" y="131"/>
                  <a:pt x="79" y="131"/>
                  <a:pt x="79" y="131"/>
                </a:cubicBezTo>
                <a:cubicBezTo>
                  <a:pt x="80" y="132"/>
                  <a:pt x="80" y="132"/>
                  <a:pt x="81" y="132"/>
                </a:cubicBezTo>
                <a:cubicBezTo>
                  <a:pt x="81" y="132"/>
                  <a:pt x="81" y="132"/>
                  <a:pt x="81" y="132"/>
                </a:cubicBezTo>
                <a:cubicBezTo>
                  <a:pt x="81" y="132"/>
                  <a:pt x="82" y="132"/>
                  <a:pt x="82" y="132"/>
                </a:cubicBezTo>
                <a:cubicBezTo>
                  <a:pt x="83" y="132"/>
                  <a:pt x="83" y="132"/>
                  <a:pt x="83" y="132"/>
                </a:cubicBezTo>
                <a:cubicBezTo>
                  <a:pt x="84" y="132"/>
                  <a:pt x="84" y="132"/>
                  <a:pt x="84" y="132"/>
                </a:cubicBezTo>
                <a:cubicBezTo>
                  <a:pt x="84" y="132"/>
                  <a:pt x="84" y="132"/>
                  <a:pt x="85" y="131"/>
                </a:cubicBezTo>
                <a:cubicBezTo>
                  <a:pt x="85" y="131"/>
                  <a:pt x="85" y="131"/>
                  <a:pt x="85" y="131"/>
                </a:cubicBezTo>
                <a:cubicBezTo>
                  <a:pt x="85" y="131"/>
                  <a:pt x="85" y="131"/>
                  <a:pt x="85" y="131"/>
                </a:cubicBezTo>
                <a:cubicBezTo>
                  <a:pt x="85" y="131"/>
                  <a:pt x="85" y="131"/>
                  <a:pt x="85" y="131"/>
                </a:cubicBezTo>
                <a:cubicBezTo>
                  <a:pt x="124" y="106"/>
                  <a:pt x="124" y="106"/>
                  <a:pt x="124" y="106"/>
                </a:cubicBezTo>
                <a:cubicBezTo>
                  <a:pt x="125" y="105"/>
                  <a:pt x="126" y="103"/>
                  <a:pt x="126" y="101"/>
                </a:cubicBezTo>
                <a:cubicBezTo>
                  <a:pt x="126" y="6"/>
                  <a:pt x="126" y="6"/>
                  <a:pt x="126" y="6"/>
                </a:cubicBezTo>
                <a:cubicBezTo>
                  <a:pt x="126" y="4"/>
                  <a:pt x="125" y="2"/>
                  <a:pt x="123" y="1"/>
                </a:cubicBezTo>
                <a:close/>
                <a:moveTo>
                  <a:pt x="12" y="35"/>
                </a:moveTo>
                <a:cubicBezTo>
                  <a:pt x="38" y="17"/>
                  <a:pt x="38" y="17"/>
                  <a:pt x="38" y="17"/>
                </a:cubicBezTo>
                <a:cubicBezTo>
                  <a:pt x="38" y="97"/>
                  <a:pt x="38" y="97"/>
                  <a:pt x="38" y="97"/>
                </a:cubicBezTo>
                <a:cubicBezTo>
                  <a:pt x="12" y="115"/>
                  <a:pt x="12" y="115"/>
                  <a:pt x="12" y="115"/>
                </a:cubicBezTo>
                <a:lnTo>
                  <a:pt x="12" y="35"/>
                </a:lnTo>
                <a:close/>
                <a:moveTo>
                  <a:pt x="50" y="17"/>
                </a:moveTo>
                <a:cubicBezTo>
                  <a:pt x="76" y="35"/>
                  <a:pt x="76" y="35"/>
                  <a:pt x="76" y="35"/>
                </a:cubicBezTo>
                <a:cubicBezTo>
                  <a:pt x="76" y="115"/>
                  <a:pt x="76" y="115"/>
                  <a:pt x="76" y="115"/>
                </a:cubicBezTo>
                <a:cubicBezTo>
                  <a:pt x="50" y="97"/>
                  <a:pt x="50" y="97"/>
                  <a:pt x="50" y="97"/>
                </a:cubicBezTo>
                <a:lnTo>
                  <a:pt x="50" y="17"/>
                </a:lnTo>
                <a:close/>
                <a:moveTo>
                  <a:pt x="114" y="97"/>
                </a:moveTo>
                <a:cubicBezTo>
                  <a:pt x="88" y="115"/>
                  <a:pt x="88" y="115"/>
                  <a:pt x="88" y="115"/>
                </a:cubicBezTo>
                <a:cubicBezTo>
                  <a:pt x="88" y="35"/>
                  <a:pt x="88" y="35"/>
                  <a:pt x="88" y="35"/>
                </a:cubicBezTo>
                <a:cubicBezTo>
                  <a:pt x="114" y="17"/>
                  <a:pt x="114" y="17"/>
                  <a:pt x="114" y="17"/>
                </a:cubicBezTo>
                <a:lnTo>
                  <a:pt x="114" y="9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76" name="Freeform 378"/>
          <p:cNvSpPr/>
          <p:nvPr/>
        </p:nvSpPr>
        <p:spPr bwMode="auto">
          <a:xfrm>
            <a:off x="8024814" y="4264026"/>
            <a:ext cx="492125" cy="884238"/>
          </a:xfrm>
          <a:custGeom>
            <a:avLst/>
            <a:gdLst>
              <a:gd name="T0" fmla="*/ 0 w 310"/>
              <a:gd name="T1" fmla="*/ 244 h 557"/>
              <a:gd name="T2" fmla="*/ 310 w 310"/>
              <a:gd name="T3" fmla="*/ 557 h 557"/>
              <a:gd name="T4" fmla="*/ 310 w 310"/>
              <a:gd name="T5" fmla="*/ 0 h 557"/>
              <a:gd name="T6" fmla="*/ 0 w 310"/>
              <a:gd name="T7" fmla="*/ 244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557">
                <a:moveTo>
                  <a:pt x="0" y="244"/>
                </a:moveTo>
                <a:lnTo>
                  <a:pt x="310" y="557"/>
                </a:lnTo>
                <a:lnTo>
                  <a:pt x="310" y="0"/>
                </a:lnTo>
                <a:lnTo>
                  <a:pt x="0" y="2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77" name="Freeform 379"/>
          <p:cNvSpPr/>
          <p:nvPr/>
        </p:nvSpPr>
        <p:spPr bwMode="auto">
          <a:xfrm>
            <a:off x="8024814" y="4264026"/>
            <a:ext cx="492125" cy="884238"/>
          </a:xfrm>
          <a:custGeom>
            <a:avLst/>
            <a:gdLst>
              <a:gd name="T0" fmla="*/ 0 w 310"/>
              <a:gd name="T1" fmla="*/ 244 h 557"/>
              <a:gd name="T2" fmla="*/ 310 w 310"/>
              <a:gd name="T3" fmla="*/ 557 h 557"/>
              <a:gd name="T4" fmla="*/ 310 w 310"/>
              <a:gd name="T5" fmla="*/ 0 h 557"/>
              <a:gd name="T6" fmla="*/ 0 w 310"/>
              <a:gd name="T7" fmla="*/ 244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557">
                <a:moveTo>
                  <a:pt x="0" y="244"/>
                </a:moveTo>
                <a:lnTo>
                  <a:pt x="310" y="557"/>
                </a:lnTo>
                <a:lnTo>
                  <a:pt x="310" y="0"/>
                </a:lnTo>
                <a:lnTo>
                  <a:pt x="0" y="2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78" name="Freeform 380"/>
          <p:cNvSpPr/>
          <p:nvPr/>
        </p:nvSpPr>
        <p:spPr bwMode="auto">
          <a:xfrm>
            <a:off x="8024814" y="4651376"/>
            <a:ext cx="492125" cy="496888"/>
          </a:xfrm>
          <a:custGeom>
            <a:avLst/>
            <a:gdLst>
              <a:gd name="T0" fmla="*/ 0 w 310"/>
              <a:gd name="T1" fmla="*/ 0 h 313"/>
              <a:gd name="T2" fmla="*/ 0 w 310"/>
              <a:gd name="T3" fmla="*/ 0 h 313"/>
              <a:gd name="T4" fmla="*/ 310 w 310"/>
              <a:gd name="T5" fmla="*/ 313 h 313"/>
              <a:gd name="T6" fmla="*/ 310 w 310"/>
              <a:gd name="T7" fmla="*/ 109 h 313"/>
              <a:gd name="T8" fmla="*/ 0 w 310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0" h="313">
                <a:moveTo>
                  <a:pt x="0" y="0"/>
                </a:moveTo>
                <a:lnTo>
                  <a:pt x="0" y="0"/>
                </a:lnTo>
                <a:lnTo>
                  <a:pt x="310" y="313"/>
                </a:lnTo>
                <a:lnTo>
                  <a:pt x="310" y="109"/>
                </a:lnTo>
                <a:lnTo>
                  <a:pt x="0" y="0"/>
                </a:ln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79" name="Freeform 381"/>
          <p:cNvSpPr/>
          <p:nvPr/>
        </p:nvSpPr>
        <p:spPr bwMode="auto">
          <a:xfrm>
            <a:off x="8024814" y="4651376"/>
            <a:ext cx="492125" cy="496888"/>
          </a:xfrm>
          <a:custGeom>
            <a:avLst/>
            <a:gdLst>
              <a:gd name="T0" fmla="*/ 0 w 310"/>
              <a:gd name="T1" fmla="*/ 0 h 313"/>
              <a:gd name="T2" fmla="*/ 0 w 310"/>
              <a:gd name="T3" fmla="*/ 0 h 313"/>
              <a:gd name="T4" fmla="*/ 310 w 310"/>
              <a:gd name="T5" fmla="*/ 313 h 313"/>
              <a:gd name="T6" fmla="*/ 310 w 310"/>
              <a:gd name="T7" fmla="*/ 109 h 313"/>
              <a:gd name="T8" fmla="*/ 0 w 310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0" h="313">
                <a:moveTo>
                  <a:pt x="0" y="0"/>
                </a:moveTo>
                <a:lnTo>
                  <a:pt x="0" y="0"/>
                </a:lnTo>
                <a:lnTo>
                  <a:pt x="310" y="313"/>
                </a:lnTo>
                <a:lnTo>
                  <a:pt x="310" y="109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80" name="Freeform 382"/>
          <p:cNvSpPr/>
          <p:nvPr/>
        </p:nvSpPr>
        <p:spPr bwMode="auto">
          <a:xfrm>
            <a:off x="8024814" y="4264026"/>
            <a:ext cx="492125" cy="560388"/>
          </a:xfrm>
          <a:custGeom>
            <a:avLst/>
            <a:gdLst>
              <a:gd name="T0" fmla="*/ 310 w 310"/>
              <a:gd name="T1" fmla="*/ 0 h 353"/>
              <a:gd name="T2" fmla="*/ 0 w 310"/>
              <a:gd name="T3" fmla="*/ 244 h 353"/>
              <a:gd name="T4" fmla="*/ 310 w 310"/>
              <a:gd name="T5" fmla="*/ 353 h 353"/>
              <a:gd name="T6" fmla="*/ 310 w 310"/>
              <a:gd name="T7" fmla="*/ 344 h 353"/>
              <a:gd name="T8" fmla="*/ 310 w 310"/>
              <a:gd name="T9" fmla="*/ 0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0" h="353">
                <a:moveTo>
                  <a:pt x="310" y="0"/>
                </a:moveTo>
                <a:lnTo>
                  <a:pt x="0" y="244"/>
                </a:lnTo>
                <a:lnTo>
                  <a:pt x="310" y="353"/>
                </a:lnTo>
                <a:lnTo>
                  <a:pt x="310" y="344"/>
                </a:lnTo>
                <a:lnTo>
                  <a:pt x="310" y="0"/>
                </a:lnTo>
                <a:close/>
              </a:path>
            </a:pathLst>
          </a:custGeom>
          <a:solidFill>
            <a:srgbClr val="7A7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81" name="Freeform 383"/>
          <p:cNvSpPr/>
          <p:nvPr/>
        </p:nvSpPr>
        <p:spPr bwMode="auto">
          <a:xfrm>
            <a:off x="8024814" y="4264026"/>
            <a:ext cx="492125" cy="560388"/>
          </a:xfrm>
          <a:custGeom>
            <a:avLst/>
            <a:gdLst>
              <a:gd name="T0" fmla="*/ 310 w 310"/>
              <a:gd name="T1" fmla="*/ 0 h 353"/>
              <a:gd name="T2" fmla="*/ 0 w 310"/>
              <a:gd name="T3" fmla="*/ 244 h 353"/>
              <a:gd name="T4" fmla="*/ 310 w 310"/>
              <a:gd name="T5" fmla="*/ 353 h 353"/>
              <a:gd name="T6" fmla="*/ 310 w 310"/>
              <a:gd name="T7" fmla="*/ 344 h 353"/>
              <a:gd name="T8" fmla="*/ 310 w 310"/>
              <a:gd name="T9" fmla="*/ 0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0" h="353">
                <a:moveTo>
                  <a:pt x="310" y="0"/>
                </a:moveTo>
                <a:lnTo>
                  <a:pt x="0" y="244"/>
                </a:lnTo>
                <a:lnTo>
                  <a:pt x="310" y="353"/>
                </a:lnTo>
                <a:lnTo>
                  <a:pt x="310" y="344"/>
                </a:lnTo>
                <a:lnTo>
                  <a:pt x="31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82" name="Freeform 384"/>
          <p:cNvSpPr/>
          <p:nvPr/>
        </p:nvSpPr>
        <p:spPr bwMode="auto">
          <a:xfrm>
            <a:off x="8024814" y="1190626"/>
            <a:ext cx="1473200" cy="3460750"/>
          </a:xfrm>
          <a:custGeom>
            <a:avLst/>
            <a:gdLst>
              <a:gd name="T0" fmla="*/ 392 w 392"/>
              <a:gd name="T1" fmla="*/ 921 h 921"/>
              <a:gd name="T2" fmla="*/ 0 w 392"/>
              <a:gd name="T3" fmla="*/ 921 h 921"/>
              <a:gd name="T4" fmla="*/ 0 w 392"/>
              <a:gd name="T5" fmla="*/ 65 h 921"/>
              <a:gd name="T6" fmla="*/ 65 w 392"/>
              <a:gd name="T7" fmla="*/ 0 h 921"/>
              <a:gd name="T8" fmla="*/ 327 w 392"/>
              <a:gd name="T9" fmla="*/ 0 h 921"/>
              <a:gd name="T10" fmla="*/ 392 w 392"/>
              <a:gd name="T11" fmla="*/ 65 h 921"/>
              <a:gd name="T12" fmla="*/ 392 w 392"/>
              <a:gd name="T13" fmla="*/ 921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2" h="921">
                <a:moveTo>
                  <a:pt x="392" y="921"/>
                </a:moveTo>
                <a:cubicBezTo>
                  <a:pt x="0" y="921"/>
                  <a:pt x="0" y="921"/>
                  <a:pt x="0" y="921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9"/>
                  <a:pt x="29" y="0"/>
                  <a:pt x="65" y="0"/>
                </a:cubicBezTo>
                <a:cubicBezTo>
                  <a:pt x="327" y="0"/>
                  <a:pt x="327" y="0"/>
                  <a:pt x="327" y="0"/>
                </a:cubicBezTo>
                <a:cubicBezTo>
                  <a:pt x="363" y="0"/>
                  <a:pt x="392" y="29"/>
                  <a:pt x="392" y="65"/>
                </a:cubicBezTo>
                <a:lnTo>
                  <a:pt x="392" y="921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83" name="Freeform 385"/>
          <p:cNvSpPr/>
          <p:nvPr/>
        </p:nvSpPr>
        <p:spPr bwMode="auto">
          <a:xfrm>
            <a:off x="8024814" y="1190626"/>
            <a:ext cx="1473200" cy="838200"/>
          </a:xfrm>
          <a:custGeom>
            <a:avLst/>
            <a:gdLst>
              <a:gd name="T0" fmla="*/ 327 w 392"/>
              <a:gd name="T1" fmla="*/ 0 h 223"/>
              <a:gd name="T2" fmla="*/ 65 w 392"/>
              <a:gd name="T3" fmla="*/ 0 h 223"/>
              <a:gd name="T4" fmla="*/ 0 w 392"/>
              <a:gd name="T5" fmla="*/ 65 h 223"/>
              <a:gd name="T6" fmla="*/ 0 w 392"/>
              <a:gd name="T7" fmla="*/ 223 h 223"/>
              <a:gd name="T8" fmla="*/ 392 w 392"/>
              <a:gd name="T9" fmla="*/ 223 h 223"/>
              <a:gd name="T10" fmla="*/ 392 w 392"/>
              <a:gd name="T11" fmla="*/ 65 h 223"/>
              <a:gd name="T12" fmla="*/ 327 w 392"/>
              <a:gd name="T13" fmla="*/ 0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2" h="223">
                <a:moveTo>
                  <a:pt x="327" y="0"/>
                </a:moveTo>
                <a:cubicBezTo>
                  <a:pt x="65" y="0"/>
                  <a:pt x="65" y="0"/>
                  <a:pt x="65" y="0"/>
                </a:cubicBezTo>
                <a:cubicBezTo>
                  <a:pt x="29" y="0"/>
                  <a:pt x="0" y="29"/>
                  <a:pt x="0" y="65"/>
                </a:cubicBezTo>
                <a:cubicBezTo>
                  <a:pt x="0" y="223"/>
                  <a:pt x="0" y="223"/>
                  <a:pt x="0" y="223"/>
                </a:cubicBezTo>
                <a:cubicBezTo>
                  <a:pt x="392" y="223"/>
                  <a:pt x="392" y="223"/>
                  <a:pt x="392" y="223"/>
                </a:cubicBezTo>
                <a:cubicBezTo>
                  <a:pt x="392" y="65"/>
                  <a:pt x="392" y="65"/>
                  <a:pt x="392" y="65"/>
                </a:cubicBezTo>
                <a:cubicBezTo>
                  <a:pt x="392" y="29"/>
                  <a:pt x="363" y="0"/>
                  <a:pt x="327" y="0"/>
                </a:cubicBez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9" name="Freeform 499"/>
          <p:cNvSpPr>
            <a:spLocks noEditPoints="1"/>
          </p:cNvSpPr>
          <p:nvPr/>
        </p:nvSpPr>
        <p:spPr bwMode="auto">
          <a:xfrm>
            <a:off x="8486776" y="1370013"/>
            <a:ext cx="549275" cy="533400"/>
          </a:xfrm>
          <a:custGeom>
            <a:avLst/>
            <a:gdLst>
              <a:gd name="T0" fmla="*/ 146 w 146"/>
              <a:gd name="T1" fmla="*/ 7 h 142"/>
              <a:gd name="T2" fmla="*/ 146 w 146"/>
              <a:gd name="T3" fmla="*/ 6 h 142"/>
              <a:gd name="T4" fmla="*/ 145 w 146"/>
              <a:gd name="T5" fmla="*/ 5 h 142"/>
              <a:gd name="T6" fmla="*/ 145 w 146"/>
              <a:gd name="T7" fmla="*/ 4 h 142"/>
              <a:gd name="T8" fmla="*/ 145 w 146"/>
              <a:gd name="T9" fmla="*/ 3 h 142"/>
              <a:gd name="T10" fmla="*/ 144 w 146"/>
              <a:gd name="T11" fmla="*/ 2 h 142"/>
              <a:gd name="T12" fmla="*/ 144 w 146"/>
              <a:gd name="T13" fmla="*/ 2 h 142"/>
              <a:gd name="T14" fmla="*/ 143 w 146"/>
              <a:gd name="T15" fmla="*/ 1 h 142"/>
              <a:gd name="T16" fmla="*/ 142 w 146"/>
              <a:gd name="T17" fmla="*/ 1 h 142"/>
              <a:gd name="T18" fmla="*/ 141 w 146"/>
              <a:gd name="T19" fmla="*/ 0 h 142"/>
              <a:gd name="T20" fmla="*/ 140 w 146"/>
              <a:gd name="T21" fmla="*/ 0 h 142"/>
              <a:gd name="T22" fmla="*/ 139 w 146"/>
              <a:gd name="T23" fmla="*/ 0 h 142"/>
              <a:gd name="T24" fmla="*/ 138 w 146"/>
              <a:gd name="T25" fmla="*/ 0 h 142"/>
              <a:gd name="T26" fmla="*/ 137 w 146"/>
              <a:gd name="T27" fmla="*/ 1 h 142"/>
              <a:gd name="T28" fmla="*/ 137 w 146"/>
              <a:gd name="T29" fmla="*/ 1 h 142"/>
              <a:gd name="T30" fmla="*/ 0 w 146"/>
              <a:gd name="T31" fmla="*/ 76 h 142"/>
              <a:gd name="T32" fmla="*/ 28 w 146"/>
              <a:gd name="T33" fmla="*/ 93 h 142"/>
              <a:gd name="T34" fmla="*/ 41 w 146"/>
              <a:gd name="T35" fmla="*/ 138 h 142"/>
              <a:gd name="T36" fmla="*/ 42 w 146"/>
              <a:gd name="T37" fmla="*/ 139 h 142"/>
              <a:gd name="T38" fmla="*/ 42 w 146"/>
              <a:gd name="T39" fmla="*/ 140 h 142"/>
              <a:gd name="T40" fmla="*/ 43 w 146"/>
              <a:gd name="T41" fmla="*/ 141 h 142"/>
              <a:gd name="T42" fmla="*/ 43 w 146"/>
              <a:gd name="T43" fmla="*/ 141 h 142"/>
              <a:gd name="T44" fmla="*/ 44 w 146"/>
              <a:gd name="T45" fmla="*/ 142 h 142"/>
              <a:gd name="T46" fmla="*/ 45 w 146"/>
              <a:gd name="T47" fmla="*/ 142 h 142"/>
              <a:gd name="T48" fmla="*/ 46 w 146"/>
              <a:gd name="T49" fmla="*/ 142 h 142"/>
              <a:gd name="T50" fmla="*/ 47 w 146"/>
              <a:gd name="T51" fmla="*/ 142 h 142"/>
              <a:gd name="T52" fmla="*/ 48 w 146"/>
              <a:gd name="T53" fmla="*/ 142 h 142"/>
              <a:gd name="T54" fmla="*/ 49 w 146"/>
              <a:gd name="T55" fmla="*/ 142 h 142"/>
              <a:gd name="T56" fmla="*/ 49 w 146"/>
              <a:gd name="T57" fmla="*/ 141 h 142"/>
              <a:gd name="T58" fmla="*/ 50 w 146"/>
              <a:gd name="T59" fmla="*/ 141 h 142"/>
              <a:gd name="T60" fmla="*/ 80 w 146"/>
              <a:gd name="T61" fmla="*/ 118 h 142"/>
              <a:gd name="T62" fmla="*/ 98 w 146"/>
              <a:gd name="T63" fmla="*/ 127 h 142"/>
              <a:gd name="T64" fmla="*/ 104 w 146"/>
              <a:gd name="T65" fmla="*/ 122 h 142"/>
              <a:gd name="T66" fmla="*/ 145 w 146"/>
              <a:gd name="T67" fmla="*/ 8 h 142"/>
              <a:gd name="T68" fmla="*/ 48 w 146"/>
              <a:gd name="T69" fmla="*/ 118 h 142"/>
              <a:gd name="T70" fmla="*/ 53 w 146"/>
              <a:gd name="T71" fmla="*/ 105 h 142"/>
              <a:gd name="T72" fmla="*/ 48 w 146"/>
              <a:gd name="T73" fmla="*/ 89 h 142"/>
              <a:gd name="T74" fmla="*/ 100 w 146"/>
              <a:gd name="T75" fmla="*/ 44 h 142"/>
              <a:gd name="T76" fmla="*/ 82 w 146"/>
              <a:gd name="T77" fmla="*/ 43 h 142"/>
              <a:gd name="T78" fmla="*/ 20 w 146"/>
              <a:gd name="T79" fmla="*/ 76 h 142"/>
              <a:gd name="T80" fmla="*/ 61 w 146"/>
              <a:gd name="T81" fmla="*/ 118 h 142"/>
              <a:gd name="T82" fmla="*/ 68 w 146"/>
              <a:gd name="T83" fmla="*/ 112 h 142"/>
              <a:gd name="T84" fmla="*/ 95 w 146"/>
              <a:gd name="T85" fmla="*/ 112 h 142"/>
              <a:gd name="T86" fmla="*/ 82 w 146"/>
              <a:gd name="T87" fmla="*/ 106 h 142"/>
              <a:gd name="T88" fmla="*/ 122 w 146"/>
              <a:gd name="T89" fmla="*/ 37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6" h="142">
                <a:moveTo>
                  <a:pt x="145" y="8"/>
                </a:moveTo>
                <a:cubicBezTo>
                  <a:pt x="146" y="7"/>
                  <a:pt x="146" y="7"/>
                  <a:pt x="146" y="7"/>
                </a:cubicBezTo>
                <a:cubicBezTo>
                  <a:pt x="146" y="7"/>
                  <a:pt x="146" y="7"/>
                  <a:pt x="146" y="7"/>
                </a:cubicBezTo>
                <a:cubicBezTo>
                  <a:pt x="146" y="6"/>
                  <a:pt x="146" y="6"/>
                  <a:pt x="146" y="6"/>
                </a:cubicBezTo>
                <a:cubicBezTo>
                  <a:pt x="146" y="6"/>
                  <a:pt x="146" y="6"/>
                  <a:pt x="146" y="6"/>
                </a:cubicBezTo>
                <a:cubicBezTo>
                  <a:pt x="145" y="5"/>
                  <a:pt x="145" y="5"/>
                  <a:pt x="145" y="5"/>
                </a:cubicBezTo>
                <a:cubicBezTo>
                  <a:pt x="145" y="5"/>
                  <a:pt x="145" y="5"/>
                  <a:pt x="145" y="5"/>
                </a:cubicBezTo>
                <a:cubicBezTo>
                  <a:pt x="145" y="4"/>
                  <a:pt x="145" y="4"/>
                  <a:pt x="145" y="4"/>
                </a:cubicBezTo>
                <a:cubicBezTo>
                  <a:pt x="145" y="4"/>
                  <a:pt x="145" y="4"/>
                  <a:pt x="145" y="4"/>
                </a:cubicBezTo>
                <a:cubicBezTo>
                  <a:pt x="145" y="3"/>
                  <a:pt x="145" y="3"/>
                  <a:pt x="145" y="3"/>
                </a:cubicBezTo>
                <a:cubicBezTo>
                  <a:pt x="144" y="2"/>
                  <a:pt x="144" y="2"/>
                  <a:pt x="144" y="2"/>
                </a:cubicBezTo>
                <a:cubicBezTo>
                  <a:pt x="144" y="2"/>
                  <a:pt x="144" y="2"/>
                  <a:pt x="144" y="2"/>
                </a:cubicBezTo>
                <a:cubicBezTo>
                  <a:pt x="144" y="2"/>
                  <a:pt x="144" y="2"/>
                  <a:pt x="144" y="2"/>
                </a:cubicBezTo>
                <a:cubicBezTo>
                  <a:pt x="144" y="2"/>
                  <a:pt x="144" y="2"/>
                  <a:pt x="144" y="2"/>
                </a:cubicBezTo>
                <a:cubicBezTo>
                  <a:pt x="144" y="1"/>
                  <a:pt x="144" y="1"/>
                  <a:pt x="144" y="1"/>
                </a:cubicBezTo>
                <a:cubicBezTo>
                  <a:pt x="143" y="1"/>
                  <a:pt x="143" y="1"/>
                  <a:pt x="143" y="1"/>
                </a:cubicBezTo>
                <a:cubicBezTo>
                  <a:pt x="143" y="1"/>
                  <a:pt x="143" y="1"/>
                  <a:pt x="143" y="1"/>
                </a:cubicBezTo>
                <a:cubicBezTo>
                  <a:pt x="142" y="1"/>
                  <a:pt x="142" y="1"/>
                  <a:pt x="142" y="1"/>
                </a:cubicBezTo>
                <a:cubicBezTo>
                  <a:pt x="142" y="0"/>
                  <a:pt x="142" y="0"/>
                  <a:pt x="142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0" y="0"/>
                  <a:pt x="140" y="0"/>
                  <a:pt x="140" y="0"/>
                </a:cubicBezTo>
                <a:cubicBezTo>
                  <a:pt x="140" y="0"/>
                  <a:pt x="140" y="0"/>
                  <a:pt x="140" y="0"/>
                </a:cubicBezTo>
                <a:cubicBezTo>
                  <a:pt x="139" y="0"/>
                  <a:pt x="139" y="0"/>
                  <a:pt x="139" y="0"/>
                </a:cubicBezTo>
                <a:cubicBezTo>
                  <a:pt x="139" y="0"/>
                  <a:pt x="139" y="0"/>
                  <a:pt x="139" y="0"/>
                </a:cubicBezTo>
                <a:cubicBezTo>
                  <a:pt x="138" y="0"/>
                  <a:pt x="138" y="0"/>
                  <a:pt x="138" y="0"/>
                </a:cubicBezTo>
                <a:cubicBezTo>
                  <a:pt x="138" y="0"/>
                  <a:pt x="138" y="0"/>
                  <a:pt x="138" y="0"/>
                </a:cubicBezTo>
                <a:cubicBezTo>
                  <a:pt x="137" y="1"/>
                  <a:pt x="137" y="1"/>
                  <a:pt x="137" y="1"/>
                </a:cubicBezTo>
                <a:cubicBezTo>
                  <a:pt x="137" y="1"/>
                  <a:pt x="137" y="1"/>
                  <a:pt x="137" y="1"/>
                </a:cubicBezTo>
                <a:cubicBezTo>
                  <a:pt x="137" y="1"/>
                  <a:pt x="137" y="1"/>
                  <a:pt x="137" y="1"/>
                </a:cubicBezTo>
                <a:cubicBezTo>
                  <a:pt x="4" y="71"/>
                  <a:pt x="4" y="71"/>
                  <a:pt x="4" y="71"/>
                </a:cubicBezTo>
                <a:cubicBezTo>
                  <a:pt x="2" y="72"/>
                  <a:pt x="0" y="74"/>
                  <a:pt x="0" y="76"/>
                </a:cubicBezTo>
                <a:cubicBezTo>
                  <a:pt x="0" y="79"/>
                  <a:pt x="2" y="81"/>
                  <a:pt x="4" y="82"/>
                </a:cubicBezTo>
                <a:cubicBezTo>
                  <a:pt x="28" y="93"/>
                  <a:pt x="28" y="93"/>
                  <a:pt x="28" y="93"/>
                </a:cubicBezTo>
                <a:cubicBezTo>
                  <a:pt x="41" y="138"/>
                  <a:pt x="41" y="138"/>
                  <a:pt x="41" y="138"/>
                </a:cubicBezTo>
                <a:cubicBezTo>
                  <a:pt x="41" y="138"/>
                  <a:pt x="41" y="138"/>
                  <a:pt x="41" y="138"/>
                </a:cubicBezTo>
                <a:cubicBezTo>
                  <a:pt x="41" y="139"/>
                  <a:pt x="41" y="139"/>
                  <a:pt x="41" y="139"/>
                </a:cubicBezTo>
                <a:cubicBezTo>
                  <a:pt x="42" y="139"/>
                  <a:pt x="42" y="139"/>
                  <a:pt x="42" y="139"/>
                </a:cubicBezTo>
                <a:cubicBezTo>
                  <a:pt x="42" y="139"/>
                  <a:pt x="42" y="139"/>
                  <a:pt x="42" y="139"/>
                </a:cubicBezTo>
                <a:cubicBezTo>
                  <a:pt x="42" y="140"/>
                  <a:pt x="42" y="140"/>
                  <a:pt x="42" y="140"/>
                </a:cubicBezTo>
                <a:cubicBezTo>
                  <a:pt x="42" y="140"/>
                  <a:pt x="42" y="140"/>
                  <a:pt x="42" y="140"/>
                </a:cubicBezTo>
                <a:cubicBezTo>
                  <a:pt x="43" y="141"/>
                  <a:pt x="43" y="141"/>
                  <a:pt x="43" y="141"/>
                </a:cubicBezTo>
                <a:cubicBezTo>
                  <a:pt x="43" y="141"/>
                  <a:pt x="43" y="141"/>
                  <a:pt x="43" y="141"/>
                </a:cubicBezTo>
                <a:cubicBezTo>
                  <a:pt x="43" y="141"/>
                  <a:pt x="43" y="141"/>
                  <a:pt x="43" y="141"/>
                </a:cubicBezTo>
                <a:cubicBezTo>
                  <a:pt x="44" y="141"/>
                  <a:pt x="44" y="141"/>
                  <a:pt x="44" y="141"/>
                </a:cubicBezTo>
                <a:cubicBezTo>
                  <a:pt x="44" y="142"/>
                  <a:pt x="44" y="142"/>
                  <a:pt x="44" y="142"/>
                </a:cubicBezTo>
                <a:cubicBezTo>
                  <a:pt x="45" y="142"/>
                  <a:pt x="45" y="142"/>
                  <a:pt x="45" y="142"/>
                </a:cubicBezTo>
                <a:cubicBezTo>
                  <a:pt x="45" y="142"/>
                  <a:pt x="45" y="142"/>
                  <a:pt x="45" y="142"/>
                </a:cubicBezTo>
                <a:cubicBezTo>
                  <a:pt x="46" y="142"/>
                  <a:pt x="46" y="142"/>
                  <a:pt x="46" y="142"/>
                </a:cubicBezTo>
                <a:cubicBezTo>
                  <a:pt x="46" y="142"/>
                  <a:pt x="46" y="142"/>
                  <a:pt x="46" y="142"/>
                </a:cubicBezTo>
                <a:cubicBezTo>
                  <a:pt x="46" y="142"/>
                  <a:pt x="46" y="142"/>
                  <a:pt x="46" y="142"/>
                </a:cubicBezTo>
                <a:cubicBezTo>
                  <a:pt x="47" y="142"/>
                  <a:pt x="47" y="142"/>
                  <a:pt x="47" y="142"/>
                </a:cubicBezTo>
                <a:cubicBezTo>
                  <a:pt x="47" y="142"/>
                  <a:pt x="47" y="142"/>
                  <a:pt x="47" y="142"/>
                </a:cubicBezTo>
                <a:cubicBezTo>
                  <a:pt x="48" y="142"/>
                  <a:pt x="48" y="142"/>
                  <a:pt x="48" y="142"/>
                </a:cubicBezTo>
                <a:cubicBezTo>
                  <a:pt x="48" y="142"/>
                  <a:pt x="48" y="142"/>
                  <a:pt x="48" y="142"/>
                </a:cubicBezTo>
                <a:cubicBezTo>
                  <a:pt x="49" y="142"/>
                  <a:pt x="49" y="142"/>
                  <a:pt x="49" y="142"/>
                </a:cubicBezTo>
                <a:cubicBezTo>
                  <a:pt x="49" y="142"/>
                  <a:pt x="49" y="142"/>
                  <a:pt x="49" y="142"/>
                </a:cubicBezTo>
                <a:cubicBezTo>
                  <a:pt x="49" y="141"/>
                  <a:pt x="49" y="141"/>
                  <a:pt x="49" y="141"/>
                </a:cubicBezTo>
                <a:cubicBezTo>
                  <a:pt x="50" y="141"/>
                  <a:pt x="50" y="141"/>
                  <a:pt x="50" y="141"/>
                </a:cubicBezTo>
                <a:cubicBezTo>
                  <a:pt x="50" y="141"/>
                  <a:pt x="50" y="141"/>
                  <a:pt x="50" y="141"/>
                </a:cubicBezTo>
                <a:cubicBezTo>
                  <a:pt x="50" y="141"/>
                  <a:pt x="50" y="141"/>
                  <a:pt x="50" y="141"/>
                </a:cubicBezTo>
                <a:cubicBezTo>
                  <a:pt x="80" y="118"/>
                  <a:pt x="80" y="118"/>
                  <a:pt x="80" y="118"/>
                </a:cubicBezTo>
                <a:cubicBezTo>
                  <a:pt x="96" y="126"/>
                  <a:pt x="96" y="126"/>
                  <a:pt x="96" y="126"/>
                </a:cubicBezTo>
                <a:cubicBezTo>
                  <a:pt x="97" y="126"/>
                  <a:pt x="97" y="127"/>
                  <a:pt x="98" y="127"/>
                </a:cubicBezTo>
                <a:cubicBezTo>
                  <a:pt x="99" y="127"/>
                  <a:pt x="100" y="126"/>
                  <a:pt x="101" y="126"/>
                </a:cubicBezTo>
                <a:cubicBezTo>
                  <a:pt x="102" y="125"/>
                  <a:pt x="103" y="124"/>
                  <a:pt x="104" y="122"/>
                </a:cubicBezTo>
                <a:cubicBezTo>
                  <a:pt x="145" y="8"/>
                  <a:pt x="145" y="8"/>
                  <a:pt x="145" y="8"/>
                </a:cubicBezTo>
                <a:cubicBezTo>
                  <a:pt x="145" y="8"/>
                  <a:pt x="145" y="8"/>
                  <a:pt x="145" y="8"/>
                </a:cubicBezTo>
                <a:close/>
                <a:moveTo>
                  <a:pt x="53" y="105"/>
                </a:moveTo>
                <a:cubicBezTo>
                  <a:pt x="48" y="118"/>
                  <a:pt x="48" y="118"/>
                  <a:pt x="48" y="118"/>
                </a:cubicBezTo>
                <a:cubicBezTo>
                  <a:pt x="43" y="100"/>
                  <a:pt x="43" y="100"/>
                  <a:pt x="43" y="100"/>
                </a:cubicBezTo>
                <a:lnTo>
                  <a:pt x="53" y="105"/>
                </a:lnTo>
                <a:close/>
                <a:moveTo>
                  <a:pt x="59" y="95"/>
                </a:moveTo>
                <a:cubicBezTo>
                  <a:pt x="48" y="89"/>
                  <a:pt x="48" y="89"/>
                  <a:pt x="48" y="89"/>
                </a:cubicBezTo>
                <a:cubicBezTo>
                  <a:pt x="44" y="88"/>
                  <a:pt x="44" y="88"/>
                  <a:pt x="44" y="88"/>
                </a:cubicBezTo>
                <a:cubicBezTo>
                  <a:pt x="100" y="44"/>
                  <a:pt x="100" y="44"/>
                  <a:pt x="100" y="44"/>
                </a:cubicBezTo>
                <a:lnTo>
                  <a:pt x="59" y="95"/>
                </a:lnTo>
                <a:close/>
                <a:moveTo>
                  <a:pt x="82" y="43"/>
                </a:moveTo>
                <a:cubicBezTo>
                  <a:pt x="32" y="82"/>
                  <a:pt x="32" y="82"/>
                  <a:pt x="32" y="82"/>
                </a:cubicBezTo>
                <a:cubicBezTo>
                  <a:pt x="20" y="76"/>
                  <a:pt x="20" y="76"/>
                  <a:pt x="20" y="76"/>
                </a:cubicBezTo>
                <a:lnTo>
                  <a:pt x="82" y="43"/>
                </a:lnTo>
                <a:close/>
                <a:moveTo>
                  <a:pt x="61" y="118"/>
                </a:moveTo>
                <a:cubicBezTo>
                  <a:pt x="64" y="110"/>
                  <a:pt x="64" y="110"/>
                  <a:pt x="64" y="110"/>
                </a:cubicBezTo>
                <a:cubicBezTo>
                  <a:pt x="68" y="112"/>
                  <a:pt x="68" y="112"/>
                  <a:pt x="68" y="112"/>
                </a:cubicBezTo>
                <a:lnTo>
                  <a:pt x="61" y="118"/>
                </a:lnTo>
                <a:close/>
                <a:moveTo>
                  <a:pt x="95" y="112"/>
                </a:moveTo>
                <a:cubicBezTo>
                  <a:pt x="82" y="106"/>
                  <a:pt x="82" y="106"/>
                  <a:pt x="82" y="106"/>
                </a:cubicBezTo>
                <a:cubicBezTo>
                  <a:pt x="82" y="106"/>
                  <a:pt x="82" y="106"/>
                  <a:pt x="82" y="106"/>
                </a:cubicBezTo>
                <a:cubicBezTo>
                  <a:pt x="70" y="100"/>
                  <a:pt x="70" y="100"/>
                  <a:pt x="70" y="100"/>
                </a:cubicBezTo>
                <a:cubicBezTo>
                  <a:pt x="122" y="37"/>
                  <a:pt x="122" y="37"/>
                  <a:pt x="122" y="37"/>
                </a:cubicBezTo>
                <a:lnTo>
                  <a:pt x="95" y="11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0" name="Rectangle 500"/>
          <p:cNvSpPr>
            <a:spLocks noChangeArrowheads="1"/>
          </p:cNvSpPr>
          <p:nvPr/>
        </p:nvSpPr>
        <p:spPr bwMode="auto">
          <a:xfrm>
            <a:off x="2963863" y="5608638"/>
            <a:ext cx="43601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1700" b="1">
                <a:solidFill>
                  <a:srgbClr val="000000"/>
                </a:solidFill>
                <a:latin typeface="Times New Roman" panose="02020603050405020304" pitchFamily="18" charset="0"/>
              </a:rPr>
              <a:t>2007</a:t>
            </a:r>
            <a:endParaRPr lang="zh-CN" altLang="zh-CN" b="1">
              <a:solidFill>
                <a:prstClr val="black"/>
              </a:solidFill>
            </a:endParaRPr>
          </a:p>
        </p:txBody>
      </p:sp>
      <p:sp>
        <p:nvSpPr>
          <p:cNvPr id="101" name="Rectangle 501"/>
          <p:cNvSpPr>
            <a:spLocks noChangeArrowheads="1"/>
          </p:cNvSpPr>
          <p:nvPr/>
        </p:nvSpPr>
        <p:spPr bwMode="auto">
          <a:xfrm>
            <a:off x="4729163" y="5608638"/>
            <a:ext cx="43601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1700" b="1">
                <a:solidFill>
                  <a:srgbClr val="000000"/>
                </a:solidFill>
                <a:latin typeface="Times New Roman" panose="02020603050405020304" pitchFamily="18" charset="0"/>
              </a:rPr>
              <a:t>2013</a:t>
            </a:r>
            <a:endParaRPr lang="zh-CN" altLang="zh-CN" b="1">
              <a:solidFill>
                <a:prstClr val="black"/>
              </a:solidFill>
            </a:endParaRPr>
          </a:p>
        </p:txBody>
      </p:sp>
      <p:sp>
        <p:nvSpPr>
          <p:cNvPr id="102" name="Rectangle 502"/>
          <p:cNvSpPr>
            <a:spLocks noChangeArrowheads="1"/>
          </p:cNvSpPr>
          <p:nvPr/>
        </p:nvSpPr>
        <p:spPr bwMode="auto">
          <a:xfrm>
            <a:off x="6494463" y="5608638"/>
            <a:ext cx="43601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17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2015</a:t>
            </a:r>
            <a:endParaRPr lang="zh-CN" altLang="zh-CN" b="1" dirty="0">
              <a:solidFill>
                <a:prstClr val="black"/>
              </a:solidFill>
            </a:endParaRPr>
          </a:p>
        </p:txBody>
      </p:sp>
      <p:sp>
        <p:nvSpPr>
          <p:cNvPr id="103" name="Rectangle 503"/>
          <p:cNvSpPr>
            <a:spLocks noChangeArrowheads="1"/>
          </p:cNvSpPr>
          <p:nvPr/>
        </p:nvSpPr>
        <p:spPr bwMode="auto">
          <a:xfrm>
            <a:off x="8259763" y="5608638"/>
            <a:ext cx="51752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2018</a:t>
            </a:r>
            <a:endParaRPr lang="zh-CN" altLang="zh-CN" dirty="0">
              <a:solidFill>
                <a:prstClr val="black"/>
              </a:solidFill>
            </a:endParaRPr>
          </a:p>
        </p:txBody>
      </p:sp>
      <p:sp>
        <p:nvSpPr>
          <p:cNvPr id="452" name="iŝļîdè"/>
          <p:cNvSpPr txBox="1"/>
          <p:nvPr/>
        </p:nvSpPr>
        <p:spPr>
          <a:xfrm flipH="1">
            <a:off x="2731761" y="3047039"/>
            <a:ext cx="1473748" cy="801648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normAutofit fontScale="925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zh-CN" altLang="en-US" sz="1100" kern="0" dirty="0">
                <a:solidFill>
                  <a:srgbClr val="000000"/>
                </a:solidFill>
                <a:latin typeface="Arial" panose="020B0604020202020204"/>
              </a:rPr>
              <a:t>您的内容打在这里，或者通过复制您的文本后，在此框中选择粘贴，并选择只保留文字。</a:t>
            </a:r>
            <a:endParaRPr lang="en-US" altLang="zh-CN" sz="1100" kern="0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53" name="iṡ1iḍê"/>
          <p:cNvSpPr/>
          <p:nvPr/>
        </p:nvSpPr>
        <p:spPr>
          <a:xfrm flipH="1">
            <a:off x="2721675" y="2684841"/>
            <a:ext cx="1473748" cy="507831"/>
          </a:xfrm>
          <a:prstGeom prst="rect">
            <a:avLst/>
          </a:prstGeom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zh-CN" altLang="en-US" sz="1600" b="1" dirty="0">
                <a:solidFill>
                  <a:srgbClr val="000000"/>
                </a:solidFill>
                <a:latin typeface="Arial" panose="020B0604020202020204"/>
              </a:rPr>
              <a:t>标题文字添加</a:t>
            </a:r>
          </a:p>
        </p:txBody>
      </p:sp>
      <p:sp>
        <p:nvSpPr>
          <p:cNvPr id="454" name="iŝļîdè"/>
          <p:cNvSpPr txBox="1"/>
          <p:nvPr/>
        </p:nvSpPr>
        <p:spPr>
          <a:xfrm flipH="1">
            <a:off x="4480966" y="3047039"/>
            <a:ext cx="1473748" cy="801648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normAutofit fontScale="925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zh-CN" altLang="en-US" sz="1100" kern="0" dirty="0">
                <a:solidFill>
                  <a:srgbClr val="000000"/>
                </a:solidFill>
                <a:latin typeface="Arial" panose="020B0604020202020204"/>
              </a:rPr>
              <a:t>您的内容打在这里，或者通过复制您的文本后，在此框中选择粘贴，并选择只保留文字。</a:t>
            </a:r>
            <a:endParaRPr lang="en-US" altLang="zh-CN" sz="1100" kern="0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55" name="iṡ1iḍê"/>
          <p:cNvSpPr/>
          <p:nvPr/>
        </p:nvSpPr>
        <p:spPr>
          <a:xfrm flipH="1">
            <a:off x="4470880" y="2684841"/>
            <a:ext cx="1473748" cy="507831"/>
          </a:xfrm>
          <a:prstGeom prst="rect">
            <a:avLst/>
          </a:prstGeom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zh-CN" altLang="en-US" sz="1600" b="1" dirty="0">
                <a:solidFill>
                  <a:srgbClr val="000000"/>
                </a:solidFill>
                <a:latin typeface="Arial" panose="020B0604020202020204"/>
              </a:rPr>
              <a:t>标题文字添加</a:t>
            </a:r>
          </a:p>
        </p:txBody>
      </p:sp>
      <p:sp>
        <p:nvSpPr>
          <p:cNvPr id="456" name="iŝļîdè"/>
          <p:cNvSpPr txBox="1"/>
          <p:nvPr/>
        </p:nvSpPr>
        <p:spPr>
          <a:xfrm flipH="1">
            <a:off x="6230171" y="3047038"/>
            <a:ext cx="1473748" cy="801649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normAutofit fontScale="925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zh-CN" altLang="en-US" sz="1100" kern="0" dirty="0">
                <a:solidFill>
                  <a:srgbClr val="000000"/>
                </a:solidFill>
                <a:latin typeface="Arial" panose="020B0604020202020204"/>
              </a:rPr>
              <a:t>您的内容打在这里，或者通过复制您的文本后，在此框中选择粘贴，并选择只保留文字。</a:t>
            </a:r>
            <a:endParaRPr lang="en-US" altLang="zh-CN" sz="1100" kern="0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57" name="iṡ1iḍê"/>
          <p:cNvSpPr/>
          <p:nvPr/>
        </p:nvSpPr>
        <p:spPr>
          <a:xfrm flipH="1">
            <a:off x="6220085" y="2684841"/>
            <a:ext cx="1473748" cy="507831"/>
          </a:xfrm>
          <a:prstGeom prst="rect">
            <a:avLst/>
          </a:prstGeom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zh-CN" altLang="en-US" sz="1600" b="1" dirty="0">
                <a:solidFill>
                  <a:srgbClr val="000000"/>
                </a:solidFill>
                <a:latin typeface="Arial" panose="020B0604020202020204"/>
              </a:rPr>
              <a:t>标题文字添加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8035371" y="2604464"/>
            <a:ext cx="1483834" cy="1244223"/>
            <a:chOff x="7969290" y="2684841"/>
            <a:chExt cx="1483834" cy="961438"/>
          </a:xfrm>
        </p:grpSpPr>
        <p:sp>
          <p:nvSpPr>
            <p:cNvPr id="458" name="iŝļîdè"/>
            <p:cNvSpPr txBox="1"/>
            <p:nvPr/>
          </p:nvSpPr>
          <p:spPr>
            <a:xfrm flipH="1">
              <a:off x="7979376" y="3047039"/>
              <a:ext cx="1473748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fontScale="925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1100" kern="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100" kern="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459" name="iṡ1iḍê"/>
            <p:cNvSpPr/>
            <p:nvPr/>
          </p:nvSpPr>
          <p:spPr>
            <a:xfrm flipH="1">
              <a:off x="7969290" y="2684841"/>
              <a:ext cx="1473748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1600" b="1" dirty="0">
                  <a:solidFill>
                    <a:srgbClr val="000000"/>
                  </a:solidFill>
                  <a:latin typeface="Arial" panose="020B0604020202020204"/>
                </a:rPr>
                <a:t>标题文字添加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任意多边形 189"/>
          <p:cNvSpPr/>
          <p:nvPr/>
        </p:nvSpPr>
        <p:spPr bwMode="auto">
          <a:xfrm>
            <a:off x="7570787" y="12247"/>
            <a:ext cx="4561203" cy="2175399"/>
          </a:xfrm>
          <a:custGeom>
            <a:avLst/>
            <a:gdLst>
              <a:gd name="connsiteX0" fmla="*/ 0 w 5442702"/>
              <a:gd name="connsiteY0" fmla="*/ 0 h 2175399"/>
              <a:gd name="connsiteX1" fmla="*/ 5438845 w 5442702"/>
              <a:gd name="connsiteY1" fmla="*/ 0 h 2175399"/>
              <a:gd name="connsiteX2" fmla="*/ 5442287 w 5442702"/>
              <a:gd name="connsiteY2" fmla="*/ 70644 h 2175399"/>
              <a:gd name="connsiteX3" fmla="*/ 4842148 w 5442702"/>
              <a:gd name="connsiteY3" fmla="*/ 1649310 h 2175399"/>
              <a:gd name="connsiteX4" fmla="*/ 2698709 w 5442702"/>
              <a:gd name="connsiteY4" fmla="*/ 1947518 h 2175399"/>
              <a:gd name="connsiteX5" fmla="*/ 2295011 w 5442702"/>
              <a:gd name="connsiteY5" fmla="*/ 1543495 h 2175399"/>
              <a:gd name="connsiteX6" fmla="*/ 2006656 w 5442702"/>
              <a:gd name="connsiteY6" fmla="*/ 947080 h 2175399"/>
              <a:gd name="connsiteX7" fmla="*/ 1141591 w 5442702"/>
              <a:gd name="connsiteY7" fmla="*/ 658492 h 2175399"/>
              <a:gd name="connsiteX8" fmla="*/ 247690 w 5442702"/>
              <a:gd name="connsiteY8" fmla="*/ 446860 h 2175399"/>
              <a:gd name="connsiteX9" fmla="*/ 26693 w 5442702"/>
              <a:gd name="connsiteY9" fmla="*/ 106811 h 2175399"/>
              <a:gd name="connsiteX10" fmla="*/ 0 w 5442702"/>
              <a:gd name="connsiteY10" fmla="*/ 0 h 2175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42702" h="2175399">
                <a:moveTo>
                  <a:pt x="0" y="0"/>
                </a:moveTo>
                <a:lnTo>
                  <a:pt x="5438845" y="0"/>
                </a:lnTo>
                <a:lnTo>
                  <a:pt x="5442287" y="70644"/>
                </a:lnTo>
                <a:cubicBezTo>
                  <a:pt x="5453101" y="653682"/>
                  <a:pt x="5253054" y="1238072"/>
                  <a:pt x="4842148" y="1649310"/>
                </a:cubicBezTo>
                <a:cubicBezTo>
                  <a:pt x="4284661" y="2197628"/>
                  <a:pt x="3361925" y="2351541"/>
                  <a:pt x="2698709" y="1947518"/>
                </a:cubicBezTo>
                <a:cubicBezTo>
                  <a:pt x="2535307" y="1841702"/>
                  <a:pt x="2391129" y="1707028"/>
                  <a:pt x="2295011" y="1543495"/>
                </a:cubicBezTo>
                <a:cubicBezTo>
                  <a:pt x="2189281" y="1351103"/>
                  <a:pt x="2150834" y="1110613"/>
                  <a:pt x="2006656" y="947080"/>
                </a:cubicBezTo>
                <a:cubicBezTo>
                  <a:pt x="1804807" y="706590"/>
                  <a:pt x="1458782" y="668111"/>
                  <a:pt x="1141591" y="658492"/>
                </a:cubicBezTo>
                <a:cubicBezTo>
                  <a:pt x="834012" y="648872"/>
                  <a:pt x="487986" y="648872"/>
                  <a:pt x="247690" y="446860"/>
                </a:cubicBezTo>
                <a:cubicBezTo>
                  <a:pt x="139557" y="356676"/>
                  <a:pt x="69271" y="238085"/>
                  <a:pt x="26693" y="106811"/>
                </a:cubicBezTo>
                <a:lnTo>
                  <a:pt x="0" y="0"/>
                </a:lnTo>
                <a:close/>
              </a:path>
            </a:pathLst>
          </a:custGeom>
          <a:solidFill>
            <a:srgbClr val="E7F6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4" name="任意多边形 173"/>
          <p:cNvSpPr/>
          <p:nvPr/>
        </p:nvSpPr>
        <p:spPr bwMode="auto">
          <a:xfrm>
            <a:off x="9455727" y="-40645"/>
            <a:ext cx="2726749" cy="5828544"/>
          </a:xfrm>
          <a:custGeom>
            <a:avLst/>
            <a:gdLst>
              <a:gd name="connsiteX0" fmla="*/ 2358531 w 3955273"/>
              <a:gd name="connsiteY0" fmla="*/ 69 h 5828544"/>
              <a:gd name="connsiteX1" fmla="*/ 3880261 w 3955273"/>
              <a:gd name="connsiteY1" fmla="*/ 37353 h 5828544"/>
              <a:gd name="connsiteX2" fmla="*/ 3955273 w 3955273"/>
              <a:gd name="connsiteY2" fmla="*/ 40973 h 5828544"/>
              <a:gd name="connsiteX3" fmla="*/ 3955273 w 3955273"/>
              <a:gd name="connsiteY3" fmla="*/ 5828544 h 5828544"/>
              <a:gd name="connsiteX4" fmla="*/ 3906384 w 3955273"/>
              <a:gd name="connsiteY4" fmla="*/ 5810397 h 5828544"/>
              <a:gd name="connsiteX5" fmla="*/ 3303757 w 3955273"/>
              <a:gd name="connsiteY5" fmla="*/ 5377419 h 5828544"/>
              <a:gd name="connsiteX6" fmla="*/ 2996289 w 3955273"/>
              <a:gd name="connsiteY6" fmla="*/ 5011793 h 5828544"/>
              <a:gd name="connsiteX7" fmla="*/ 2314092 w 3955273"/>
              <a:gd name="connsiteY7" fmla="*/ 4598058 h 5828544"/>
              <a:gd name="connsiteX8" fmla="*/ 1583854 w 3955273"/>
              <a:gd name="connsiteY8" fmla="*/ 4396001 h 5828544"/>
              <a:gd name="connsiteX9" fmla="*/ 1065001 w 3955273"/>
              <a:gd name="connsiteY9" fmla="*/ 3270258 h 5828544"/>
              <a:gd name="connsiteX10" fmla="*/ 1257169 w 3955273"/>
              <a:gd name="connsiteY10" fmla="*/ 2077162 h 5828544"/>
              <a:gd name="connsiteX11" fmla="*/ 805574 w 3955273"/>
              <a:gd name="connsiteY11" fmla="*/ 1499858 h 5828544"/>
              <a:gd name="connsiteX12" fmla="*/ 190637 w 3955273"/>
              <a:gd name="connsiteY12" fmla="*/ 1076501 h 5828544"/>
              <a:gd name="connsiteX13" fmla="*/ 344371 w 3955273"/>
              <a:gd name="connsiteY13" fmla="*/ 152814 h 5828544"/>
              <a:gd name="connsiteX14" fmla="*/ 844008 w 3955273"/>
              <a:gd name="connsiteY14" fmla="*/ 56597 h 5828544"/>
              <a:gd name="connsiteX15" fmla="*/ 2358531 w 3955273"/>
              <a:gd name="connsiteY15" fmla="*/ 69 h 582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55273" h="5828544">
                <a:moveTo>
                  <a:pt x="2358531" y="69"/>
                </a:moveTo>
                <a:cubicBezTo>
                  <a:pt x="2864173" y="1272"/>
                  <a:pt x="3371016" y="18110"/>
                  <a:pt x="3880261" y="37353"/>
                </a:cubicBezTo>
                <a:lnTo>
                  <a:pt x="3955273" y="40973"/>
                </a:lnTo>
                <a:lnTo>
                  <a:pt x="3955273" y="5828544"/>
                </a:lnTo>
                <a:lnTo>
                  <a:pt x="3906384" y="5810397"/>
                </a:lnTo>
                <a:cubicBezTo>
                  <a:pt x="3678485" y="5709369"/>
                  <a:pt x="3469502" y="5565043"/>
                  <a:pt x="3303757" y="5377419"/>
                </a:cubicBezTo>
                <a:cubicBezTo>
                  <a:pt x="3198065" y="5261958"/>
                  <a:pt x="3111589" y="5127253"/>
                  <a:pt x="2996289" y="5011793"/>
                </a:cubicBezTo>
                <a:cubicBezTo>
                  <a:pt x="2813729" y="4819358"/>
                  <a:pt x="2573519" y="4675032"/>
                  <a:pt x="2314092" y="4598058"/>
                </a:cubicBezTo>
                <a:cubicBezTo>
                  <a:pt x="2073883" y="4530706"/>
                  <a:pt x="1804847" y="4521084"/>
                  <a:pt x="1583854" y="4396001"/>
                </a:cubicBezTo>
                <a:cubicBezTo>
                  <a:pt x="1189910" y="4174701"/>
                  <a:pt x="1045784" y="3703236"/>
                  <a:pt x="1065001" y="3270258"/>
                </a:cubicBezTo>
                <a:cubicBezTo>
                  <a:pt x="1084218" y="2875766"/>
                  <a:pt x="1324428" y="2471653"/>
                  <a:pt x="1257169" y="2077162"/>
                </a:cubicBezTo>
                <a:cubicBezTo>
                  <a:pt x="1209127" y="1798131"/>
                  <a:pt x="1045784" y="1634562"/>
                  <a:pt x="805574" y="1499858"/>
                </a:cubicBezTo>
                <a:cubicBezTo>
                  <a:pt x="594189" y="1374775"/>
                  <a:pt x="363588" y="1259314"/>
                  <a:pt x="190637" y="1076501"/>
                </a:cubicBezTo>
                <a:cubicBezTo>
                  <a:pt x="-97615" y="758984"/>
                  <a:pt x="-68790" y="316384"/>
                  <a:pt x="344371" y="152814"/>
                </a:cubicBezTo>
                <a:cubicBezTo>
                  <a:pt x="507714" y="85462"/>
                  <a:pt x="671057" y="66218"/>
                  <a:pt x="844008" y="56597"/>
                </a:cubicBezTo>
                <a:cubicBezTo>
                  <a:pt x="1348449" y="13299"/>
                  <a:pt x="1852889" y="-1134"/>
                  <a:pt x="2358531" y="69"/>
                </a:cubicBezTo>
                <a:close/>
              </a:path>
            </a:pathLst>
          </a:custGeom>
          <a:solidFill>
            <a:srgbClr val="20BE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7" name="Freeform 97"/>
          <p:cNvSpPr/>
          <p:nvPr/>
        </p:nvSpPr>
        <p:spPr bwMode="auto">
          <a:xfrm>
            <a:off x="7091363" y="-3436937"/>
            <a:ext cx="6294438" cy="6300788"/>
          </a:xfrm>
          <a:custGeom>
            <a:avLst/>
            <a:gdLst>
              <a:gd name="T0" fmla="*/ 18 w 3965"/>
              <a:gd name="T1" fmla="*/ 3969 h 3969"/>
              <a:gd name="T2" fmla="*/ 3965 w 3965"/>
              <a:gd name="T3" fmla="*/ 12 h 3969"/>
              <a:gd name="T4" fmla="*/ 3947 w 3965"/>
              <a:gd name="T5" fmla="*/ 0 h 3969"/>
              <a:gd name="T6" fmla="*/ 0 w 3965"/>
              <a:gd name="T7" fmla="*/ 3951 h 3969"/>
              <a:gd name="T8" fmla="*/ 18 w 3965"/>
              <a:gd name="T9" fmla="*/ 3969 h 3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65" h="3969">
                <a:moveTo>
                  <a:pt x="18" y="3969"/>
                </a:moveTo>
                <a:lnTo>
                  <a:pt x="3965" y="12"/>
                </a:lnTo>
                <a:lnTo>
                  <a:pt x="3947" y="0"/>
                </a:lnTo>
                <a:lnTo>
                  <a:pt x="0" y="3951"/>
                </a:lnTo>
                <a:lnTo>
                  <a:pt x="18" y="396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7" name="Freeform 107"/>
          <p:cNvSpPr/>
          <p:nvPr/>
        </p:nvSpPr>
        <p:spPr bwMode="auto">
          <a:xfrm>
            <a:off x="7897813" y="-2638425"/>
            <a:ext cx="6294438" cy="6310313"/>
          </a:xfrm>
          <a:custGeom>
            <a:avLst/>
            <a:gdLst>
              <a:gd name="T0" fmla="*/ 19 w 3965"/>
              <a:gd name="T1" fmla="*/ 3975 h 3975"/>
              <a:gd name="T2" fmla="*/ 3965 w 3965"/>
              <a:gd name="T3" fmla="*/ 18 h 3975"/>
              <a:gd name="T4" fmla="*/ 3947 w 3965"/>
              <a:gd name="T5" fmla="*/ 0 h 3975"/>
              <a:gd name="T6" fmla="*/ 0 w 3965"/>
              <a:gd name="T7" fmla="*/ 3957 h 3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65" h="3975">
                <a:moveTo>
                  <a:pt x="19" y="3975"/>
                </a:moveTo>
                <a:lnTo>
                  <a:pt x="3965" y="18"/>
                </a:lnTo>
                <a:lnTo>
                  <a:pt x="3947" y="0"/>
                </a:lnTo>
                <a:lnTo>
                  <a:pt x="0" y="395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11" name="Freeform 111"/>
          <p:cNvSpPr/>
          <p:nvPr/>
        </p:nvSpPr>
        <p:spPr bwMode="auto">
          <a:xfrm>
            <a:off x="8215313" y="-2311400"/>
            <a:ext cx="6303963" cy="6300788"/>
          </a:xfrm>
          <a:custGeom>
            <a:avLst/>
            <a:gdLst>
              <a:gd name="T0" fmla="*/ 18 w 3971"/>
              <a:gd name="T1" fmla="*/ 3969 h 3969"/>
              <a:gd name="T2" fmla="*/ 3971 w 3971"/>
              <a:gd name="T3" fmla="*/ 18 h 3969"/>
              <a:gd name="T4" fmla="*/ 3953 w 3971"/>
              <a:gd name="T5" fmla="*/ 0 h 3969"/>
              <a:gd name="T6" fmla="*/ 0 w 3971"/>
              <a:gd name="T7" fmla="*/ 3951 h 3969"/>
              <a:gd name="T8" fmla="*/ 18 w 3971"/>
              <a:gd name="T9" fmla="*/ 3969 h 3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71" h="3969">
                <a:moveTo>
                  <a:pt x="18" y="3969"/>
                </a:moveTo>
                <a:lnTo>
                  <a:pt x="3971" y="18"/>
                </a:lnTo>
                <a:lnTo>
                  <a:pt x="3953" y="0"/>
                </a:lnTo>
                <a:lnTo>
                  <a:pt x="0" y="3951"/>
                </a:lnTo>
                <a:lnTo>
                  <a:pt x="18" y="396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88" name="任意多边形 187"/>
          <p:cNvSpPr/>
          <p:nvPr/>
        </p:nvSpPr>
        <p:spPr bwMode="auto">
          <a:xfrm>
            <a:off x="0" y="3989388"/>
            <a:ext cx="7035074" cy="2894852"/>
          </a:xfrm>
          <a:custGeom>
            <a:avLst/>
            <a:gdLst>
              <a:gd name="connsiteX0" fmla="*/ 252279 w 7035074"/>
              <a:gd name="connsiteY0" fmla="*/ 53 h 4384766"/>
              <a:gd name="connsiteX1" fmla="*/ 1411902 w 7035074"/>
              <a:gd name="connsiteY1" fmla="*/ 671420 h 4384766"/>
              <a:gd name="connsiteX2" fmla="*/ 1834758 w 7035074"/>
              <a:gd name="connsiteY2" fmla="*/ 1498782 h 4384766"/>
              <a:gd name="connsiteX3" fmla="*/ 2680468 w 7035074"/>
              <a:gd name="connsiteY3" fmla="*/ 1662331 h 4384766"/>
              <a:gd name="connsiteX4" fmla="*/ 3497348 w 7035074"/>
              <a:gd name="connsiteY4" fmla="*/ 1335234 h 4384766"/>
              <a:gd name="connsiteX5" fmla="*/ 4054749 w 7035074"/>
              <a:gd name="connsiteY5" fmla="*/ 1152445 h 4384766"/>
              <a:gd name="connsiteX6" fmla="*/ 4794746 w 7035074"/>
              <a:gd name="connsiteY6" fmla="*/ 1200547 h 4384766"/>
              <a:gd name="connsiteX7" fmla="*/ 5611625 w 7035074"/>
              <a:gd name="connsiteY7" fmla="*/ 2345385 h 4384766"/>
              <a:gd name="connsiteX8" fmla="*/ 6053701 w 7035074"/>
              <a:gd name="connsiteY8" fmla="*/ 2335765 h 4384766"/>
              <a:gd name="connsiteX9" fmla="*/ 6543829 w 7035074"/>
              <a:gd name="connsiteY9" fmla="*/ 2345385 h 4384766"/>
              <a:gd name="connsiteX10" fmla="*/ 7024347 w 7035074"/>
              <a:gd name="connsiteY10" fmla="*/ 2932235 h 4384766"/>
              <a:gd name="connsiteX11" fmla="*/ 6860971 w 7035074"/>
              <a:gd name="connsiteY11" fmla="*/ 3692254 h 4384766"/>
              <a:gd name="connsiteX12" fmla="*/ 6237499 w 7035074"/>
              <a:gd name="connsiteY12" fmla="*/ 4357270 h 4384766"/>
              <a:gd name="connsiteX13" fmla="*/ 6192790 w 7035074"/>
              <a:gd name="connsiteY13" fmla="*/ 4384766 h 4384766"/>
              <a:gd name="connsiteX14" fmla="*/ 3538235 w 7035074"/>
              <a:gd name="connsiteY14" fmla="*/ 4384766 h 4384766"/>
              <a:gd name="connsiteX15" fmla="*/ 3578805 w 7035074"/>
              <a:gd name="connsiteY15" fmla="*/ 4358526 h 4384766"/>
              <a:gd name="connsiteX16" fmla="*/ 0 w 7035074"/>
              <a:gd name="connsiteY16" fmla="*/ 4358526 h 4384766"/>
              <a:gd name="connsiteX17" fmla="*/ 0 w 7035074"/>
              <a:gd name="connsiteY17" fmla="*/ 21147 h 4384766"/>
              <a:gd name="connsiteX18" fmla="*/ 112469 w 7035074"/>
              <a:gd name="connsiteY18" fmla="*/ 5619 h 4384766"/>
              <a:gd name="connsiteX19" fmla="*/ 252279 w 7035074"/>
              <a:gd name="connsiteY19" fmla="*/ 53 h 4384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035074" h="4384766">
                <a:moveTo>
                  <a:pt x="252279" y="53"/>
                </a:moveTo>
                <a:cubicBezTo>
                  <a:pt x="718906" y="3999"/>
                  <a:pt x="1183657" y="232485"/>
                  <a:pt x="1411902" y="671420"/>
                </a:cubicBezTo>
                <a:cubicBezTo>
                  <a:pt x="1565668" y="950414"/>
                  <a:pt x="1604109" y="1287131"/>
                  <a:pt x="1834758" y="1498782"/>
                </a:cubicBezTo>
                <a:cubicBezTo>
                  <a:pt x="2055796" y="1700812"/>
                  <a:pt x="2392158" y="1729674"/>
                  <a:pt x="2680468" y="1662331"/>
                </a:cubicBezTo>
                <a:cubicBezTo>
                  <a:pt x="2959169" y="1594987"/>
                  <a:pt x="3228259" y="1441059"/>
                  <a:pt x="3497348" y="1335234"/>
                </a:cubicBezTo>
                <a:cubicBezTo>
                  <a:pt x="3679945" y="1258270"/>
                  <a:pt x="3862542" y="1200547"/>
                  <a:pt x="4054749" y="1152445"/>
                </a:cubicBezTo>
                <a:cubicBezTo>
                  <a:pt x="4304618" y="1094722"/>
                  <a:pt x="4583318" y="1065860"/>
                  <a:pt x="4794746" y="1200547"/>
                </a:cubicBezTo>
                <a:cubicBezTo>
                  <a:pt x="5246432" y="1498782"/>
                  <a:pt x="4948511" y="2220319"/>
                  <a:pt x="5611625" y="2345385"/>
                </a:cubicBezTo>
                <a:cubicBezTo>
                  <a:pt x="5755781" y="2374247"/>
                  <a:pt x="5899936" y="2355006"/>
                  <a:pt x="6053701" y="2335765"/>
                </a:cubicBezTo>
                <a:cubicBezTo>
                  <a:pt x="6217077" y="2316524"/>
                  <a:pt x="6390064" y="2297283"/>
                  <a:pt x="6543829" y="2345385"/>
                </a:cubicBezTo>
                <a:cubicBezTo>
                  <a:pt x="6803309" y="2422349"/>
                  <a:pt x="6976295" y="2662861"/>
                  <a:pt x="7024347" y="2932235"/>
                </a:cubicBezTo>
                <a:cubicBezTo>
                  <a:pt x="7062788" y="3191988"/>
                  <a:pt x="6995516" y="3461362"/>
                  <a:pt x="6860971" y="3692254"/>
                </a:cubicBezTo>
                <a:cubicBezTo>
                  <a:pt x="6712011" y="3961628"/>
                  <a:pt x="6493375" y="4182899"/>
                  <a:pt x="6237499" y="4357270"/>
                </a:cubicBezTo>
                <a:lnTo>
                  <a:pt x="6192790" y="4384766"/>
                </a:lnTo>
                <a:lnTo>
                  <a:pt x="3538235" y="4384766"/>
                </a:lnTo>
                <a:lnTo>
                  <a:pt x="3578805" y="4358526"/>
                </a:lnTo>
                <a:lnTo>
                  <a:pt x="0" y="4358526"/>
                </a:lnTo>
                <a:lnTo>
                  <a:pt x="0" y="21147"/>
                </a:lnTo>
                <a:lnTo>
                  <a:pt x="112469" y="5619"/>
                </a:lnTo>
                <a:cubicBezTo>
                  <a:pt x="158934" y="1509"/>
                  <a:pt x="205616" y="-342"/>
                  <a:pt x="252279" y="53"/>
                </a:cubicBezTo>
                <a:close/>
              </a:path>
            </a:pathLst>
          </a:custGeom>
          <a:solidFill>
            <a:srgbClr val="E7F6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82" name="任意多边形 181"/>
          <p:cNvSpPr/>
          <p:nvPr/>
        </p:nvSpPr>
        <p:spPr bwMode="auto">
          <a:xfrm>
            <a:off x="3578806" y="5636830"/>
            <a:ext cx="8603671" cy="1221170"/>
          </a:xfrm>
          <a:custGeom>
            <a:avLst/>
            <a:gdLst>
              <a:gd name="connsiteX0" fmla="*/ 4343946 w 8603671"/>
              <a:gd name="connsiteY0" fmla="*/ 365 h 1593477"/>
              <a:gd name="connsiteX1" fmla="*/ 5049833 w 8603671"/>
              <a:gd name="connsiteY1" fmla="*/ 166983 h 1593477"/>
              <a:gd name="connsiteX2" fmla="*/ 5828203 w 8603671"/>
              <a:gd name="connsiteY2" fmla="*/ 609644 h 1593477"/>
              <a:gd name="connsiteX3" fmla="*/ 6741107 w 8603671"/>
              <a:gd name="connsiteY3" fmla="*/ 628890 h 1593477"/>
              <a:gd name="connsiteX4" fmla="*/ 7980735 w 8603671"/>
              <a:gd name="connsiteY4" fmla="*/ 417183 h 1593477"/>
              <a:gd name="connsiteX5" fmla="*/ 8541691 w 8603671"/>
              <a:gd name="connsiteY5" fmla="*/ 598818 h 1593477"/>
              <a:gd name="connsiteX6" fmla="*/ 8603671 w 8603671"/>
              <a:gd name="connsiteY6" fmla="*/ 635057 h 1593477"/>
              <a:gd name="connsiteX7" fmla="*/ 8603671 w 8603671"/>
              <a:gd name="connsiteY7" fmla="*/ 1593477 h 1593477"/>
              <a:gd name="connsiteX8" fmla="*/ 0 w 8603671"/>
              <a:gd name="connsiteY8" fmla="*/ 1593477 h 1593477"/>
              <a:gd name="connsiteX9" fmla="*/ 78729 w 8603671"/>
              <a:gd name="connsiteY9" fmla="*/ 1542556 h 1593477"/>
              <a:gd name="connsiteX10" fmla="*/ 264294 w 8603671"/>
              <a:gd name="connsiteY10" fmla="*/ 1389113 h 1593477"/>
              <a:gd name="connsiteX11" fmla="*/ 1129150 w 8603671"/>
              <a:gd name="connsiteY11" fmla="*/ 455675 h 1593477"/>
              <a:gd name="connsiteX12" fmla="*/ 2387997 w 8603671"/>
              <a:gd name="connsiteY12" fmla="*/ 243967 h 1593477"/>
              <a:gd name="connsiteX13" fmla="*/ 3483482 w 8603671"/>
              <a:gd name="connsiteY13" fmla="*/ 272837 h 1593477"/>
              <a:gd name="connsiteX14" fmla="*/ 3915910 w 8603671"/>
              <a:gd name="connsiteY14" fmla="*/ 80375 h 1593477"/>
              <a:gd name="connsiteX15" fmla="*/ 4343946 w 8603671"/>
              <a:gd name="connsiteY15" fmla="*/ 365 h 159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603671" h="1593477">
                <a:moveTo>
                  <a:pt x="4343946" y="365"/>
                </a:moveTo>
                <a:cubicBezTo>
                  <a:pt x="4587375" y="-5179"/>
                  <a:pt x="4833619" y="52709"/>
                  <a:pt x="5049833" y="166983"/>
                </a:cubicBezTo>
                <a:cubicBezTo>
                  <a:pt x="5318899" y="311329"/>
                  <a:pt x="5530309" y="513413"/>
                  <a:pt x="5828203" y="609644"/>
                </a:cubicBezTo>
                <a:cubicBezTo>
                  <a:pt x="6126099" y="715498"/>
                  <a:pt x="6443213" y="715498"/>
                  <a:pt x="6741107" y="628890"/>
                </a:cubicBezTo>
                <a:cubicBezTo>
                  <a:pt x="7173536" y="503790"/>
                  <a:pt x="7509869" y="349821"/>
                  <a:pt x="7980735" y="417183"/>
                </a:cubicBezTo>
                <a:cubicBezTo>
                  <a:pt x="8172925" y="446052"/>
                  <a:pt x="8365116" y="506196"/>
                  <a:pt x="8541691" y="598818"/>
                </a:cubicBezTo>
                <a:lnTo>
                  <a:pt x="8603671" y="635057"/>
                </a:lnTo>
                <a:lnTo>
                  <a:pt x="8603671" y="1593477"/>
                </a:lnTo>
                <a:lnTo>
                  <a:pt x="0" y="1593477"/>
                </a:lnTo>
                <a:lnTo>
                  <a:pt x="78729" y="1542556"/>
                </a:lnTo>
                <a:cubicBezTo>
                  <a:pt x="143424" y="1495418"/>
                  <a:pt x="205436" y="1444446"/>
                  <a:pt x="264294" y="1389113"/>
                </a:cubicBezTo>
                <a:cubicBezTo>
                  <a:pt x="571798" y="1090797"/>
                  <a:pt x="773598" y="686629"/>
                  <a:pt x="1129150" y="455675"/>
                </a:cubicBezTo>
                <a:cubicBezTo>
                  <a:pt x="1494312" y="215098"/>
                  <a:pt x="1955569" y="186229"/>
                  <a:pt x="2387997" y="243967"/>
                </a:cubicBezTo>
                <a:cubicBezTo>
                  <a:pt x="2781987" y="301706"/>
                  <a:pt x="3089492" y="417183"/>
                  <a:pt x="3483482" y="272837"/>
                </a:cubicBezTo>
                <a:cubicBezTo>
                  <a:pt x="3627625" y="224721"/>
                  <a:pt x="3771767" y="138114"/>
                  <a:pt x="3915910" y="80375"/>
                </a:cubicBezTo>
                <a:cubicBezTo>
                  <a:pt x="4052846" y="29854"/>
                  <a:pt x="4197890" y="3691"/>
                  <a:pt x="4343946" y="365"/>
                </a:cubicBezTo>
                <a:close/>
              </a:path>
            </a:pathLst>
          </a:custGeom>
          <a:solidFill>
            <a:srgbClr val="007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1" name="Freeform 161"/>
          <p:cNvSpPr/>
          <p:nvPr/>
        </p:nvSpPr>
        <p:spPr bwMode="auto">
          <a:xfrm>
            <a:off x="2101850" y="5391066"/>
            <a:ext cx="806450" cy="769938"/>
          </a:xfrm>
          <a:custGeom>
            <a:avLst/>
            <a:gdLst>
              <a:gd name="T0" fmla="*/ 63 w 84"/>
              <a:gd name="T1" fmla="*/ 0 h 80"/>
              <a:gd name="T2" fmla="*/ 50 w 84"/>
              <a:gd name="T3" fmla="*/ 5 h 80"/>
              <a:gd name="T4" fmla="*/ 7 w 84"/>
              <a:gd name="T5" fmla="*/ 49 h 80"/>
              <a:gd name="T6" fmla="*/ 7 w 84"/>
              <a:gd name="T7" fmla="*/ 75 h 80"/>
              <a:gd name="T8" fmla="*/ 20 w 84"/>
              <a:gd name="T9" fmla="*/ 80 h 80"/>
              <a:gd name="T10" fmla="*/ 33 w 84"/>
              <a:gd name="T11" fmla="*/ 75 h 80"/>
              <a:gd name="T12" fmla="*/ 76 w 84"/>
              <a:gd name="T13" fmla="*/ 32 h 80"/>
              <a:gd name="T14" fmla="*/ 76 w 84"/>
              <a:gd name="T15" fmla="*/ 5 h 80"/>
              <a:gd name="T16" fmla="*/ 63 w 84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" h="80">
                <a:moveTo>
                  <a:pt x="63" y="0"/>
                </a:moveTo>
                <a:cubicBezTo>
                  <a:pt x="58" y="0"/>
                  <a:pt x="54" y="2"/>
                  <a:pt x="50" y="5"/>
                </a:cubicBezTo>
                <a:cubicBezTo>
                  <a:pt x="7" y="49"/>
                  <a:pt x="7" y="49"/>
                  <a:pt x="7" y="49"/>
                </a:cubicBezTo>
                <a:cubicBezTo>
                  <a:pt x="0" y="56"/>
                  <a:pt x="0" y="68"/>
                  <a:pt x="7" y="75"/>
                </a:cubicBezTo>
                <a:cubicBezTo>
                  <a:pt x="10" y="79"/>
                  <a:pt x="15" y="80"/>
                  <a:pt x="20" y="80"/>
                </a:cubicBezTo>
                <a:cubicBezTo>
                  <a:pt x="25" y="80"/>
                  <a:pt x="30" y="79"/>
                  <a:pt x="33" y="75"/>
                </a:cubicBezTo>
                <a:cubicBezTo>
                  <a:pt x="76" y="32"/>
                  <a:pt x="76" y="32"/>
                  <a:pt x="76" y="32"/>
                </a:cubicBezTo>
                <a:cubicBezTo>
                  <a:pt x="84" y="24"/>
                  <a:pt x="84" y="13"/>
                  <a:pt x="76" y="5"/>
                </a:cubicBezTo>
                <a:cubicBezTo>
                  <a:pt x="73" y="2"/>
                  <a:pt x="68" y="0"/>
                  <a:pt x="63" y="0"/>
                </a:cubicBezTo>
              </a:path>
            </a:pathLst>
          </a:custGeom>
          <a:solidFill>
            <a:srgbClr val="319D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5" name="Oval 165"/>
          <p:cNvSpPr>
            <a:spLocks noChangeArrowheads="1"/>
          </p:cNvSpPr>
          <p:nvPr/>
        </p:nvSpPr>
        <p:spPr bwMode="auto">
          <a:xfrm>
            <a:off x="853643" y="5157626"/>
            <a:ext cx="460375" cy="460375"/>
          </a:xfrm>
          <a:prstGeom prst="ellipse">
            <a:avLst/>
          </a:prstGeom>
          <a:solidFill>
            <a:srgbClr val="D1ED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9" name="Oval 169"/>
          <p:cNvSpPr>
            <a:spLocks noChangeArrowheads="1"/>
          </p:cNvSpPr>
          <p:nvPr/>
        </p:nvSpPr>
        <p:spPr bwMode="auto">
          <a:xfrm>
            <a:off x="2937307" y="5801651"/>
            <a:ext cx="758825" cy="758825"/>
          </a:xfrm>
          <a:prstGeom prst="ellipse">
            <a:avLst/>
          </a:prstGeom>
          <a:solidFill>
            <a:srgbClr val="D1ED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3199716" y="3882716"/>
            <a:ext cx="333383" cy="333383"/>
            <a:chOff x="5839110" y="3859306"/>
            <a:chExt cx="1707777" cy="1707776"/>
          </a:xfrm>
        </p:grpSpPr>
        <p:sp>
          <p:nvSpPr>
            <p:cNvPr id="68" name="椭圆 67"/>
            <p:cNvSpPr/>
            <p:nvPr/>
          </p:nvSpPr>
          <p:spPr>
            <a:xfrm>
              <a:off x="5839110" y="3859306"/>
              <a:ext cx="1707777" cy="1707776"/>
            </a:xfrm>
            <a:prstGeom prst="ellipse">
              <a:avLst/>
            </a:prstGeom>
            <a:solidFill>
              <a:srgbClr val="E7E7E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69" name="telephone-call_74451"/>
            <p:cNvSpPr>
              <a:spLocks noChangeAspect="1"/>
            </p:cNvSpPr>
            <p:nvPr/>
          </p:nvSpPr>
          <p:spPr bwMode="auto">
            <a:xfrm>
              <a:off x="6262323" y="4291644"/>
              <a:ext cx="883512" cy="1005681"/>
            </a:xfrm>
            <a:custGeom>
              <a:avLst/>
              <a:gdLst>
                <a:gd name="T0" fmla="*/ 3295 w 3369"/>
                <a:gd name="T1" fmla="*/ 3138 h 3840"/>
                <a:gd name="T2" fmla="*/ 2771 w 3369"/>
                <a:gd name="T3" fmla="*/ 2472 h 3840"/>
                <a:gd name="T4" fmla="*/ 2469 w 3369"/>
                <a:gd name="T5" fmla="*/ 2437 h 3840"/>
                <a:gd name="T6" fmla="*/ 2267 w 3369"/>
                <a:gd name="T7" fmla="*/ 2596 h 3840"/>
                <a:gd name="T8" fmla="*/ 1368 w 3369"/>
                <a:gd name="T9" fmla="*/ 2197 h 3840"/>
                <a:gd name="T10" fmla="*/ 1184 w 3369"/>
                <a:gd name="T11" fmla="*/ 1236 h 3840"/>
                <a:gd name="T12" fmla="*/ 1386 w 3369"/>
                <a:gd name="T13" fmla="*/ 1076 h 3840"/>
                <a:gd name="T14" fmla="*/ 1422 w 3369"/>
                <a:gd name="T15" fmla="*/ 775 h 3840"/>
                <a:gd name="T16" fmla="*/ 897 w 3369"/>
                <a:gd name="T17" fmla="*/ 109 h 3840"/>
                <a:gd name="T18" fmla="*/ 595 w 3369"/>
                <a:gd name="T19" fmla="*/ 73 h 3840"/>
                <a:gd name="T20" fmla="*/ 388 w 3369"/>
                <a:gd name="T21" fmla="*/ 237 h 3840"/>
                <a:gd name="T22" fmla="*/ 97 w 3369"/>
                <a:gd name="T23" fmla="*/ 1370 h 3840"/>
                <a:gd name="T24" fmla="*/ 744 w 3369"/>
                <a:gd name="T25" fmla="*/ 2689 h 3840"/>
                <a:gd name="T26" fmla="*/ 1877 w 3369"/>
                <a:gd name="T27" fmla="*/ 3626 h 3840"/>
                <a:gd name="T28" fmla="*/ 3056 w 3369"/>
                <a:gd name="T29" fmla="*/ 3600 h 3840"/>
                <a:gd name="T30" fmla="*/ 3057 w 3369"/>
                <a:gd name="T31" fmla="*/ 3599 h 3840"/>
                <a:gd name="T32" fmla="*/ 3260 w 3369"/>
                <a:gd name="T33" fmla="*/ 3440 h 3840"/>
                <a:gd name="T34" fmla="*/ 3295 w 3369"/>
                <a:gd name="T35" fmla="*/ 3138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69" h="3840">
                  <a:moveTo>
                    <a:pt x="3295" y="3138"/>
                  </a:moveTo>
                  <a:lnTo>
                    <a:pt x="2771" y="2472"/>
                  </a:lnTo>
                  <a:cubicBezTo>
                    <a:pt x="2697" y="2379"/>
                    <a:pt x="2562" y="2363"/>
                    <a:pt x="2469" y="2437"/>
                  </a:cubicBezTo>
                  <a:lnTo>
                    <a:pt x="2267" y="2596"/>
                  </a:lnTo>
                  <a:cubicBezTo>
                    <a:pt x="2173" y="2669"/>
                    <a:pt x="1774" y="2712"/>
                    <a:pt x="1368" y="2197"/>
                  </a:cubicBezTo>
                  <a:cubicBezTo>
                    <a:pt x="963" y="1683"/>
                    <a:pt x="1091" y="1309"/>
                    <a:pt x="1184" y="1236"/>
                  </a:cubicBezTo>
                  <a:lnTo>
                    <a:pt x="1386" y="1076"/>
                  </a:lnTo>
                  <a:cubicBezTo>
                    <a:pt x="1479" y="1003"/>
                    <a:pt x="1495" y="868"/>
                    <a:pt x="1422" y="775"/>
                  </a:cubicBezTo>
                  <a:lnTo>
                    <a:pt x="897" y="109"/>
                  </a:lnTo>
                  <a:cubicBezTo>
                    <a:pt x="824" y="16"/>
                    <a:pt x="689" y="0"/>
                    <a:pt x="595" y="73"/>
                  </a:cubicBezTo>
                  <a:cubicBezTo>
                    <a:pt x="595" y="73"/>
                    <a:pt x="389" y="236"/>
                    <a:pt x="388" y="237"/>
                  </a:cubicBezTo>
                  <a:cubicBezTo>
                    <a:pt x="103" y="472"/>
                    <a:pt x="0" y="873"/>
                    <a:pt x="97" y="1370"/>
                  </a:cubicBezTo>
                  <a:cubicBezTo>
                    <a:pt x="182" y="1798"/>
                    <a:pt x="412" y="2267"/>
                    <a:pt x="744" y="2689"/>
                  </a:cubicBezTo>
                  <a:cubicBezTo>
                    <a:pt x="1077" y="3111"/>
                    <a:pt x="1479" y="3444"/>
                    <a:pt x="1877" y="3626"/>
                  </a:cubicBezTo>
                  <a:cubicBezTo>
                    <a:pt x="2342" y="3840"/>
                    <a:pt x="2761" y="3831"/>
                    <a:pt x="3056" y="3600"/>
                  </a:cubicBezTo>
                  <a:cubicBezTo>
                    <a:pt x="3056" y="3600"/>
                    <a:pt x="3057" y="3599"/>
                    <a:pt x="3057" y="3599"/>
                  </a:cubicBezTo>
                  <a:lnTo>
                    <a:pt x="3260" y="3440"/>
                  </a:lnTo>
                  <a:cubicBezTo>
                    <a:pt x="3353" y="3366"/>
                    <a:pt x="3369" y="3231"/>
                    <a:pt x="3295" y="313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0" name="文本框 69"/>
          <p:cNvSpPr txBox="1"/>
          <p:nvPr/>
        </p:nvSpPr>
        <p:spPr>
          <a:xfrm>
            <a:off x="3578806" y="3922716"/>
            <a:ext cx="18789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</a:rPr>
              <a:t>XXXXXXXXXX</a:t>
            </a:r>
            <a:endParaRPr lang="zh-CN" altLang="en-US" sz="1400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71" name="组合 70"/>
          <p:cNvGrpSpPr/>
          <p:nvPr/>
        </p:nvGrpSpPr>
        <p:grpSpPr>
          <a:xfrm>
            <a:off x="763572" y="3894313"/>
            <a:ext cx="333645" cy="333643"/>
            <a:chOff x="1045617" y="3859306"/>
            <a:chExt cx="1707774" cy="1707776"/>
          </a:xfrm>
          <a:solidFill>
            <a:srgbClr val="E7E7E7"/>
          </a:solidFill>
        </p:grpSpPr>
        <p:sp>
          <p:nvSpPr>
            <p:cNvPr id="72" name="椭圆 71"/>
            <p:cNvSpPr/>
            <p:nvPr/>
          </p:nvSpPr>
          <p:spPr>
            <a:xfrm>
              <a:off x="1045617" y="3859306"/>
              <a:ext cx="1707774" cy="1707776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73" name="internet-explorer-logo-on-laptop-computer_67777"/>
            <p:cNvSpPr>
              <a:spLocks noChangeAspect="1"/>
            </p:cNvSpPr>
            <p:nvPr/>
          </p:nvSpPr>
          <p:spPr bwMode="auto">
            <a:xfrm>
              <a:off x="1426113" y="4330479"/>
              <a:ext cx="988914" cy="836595"/>
            </a:xfrm>
            <a:custGeom>
              <a:avLst/>
              <a:gdLst>
                <a:gd name="connsiteX0" fmla="*/ 248836 w 605747"/>
                <a:gd name="connsiteY0" fmla="*/ 407710 h 512446"/>
                <a:gd name="connsiteX1" fmla="*/ 243880 w 605747"/>
                <a:gd name="connsiteY1" fmla="*/ 411730 h 512446"/>
                <a:gd name="connsiteX2" fmla="*/ 233866 w 605747"/>
                <a:gd name="connsiteY2" fmla="*/ 467088 h 512446"/>
                <a:gd name="connsiteX3" fmla="*/ 235002 w 605747"/>
                <a:gd name="connsiteY3" fmla="*/ 471211 h 512446"/>
                <a:gd name="connsiteX4" fmla="*/ 238822 w 605747"/>
                <a:gd name="connsiteY4" fmla="*/ 472964 h 512446"/>
                <a:gd name="connsiteX5" fmla="*/ 366946 w 605747"/>
                <a:gd name="connsiteY5" fmla="*/ 472964 h 512446"/>
                <a:gd name="connsiteX6" fmla="*/ 371902 w 605747"/>
                <a:gd name="connsiteY6" fmla="*/ 468015 h 512446"/>
                <a:gd name="connsiteX7" fmla="*/ 371695 w 605747"/>
                <a:gd name="connsiteY7" fmla="*/ 466675 h 512446"/>
                <a:gd name="connsiteX8" fmla="*/ 361887 w 605747"/>
                <a:gd name="connsiteY8" fmla="*/ 411730 h 512446"/>
                <a:gd name="connsiteX9" fmla="*/ 356932 w 605747"/>
                <a:gd name="connsiteY9" fmla="*/ 407710 h 512446"/>
                <a:gd name="connsiteX10" fmla="*/ 206831 w 605747"/>
                <a:gd name="connsiteY10" fmla="*/ 178107 h 512446"/>
                <a:gd name="connsiteX11" fmla="*/ 206831 w 605747"/>
                <a:gd name="connsiteY11" fmla="*/ 181097 h 512446"/>
                <a:gd name="connsiteX12" fmla="*/ 211372 w 605747"/>
                <a:gd name="connsiteY12" fmla="*/ 212962 h 512446"/>
                <a:gd name="connsiteX13" fmla="*/ 209824 w 605747"/>
                <a:gd name="connsiteY13" fmla="*/ 217499 h 512446"/>
                <a:gd name="connsiteX14" fmla="*/ 213952 w 605747"/>
                <a:gd name="connsiteY14" fmla="*/ 270090 h 512446"/>
                <a:gd name="connsiteX15" fmla="*/ 239547 w 605747"/>
                <a:gd name="connsiteY15" fmla="*/ 279062 h 512446"/>
                <a:gd name="connsiteX16" fmla="*/ 266587 w 605747"/>
                <a:gd name="connsiteY16" fmla="*/ 274215 h 512446"/>
                <a:gd name="connsiteX17" fmla="*/ 298787 w 605747"/>
                <a:gd name="connsiteY17" fmla="*/ 281227 h 512446"/>
                <a:gd name="connsiteX18" fmla="*/ 239547 w 605747"/>
                <a:gd name="connsiteY18" fmla="*/ 298139 h 512446"/>
                <a:gd name="connsiteX19" fmla="*/ 200432 w 605747"/>
                <a:gd name="connsiteY19" fmla="*/ 283599 h 512446"/>
                <a:gd name="connsiteX20" fmla="*/ 191660 w 605747"/>
                <a:gd name="connsiteY20" fmla="*/ 211518 h 512446"/>
                <a:gd name="connsiteX21" fmla="*/ 206831 w 605747"/>
                <a:gd name="connsiteY21" fmla="*/ 178107 h 512446"/>
                <a:gd name="connsiteX22" fmla="*/ 304170 w 605747"/>
                <a:gd name="connsiteY22" fmla="*/ 123656 h 512446"/>
                <a:gd name="connsiteX23" fmla="*/ 266386 w 605747"/>
                <a:gd name="connsiteY23" fmla="*/ 137985 h 512446"/>
                <a:gd name="connsiteX24" fmla="*/ 251829 w 605747"/>
                <a:gd name="connsiteY24" fmla="*/ 162727 h 512446"/>
                <a:gd name="connsiteX25" fmla="*/ 354344 w 605747"/>
                <a:gd name="connsiteY25" fmla="*/ 162727 h 512446"/>
                <a:gd name="connsiteX26" fmla="*/ 304170 w 605747"/>
                <a:gd name="connsiteY26" fmla="*/ 123656 h 512446"/>
                <a:gd name="connsiteX27" fmla="*/ 304170 w 605747"/>
                <a:gd name="connsiteY27" fmla="*/ 92935 h 512446"/>
                <a:gd name="connsiteX28" fmla="*/ 363635 w 605747"/>
                <a:gd name="connsiteY28" fmla="*/ 117573 h 512446"/>
                <a:gd name="connsiteX29" fmla="*/ 387173 w 605747"/>
                <a:gd name="connsiteY29" fmla="*/ 179324 h 512446"/>
                <a:gd name="connsiteX30" fmla="*/ 383147 w 605747"/>
                <a:gd name="connsiteY30" fmla="*/ 189427 h 512446"/>
                <a:gd name="connsiteX31" fmla="*/ 373133 w 605747"/>
                <a:gd name="connsiteY31" fmla="*/ 193551 h 512446"/>
                <a:gd name="connsiteX32" fmla="*/ 250384 w 605747"/>
                <a:gd name="connsiteY32" fmla="*/ 193551 h 512446"/>
                <a:gd name="connsiteX33" fmla="*/ 264837 w 605747"/>
                <a:gd name="connsiteY33" fmla="*/ 223034 h 512446"/>
                <a:gd name="connsiteX34" fmla="*/ 304170 w 605747"/>
                <a:gd name="connsiteY34" fmla="*/ 238807 h 512446"/>
                <a:gd name="connsiteX35" fmla="*/ 347840 w 605747"/>
                <a:gd name="connsiteY35" fmla="*/ 221900 h 512446"/>
                <a:gd name="connsiteX36" fmla="*/ 357854 w 605747"/>
                <a:gd name="connsiteY36" fmla="*/ 217468 h 512446"/>
                <a:gd name="connsiteX37" fmla="*/ 367971 w 605747"/>
                <a:gd name="connsiteY37" fmla="*/ 221591 h 512446"/>
                <a:gd name="connsiteX38" fmla="*/ 369829 w 605747"/>
                <a:gd name="connsiteY38" fmla="*/ 223447 h 512446"/>
                <a:gd name="connsiteX39" fmla="*/ 370035 w 605747"/>
                <a:gd name="connsiteY39" fmla="*/ 243137 h 512446"/>
                <a:gd name="connsiteX40" fmla="*/ 304170 w 605747"/>
                <a:gd name="connsiteY40" fmla="*/ 269631 h 512446"/>
                <a:gd name="connsiteX41" fmla="*/ 242641 w 605747"/>
                <a:gd name="connsiteY41" fmla="*/ 244271 h 512446"/>
                <a:gd name="connsiteX42" fmla="*/ 218484 w 605747"/>
                <a:gd name="connsiteY42" fmla="*/ 181077 h 512446"/>
                <a:gd name="connsiteX43" fmla="*/ 242745 w 605747"/>
                <a:gd name="connsiteY43" fmla="*/ 118192 h 512446"/>
                <a:gd name="connsiteX44" fmla="*/ 304170 w 605747"/>
                <a:gd name="connsiteY44" fmla="*/ 92935 h 512446"/>
                <a:gd name="connsiteX45" fmla="*/ 366216 w 605747"/>
                <a:gd name="connsiteY45" fmla="*/ 64497 h 512446"/>
                <a:gd name="connsiteX46" fmla="*/ 405329 w 605747"/>
                <a:gd name="connsiteY46" fmla="*/ 78929 h 512446"/>
                <a:gd name="connsiteX47" fmla="*/ 413998 w 605747"/>
                <a:gd name="connsiteY47" fmla="*/ 150987 h 512446"/>
                <a:gd name="connsiteX48" fmla="*/ 398105 w 605747"/>
                <a:gd name="connsiteY48" fmla="*/ 185728 h 512446"/>
                <a:gd name="connsiteX49" fmla="*/ 398931 w 605747"/>
                <a:gd name="connsiteY49" fmla="*/ 179130 h 512446"/>
                <a:gd name="connsiteX50" fmla="*/ 394493 w 605747"/>
                <a:gd name="connsiteY50" fmla="*/ 149132 h 512446"/>
                <a:gd name="connsiteX51" fmla="*/ 395835 w 605747"/>
                <a:gd name="connsiteY51" fmla="*/ 145111 h 512446"/>
                <a:gd name="connsiteX52" fmla="*/ 391810 w 605747"/>
                <a:gd name="connsiteY52" fmla="*/ 92434 h 512446"/>
                <a:gd name="connsiteX53" fmla="*/ 366216 w 605747"/>
                <a:gd name="connsiteY53" fmla="*/ 83568 h 512446"/>
                <a:gd name="connsiteX54" fmla="*/ 340313 w 605747"/>
                <a:gd name="connsiteY54" fmla="*/ 88001 h 512446"/>
                <a:gd name="connsiteX55" fmla="*/ 307185 w 605747"/>
                <a:gd name="connsiteY55" fmla="*/ 81300 h 512446"/>
                <a:gd name="connsiteX56" fmla="*/ 366216 w 605747"/>
                <a:gd name="connsiteY56" fmla="*/ 64497 h 512446"/>
                <a:gd name="connsiteX57" fmla="*/ 94488 w 605747"/>
                <a:gd name="connsiteY57" fmla="*/ 49173 h 512446"/>
                <a:gd name="connsiteX58" fmla="*/ 87261 w 605747"/>
                <a:gd name="connsiteY58" fmla="*/ 56286 h 512446"/>
                <a:gd name="connsiteX59" fmla="*/ 87261 w 605747"/>
                <a:gd name="connsiteY59" fmla="*/ 304004 h 512446"/>
                <a:gd name="connsiteX60" fmla="*/ 91494 w 605747"/>
                <a:gd name="connsiteY60" fmla="*/ 310498 h 512446"/>
                <a:gd name="connsiteX61" fmla="*/ 514170 w 605747"/>
                <a:gd name="connsiteY61" fmla="*/ 310498 h 512446"/>
                <a:gd name="connsiteX62" fmla="*/ 518403 w 605747"/>
                <a:gd name="connsiteY62" fmla="*/ 304004 h 512446"/>
                <a:gd name="connsiteX63" fmla="*/ 518403 w 605747"/>
                <a:gd name="connsiteY63" fmla="*/ 56286 h 512446"/>
                <a:gd name="connsiteX64" fmla="*/ 511280 w 605747"/>
                <a:gd name="connsiteY64" fmla="*/ 49173 h 512446"/>
                <a:gd name="connsiteX65" fmla="*/ 94488 w 605747"/>
                <a:gd name="connsiteY65" fmla="*/ 0 h 512446"/>
                <a:gd name="connsiteX66" fmla="*/ 511280 w 605747"/>
                <a:gd name="connsiteY66" fmla="*/ 0 h 512446"/>
                <a:gd name="connsiteX67" fmla="*/ 567650 w 605747"/>
                <a:gd name="connsiteY67" fmla="*/ 56286 h 512446"/>
                <a:gd name="connsiteX68" fmla="*/ 567650 w 605747"/>
                <a:gd name="connsiteY68" fmla="*/ 304004 h 512446"/>
                <a:gd name="connsiteX69" fmla="*/ 564347 w 605747"/>
                <a:gd name="connsiteY69" fmla="*/ 323075 h 512446"/>
                <a:gd name="connsiteX70" fmla="*/ 567031 w 605747"/>
                <a:gd name="connsiteY70" fmla="*/ 329569 h 512446"/>
                <a:gd name="connsiteX71" fmla="*/ 604611 w 605747"/>
                <a:gd name="connsiteY71" fmla="*/ 479870 h 512446"/>
                <a:gd name="connsiteX72" fmla="*/ 605747 w 605747"/>
                <a:gd name="connsiteY72" fmla="*/ 487190 h 512446"/>
                <a:gd name="connsiteX73" fmla="*/ 580452 w 605747"/>
                <a:gd name="connsiteY73" fmla="*/ 512446 h 512446"/>
                <a:gd name="connsiteX74" fmla="*/ 25315 w 605747"/>
                <a:gd name="connsiteY74" fmla="*/ 512446 h 512446"/>
                <a:gd name="connsiteX75" fmla="*/ 5389 w 605747"/>
                <a:gd name="connsiteY75" fmla="*/ 502756 h 512446"/>
                <a:gd name="connsiteX76" fmla="*/ 743 w 605747"/>
                <a:gd name="connsiteY76" fmla="*/ 481108 h 512446"/>
                <a:gd name="connsiteX77" fmla="*/ 38737 w 605747"/>
                <a:gd name="connsiteY77" fmla="*/ 329569 h 512446"/>
                <a:gd name="connsiteX78" fmla="*/ 41421 w 605747"/>
                <a:gd name="connsiteY78" fmla="*/ 323075 h 512446"/>
                <a:gd name="connsiteX79" fmla="*/ 38014 w 605747"/>
                <a:gd name="connsiteY79" fmla="*/ 304004 h 512446"/>
                <a:gd name="connsiteX80" fmla="*/ 38014 w 605747"/>
                <a:gd name="connsiteY80" fmla="*/ 56286 h 512446"/>
                <a:gd name="connsiteX81" fmla="*/ 94488 w 605747"/>
                <a:gd name="connsiteY81" fmla="*/ 0 h 512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605747" h="512446">
                  <a:moveTo>
                    <a:pt x="248836" y="407710"/>
                  </a:moveTo>
                  <a:cubicBezTo>
                    <a:pt x="246358" y="407710"/>
                    <a:pt x="244293" y="409359"/>
                    <a:pt x="243880" y="411730"/>
                  </a:cubicBezTo>
                  <a:lnTo>
                    <a:pt x="233866" y="467088"/>
                  </a:lnTo>
                  <a:cubicBezTo>
                    <a:pt x="233659" y="468531"/>
                    <a:pt x="234072" y="470077"/>
                    <a:pt x="235002" y="471211"/>
                  </a:cubicBezTo>
                  <a:cubicBezTo>
                    <a:pt x="235931" y="472345"/>
                    <a:pt x="237273" y="472964"/>
                    <a:pt x="238822" y="472964"/>
                  </a:cubicBezTo>
                  <a:lnTo>
                    <a:pt x="366946" y="472964"/>
                  </a:lnTo>
                  <a:cubicBezTo>
                    <a:pt x="369734" y="472964"/>
                    <a:pt x="371902" y="470696"/>
                    <a:pt x="371902" y="468015"/>
                  </a:cubicBezTo>
                  <a:cubicBezTo>
                    <a:pt x="371902" y="467500"/>
                    <a:pt x="371902" y="467088"/>
                    <a:pt x="371695" y="466675"/>
                  </a:cubicBezTo>
                  <a:lnTo>
                    <a:pt x="361887" y="411730"/>
                  </a:lnTo>
                  <a:cubicBezTo>
                    <a:pt x="361371" y="409359"/>
                    <a:pt x="359306" y="407710"/>
                    <a:pt x="356932" y="407710"/>
                  </a:cubicBezTo>
                  <a:close/>
                  <a:moveTo>
                    <a:pt x="206831" y="178107"/>
                  </a:moveTo>
                  <a:cubicBezTo>
                    <a:pt x="206831" y="179035"/>
                    <a:pt x="206831" y="180066"/>
                    <a:pt x="206831" y="181097"/>
                  </a:cubicBezTo>
                  <a:cubicBezTo>
                    <a:pt x="206831" y="192234"/>
                    <a:pt x="208379" y="202856"/>
                    <a:pt x="211372" y="212962"/>
                  </a:cubicBezTo>
                  <a:cubicBezTo>
                    <a:pt x="210856" y="214405"/>
                    <a:pt x="210340" y="215952"/>
                    <a:pt x="209824" y="217499"/>
                  </a:cubicBezTo>
                  <a:cubicBezTo>
                    <a:pt x="202290" y="240804"/>
                    <a:pt x="203735" y="259984"/>
                    <a:pt x="213952" y="270090"/>
                  </a:cubicBezTo>
                  <a:cubicBezTo>
                    <a:pt x="219835" y="276071"/>
                    <a:pt x="228401" y="279062"/>
                    <a:pt x="239547" y="279062"/>
                  </a:cubicBezTo>
                  <a:cubicBezTo>
                    <a:pt x="247700" y="279062"/>
                    <a:pt x="256886" y="277309"/>
                    <a:pt x="266587" y="274215"/>
                  </a:cubicBezTo>
                  <a:cubicBezTo>
                    <a:pt x="276598" y="278237"/>
                    <a:pt x="287434" y="280609"/>
                    <a:pt x="298787" y="281227"/>
                  </a:cubicBezTo>
                  <a:cubicBezTo>
                    <a:pt x="277733" y="292261"/>
                    <a:pt x="257298" y="298139"/>
                    <a:pt x="239547" y="298139"/>
                  </a:cubicBezTo>
                  <a:cubicBezTo>
                    <a:pt x="223447" y="298139"/>
                    <a:pt x="209927" y="293086"/>
                    <a:pt x="200432" y="283599"/>
                  </a:cubicBezTo>
                  <a:cubicBezTo>
                    <a:pt x="184745" y="268028"/>
                    <a:pt x="181649" y="242351"/>
                    <a:pt x="191660" y="211518"/>
                  </a:cubicBezTo>
                  <a:cubicBezTo>
                    <a:pt x="195272" y="200484"/>
                    <a:pt x="200432" y="189244"/>
                    <a:pt x="206831" y="178107"/>
                  </a:cubicBezTo>
                  <a:close/>
                  <a:moveTo>
                    <a:pt x="304170" y="123656"/>
                  </a:moveTo>
                  <a:cubicBezTo>
                    <a:pt x="289304" y="123656"/>
                    <a:pt x="276193" y="128604"/>
                    <a:pt x="266386" y="137985"/>
                  </a:cubicBezTo>
                  <a:cubicBezTo>
                    <a:pt x="259469" y="144686"/>
                    <a:pt x="254514" y="153036"/>
                    <a:pt x="251829" y="162727"/>
                  </a:cubicBezTo>
                  <a:lnTo>
                    <a:pt x="354344" y="162727"/>
                  </a:lnTo>
                  <a:cubicBezTo>
                    <a:pt x="348149" y="138295"/>
                    <a:pt x="329773" y="123656"/>
                    <a:pt x="304170" y="123656"/>
                  </a:cubicBezTo>
                  <a:close/>
                  <a:moveTo>
                    <a:pt x="304170" y="92935"/>
                  </a:moveTo>
                  <a:cubicBezTo>
                    <a:pt x="327502" y="92935"/>
                    <a:pt x="348665" y="101595"/>
                    <a:pt x="363635" y="117573"/>
                  </a:cubicBezTo>
                  <a:cubicBezTo>
                    <a:pt x="378501" y="133140"/>
                    <a:pt x="386863" y="155098"/>
                    <a:pt x="387173" y="179324"/>
                  </a:cubicBezTo>
                  <a:cubicBezTo>
                    <a:pt x="387276" y="183139"/>
                    <a:pt x="385831" y="186747"/>
                    <a:pt x="383147" y="189427"/>
                  </a:cubicBezTo>
                  <a:cubicBezTo>
                    <a:pt x="380566" y="192107"/>
                    <a:pt x="376952" y="193551"/>
                    <a:pt x="373133" y="193551"/>
                  </a:cubicBezTo>
                  <a:lnTo>
                    <a:pt x="250384" y="193551"/>
                  </a:lnTo>
                  <a:cubicBezTo>
                    <a:pt x="252449" y="205200"/>
                    <a:pt x="257404" y="215406"/>
                    <a:pt x="264837" y="223034"/>
                  </a:cubicBezTo>
                  <a:cubicBezTo>
                    <a:pt x="274645" y="233240"/>
                    <a:pt x="288582" y="238807"/>
                    <a:pt x="304170" y="238807"/>
                  </a:cubicBezTo>
                  <a:cubicBezTo>
                    <a:pt x="322030" y="238807"/>
                    <a:pt x="337516" y="232828"/>
                    <a:pt x="347840" y="221900"/>
                  </a:cubicBezTo>
                  <a:cubicBezTo>
                    <a:pt x="350420" y="219117"/>
                    <a:pt x="354034" y="217571"/>
                    <a:pt x="357854" y="217468"/>
                  </a:cubicBezTo>
                  <a:cubicBezTo>
                    <a:pt x="361673" y="217468"/>
                    <a:pt x="365287" y="218911"/>
                    <a:pt x="367971" y="221591"/>
                  </a:cubicBezTo>
                  <a:lnTo>
                    <a:pt x="369829" y="223447"/>
                  </a:lnTo>
                  <a:cubicBezTo>
                    <a:pt x="375301" y="228911"/>
                    <a:pt x="375404" y="237570"/>
                    <a:pt x="370035" y="243137"/>
                  </a:cubicBezTo>
                  <a:cubicBezTo>
                    <a:pt x="353621" y="260250"/>
                    <a:pt x="330186" y="269631"/>
                    <a:pt x="304170" y="269631"/>
                  </a:cubicBezTo>
                  <a:cubicBezTo>
                    <a:pt x="280220" y="269631"/>
                    <a:pt x="258437" y="260559"/>
                    <a:pt x="242641" y="244271"/>
                  </a:cubicBezTo>
                  <a:cubicBezTo>
                    <a:pt x="227053" y="228086"/>
                    <a:pt x="218484" y="205612"/>
                    <a:pt x="218484" y="181077"/>
                  </a:cubicBezTo>
                  <a:cubicBezTo>
                    <a:pt x="218484" y="156645"/>
                    <a:pt x="227053" y="134274"/>
                    <a:pt x="242745" y="118192"/>
                  </a:cubicBezTo>
                  <a:cubicBezTo>
                    <a:pt x="258437" y="101904"/>
                    <a:pt x="280220" y="92935"/>
                    <a:pt x="304170" y="92935"/>
                  </a:cubicBezTo>
                  <a:close/>
                  <a:moveTo>
                    <a:pt x="366216" y="64497"/>
                  </a:moveTo>
                  <a:cubicBezTo>
                    <a:pt x="382316" y="64497"/>
                    <a:pt x="395835" y="69445"/>
                    <a:pt x="405329" y="78929"/>
                  </a:cubicBezTo>
                  <a:cubicBezTo>
                    <a:pt x="421016" y="94599"/>
                    <a:pt x="424112" y="120164"/>
                    <a:pt x="413998" y="150987"/>
                  </a:cubicBezTo>
                  <a:cubicBezTo>
                    <a:pt x="410283" y="162430"/>
                    <a:pt x="404917" y="174079"/>
                    <a:pt x="398105" y="185728"/>
                  </a:cubicBezTo>
                  <a:cubicBezTo>
                    <a:pt x="398724" y="183563"/>
                    <a:pt x="398931" y="181398"/>
                    <a:pt x="398931" y="179130"/>
                  </a:cubicBezTo>
                  <a:cubicBezTo>
                    <a:pt x="398724" y="168719"/>
                    <a:pt x="397280" y="158616"/>
                    <a:pt x="394493" y="149132"/>
                  </a:cubicBezTo>
                  <a:cubicBezTo>
                    <a:pt x="395009" y="147792"/>
                    <a:pt x="395422" y="146452"/>
                    <a:pt x="395835" y="145111"/>
                  </a:cubicBezTo>
                  <a:cubicBezTo>
                    <a:pt x="403472" y="121814"/>
                    <a:pt x="402027" y="102639"/>
                    <a:pt x="391810" y="92434"/>
                  </a:cubicBezTo>
                  <a:cubicBezTo>
                    <a:pt x="385928" y="86558"/>
                    <a:pt x="377259" y="83568"/>
                    <a:pt x="366216" y="83568"/>
                  </a:cubicBezTo>
                  <a:cubicBezTo>
                    <a:pt x="358270" y="83568"/>
                    <a:pt x="349498" y="85115"/>
                    <a:pt x="340313" y="88001"/>
                  </a:cubicBezTo>
                  <a:cubicBezTo>
                    <a:pt x="330096" y="83877"/>
                    <a:pt x="318847" y="81610"/>
                    <a:pt x="307185" y="81300"/>
                  </a:cubicBezTo>
                  <a:cubicBezTo>
                    <a:pt x="327928" y="70476"/>
                    <a:pt x="348362" y="64497"/>
                    <a:pt x="366216" y="64497"/>
                  </a:cubicBezTo>
                  <a:close/>
                  <a:moveTo>
                    <a:pt x="94488" y="49173"/>
                  </a:moveTo>
                  <a:cubicBezTo>
                    <a:pt x="90565" y="49173"/>
                    <a:pt x="87261" y="52368"/>
                    <a:pt x="87261" y="56286"/>
                  </a:cubicBezTo>
                  <a:lnTo>
                    <a:pt x="87261" y="304004"/>
                  </a:lnTo>
                  <a:cubicBezTo>
                    <a:pt x="87261" y="306890"/>
                    <a:pt x="89016" y="309364"/>
                    <a:pt x="91494" y="310498"/>
                  </a:cubicBezTo>
                  <a:lnTo>
                    <a:pt x="514170" y="310498"/>
                  </a:lnTo>
                  <a:cubicBezTo>
                    <a:pt x="516648" y="309364"/>
                    <a:pt x="518403" y="306890"/>
                    <a:pt x="518403" y="304004"/>
                  </a:cubicBezTo>
                  <a:lnTo>
                    <a:pt x="518403" y="56286"/>
                  </a:lnTo>
                  <a:cubicBezTo>
                    <a:pt x="518403" y="52368"/>
                    <a:pt x="515203" y="49173"/>
                    <a:pt x="511280" y="49173"/>
                  </a:cubicBezTo>
                  <a:close/>
                  <a:moveTo>
                    <a:pt x="94488" y="0"/>
                  </a:moveTo>
                  <a:lnTo>
                    <a:pt x="511280" y="0"/>
                  </a:lnTo>
                  <a:cubicBezTo>
                    <a:pt x="542356" y="0"/>
                    <a:pt x="567650" y="25256"/>
                    <a:pt x="567650" y="56286"/>
                  </a:cubicBezTo>
                  <a:lnTo>
                    <a:pt x="567650" y="304004"/>
                  </a:lnTo>
                  <a:cubicBezTo>
                    <a:pt x="567650" y="310705"/>
                    <a:pt x="566515" y="317096"/>
                    <a:pt x="564347" y="323075"/>
                  </a:cubicBezTo>
                  <a:cubicBezTo>
                    <a:pt x="565482" y="325034"/>
                    <a:pt x="566411" y="327302"/>
                    <a:pt x="567031" y="329569"/>
                  </a:cubicBezTo>
                  <a:lnTo>
                    <a:pt x="604611" y="479870"/>
                  </a:lnTo>
                  <a:cubicBezTo>
                    <a:pt x="605334" y="482138"/>
                    <a:pt x="605747" y="484612"/>
                    <a:pt x="605747" y="487190"/>
                  </a:cubicBezTo>
                  <a:cubicBezTo>
                    <a:pt x="605747" y="501106"/>
                    <a:pt x="594390" y="512446"/>
                    <a:pt x="580452" y="512446"/>
                  </a:cubicBezTo>
                  <a:lnTo>
                    <a:pt x="25315" y="512446"/>
                  </a:lnTo>
                  <a:cubicBezTo>
                    <a:pt x="17469" y="512446"/>
                    <a:pt x="10138" y="508838"/>
                    <a:pt x="5389" y="502756"/>
                  </a:cubicBezTo>
                  <a:cubicBezTo>
                    <a:pt x="537" y="496571"/>
                    <a:pt x="-1115" y="488633"/>
                    <a:pt x="743" y="481108"/>
                  </a:cubicBezTo>
                  <a:lnTo>
                    <a:pt x="38737" y="329569"/>
                  </a:lnTo>
                  <a:cubicBezTo>
                    <a:pt x="39253" y="327302"/>
                    <a:pt x="40182" y="325034"/>
                    <a:pt x="41421" y="323075"/>
                  </a:cubicBezTo>
                  <a:cubicBezTo>
                    <a:pt x="39253" y="317096"/>
                    <a:pt x="38014" y="310705"/>
                    <a:pt x="38014" y="304004"/>
                  </a:cubicBezTo>
                  <a:lnTo>
                    <a:pt x="38014" y="56286"/>
                  </a:lnTo>
                  <a:cubicBezTo>
                    <a:pt x="38014" y="25256"/>
                    <a:pt x="63309" y="0"/>
                    <a:pt x="94488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4" name="文本框 73"/>
          <p:cNvSpPr txBox="1"/>
          <p:nvPr/>
        </p:nvSpPr>
        <p:spPr>
          <a:xfrm>
            <a:off x="1105867" y="3917511"/>
            <a:ext cx="18789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</a:rPr>
              <a:t>www.XXXXX.com</a:t>
            </a:r>
            <a:endParaRPr lang="zh-CN" altLang="en-US" sz="1400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75" name="组合 74"/>
          <p:cNvGrpSpPr/>
          <p:nvPr/>
        </p:nvGrpSpPr>
        <p:grpSpPr>
          <a:xfrm>
            <a:off x="751303" y="4336558"/>
            <a:ext cx="333383" cy="333383"/>
            <a:chOff x="3442363" y="3859306"/>
            <a:chExt cx="1707776" cy="1707776"/>
          </a:xfrm>
          <a:solidFill>
            <a:srgbClr val="E7E7E7"/>
          </a:solidFill>
        </p:grpSpPr>
        <p:sp>
          <p:nvSpPr>
            <p:cNvPr id="76" name="椭圆 75"/>
            <p:cNvSpPr/>
            <p:nvPr/>
          </p:nvSpPr>
          <p:spPr>
            <a:xfrm>
              <a:off x="3442363" y="3859306"/>
              <a:ext cx="1707776" cy="1707776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77" name="email_95642"/>
            <p:cNvSpPr>
              <a:spLocks noChangeAspect="1"/>
            </p:cNvSpPr>
            <p:nvPr/>
          </p:nvSpPr>
          <p:spPr bwMode="auto">
            <a:xfrm>
              <a:off x="3821958" y="4366366"/>
              <a:ext cx="934664" cy="672918"/>
            </a:xfrm>
            <a:custGeom>
              <a:avLst/>
              <a:gdLst>
                <a:gd name="T0" fmla="*/ 2775 w 3202"/>
                <a:gd name="T1" fmla="*/ 1049 h 2309"/>
                <a:gd name="T2" fmla="*/ 3067 w 3202"/>
                <a:gd name="T3" fmla="*/ 975 h 2309"/>
                <a:gd name="T4" fmla="*/ 3067 w 3202"/>
                <a:gd name="T5" fmla="*/ 2089 h 2309"/>
                <a:gd name="T6" fmla="*/ 3068 w 3202"/>
                <a:gd name="T7" fmla="*/ 2106 h 2309"/>
                <a:gd name="T8" fmla="*/ 2133 w 3202"/>
                <a:gd name="T9" fmla="*/ 1234 h 2309"/>
                <a:gd name="T10" fmla="*/ 2432 w 3202"/>
                <a:gd name="T11" fmla="*/ 945 h 2309"/>
                <a:gd name="T12" fmla="*/ 2775 w 3202"/>
                <a:gd name="T13" fmla="*/ 1049 h 2309"/>
                <a:gd name="T14" fmla="*/ 2287 w 3202"/>
                <a:gd name="T15" fmla="*/ 809 h 2309"/>
                <a:gd name="T16" fmla="*/ 2153 w 3202"/>
                <a:gd name="T17" fmla="*/ 422 h 2309"/>
                <a:gd name="T18" fmla="*/ 2230 w 3202"/>
                <a:gd name="T19" fmla="*/ 122 h 2309"/>
                <a:gd name="T20" fmla="*/ 220 w 3202"/>
                <a:gd name="T21" fmla="*/ 122 h 2309"/>
                <a:gd name="T22" fmla="*/ 81 w 3202"/>
                <a:gd name="T23" fmla="*/ 174 h 2309"/>
                <a:gd name="T24" fmla="*/ 1537 w 3202"/>
                <a:gd name="T25" fmla="*/ 1531 h 2309"/>
                <a:gd name="T26" fmla="*/ 2287 w 3202"/>
                <a:gd name="T27" fmla="*/ 809 h 2309"/>
                <a:gd name="T28" fmla="*/ 0 w 3202"/>
                <a:gd name="T29" fmla="*/ 376 h 2309"/>
                <a:gd name="T30" fmla="*/ 0 w 3202"/>
                <a:gd name="T31" fmla="*/ 2089 h 2309"/>
                <a:gd name="T32" fmla="*/ 10 w 3202"/>
                <a:gd name="T33" fmla="*/ 2145 h 2309"/>
                <a:gd name="T34" fmla="*/ 938 w 3202"/>
                <a:gd name="T35" fmla="*/ 1250 h 2309"/>
                <a:gd name="T36" fmla="*/ 0 w 3202"/>
                <a:gd name="T37" fmla="*/ 376 h 2309"/>
                <a:gd name="T38" fmla="*/ 1607 w 3202"/>
                <a:gd name="T39" fmla="*/ 1741 h 2309"/>
                <a:gd name="T40" fmla="*/ 1538 w 3202"/>
                <a:gd name="T41" fmla="*/ 1769 h 2309"/>
                <a:gd name="T42" fmla="*/ 1470 w 3202"/>
                <a:gd name="T43" fmla="*/ 1742 h 2309"/>
                <a:gd name="T44" fmla="*/ 1088 w 3202"/>
                <a:gd name="T45" fmla="*/ 1386 h 2309"/>
                <a:gd name="T46" fmla="*/ 145 w 3202"/>
                <a:gd name="T47" fmla="*/ 2294 h 2309"/>
                <a:gd name="T48" fmla="*/ 220 w 3202"/>
                <a:gd name="T49" fmla="*/ 2309 h 2309"/>
                <a:gd name="T50" fmla="*/ 2856 w 3202"/>
                <a:gd name="T51" fmla="*/ 2309 h 2309"/>
                <a:gd name="T52" fmla="*/ 2962 w 3202"/>
                <a:gd name="T53" fmla="*/ 2279 h 2309"/>
                <a:gd name="T54" fmla="*/ 1989 w 3202"/>
                <a:gd name="T55" fmla="*/ 1373 h 2309"/>
                <a:gd name="T56" fmla="*/ 1607 w 3202"/>
                <a:gd name="T57" fmla="*/ 1741 h 2309"/>
                <a:gd name="T58" fmla="*/ 3202 w 3202"/>
                <a:gd name="T59" fmla="*/ 424 h 2309"/>
                <a:gd name="T60" fmla="*/ 2778 w 3202"/>
                <a:gd name="T61" fmla="*/ 849 h 2309"/>
                <a:gd name="T62" fmla="*/ 2353 w 3202"/>
                <a:gd name="T63" fmla="*/ 424 h 2309"/>
                <a:gd name="T64" fmla="*/ 2778 w 3202"/>
                <a:gd name="T65" fmla="*/ 0 h 2309"/>
                <a:gd name="T66" fmla="*/ 3202 w 3202"/>
                <a:gd name="T67" fmla="*/ 424 h 2309"/>
                <a:gd name="T68" fmla="*/ 2913 w 3202"/>
                <a:gd name="T69" fmla="*/ 422 h 2309"/>
                <a:gd name="T70" fmla="*/ 2979 w 3202"/>
                <a:gd name="T71" fmla="*/ 356 h 2309"/>
                <a:gd name="T72" fmla="*/ 2979 w 3202"/>
                <a:gd name="T73" fmla="*/ 214 h 2309"/>
                <a:gd name="T74" fmla="*/ 2837 w 3202"/>
                <a:gd name="T75" fmla="*/ 214 h 2309"/>
                <a:gd name="T76" fmla="*/ 2771 w 3202"/>
                <a:gd name="T77" fmla="*/ 280 h 2309"/>
                <a:gd name="T78" fmla="*/ 2705 w 3202"/>
                <a:gd name="T79" fmla="*/ 214 h 2309"/>
                <a:gd name="T80" fmla="*/ 2564 w 3202"/>
                <a:gd name="T81" fmla="*/ 214 h 2309"/>
                <a:gd name="T82" fmla="*/ 2564 w 3202"/>
                <a:gd name="T83" fmla="*/ 356 h 2309"/>
                <a:gd name="T84" fmla="*/ 2630 w 3202"/>
                <a:gd name="T85" fmla="*/ 422 h 2309"/>
                <a:gd name="T86" fmla="*/ 2564 w 3202"/>
                <a:gd name="T87" fmla="*/ 488 h 2309"/>
                <a:gd name="T88" fmla="*/ 2564 w 3202"/>
                <a:gd name="T89" fmla="*/ 629 h 2309"/>
                <a:gd name="T90" fmla="*/ 2634 w 3202"/>
                <a:gd name="T91" fmla="*/ 659 h 2309"/>
                <a:gd name="T92" fmla="*/ 2705 w 3202"/>
                <a:gd name="T93" fmla="*/ 629 h 2309"/>
                <a:gd name="T94" fmla="*/ 2771 w 3202"/>
                <a:gd name="T95" fmla="*/ 563 h 2309"/>
                <a:gd name="T96" fmla="*/ 2837 w 3202"/>
                <a:gd name="T97" fmla="*/ 629 h 2309"/>
                <a:gd name="T98" fmla="*/ 2908 w 3202"/>
                <a:gd name="T99" fmla="*/ 659 h 2309"/>
                <a:gd name="T100" fmla="*/ 2979 w 3202"/>
                <a:gd name="T101" fmla="*/ 629 h 2309"/>
                <a:gd name="T102" fmla="*/ 2979 w 3202"/>
                <a:gd name="T103" fmla="*/ 488 h 2309"/>
                <a:gd name="T104" fmla="*/ 2913 w 3202"/>
                <a:gd name="T105" fmla="*/ 422 h 2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02" h="2309">
                  <a:moveTo>
                    <a:pt x="2775" y="1049"/>
                  </a:moveTo>
                  <a:cubicBezTo>
                    <a:pt x="2881" y="1049"/>
                    <a:pt x="2973" y="1022"/>
                    <a:pt x="3067" y="975"/>
                  </a:cubicBezTo>
                  <a:lnTo>
                    <a:pt x="3067" y="2089"/>
                  </a:lnTo>
                  <a:cubicBezTo>
                    <a:pt x="3067" y="2095"/>
                    <a:pt x="3068" y="2101"/>
                    <a:pt x="3068" y="2106"/>
                  </a:cubicBezTo>
                  <a:lnTo>
                    <a:pt x="2133" y="1234"/>
                  </a:lnTo>
                  <a:lnTo>
                    <a:pt x="2432" y="945"/>
                  </a:lnTo>
                  <a:cubicBezTo>
                    <a:pt x="2531" y="1010"/>
                    <a:pt x="2648" y="1049"/>
                    <a:pt x="2775" y="1049"/>
                  </a:cubicBezTo>
                  <a:close/>
                  <a:moveTo>
                    <a:pt x="2287" y="809"/>
                  </a:moveTo>
                  <a:cubicBezTo>
                    <a:pt x="2203" y="702"/>
                    <a:pt x="2153" y="568"/>
                    <a:pt x="2153" y="422"/>
                  </a:cubicBezTo>
                  <a:cubicBezTo>
                    <a:pt x="2153" y="314"/>
                    <a:pt x="2181" y="215"/>
                    <a:pt x="2230" y="122"/>
                  </a:cubicBezTo>
                  <a:lnTo>
                    <a:pt x="220" y="122"/>
                  </a:lnTo>
                  <a:cubicBezTo>
                    <a:pt x="167" y="122"/>
                    <a:pt x="118" y="142"/>
                    <a:pt x="81" y="174"/>
                  </a:cubicBezTo>
                  <a:lnTo>
                    <a:pt x="1537" y="1531"/>
                  </a:lnTo>
                  <a:lnTo>
                    <a:pt x="2287" y="809"/>
                  </a:lnTo>
                  <a:close/>
                  <a:moveTo>
                    <a:pt x="0" y="376"/>
                  </a:moveTo>
                  <a:lnTo>
                    <a:pt x="0" y="2089"/>
                  </a:lnTo>
                  <a:cubicBezTo>
                    <a:pt x="0" y="2108"/>
                    <a:pt x="5" y="2127"/>
                    <a:pt x="10" y="2145"/>
                  </a:cubicBezTo>
                  <a:lnTo>
                    <a:pt x="938" y="1250"/>
                  </a:lnTo>
                  <a:lnTo>
                    <a:pt x="0" y="376"/>
                  </a:lnTo>
                  <a:close/>
                  <a:moveTo>
                    <a:pt x="1607" y="1741"/>
                  </a:moveTo>
                  <a:cubicBezTo>
                    <a:pt x="1588" y="1759"/>
                    <a:pt x="1563" y="1769"/>
                    <a:pt x="1538" y="1769"/>
                  </a:cubicBezTo>
                  <a:cubicBezTo>
                    <a:pt x="1513" y="1769"/>
                    <a:pt x="1489" y="1760"/>
                    <a:pt x="1470" y="1742"/>
                  </a:cubicBezTo>
                  <a:lnTo>
                    <a:pt x="1088" y="1386"/>
                  </a:lnTo>
                  <a:lnTo>
                    <a:pt x="145" y="2294"/>
                  </a:lnTo>
                  <a:cubicBezTo>
                    <a:pt x="168" y="2303"/>
                    <a:pt x="193" y="2309"/>
                    <a:pt x="220" y="2309"/>
                  </a:cubicBezTo>
                  <a:lnTo>
                    <a:pt x="2856" y="2309"/>
                  </a:lnTo>
                  <a:cubicBezTo>
                    <a:pt x="2895" y="2309"/>
                    <a:pt x="2931" y="2298"/>
                    <a:pt x="2962" y="2279"/>
                  </a:cubicBezTo>
                  <a:lnTo>
                    <a:pt x="1989" y="1373"/>
                  </a:lnTo>
                  <a:lnTo>
                    <a:pt x="1607" y="1741"/>
                  </a:lnTo>
                  <a:close/>
                  <a:moveTo>
                    <a:pt x="3202" y="424"/>
                  </a:moveTo>
                  <a:cubicBezTo>
                    <a:pt x="3202" y="658"/>
                    <a:pt x="3012" y="849"/>
                    <a:pt x="2778" y="849"/>
                  </a:cubicBezTo>
                  <a:cubicBezTo>
                    <a:pt x="2544" y="849"/>
                    <a:pt x="2353" y="658"/>
                    <a:pt x="2353" y="424"/>
                  </a:cubicBezTo>
                  <a:cubicBezTo>
                    <a:pt x="2353" y="190"/>
                    <a:pt x="2544" y="0"/>
                    <a:pt x="2778" y="0"/>
                  </a:cubicBezTo>
                  <a:cubicBezTo>
                    <a:pt x="3012" y="0"/>
                    <a:pt x="3202" y="190"/>
                    <a:pt x="3202" y="424"/>
                  </a:cubicBezTo>
                  <a:close/>
                  <a:moveTo>
                    <a:pt x="2913" y="422"/>
                  </a:moveTo>
                  <a:lnTo>
                    <a:pt x="2979" y="356"/>
                  </a:lnTo>
                  <a:cubicBezTo>
                    <a:pt x="3018" y="317"/>
                    <a:pt x="3018" y="254"/>
                    <a:pt x="2979" y="214"/>
                  </a:cubicBezTo>
                  <a:cubicBezTo>
                    <a:pt x="2939" y="175"/>
                    <a:pt x="2876" y="175"/>
                    <a:pt x="2837" y="214"/>
                  </a:cubicBezTo>
                  <a:lnTo>
                    <a:pt x="2771" y="280"/>
                  </a:lnTo>
                  <a:lnTo>
                    <a:pt x="2705" y="214"/>
                  </a:lnTo>
                  <a:cubicBezTo>
                    <a:pt x="2666" y="175"/>
                    <a:pt x="2603" y="175"/>
                    <a:pt x="2564" y="214"/>
                  </a:cubicBezTo>
                  <a:cubicBezTo>
                    <a:pt x="2525" y="254"/>
                    <a:pt x="2525" y="317"/>
                    <a:pt x="2564" y="356"/>
                  </a:cubicBezTo>
                  <a:lnTo>
                    <a:pt x="2630" y="422"/>
                  </a:lnTo>
                  <a:lnTo>
                    <a:pt x="2564" y="488"/>
                  </a:lnTo>
                  <a:cubicBezTo>
                    <a:pt x="2525" y="527"/>
                    <a:pt x="2525" y="590"/>
                    <a:pt x="2564" y="629"/>
                  </a:cubicBezTo>
                  <a:cubicBezTo>
                    <a:pt x="2583" y="649"/>
                    <a:pt x="2609" y="659"/>
                    <a:pt x="2634" y="659"/>
                  </a:cubicBezTo>
                  <a:cubicBezTo>
                    <a:pt x="2660" y="659"/>
                    <a:pt x="2686" y="649"/>
                    <a:pt x="2705" y="629"/>
                  </a:cubicBezTo>
                  <a:lnTo>
                    <a:pt x="2771" y="563"/>
                  </a:lnTo>
                  <a:lnTo>
                    <a:pt x="2837" y="629"/>
                  </a:lnTo>
                  <a:cubicBezTo>
                    <a:pt x="2857" y="649"/>
                    <a:pt x="2882" y="659"/>
                    <a:pt x="2908" y="659"/>
                  </a:cubicBezTo>
                  <a:cubicBezTo>
                    <a:pt x="2933" y="659"/>
                    <a:pt x="2959" y="649"/>
                    <a:pt x="2979" y="629"/>
                  </a:cubicBezTo>
                  <a:cubicBezTo>
                    <a:pt x="3018" y="590"/>
                    <a:pt x="3018" y="527"/>
                    <a:pt x="2979" y="488"/>
                  </a:cubicBezTo>
                  <a:lnTo>
                    <a:pt x="2913" y="42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8" name="文本框 77"/>
          <p:cNvSpPr txBox="1"/>
          <p:nvPr/>
        </p:nvSpPr>
        <p:spPr>
          <a:xfrm>
            <a:off x="1105866" y="4323975"/>
            <a:ext cx="20382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</a:rPr>
              <a:t>wps@XXXXX.com</a:t>
            </a:r>
            <a:endParaRPr lang="zh-CN" altLang="en-US" sz="1400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79" name="组合 78"/>
          <p:cNvGrpSpPr/>
          <p:nvPr/>
        </p:nvGrpSpPr>
        <p:grpSpPr>
          <a:xfrm>
            <a:off x="3198184" y="4306405"/>
            <a:ext cx="3687127" cy="333383"/>
            <a:chOff x="4485006" y="1327115"/>
            <a:chExt cx="2952115" cy="266925"/>
          </a:xfrm>
        </p:grpSpPr>
        <p:grpSp>
          <p:nvGrpSpPr>
            <p:cNvPr id="80" name="组合 79"/>
            <p:cNvGrpSpPr/>
            <p:nvPr/>
          </p:nvGrpSpPr>
          <p:grpSpPr>
            <a:xfrm>
              <a:off x="4485006" y="1327115"/>
              <a:ext cx="266925" cy="266925"/>
              <a:chOff x="4844355" y="4211043"/>
              <a:chExt cx="1707776" cy="1707776"/>
            </a:xfrm>
            <a:solidFill>
              <a:srgbClr val="E7E7E7"/>
            </a:solidFill>
          </p:grpSpPr>
          <p:sp>
            <p:nvSpPr>
              <p:cNvPr id="82" name="椭圆 81"/>
              <p:cNvSpPr/>
              <p:nvPr/>
            </p:nvSpPr>
            <p:spPr>
              <a:xfrm>
                <a:off x="4844355" y="4211043"/>
                <a:ext cx="1707776" cy="1707776"/>
              </a:xfrm>
              <a:prstGeom prst="ellipse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add-location-point_501"/>
              <p:cNvSpPr>
                <a:spLocks noChangeAspect="1"/>
              </p:cNvSpPr>
              <p:nvPr/>
            </p:nvSpPr>
            <p:spPr bwMode="auto">
              <a:xfrm>
                <a:off x="5304753" y="4570080"/>
                <a:ext cx="752822" cy="1110017"/>
              </a:xfrm>
              <a:custGeom>
                <a:avLst/>
                <a:gdLst>
                  <a:gd name="connsiteX0" fmla="*/ 178196 w 401555"/>
                  <a:gd name="connsiteY0" fmla="*/ 123842 h 592082"/>
                  <a:gd name="connsiteX1" fmla="*/ 223359 w 401555"/>
                  <a:gd name="connsiteY1" fmla="*/ 123842 h 592082"/>
                  <a:gd name="connsiteX2" fmla="*/ 223359 w 401555"/>
                  <a:gd name="connsiteY2" fmla="*/ 176747 h 592082"/>
                  <a:gd name="connsiteX3" fmla="*/ 276263 w 401555"/>
                  <a:gd name="connsiteY3" fmla="*/ 176747 h 592082"/>
                  <a:gd name="connsiteX4" fmla="*/ 276263 w 401555"/>
                  <a:gd name="connsiteY4" fmla="*/ 221909 h 592082"/>
                  <a:gd name="connsiteX5" fmla="*/ 223359 w 401555"/>
                  <a:gd name="connsiteY5" fmla="*/ 221909 h 592082"/>
                  <a:gd name="connsiteX6" fmla="*/ 223359 w 401555"/>
                  <a:gd name="connsiteY6" fmla="*/ 274814 h 592082"/>
                  <a:gd name="connsiteX7" fmla="*/ 178196 w 401555"/>
                  <a:gd name="connsiteY7" fmla="*/ 274814 h 592082"/>
                  <a:gd name="connsiteX8" fmla="*/ 178196 w 401555"/>
                  <a:gd name="connsiteY8" fmla="*/ 221909 h 592082"/>
                  <a:gd name="connsiteX9" fmla="*/ 125292 w 401555"/>
                  <a:gd name="connsiteY9" fmla="*/ 221909 h 592082"/>
                  <a:gd name="connsiteX10" fmla="*/ 125292 w 401555"/>
                  <a:gd name="connsiteY10" fmla="*/ 176747 h 592082"/>
                  <a:gd name="connsiteX11" fmla="*/ 178196 w 401555"/>
                  <a:gd name="connsiteY11" fmla="*/ 176747 h 592082"/>
                  <a:gd name="connsiteX12" fmla="*/ 200132 w 401555"/>
                  <a:gd name="connsiteY12" fmla="*/ 79976 h 592082"/>
                  <a:gd name="connsiteX13" fmla="*/ 83926 w 401555"/>
                  <a:gd name="connsiteY13" fmla="*/ 194781 h 592082"/>
                  <a:gd name="connsiteX14" fmla="*/ 200132 w 401555"/>
                  <a:gd name="connsiteY14" fmla="*/ 309585 h 592082"/>
                  <a:gd name="connsiteX15" fmla="*/ 315046 w 401555"/>
                  <a:gd name="connsiteY15" fmla="*/ 194781 h 592082"/>
                  <a:gd name="connsiteX16" fmla="*/ 200132 w 401555"/>
                  <a:gd name="connsiteY16" fmla="*/ 79976 h 592082"/>
                  <a:gd name="connsiteX17" fmla="*/ 200132 w 401555"/>
                  <a:gd name="connsiteY17" fmla="*/ 0 h 592082"/>
                  <a:gd name="connsiteX18" fmla="*/ 401555 w 401555"/>
                  <a:gd name="connsiteY18" fmla="*/ 199941 h 592082"/>
                  <a:gd name="connsiteX19" fmla="*/ 336996 w 401555"/>
                  <a:gd name="connsiteY19" fmla="*/ 359893 h 592082"/>
                  <a:gd name="connsiteX20" fmla="*/ 193676 w 401555"/>
                  <a:gd name="connsiteY20" fmla="*/ 592082 h 592082"/>
                  <a:gd name="connsiteX21" fmla="*/ 54229 w 401555"/>
                  <a:gd name="connsiteY21" fmla="*/ 357313 h 592082"/>
                  <a:gd name="connsiteX22" fmla="*/ 0 w 401555"/>
                  <a:gd name="connsiteY22" fmla="*/ 199941 h 592082"/>
                  <a:gd name="connsiteX23" fmla="*/ 200132 w 401555"/>
                  <a:gd name="connsiteY23" fmla="*/ 0 h 592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01555" h="592082">
                    <a:moveTo>
                      <a:pt x="178196" y="123842"/>
                    </a:moveTo>
                    <a:lnTo>
                      <a:pt x="223359" y="123842"/>
                    </a:lnTo>
                    <a:lnTo>
                      <a:pt x="223359" y="176747"/>
                    </a:lnTo>
                    <a:lnTo>
                      <a:pt x="276263" y="176747"/>
                    </a:lnTo>
                    <a:lnTo>
                      <a:pt x="276263" y="221909"/>
                    </a:lnTo>
                    <a:lnTo>
                      <a:pt x="223359" y="221909"/>
                    </a:lnTo>
                    <a:lnTo>
                      <a:pt x="223359" y="274814"/>
                    </a:lnTo>
                    <a:lnTo>
                      <a:pt x="178196" y="274814"/>
                    </a:lnTo>
                    <a:lnTo>
                      <a:pt x="178196" y="221909"/>
                    </a:lnTo>
                    <a:lnTo>
                      <a:pt x="125292" y="221909"/>
                    </a:lnTo>
                    <a:lnTo>
                      <a:pt x="125292" y="176747"/>
                    </a:lnTo>
                    <a:lnTo>
                      <a:pt x="178196" y="176747"/>
                    </a:lnTo>
                    <a:close/>
                    <a:moveTo>
                      <a:pt x="200132" y="79976"/>
                    </a:moveTo>
                    <a:cubicBezTo>
                      <a:pt x="135573" y="79976"/>
                      <a:pt x="83926" y="131574"/>
                      <a:pt x="83926" y="194781"/>
                    </a:cubicBezTo>
                    <a:cubicBezTo>
                      <a:pt x="83926" y="257988"/>
                      <a:pt x="135573" y="309585"/>
                      <a:pt x="200132" y="309585"/>
                    </a:cubicBezTo>
                    <a:cubicBezTo>
                      <a:pt x="263399" y="309585"/>
                      <a:pt x="315046" y="257988"/>
                      <a:pt x="315046" y="194781"/>
                    </a:cubicBezTo>
                    <a:cubicBezTo>
                      <a:pt x="315046" y="131574"/>
                      <a:pt x="263399" y="79976"/>
                      <a:pt x="200132" y="79976"/>
                    </a:cubicBezTo>
                    <a:close/>
                    <a:moveTo>
                      <a:pt x="200132" y="0"/>
                    </a:moveTo>
                    <a:cubicBezTo>
                      <a:pt x="311173" y="0"/>
                      <a:pt x="401555" y="89006"/>
                      <a:pt x="401555" y="199941"/>
                    </a:cubicBezTo>
                    <a:cubicBezTo>
                      <a:pt x="401555" y="263148"/>
                      <a:pt x="336996" y="359893"/>
                      <a:pt x="336996" y="359893"/>
                    </a:cubicBezTo>
                    <a:lnTo>
                      <a:pt x="193676" y="592082"/>
                    </a:lnTo>
                    <a:lnTo>
                      <a:pt x="54229" y="357313"/>
                    </a:lnTo>
                    <a:cubicBezTo>
                      <a:pt x="54229" y="357313"/>
                      <a:pt x="0" y="256698"/>
                      <a:pt x="0" y="199941"/>
                    </a:cubicBezTo>
                    <a:cubicBezTo>
                      <a:pt x="0" y="89006"/>
                      <a:pt x="89091" y="0"/>
                      <a:pt x="200132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81" name="文本框 80"/>
            <p:cNvSpPr txBox="1"/>
            <p:nvPr/>
          </p:nvSpPr>
          <p:spPr>
            <a:xfrm>
              <a:off x="4789753" y="1346992"/>
              <a:ext cx="2647368" cy="246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XXXX</a:t>
              </a:r>
              <a:r>
                <a:rPr lang="zh-CN" altLang="en-US" sz="14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市</a:t>
              </a:r>
              <a:r>
                <a:rPr lang="en-US" altLang="zh-CN" sz="14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XX</a:t>
              </a:r>
              <a:r>
                <a:rPr lang="zh-CN" altLang="en-US" sz="14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区</a:t>
              </a:r>
              <a:r>
                <a:rPr lang="en-US" altLang="zh-CN" sz="14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XX</a:t>
              </a:r>
              <a:r>
                <a:rPr lang="zh-CN" altLang="en-US" sz="14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路</a:t>
              </a:r>
            </a:p>
          </p:txBody>
        </p:sp>
      </p:grpSp>
      <p:sp>
        <p:nvSpPr>
          <p:cNvPr id="84" name="TextBox 1"/>
          <p:cNvSpPr txBox="1"/>
          <p:nvPr/>
        </p:nvSpPr>
        <p:spPr>
          <a:xfrm>
            <a:off x="690134" y="1931685"/>
            <a:ext cx="10242551" cy="1015634"/>
          </a:xfrm>
          <a:prstGeom prst="rect">
            <a:avLst/>
          </a:prstGeom>
          <a:noFill/>
        </p:spPr>
        <p:txBody>
          <a:bodyPr wrap="square" lIns="91413" tIns="45706" rIns="91413" bIns="45706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6000" b="1" dirty="0">
                <a:solidFill>
                  <a:prstClr val="black"/>
                </a:solidFill>
                <a:latin typeface="微软雅黑" panose="020B0503020204020204" pitchFamily="34" charset="-122"/>
                <a:cs typeface="+mn-ea"/>
                <a:sym typeface="+mn-lt"/>
              </a:rPr>
              <a:t>谢谢观看  </a:t>
            </a:r>
            <a:r>
              <a:rPr lang="en-US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cs typeface="+mn-ea"/>
                <a:sym typeface="+mn-lt"/>
              </a:rPr>
              <a:t>THANKS</a:t>
            </a:r>
            <a:endParaRPr lang="zh-CN" altLang="en-US" sz="6000" b="1" dirty="0">
              <a:solidFill>
                <a:prstClr val="black"/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690134" y="2815147"/>
            <a:ext cx="794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cs typeface="+mn-ea"/>
                <a:sym typeface="+mn-lt"/>
              </a:rPr>
              <a:t>LOREM IPSUM DOLOR SIT AMET, CONSECTETUR ADIPISICING  LOREM IPSUM DOLOR SIT</a:t>
            </a:r>
            <a:endParaRPr lang="zh-CN" altLang="en-US" sz="1400" dirty="0">
              <a:solidFill>
                <a:prstClr val="black"/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6" name="圆角矩形 2"/>
          <p:cNvSpPr/>
          <p:nvPr/>
        </p:nvSpPr>
        <p:spPr>
          <a:xfrm>
            <a:off x="1231106" y="3225459"/>
            <a:ext cx="1914751" cy="370768"/>
          </a:xfrm>
          <a:prstGeom prst="rect">
            <a:avLst/>
          </a:prstGeom>
          <a:solidFill>
            <a:srgbClr val="E7E7E7"/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>
              <a:defRPr/>
            </a:pPr>
            <a:r>
              <a:rPr lang="zh-CN" altLang="en-US" sz="1200" b="1">
                <a:solidFill>
                  <a:prstClr val="black"/>
                </a:solidFill>
                <a:latin typeface="Arial" panose="020B0604020202020204"/>
                <a:sym typeface="Arial" panose="020B0604020202020204" pitchFamily="34" charset="0"/>
              </a:rPr>
              <a:t>汇报人：</a:t>
            </a:r>
            <a:r>
              <a:rPr lang="en-US" altLang="zh-CN" sz="1200" b="1">
                <a:solidFill>
                  <a:prstClr val="black"/>
                </a:solidFill>
                <a:latin typeface="Arial" panose="020B0604020202020204"/>
                <a:sym typeface="Arial" panose="020B0604020202020204" pitchFamily="34" charset="0"/>
              </a:rPr>
              <a:t>xiazaii</a:t>
            </a:r>
            <a:endParaRPr lang="zh-CN" altLang="en-US" sz="1200" b="1" dirty="0">
              <a:solidFill>
                <a:prstClr val="black"/>
              </a:solidFill>
              <a:latin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87" name="圆角矩形 2"/>
          <p:cNvSpPr/>
          <p:nvPr/>
        </p:nvSpPr>
        <p:spPr>
          <a:xfrm>
            <a:off x="809903" y="3225459"/>
            <a:ext cx="370821" cy="3707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 algn="ctr">
              <a:defRPr/>
            </a:pPr>
            <a:endParaRPr lang="zh-CN" altLang="en-US" sz="1400" b="1">
              <a:solidFill>
                <a:srgbClr val="00A19A"/>
              </a:solidFill>
              <a:latin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88" name="student-graduation-cap-shape_52041"/>
          <p:cNvSpPr>
            <a:spLocks noChangeAspect="1"/>
          </p:cNvSpPr>
          <p:nvPr/>
        </p:nvSpPr>
        <p:spPr bwMode="auto">
          <a:xfrm>
            <a:off x="914758" y="3311964"/>
            <a:ext cx="153299" cy="184628"/>
          </a:xfrm>
          <a:custGeom>
            <a:avLst/>
            <a:gdLst>
              <a:gd name="connsiteX0" fmla="*/ 56671 w 279400"/>
              <a:gd name="connsiteY0" fmla="*/ 192087 h 336550"/>
              <a:gd name="connsiteX1" fmla="*/ 224047 w 279400"/>
              <a:gd name="connsiteY1" fmla="*/ 192087 h 336550"/>
              <a:gd name="connsiteX2" fmla="*/ 279400 w 279400"/>
              <a:gd name="connsiteY2" fmla="*/ 247752 h 336550"/>
              <a:gd name="connsiteX3" fmla="*/ 279400 w 279400"/>
              <a:gd name="connsiteY3" fmla="*/ 336550 h 336550"/>
              <a:gd name="connsiteX4" fmla="*/ 176602 w 279400"/>
              <a:gd name="connsiteY4" fmla="*/ 336550 h 336550"/>
              <a:gd name="connsiteX5" fmla="*/ 158151 w 279400"/>
              <a:gd name="connsiteY5" fmla="*/ 245101 h 336550"/>
              <a:gd name="connsiteX6" fmla="*/ 151562 w 279400"/>
              <a:gd name="connsiteY6" fmla="*/ 239800 h 336550"/>
              <a:gd name="connsiteX7" fmla="*/ 167377 w 279400"/>
              <a:gd name="connsiteY7" fmla="*/ 213293 h 336550"/>
              <a:gd name="connsiteX8" fmla="*/ 167377 w 279400"/>
              <a:gd name="connsiteY8" fmla="*/ 209317 h 336550"/>
              <a:gd name="connsiteX9" fmla="*/ 163423 w 279400"/>
              <a:gd name="connsiteY9" fmla="*/ 207991 h 336550"/>
              <a:gd name="connsiteX10" fmla="*/ 121249 w 279400"/>
              <a:gd name="connsiteY10" fmla="*/ 207991 h 336550"/>
              <a:gd name="connsiteX11" fmla="*/ 118613 w 279400"/>
              <a:gd name="connsiteY11" fmla="*/ 209317 h 336550"/>
              <a:gd name="connsiteX12" fmla="*/ 118613 w 279400"/>
              <a:gd name="connsiteY12" fmla="*/ 213293 h 336550"/>
              <a:gd name="connsiteX13" fmla="*/ 134429 w 279400"/>
              <a:gd name="connsiteY13" fmla="*/ 239800 h 336550"/>
              <a:gd name="connsiteX14" fmla="*/ 126521 w 279400"/>
              <a:gd name="connsiteY14" fmla="*/ 245101 h 336550"/>
              <a:gd name="connsiteX15" fmla="*/ 110706 w 279400"/>
              <a:gd name="connsiteY15" fmla="*/ 336550 h 336550"/>
              <a:gd name="connsiteX16" fmla="*/ 0 w 279400"/>
              <a:gd name="connsiteY16" fmla="*/ 336550 h 336550"/>
              <a:gd name="connsiteX17" fmla="*/ 0 w 279400"/>
              <a:gd name="connsiteY17" fmla="*/ 247752 h 336550"/>
              <a:gd name="connsiteX18" fmla="*/ 56671 w 279400"/>
              <a:gd name="connsiteY18" fmla="*/ 192087 h 336550"/>
              <a:gd name="connsiteX19" fmla="*/ 138907 w 279400"/>
              <a:gd name="connsiteY19" fmla="*/ 0 h 336550"/>
              <a:gd name="connsiteX20" fmla="*/ 219076 w 279400"/>
              <a:gd name="connsiteY20" fmla="*/ 80169 h 336550"/>
              <a:gd name="connsiteX21" fmla="*/ 138907 w 279400"/>
              <a:gd name="connsiteY21" fmla="*/ 160338 h 336550"/>
              <a:gd name="connsiteX22" fmla="*/ 58738 w 279400"/>
              <a:gd name="connsiteY22" fmla="*/ 80169 h 336550"/>
              <a:gd name="connsiteX23" fmla="*/ 138907 w 279400"/>
              <a:gd name="connsiteY23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79400" h="336550">
                <a:moveTo>
                  <a:pt x="56671" y="192087"/>
                </a:moveTo>
                <a:cubicBezTo>
                  <a:pt x="56671" y="192087"/>
                  <a:pt x="56671" y="192087"/>
                  <a:pt x="224047" y="192087"/>
                </a:cubicBezTo>
                <a:cubicBezTo>
                  <a:pt x="254360" y="192087"/>
                  <a:pt x="279400" y="217269"/>
                  <a:pt x="279400" y="247752"/>
                </a:cubicBezTo>
                <a:cubicBezTo>
                  <a:pt x="279400" y="247752"/>
                  <a:pt x="279400" y="247752"/>
                  <a:pt x="279400" y="336550"/>
                </a:cubicBezTo>
                <a:cubicBezTo>
                  <a:pt x="279400" y="336550"/>
                  <a:pt x="279400" y="336550"/>
                  <a:pt x="176602" y="336550"/>
                </a:cubicBezTo>
                <a:cubicBezTo>
                  <a:pt x="176602" y="336550"/>
                  <a:pt x="176602" y="336550"/>
                  <a:pt x="158151" y="245101"/>
                </a:cubicBezTo>
                <a:cubicBezTo>
                  <a:pt x="158151" y="242450"/>
                  <a:pt x="154197" y="239800"/>
                  <a:pt x="151562" y="239800"/>
                </a:cubicBezTo>
                <a:cubicBezTo>
                  <a:pt x="151562" y="239800"/>
                  <a:pt x="151562" y="239800"/>
                  <a:pt x="167377" y="213293"/>
                </a:cubicBezTo>
                <a:cubicBezTo>
                  <a:pt x="167377" y="211967"/>
                  <a:pt x="167377" y="210642"/>
                  <a:pt x="167377" y="209317"/>
                </a:cubicBezTo>
                <a:cubicBezTo>
                  <a:pt x="166059" y="207991"/>
                  <a:pt x="164741" y="207991"/>
                  <a:pt x="163423" y="207991"/>
                </a:cubicBezTo>
                <a:cubicBezTo>
                  <a:pt x="163423" y="207991"/>
                  <a:pt x="163423" y="207991"/>
                  <a:pt x="121249" y="207991"/>
                </a:cubicBezTo>
                <a:cubicBezTo>
                  <a:pt x="119931" y="207991"/>
                  <a:pt x="118613" y="207991"/>
                  <a:pt x="118613" y="209317"/>
                </a:cubicBezTo>
                <a:cubicBezTo>
                  <a:pt x="117296" y="210642"/>
                  <a:pt x="117296" y="211967"/>
                  <a:pt x="118613" y="213293"/>
                </a:cubicBezTo>
                <a:cubicBezTo>
                  <a:pt x="118613" y="213293"/>
                  <a:pt x="118613" y="213293"/>
                  <a:pt x="134429" y="239800"/>
                </a:cubicBezTo>
                <a:cubicBezTo>
                  <a:pt x="130475" y="239800"/>
                  <a:pt x="127839" y="242450"/>
                  <a:pt x="126521" y="245101"/>
                </a:cubicBezTo>
                <a:cubicBezTo>
                  <a:pt x="126521" y="245101"/>
                  <a:pt x="126521" y="245101"/>
                  <a:pt x="110706" y="336550"/>
                </a:cubicBezTo>
                <a:cubicBezTo>
                  <a:pt x="110706" y="336550"/>
                  <a:pt x="110706" y="336550"/>
                  <a:pt x="0" y="336550"/>
                </a:cubicBezTo>
                <a:cubicBezTo>
                  <a:pt x="0" y="336550"/>
                  <a:pt x="0" y="336550"/>
                  <a:pt x="0" y="247752"/>
                </a:cubicBezTo>
                <a:cubicBezTo>
                  <a:pt x="0" y="217269"/>
                  <a:pt x="25040" y="192087"/>
                  <a:pt x="56671" y="192087"/>
                </a:cubicBezTo>
                <a:close/>
                <a:moveTo>
                  <a:pt x="138907" y="0"/>
                </a:moveTo>
                <a:cubicBezTo>
                  <a:pt x="183183" y="0"/>
                  <a:pt x="219076" y="35893"/>
                  <a:pt x="219076" y="80169"/>
                </a:cubicBezTo>
                <a:cubicBezTo>
                  <a:pt x="219076" y="124445"/>
                  <a:pt x="183183" y="160338"/>
                  <a:pt x="138907" y="160338"/>
                </a:cubicBezTo>
                <a:cubicBezTo>
                  <a:pt x="94631" y="160338"/>
                  <a:pt x="58738" y="124445"/>
                  <a:pt x="58738" y="80169"/>
                </a:cubicBezTo>
                <a:cubicBezTo>
                  <a:pt x="58738" y="35893"/>
                  <a:pt x="94631" y="0"/>
                  <a:pt x="13890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>
              <a:defRPr/>
            </a:pPr>
            <a:endParaRPr lang="zh-CN" altLang="en-US" sz="1400" b="1" dirty="0">
              <a:solidFill>
                <a:srgbClr val="00A19A"/>
              </a:solidFill>
              <a:latin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89" name="圆角矩形 2"/>
          <p:cNvSpPr/>
          <p:nvPr/>
        </p:nvSpPr>
        <p:spPr>
          <a:xfrm>
            <a:off x="3524325" y="3220075"/>
            <a:ext cx="370834" cy="3709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 algn="ctr">
              <a:defRPr/>
            </a:pPr>
            <a:endParaRPr lang="zh-CN" altLang="en-US" sz="1400" b="1">
              <a:solidFill>
                <a:srgbClr val="00A19A"/>
              </a:solidFill>
              <a:latin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90" name="student-graduation-cap-shape_52041"/>
          <p:cNvSpPr>
            <a:spLocks noChangeAspect="1"/>
          </p:cNvSpPr>
          <p:nvPr/>
        </p:nvSpPr>
        <p:spPr bwMode="auto">
          <a:xfrm>
            <a:off x="3617933" y="3313616"/>
            <a:ext cx="178566" cy="184724"/>
          </a:xfrm>
          <a:custGeom>
            <a:avLst/>
            <a:gdLst>
              <a:gd name="connsiteX0" fmla="*/ 233363 w 325438"/>
              <a:gd name="connsiteY0" fmla="*/ 249238 h 336550"/>
              <a:gd name="connsiteX1" fmla="*/ 279401 w 325438"/>
              <a:gd name="connsiteY1" fmla="*/ 249238 h 336550"/>
              <a:gd name="connsiteX2" fmla="*/ 279401 w 325438"/>
              <a:gd name="connsiteY2" fmla="*/ 290513 h 336550"/>
              <a:gd name="connsiteX3" fmla="*/ 233363 w 325438"/>
              <a:gd name="connsiteY3" fmla="*/ 290513 h 336550"/>
              <a:gd name="connsiteX4" fmla="*/ 171450 w 325438"/>
              <a:gd name="connsiteY4" fmla="*/ 249238 h 336550"/>
              <a:gd name="connsiteX5" fmla="*/ 217488 w 325438"/>
              <a:gd name="connsiteY5" fmla="*/ 249238 h 336550"/>
              <a:gd name="connsiteX6" fmla="*/ 217488 w 325438"/>
              <a:gd name="connsiteY6" fmla="*/ 290513 h 336550"/>
              <a:gd name="connsiteX7" fmla="*/ 171450 w 325438"/>
              <a:gd name="connsiteY7" fmla="*/ 290513 h 336550"/>
              <a:gd name="connsiteX8" fmla="*/ 107950 w 325438"/>
              <a:gd name="connsiteY8" fmla="*/ 249238 h 336550"/>
              <a:gd name="connsiteX9" fmla="*/ 155575 w 325438"/>
              <a:gd name="connsiteY9" fmla="*/ 249238 h 336550"/>
              <a:gd name="connsiteX10" fmla="*/ 155575 w 325438"/>
              <a:gd name="connsiteY10" fmla="*/ 290513 h 336550"/>
              <a:gd name="connsiteX11" fmla="*/ 107950 w 325438"/>
              <a:gd name="connsiteY11" fmla="*/ 290513 h 336550"/>
              <a:gd name="connsiteX12" fmla="*/ 46038 w 325438"/>
              <a:gd name="connsiteY12" fmla="*/ 249238 h 336550"/>
              <a:gd name="connsiteX13" fmla="*/ 93663 w 325438"/>
              <a:gd name="connsiteY13" fmla="*/ 249238 h 336550"/>
              <a:gd name="connsiteX14" fmla="*/ 93663 w 325438"/>
              <a:gd name="connsiteY14" fmla="*/ 290513 h 336550"/>
              <a:gd name="connsiteX15" fmla="*/ 46038 w 325438"/>
              <a:gd name="connsiteY15" fmla="*/ 290513 h 336550"/>
              <a:gd name="connsiteX16" fmla="*/ 233363 w 325438"/>
              <a:gd name="connsiteY16" fmla="*/ 195263 h 336550"/>
              <a:gd name="connsiteX17" fmla="*/ 279401 w 325438"/>
              <a:gd name="connsiteY17" fmla="*/ 195263 h 336550"/>
              <a:gd name="connsiteX18" fmla="*/ 279401 w 325438"/>
              <a:gd name="connsiteY18" fmla="*/ 234951 h 336550"/>
              <a:gd name="connsiteX19" fmla="*/ 233363 w 325438"/>
              <a:gd name="connsiteY19" fmla="*/ 234951 h 336550"/>
              <a:gd name="connsiteX20" fmla="*/ 171450 w 325438"/>
              <a:gd name="connsiteY20" fmla="*/ 195263 h 336550"/>
              <a:gd name="connsiteX21" fmla="*/ 217488 w 325438"/>
              <a:gd name="connsiteY21" fmla="*/ 195263 h 336550"/>
              <a:gd name="connsiteX22" fmla="*/ 217488 w 325438"/>
              <a:gd name="connsiteY22" fmla="*/ 234951 h 336550"/>
              <a:gd name="connsiteX23" fmla="*/ 171450 w 325438"/>
              <a:gd name="connsiteY23" fmla="*/ 234951 h 336550"/>
              <a:gd name="connsiteX24" fmla="*/ 107950 w 325438"/>
              <a:gd name="connsiteY24" fmla="*/ 195263 h 336550"/>
              <a:gd name="connsiteX25" fmla="*/ 155575 w 325438"/>
              <a:gd name="connsiteY25" fmla="*/ 195263 h 336550"/>
              <a:gd name="connsiteX26" fmla="*/ 155575 w 325438"/>
              <a:gd name="connsiteY26" fmla="*/ 234951 h 336550"/>
              <a:gd name="connsiteX27" fmla="*/ 107950 w 325438"/>
              <a:gd name="connsiteY27" fmla="*/ 234951 h 336550"/>
              <a:gd name="connsiteX28" fmla="*/ 46038 w 325438"/>
              <a:gd name="connsiteY28" fmla="*/ 195263 h 336550"/>
              <a:gd name="connsiteX29" fmla="*/ 93663 w 325438"/>
              <a:gd name="connsiteY29" fmla="*/ 195263 h 336550"/>
              <a:gd name="connsiteX30" fmla="*/ 93663 w 325438"/>
              <a:gd name="connsiteY30" fmla="*/ 234951 h 336550"/>
              <a:gd name="connsiteX31" fmla="*/ 46038 w 325438"/>
              <a:gd name="connsiteY31" fmla="*/ 234951 h 336550"/>
              <a:gd name="connsiteX32" fmla="*/ 233363 w 325438"/>
              <a:gd name="connsiteY32" fmla="*/ 139700 h 336550"/>
              <a:gd name="connsiteX33" fmla="*/ 279401 w 325438"/>
              <a:gd name="connsiteY33" fmla="*/ 139700 h 336550"/>
              <a:gd name="connsiteX34" fmla="*/ 279401 w 325438"/>
              <a:gd name="connsiteY34" fmla="*/ 180975 h 336550"/>
              <a:gd name="connsiteX35" fmla="*/ 233363 w 325438"/>
              <a:gd name="connsiteY35" fmla="*/ 180975 h 336550"/>
              <a:gd name="connsiteX36" fmla="*/ 171450 w 325438"/>
              <a:gd name="connsiteY36" fmla="*/ 139700 h 336550"/>
              <a:gd name="connsiteX37" fmla="*/ 217488 w 325438"/>
              <a:gd name="connsiteY37" fmla="*/ 139700 h 336550"/>
              <a:gd name="connsiteX38" fmla="*/ 217488 w 325438"/>
              <a:gd name="connsiteY38" fmla="*/ 180975 h 336550"/>
              <a:gd name="connsiteX39" fmla="*/ 171450 w 325438"/>
              <a:gd name="connsiteY39" fmla="*/ 180975 h 336550"/>
              <a:gd name="connsiteX40" fmla="*/ 107950 w 325438"/>
              <a:gd name="connsiteY40" fmla="*/ 139700 h 336550"/>
              <a:gd name="connsiteX41" fmla="*/ 155575 w 325438"/>
              <a:gd name="connsiteY41" fmla="*/ 139700 h 336550"/>
              <a:gd name="connsiteX42" fmla="*/ 155575 w 325438"/>
              <a:gd name="connsiteY42" fmla="*/ 180975 h 336550"/>
              <a:gd name="connsiteX43" fmla="*/ 107950 w 325438"/>
              <a:gd name="connsiteY43" fmla="*/ 180975 h 336550"/>
              <a:gd name="connsiteX44" fmla="*/ 49167 w 325438"/>
              <a:gd name="connsiteY44" fmla="*/ 38100 h 336550"/>
              <a:gd name="connsiteX45" fmla="*/ 25400 w 325438"/>
              <a:gd name="connsiteY45" fmla="*/ 61753 h 336550"/>
              <a:gd name="connsiteX46" fmla="*/ 25400 w 325438"/>
              <a:gd name="connsiteY46" fmla="*/ 289085 h 336550"/>
              <a:gd name="connsiteX47" fmla="*/ 49167 w 325438"/>
              <a:gd name="connsiteY47" fmla="*/ 312738 h 336550"/>
              <a:gd name="connsiteX48" fmla="*/ 276271 w 325438"/>
              <a:gd name="connsiteY48" fmla="*/ 312738 h 336550"/>
              <a:gd name="connsiteX49" fmla="*/ 300038 w 325438"/>
              <a:gd name="connsiteY49" fmla="*/ 289085 h 336550"/>
              <a:gd name="connsiteX50" fmla="*/ 300038 w 325438"/>
              <a:gd name="connsiteY50" fmla="*/ 61753 h 336550"/>
              <a:gd name="connsiteX51" fmla="*/ 276271 w 325438"/>
              <a:gd name="connsiteY51" fmla="*/ 38100 h 336550"/>
              <a:gd name="connsiteX52" fmla="*/ 269669 w 325438"/>
              <a:gd name="connsiteY52" fmla="*/ 38100 h 336550"/>
              <a:gd name="connsiteX53" fmla="*/ 269669 w 325438"/>
              <a:gd name="connsiteY53" fmla="*/ 63067 h 336550"/>
              <a:gd name="connsiteX54" fmla="*/ 276271 w 325438"/>
              <a:gd name="connsiteY54" fmla="*/ 74894 h 336550"/>
              <a:gd name="connsiteX55" fmla="*/ 260427 w 325438"/>
              <a:gd name="connsiteY55" fmla="*/ 90662 h 336550"/>
              <a:gd name="connsiteX56" fmla="*/ 244582 w 325438"/>
              <a:gd name="connsiteY56" fmla="*/ 74894 h 336550"/>
              <a:gd name="connsiteX57" fmla="*/ 249864 w 325438"/>
              <a:gd name="connsiteY57" fmla="*/ 63067 h 336550"/>
              <a:gd name="connsiteX58" fmla="*/ 249864 w 325438"/>
              <a:gd name="connsiteY58" fmla="*/ 38100 h 336550"/>
              <a:gd name="connsiteX59" fmla="*/ 231379 w 325438"/>
              <a:gd name="connsiteY59" fmla="*/ 38100 h 336550"/>
              <a:gd name="connsiteX60" fmla="*/ 231379 w 325438"/>
              <a:gd name="connsiteY60" fmla="*/ 63067 h 336550"/>
              <a:gd name="connsiteX61" fmla="*/ 236660 w 325438"/>
              <a:gd name="connsiteY61" fmla="*/ 74894 h 336550"/>
              <a:gd name="connsiteX62" fmla="*/ 220816 w 325438"/>
              <a:gd name="connsiteY62" fmla="*/ 90662 h 336550"/>
              <a:gd name="connsiteX63" fmla="*/ 204971 w 325438"/>
              <a:gd name="connsiteY63" fmla="*/ 74894 h 336550"/>
              <a:gd name="connsiteX64" fmla="*/ 210253 w 325438"/>
              <a:gd name="connsiteY64" fmla="*/ 63067 h 336550"/>
              <a:gd name="connsiteX65" fmla="*/ 210253 w 325438"/>
              <a:gd name="connsiteY65" fmla="*/ 38100 h 336550"/>
              <a:gd name="connsiteX66" fmla="*/ 191767 w 325438"/>
              <a:gd name="connsiteY66" fmla="*/ 38100 h 336550"/>
              <a:gd name="connsiteX67" fmla="*/ 191767 w 325438"/>
              <a:gd name="connsiteY67" fmla="*/ 63067 h 336550"/>
              <a:gd name="connsiteX68" fmla="*/ 198369 w 325438"/>
              <a:gd name="connsiteY68" fmla="*/ 74894 h 336550"/>
              <a:gd name="connsiteX69" fmla="*/ 182525 w 325438"/>
              <a:gd name="connsiteY69" fmla="*/ 90662 h 336550"/>
              <a:gd name="connsiteX70" fmla="*/ 166680 w 325438"/>
              <a:gd name="connsiteY70" fmla="*/ 74894 h 336550"/>
              <a:gd name="connsiteX71" fmla="*/ 171962 w 325438"/>
              <a:gd name="connsiteY71" fmla="*/ 63067 h 336550"/>
              <a:gd name="connsiteX72" fmla="*/ 171962 w 325438"/>
              <a:gd name="connsiteY72" fmla="*/ 38100 h 336550"/>
              <a:gd name="connsiteX73" fmla="*/ 153476 w 325438"/>
              <a:gd name="connsiteY73" fmla="*/ 38100 h 336550"/>
              <a:gd name="connsiteX74" fmla="*/ 153476 w 325438"/>
              <a:gd name="connsiteY74" fmla="*/ 63067 h 336550"/>
              <a:gd name="connsiteX75" fmla="*/ 158758 w 325438"/>
              <a:gd name="connsiteY75" fmla="*/ 74894 h 336550"/>
              <a:gd name="connsiteX76" fmla="*/ 142913 w 325438"/>
              <a:gd name="connsiteY76" fmla="*/ 90662 h 336550"/>
              <a:gd name="connsiteX77" fmla="*/ 127069 w 325438"/>
              <a:gd name="connsiteY77" fmla="*/ 74894 h 336550"/>
              <a:gd name="connsiteX78" fmla="*/ 133671 w 325438"/>
              <a:gd name="connsiteY78" fmla="*/ 63067 h 336550"/>
              <a:gd name="connsiteX79" fmla="*/ 133671 w 325438"/>
              <a:gd name="connsiteY79" fmla="*/ 38100 h 336550"/>
              <a:gd name="connsiteX80" fmla="*/ 115186 w 325438"/>
              <a:gd name="connsiteY80" fmla="*/ 38100 h 336550"/>
              <a:gd name="connsiteX81" fmla="*/ 115186 w 325438"/>
              <a:gd name="connsiteY81" fmla="*/ 63067 h 336550"/>
              <a:gd name="connsiteX82" fmla="*/ 120467 w 325438"/>
              <a:gd name="connsiteY82" fmla="*/ 74894 h 336550"/>
              <a:gd name="connsiteX83" fmla="*/ 104623 w 325438"/>
              <a:gd name="connsiteY83" fmla="*/ 90662 h 336550"/>
              <a:gd name="connsiteX84" fmla="*/ 88778 w 325438"/>
              <a:gd name="connsiteY84" fmla="*/ 74894 h 336550"/>
              <a:gd name="connsiteX85" fmla="*/ 94060 w 325438"/>
              <a:gd name="connsiteY85" fmla="*/ 63067 h 336550"/>
              <a:gd name="connsiteX86" fmla="*/ 94060 w 325438"/>
              <a:gd name="connsiteY86" fmla="*/ 38100 h 336550"/>
              <a:gd name="connsiteX87" fmla="*/ 75574 w 325438"/>
              <a:gd name="connsiteY87" fmla="*/ 38100 h 336550"/>
              <a:gd name="connsiteX88" fmla="*/ 75574 w 325438"/>
              <a:gd name="connsiteY88" fmla="*/ 63067 h 336550"/>
              <a:gd name="connsiteX89" fmla="*/ 80856 w 325438"/>
              <a:gd name="connsiteY89" fmla="*/ 74894 h 336550"/>
              <a:gd name="connsiteX90" fmla="*/ 65011 w 325438"/>
              <a:gd name="connsiteY90" fmla="*/ 90662 h 336550"/>
              <a:gd name="connsiteX91" fmla="*/ 49167 w 325438"/>
              <a:gd name="connsiteY91" fmla="*/ 74894 h 336550"/>
              <a:gd name="connsiteX92" fmla="*/ 55769 w 325438"/>
              <a:gd name="connsiteY92" fmla="*/ 63067 h 336550"/>
              <a:gd name="connsiteX93" fmla="*/ 55769 w 325438"/>
              <a:gd name="connsiteY93" fmla="*/ 38100 h 336550"/>
              <a:gd name="connsiteX94" fmla="*/ 49167 w 325438"/>
              <a:gd name="connsiteY94" fmla="*/ 38100 h 336550"/>
              <a:gd name="connsiteX95" fmla="*/ 65315 w 325438"/>
              <a:gd name="connsiteY95" fmla="*/ 4763 h 336550"/>
              <a:gd name="connsiteX96" fmla="*/ 61913 w 325438"/>
              <a:gd name="connsiteY96" fmla="*/ 10110 h 336550"/>
              <a:gd name="connsiteX97" fmla="*/ 61913 w 325438"/>
              <a:gd name="connsiteY97" fmla="*/ 75616 h 336550"/>
              <a:gd name="connsiteX98" fmla="*/ 65315 w 325438"/>
              <a:gd name="connsiteY98" fmla="*/ 80963 h 336550"/>
              <a:gd name="connsiteX99" fmla="*/ 69851 w 325438"/>
              <a:gd name="connsiteY99" fmla="*/ 75616 h 336550"/>
              <a:gd name="connsiteX100" fmla="*/ 69851 w 325438"/>
              <a:gd name="connsiteY100" fmla="*/ 10110 h 336550"/>
              <a:gd name="connsiteX101" fmla="*/ 65315 w 325438"/>
              <a:gd name="connsiteY101" fmla="*/ 4763 h 336550"/>
              <a:gd name="connsiteX102" fmla="*/ 104776 w 325438"/>
              <a:gd name="connsiteY102" fmla="*/ 4763 h 336550"/>
              <a:gd name="connsiteX103" fmla="*/ 100013 w 325438"/>
              <a:gd name="connsiteY103" fmla="*/ 10110 h 336550"/>
              <a:gd name="connsiteX104" fmla="*/ 100013 w 325438"/>
              <a:gd name="connsiteY104" fmla="*/ 75616 h 336550"/>
              <a:gd name="connsiteX105" fmla="*/ 104776 w 325438"/>
              <a:gd name="connsiteY105" fmla="*/ 80963 h 336550"/>
              <a:gd name="connsiteX106" fmla="*/ 109538 w 325438"/>
              <a:gd name="connsiteY106" fmla="*/ 75616 h 336550"/>
              <a:gd name="connsiteX107" fmla="*/ 109538 w 325438"/>
              <a:gd name="connsiteY107" fmla="*/ 10110 h 336550"/>
              <a:gd name="connsiteX108" fmla="*/ 104776 w 325438"/>
              <a:gd name="connsiteY108" fmla="*/ 4763 h 336550"/>
              <a:gd name="connsiteX109" fmla="*/ 142876 w 325438"/>
              <a:gd name="connsiteY109" fmla="*/ 4763 h 336550"/>
              <a:gd name="connsiteX110" fmla="*/ 138113 w 325438"/>
              <a:gd name="connsiteY110" fmla="*/ 10110 h 336550"/>
              <a:gd name="connsiteX111" fmla="*/ 138113 w 325438"/>
              <a:gd name="connsiteY111" fmla="*/ 75616 h 336550"/>
              <a:gd name="connsiteX112" fmla="*/ 142876 w 325438"/>
              <a:gd name="connsiteY112" fmla="*/ 80963 h 336550"/>
              <a:gd name="connsiteX113" fmla="*/ 147638 w 325438"/>
              <a:gd name="connsiteY113" fmla="*/ 75616 h 336550"/>
              <a:gd name="connsiteX114" fmla="*/ 147638 w 325438"/>
              <a:gd name="connsiteY114" fmla="*/ 10110 h 336550"/>
              <a:gd name="connsiteX115" fmla="*/ 142876 w 325438"/>
              <a:gd name="connsiteY115" fmla="*/ 4763 h 336550"/>
              <a:gd name="connsiteX116" fmla="*/ 182563 w 325438"/>
              <a:gd name="connsiteY116" fmla="*/ 4763 h 336550"/>
              <a:gd name="connsiteX117" fmla="*/ 177800 w 325438"/>
              <a:gd name="connsiteY117" fmla="*/ 10110 h 336550"/>
              <a:gd name="connsiteX118" fmla="*/ 177800 w 325438"/>
              <a:gd name="connsiteY118" fmla="*/ 75616 h 336550"/>
              <a:gd name="connsiteX119" fmla="*/ 182563 w 325438"/>
              <a:gd name="connsiteY119" fmla="*/ 80963 h 336550"/>
              <a:gd name="connsiteX120" fmla="*/ 187325 w 325438"/>
              <a:gd name="connsiteY120" fmla="*/ 75616 h 336550"/>
              <a:gd name="connsiteX121" fmla="*/ 187325 w 325438"/>
              <a:gd name="connsiteY121" fmla="*/ 10110 h 336550"/>
              <a:gd name="connsiteX122" fmla="*/ 182563 w 325438"/>
              <a:gd name="connsiteY122" fmla="*/ 4763 h 336550"/>
              <a:gd name="connsiteX123" fmla="*/ 220663 w 325438"/>
              <a:gd name="connsiteY123" fmla="*/ 4763 h 336550"/>
              <a:gd name="connsiteX124" fmla="*/ 215900 w 325438"/>
              <a:gd name="connsiteY124" fmla="*/ 10110 h 336550"/>
              <a:gd name="connsiteX125" fmla="*/ 215900 w 325438"/>
              <a:gd name="connsiteY125" fmla="*/ 75616 h 336550"/>
              <a:gd name="connsiteX126" fmla="*/ 220663 w 325438"/>
              <a:gd name="connsiteY126" fmla="*/ 80963 h 336550"/>
              <a:gd name="connsiteX127" fmla="*/ 225425 w 325438"/>
              <a:gd name="connsiteY127" fmla="*/ 75616 h 336550"/>
              <a:gd name="connsiteX128" fmla="*/ 225425 w 325438"/>
              <a:gd name="connsiteY128" fmla="*/ 10110 h 336550"/>
              <a:gd name="connsiteX129" fmla="*/ 220663 w 325438"/>
              <a:gd name="connsiteY129" fmla="*/ 4763 h 336550"/>
              <a:gd name="connsiteX130" fmla="*/ 260124 w 325438"/>
              <a:gd name="connsiteY130" fmla="*/ 4763 h 336550"/>
              <a:gd name="connsiteX131" fmla="*/ 255588 w 325438"/>
              <a:gd name="connsiteY131" fmla="*/ 10110 h 336550"/>
              <a:gd name="connsiteX132" fmla="*/ 255588 w 325438"/>
              <a:gd name="connsiteY132" fmla="*/ 75616 h 336550"/>
              <a:gd name="connsiteX133" fmla="*/ 260124 w 325438"/>
              <a:gd name="connsiteY133" fmla="*/ 80963 h 336550"/>
              <a:gd name="connsiteX134" fmla="*/ 263526 w 325438"/>
              <a:gd name="connsiteY134" fmla="*/ 75616 h 336550"/>
              <a:gd name="connsiteX135" fmla="*/ 263526 w 325438"/>
              <a:gd name="connsiteY135" fmla="*/ 10110 h 336550"/>
              <a:gd name="connsiteX136" fmla="*/ 260124 w 325438"/>
              <a:gd name="connsiteY136" fmla="*/ 4763 h 336550"/>
              <a:gd name="connsiteX137" fmla="*/ 64823 w 325438"/>
              <a:gd name="connsiteY137" fmla="*/ 0 h 336550"/>
              <a:gd name="connsiteX138" fmla="*/ 75406 w 325438"/>
              <a:gd name="connsiteY138" fmla="*/ 10517 h 336550"/>
              <a:gd name="connsiteX139" fmla="*/ 75406 w 325438"/>
              <a:gd name="connsiteY139" fmla="*/ 14461 h 336550"/>
              <a:gd name="connsiteX140" fmla="*/ 93927 w 325438"/>
              <a:gd name="connsiteY140" fmla="*/ 14461 h 336550"/>
              <a:gd name="connsiteX141" fmla="*/ 93927 w 325438"/>
              <a:gd name="connsiteY141" fmla="*/ 10517 h 336550"/>
              <a:gd name="connsiteX142" fmla="*/ 104511 w 325438"/>
              <a:gd name="connsiteY142" fmla="*/ 0 h 336550"/>
              <a:gd name="connsiteX143" fmla="*/ 115094 w 325438"/>
              <a:gd name="connsiteY143" fmla="*/ 10517 h 336550"/>
              <a:gd name="connsiteX144" fmla="*/ 115094 w 325438"/>
              <a:gd name="connsiteY144" fmla="*/ 14461 h 336550"/>
              <a:gd name="connsiteX145" fmla="*/ 133615 w 325438"/>
              <a:gd name="connsiteY145" fmla="*/ 14461 h 336550"/>
              <a:gd name="connsiteX146" fmla="*/ 133615 w 325438"/>
              <a:gd name="connsiteY146" fmla="*/ 10517 h 336550"/>
              <a:gd name="connsiteX147" fmla="*/ 142875 w 325438"/>
              <a:gd name="connsiteY147" fmla="*/ 0 h 336550"/>
              <a:gd name="connsiteX148" fmla="*/ 153459 w 325438"/>
              <a:gd name="connsiteY148" fmla="*/ 10517 h 336550"/>
              <a:gd name="connsiteX149" fmla="*/ 153459 w 325438"/>
              <a:gd name="connsiteY149" fmla="*/ 14461 h 336550"/>
              <a:gd name="connsiteX150" fmla="*/ 171980 w 325438"/>
              <a:gd name="connsiteY150" fmla="*/ 14461 h 336550"/>
              <a:gd name="connsiteX151" fmla="*/ 171980 w 325438"/>
              <a:gd name="connsiteY151" fmla="*/ 10517 h 336550"/>
              <a:gd name="connsiteX152" fmla="*/ 182563 w 325438"/>
              <a:gd name="connsiteY152" fmla="*/ 0 h 336550"/>
              <a:gd name="connsiteX153" fmla="*/ 191823 w 325438"/>
              <a:gd name="connsiteY153" fmla="*/ 10517 h 336550"/>
              <a:gd name="connsiteX154" fmla="*/ 191823 w 325438"/>
              <a:gd name="connsiteY154" fmla="*/ 14461 h 336550"/>
              <a:gd name="connsiteX155" fmla="*/ 210344 w 325438"/>
              <a:gd name="connsiteY155" fmla="*/ 14461 h 336550"/>
              <a:gd name="connsiteX156" fmla="*/ 210344 w 325438"/>
              <a:gd name="connsiteY156" fmla="*/ 10517 h 336550"/>
              <a:gd name="connsiteX157" fmla="*/ 220927 w 325438"/>
              <a:gd name="connsiteY157" fmla="*/ 0 h 336550"/>
              <a:gd name="connsiteX158" fmla="*/ 231511 w 325438"/>
              <a:gd name="connsiteY158" fmla="*/ 10517 h 336550"/>
              <a:gd name="connsiteX159" fmla="*/ 231511 w 325438"/>
              <a:gd name="connsiteY159" fmla="*/ 14461 h 336550"/>
              <a:gd name="connsiteX160" fmla="*/ 250032 w 325438"/>
              <a:gd name="connsiteY160" fmla="*/ 14461 h 336550"/>
              <a:gd name="connsiteX161" fmla="*/ 250032 w 325438"/>
              <a:gd name="connsiteY161" fmla="*/ 10517 h 336550"/>
              <a:gd name="connsiteX162" fmla="*/ 260615 w 325438"/>
              <a:gd name="connsiteY162" fmla="*/ 0 h 336550"/>
              <a:gd name="connsiteX163" fmla="*/ 269875 w 325438"/>
              <a:gd name="connsiteY163" fmla="*/ 10517 h 336550"/>
              <a:gd name="connsiteX164" fmla="*/ 269875 w 325438"/>
              <a:gd name="connsiteY164" fmla="*/ 14461 h 336550"/>
              <a:gd name="connsiteX165" fmla="*/ 276490 w 325438"/>
              <a:gd name="connsiteY165" fmla="*/ 14461 h 336550"/>
              <a:gd name="connsiteX166" fmla="*/ 325438 w 325438"/>
              <a:gd name="connsiteY166" fmla="*/ 61789 h 336550"/>
              <a:gd name="connsiteX167" fmla="*/ 325438 w 325438"/>
              <a:gd name="connsiteY167" fmla="*/ 289223 h 336550"/>
              <a:gd name="connsiteX168" fmla="*/ 276490 w 325438"/>
              <a:gd name="connsiteY168" fmla="*/ 336550 h 336550"/>
              <a:gd name="connsiteX169" fmla="*/ 48948 w 325438"/>
              <a:gd name="connsiteY169" fmla="*/ 336550 h 336550"/>
              <a:gd name="connsiteX170" fmla="*/ 0 w 325438"/>
              <a:gd name="connsiteY170" fmla="*/ 289223 h 336550"/>
              <a:gd name="connsiteX171" fmla="*/ 0 w 325438"/>
              <a:gd name="connsiteY171" fmla="*/ 61789 h 336550"/>
              <a:gd name="connsiteX172" fmla="*/ 48948 w 325438"/>
              <a:gd name="connsiteY172" fmla="*/ 14461 h 336550"/>
              <a:gd name="connsiteX173" fmla="*/ 55563 w 325438"/>
              <a:gd name="connsiteY173" fmla="*/ 14461 h 336550"/>
              <a:gd name="connsiteX174" fmla="*/ 55563 w 325438"/>
              <a:gd name="connsiteY174" fmla="*/ 10517 h 336550"/>
              <a:gd name="connsiteX175" fmla="*/ 64823 w 325438"/>
              <a:gd name="connsiteY175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325438" h="336550">
                <a:moveTo>
                  <a:pt x="233363" y="249238"/>
                </a:moveTo>
                <a:lnTo>
                  <a:pt x="279401" y="249238"/>
                </a:lnTo>
                <a:lnTo>
                  <a:pt x="279401" y="290513"/>
                </a:lnTo>
                <a:lnTo>
                  <a:pt x="233363" y="290513"/>
                </a:lnTo>
                <a:close/>
                <a:moveTo>
                  <a:pt x="171450" y="249238"/>
                </a:moveTo>
                <a:lnTo>
                  <a:pt x="217488" y="249238"/>
                </a:lnTo>
                <a:lnTo>
                  <a:pt x="217488" y="290513"/>
                </a:lnTo>
                <a:lnTo>
                  <a:pt x="171450" y="290513"/>
                </a:lnTo>
                <a:close/>
                <a:moveTo>
                  <a:pt x="107950" y="249238"/>
                </a:moveTo>
                <a:lnTo>
                  <a:pt x="155575" y="249238"/>
                </a:lnTo>
                <a:lnTo>
                  <a:pt x="155575" y="290513"/>
                </a:lnTo>
                <a:lnTo>
                  <a:pt x="107950" y="290513"/>
                </a:lnTo>
                <a:close/>
                <a:moveTo>
                  <a:pt x="46038" y="249238"/>
                </a:moveTo>
                <a:lnTo>
                  <a:pt x="93663" y="249238"/>
                </a:lnTo>
                <a:lnTo>
                  <a:pt x="93663" y="290513"/>
                </a:lnTo>
                <a:lnTo>
                  <a:pt x="46038" y="290513"/>
                </a:lnTo>
                <a:close/>
                <a:moveTo>
                  <a:pt x="233363" y="195263"/>
                </a:moveTo>
                <a:lnTo>
                  <a:pt x="279401" y="195263"/>
                </a:lnTo>
                <a:lnTo>
                  <a:pt x="279401" y="234951"/>
                </a:lnTo>
                <a:lnTo>
                  <a:pt x="233363" y="234951"/>
                </a:lnTo>
                <a:close/>
                <a:moveTo>
                  <a:pt x="171450" y="195263"/>
                </a:moveTo>
                <a:lnTo>
                  <a:pt x="217488" y="195263"/>
                </a:lnTo>
                <a:lnTo>
                  <a:pt x="217488" y="234951"/>
                </a:lnTo>
                <a:lnTo>
                  <a:pt x="171450" y="234951"/>
                </a:lnTo>
                <a:close/>
                <a:moveTo>
                  <a:pt x="107950" y="195263"/>
                </a:moveTo>
                <a:lnTo>
                  <a:pt x="155575" y="195263"/>
                </a:lnTo>
                <a:lnTo>
                  <a:pt x="155575" y="234951"/>
                </a:lnTo>
                <a:lnTo>
                  <a:pt x="107950" y="234951"/>
                </a:lnTo>
                <a:close/>
                <a:moveTo>
                  <a:pt x="46038" y="195263"/>
                </a:moveTo>
                <a:lnTo>
                  <a:pt x="93663" y="195263"/>
                </a:lnTo>
                <a:lnTo>
                  <a:pt x="93663" y="234951"/>
                </a:lnTo>
                <a:lnTo>
                  <a:pt x="46038" y="234951"/>
                </a:lnTo>
                <a:close/>
                <a:moveTo>
                  <a:pt x="233363" y="139700"/>
                </a:moveTo>
                <a:lnTo>
                  <a:pt x="279401" y="139700"/>
                </a:lnTo>
                <a:lnTo>
                  <a:pt x="279401" y="180975"/>
                </a:lnTo>
                <a:lnTo>
                  <a:pt x="233363" y="180975"/>
                </a:lnTo>
                <a:close/>
                <a:moveTo>
                  <a:pt x="171450" y="139700"/>
                </a:moveTo>
                <a:lnTo>
                  <a:pt x="217488" y="139700"/>
                </a:lnTo>
                <a:lnTo>
                  <a:pt x="217488" y="180975"/>
                </a:lnTo>
                <a:lnTo>
                  <a:pt x="171450" y="180975"/>
                </a:lnTo>
                <a:close/>
                <a:moveTo>
                  <a:pt x="107950" y="139700"/>
                </a:moveTo>
                <a:lnTo>
                  <a:pt x="155575" y="139700"/>
                </a:lnTo>
                <a:lnTo>
                  <a:pt x="155575" y="180975"/>
                </a:lnTo>
                <a:lnTo>
                  <a:pt x="107950" y="180975"/>
                </a:lnTo>
                <a:close/>
                <a:moveTo>
                  <a:pt x="49167" y="38100"/>
                </a:moveTo>
                <a:cubicBezTo>
                  <a:pt x="35963" y="38100"/>
                  <a:pt x="25400" y="48613"/>
                  <a:pt x="25400" y="61753"/>
                </a:cubicBezTo>
                <a:cubicBezTo>
                  <a:pt x="25400" y="61753"/>
                  <a:pt x="25400" y="61753"/>
                  <a:pt x="25400" y="289085"/>
                </a:cubicBezTo>
                <a:cubicBezTo>
                  <a:pt x="25400" y="302226"/>
                  <a:pt x="35963" y="312738"/>
                  <a:pt x="49167" y="312738"/>
                </a:cubicBezTo>
                <a:cubicBezTo>
                  <a:pt x="49167" y="312738"/>
                  <a:pt x="49167" y="312738"/>
                  <a:pt x="276271" y="312738"/>
                </a:cubicBezTo>
                <a:cubicBezTo>
                  <a:pt x="289475" y="312738"/>
                  <a:pt x="300038" y="302226"/>
                  <a:pt x="300038" y="289085"/>
                </a:cubicBezTo>
                <a:cubicBezTo>
                  <a:pt x="300038" y="289085"/>
                  <a:pt x="300038" y="289085"/>
                  <a:pt x="300038" y="61753"/>
                </a:cubicBezTo>
                <a:cubicBezTo>
                  <a:pt x="300038" y="48613"/>
                  <a:pt x="289475" y="38100"/>
                  <a:pt x="276271" y="38100"/>
                </a:cubicBezTo>
                <a:cubicBezTo>
                  <a:pt x="276271" y="38100"/>
                  <a:pt x="276271" y="38100"/>
                  <a:pt x="269669" y="38100"/>
                </a:cubicBezTo>
                <a:cubicBezTo>
                  <a:pt x="269669" y="38100"/>
                  <a:pt x="269669" y="38100"/>
                  <a:pt x="269669" y="63067"/>
                </a:cubicBezTo>
                <a:cubicBezTo>
                  <a:pt x="273631" y="65695"/>
                  <a:pt x="276271" y="70951"/>
                  <a:pt x="276271" y="74894"/>
                </a:cubicBezTo>
                <a:cubicBezTo>
                  <a:pt x="276271" y="84092"/>
                  <a:pt x="268349" y="90662"/>
                  <a:pt x="260427" y="90662"/>
                </a:cubicBezTo>
                <a:cubicBezTo>
                  <a:pt x="251184" y="90662"/>
                  <a:pt x="244582" y="84092"/>
                  <a:pt x="244582" y="74894"/>
                </a:cubicBezTo>
                <a:cubicBezTo>
                  <a:pt x="244582" y="70951"/>
                  <a:pt x="245903" y="65695"/>
                  <a:pt x="249864" y="63067"/>
                </a:cubicBezTo>
                <a:cubicBezTo>
                  <a:pt x="249864" y="63067"/>
                  <a:pt x="249864" y="63067"/>
                  <a:pt x="249864" y="38100"/>
                </a:cubicBezTo>
                <a:cubicBezTo>
                  <a:pt x="249864" y="38100"/>
                  <a:pt x="249864" y="38100"/>
                  <a:pt x="231379" y="38100"/>
                </a:cubicBezTo>
                <a:cubicBezTo>
                  <a:pt x="231379" y="38100"/>
                  <a:pt x="231379" y="38100"/>
                  <a:pt x="231379" y="63067"/>
                </a:cubicBezTo>
                <a:cubicBezTo>
                  <a:pt x="234019" y="65695"/>
                  <a:pt x="236660" y="70951"/>
                  <a:pt x="236660" y="74894"/>
                </a:cubicBezTo>
                <a:cubicBezTo>
                  <a:pt x="236660" y="84092"/>
                  <a:pt x="230058" y="90662"/>
                  <a:pt x="220816" y="90662"/>
                </a:cubicBezTo>
                <a:cubicBezTo>
                  <a:pt x="212893" y="90662"/>
                  <a:pt x="204971" y="84092"/>
                  <a:pt x="204971" y="74894"/>
                </a:cubicBezTo>
                <a:cubicBezTo>
                  <a:pt x="204971" y="70951"/>
                  <a:pt x="207612" y="65695"/>
                  <a:pt x="210253" y="63067"/>
                </a:cubicBezTo>
                <a:cubicBezTo>
                  <a:pt x="210253" y="63067"/>
                  <a:pt x="210253" y="63067"/>
                  <a:pt x="210253" y="38100"/>
                </a:cubicBezTo>
                <a:cubicBezTo>
                  <a:pt x="210253" y="38100"/>
                  <a:pt x="210253" y="38100"/>
                  <a:pt x="191767" y="38100"/>
                </a:cubicBezTo>
                <a:cubicBezTo>
                  <a:pt x="191767" y="38100"/>
                  <a:pt x="191767" y="38100"/>
                  <a:pt x="191767" y="63067"/>
                </a:cubicBezTo>
                <a:cubicBezTo>
                  <a:pt x="195728" y="65695"/>
                  <a:pt x="198369" y="70951"/>
                  <a:pt x="198369" y="74894"/>
                </a:cubicBezTo>
                <a:cubicBezTo>
                  <a:pt x="198369" y="84092"/>
                  <a:pt x="190447" y="90662"/>
                  <a:pt x="182525" y="90662"/>
                </a:cubicBezTo>
                <a:cubicBezTo>
                  <a:pt x="173282" y="90662"/>
                  <a:pt x="166680" y="84092"/>
                  <a:pt x="166680" y="74894"/>
                </a:cubicBezTo>
                <a:cubicBezTo>
                  <a:pt x="166680" y="70951"/>
                  <a:pt x="168001" y="65695"/>
                  <a:pt x="171962" y="63067"/>
                </a:cubicBezTo>
                <a:cubicBezTo>
                  <a:pt x="171962" y="63067"/>
                  <a:pt x="171962" y="63067"/>
                  <a:pt x="171962" y="38100"/>
                </a:cubicBezTo>
                <a:cubicBezTo>
                  <a:pt x="171962" y="38100"/>
                  <a:pt x="171962" y="38100"/>
                  <a:pt x="153476" y="38100"/>
                </a:cubicBezTo>
                <a:cubicBezTo>
                  <a:pt x="153476" y="38100"/>
                  <a:pt x="153476" y="38100"/>
                  <a:pt x="153476" y="63067"/>
                </a:cubicBezTo>
                <a:cubicBezTo>
                  <a:pt x="157438" y="65695"/>
                  <a:pt x="158758" y="70951"/>
                  <a:pt x="158758" y="74894"/>
                </a:cubicBezTo>
                <a:cubicBezTo>
                  <a:pt x="158758" y="84092"/>
                  <a:pt x="152156" y="90662"/>
                  <a:pt x="142913" y="90662"/>
                </a:cubicBezTo>
                <a:cubicBezTo>
                  <a:pt x="134991" y="90662"/>
                  <a:pt x="127069" y="84092"/>
                  <a:pt x="127069" y="74894"/>
                </a:cubicBezTo>
                <a:cubicBezTo>
                  <a:pt x="127069" y="70951"/>
                  <a:pt x="129710" y="65695"/>
                  <a:pt x="133671" y="63067"/>
                </a:cubicBezTo>
                <a:cubicBezTo>
                  <a:pt x="133671" y="63067"/>
                  <a:pt x="133671" y="63067"/>
                  <a:pt x="133671" y="38100"/>
                </a:cubicBezTo>
                <a:cubicBezTo>
                  <a:pt x="133671" y="38100"/>
                  <a:pt x="133671" y="38100"/>
                  <a:pt x="115186" y="38100"/>
                </a:cubicBezTo>
                <a:cubicBezTo>
                  <a:pt x="115186" y="38100"/>
                  <a:pt x="115186" y="38100"/>
                  <a:pt x="115186" y="63067"/>
                </a:cubicBezTo>
                <a:cubicBezTo>
                  <a:pt x="117826" y="65695"/>
                  <a:pt x="120467" y="70951"/>
                  <a:pt x="120467" y="74894"/>
                </a:cubicBezTo>
                <a:cubicBezTo>
                  <a:pt x="120467" y="84092"/>
                  <a:pt x="112545" y="90662"/>
                  <a:pt x="104623" y="90662"/>
                </a:cubicBezTo>
                <a:cubicBezTo>
                  <a:pt x="95380" y="90662"/>
                  <a:pt x="88778" y="84092"/>
                  <a:pt x="88778" y="74894"/>
                </a:cubicBezTo>
                <a:cubicBezTo>
                  <a:pt x="88778" y="70951"/>
                  <a:pt x="91419" y="65695"/>
                  <a:pt x="94060" y="63067"/>
                </a:cubicBezTo>
                <a:cubicBezTo>
                  <a:pt x="94060" y="63067"/>
                  <a:pt x="94060" y="63067"/>
                  <a:pt x="94060" y="38100"/>
                </a:cubicBezTo>
                <a:cubicBezTo>
                  <a:pt x="94060" y="38100"/>
                  <a:pt x="94060" y="38100"/>
                  <a:pt x="75574" y="38100"/>
                </a:cubicBezTo>
                <a:cubicBezTo>
                  <a:pt x="75574" y="38100"/>
                  <a:pt x="75574" y="38100"/>
                  <a:pt x="75574" y="63067"/>
                </a:cubicBezTo>
                <a:cubicBezTo>
                  <a:pt x="79535" y="65695"/>
                  <a:pt x="80856" y="70951"/>
                  <a:pt x="80856" y="74894"/>
                </a:cubicBezTo>
                <a:cubicBezTo>
                  <a:pt x="80856" y="84092"/>
                  <a:pt x="74254" y="90662"/>
                  <a:pt x="65011" y="90662"/>
                </a:cubicBezTo>
                <a:cubicBezTo>
                  <a:pt x="57089" y="90662"/>
                  <a:pt x="49167" y="84092"/>
                  <a:pt x="49167" y="74894"/>
                </a:cubicBezTo>
                <a:cubicBezTo>
                  <a:pt x="49167" y="70951"/>
                  <a:pt x="51808" y="65695"/>
                  <a:pt x="55769" y="63067"/>
                </a:cubicBezTo>
                <a:cubicBezTo>
                  <a:pt x="55769" y="63067"/>
                  <a:pt x="55769" y="63067"/>
                  <a:pt x="55769" y="38100"/>
                </a:cubicBezTo>
                <a:cubicBezTo>
                  <a:pt x="55769" y="38100"/>
                  <a:pt x="55769" y="38100"/>
                  <a:pt x="49167" y="38100"/>
                </a:cubicBezTo>
                <a:close/>
                <a:moveTo>
                  <a:pt x="65315" y="4763"/>
                </a:moveTo>
                <a:cubicBezTo>
                  <a:pt x="63047" y="4763"/>
                  <a:pt x="61913" y="7437"/>
                  <a:pt x="61913" y="10110"/>
                </a:cubicBezTo>
                <a:lnTo>
                  <a:pt x="61913" y="75616"/>
                </a:lnTo>
                <a:cubicBezTo>
                  <a:pt x="61913" y="79626"/>
                  <a:pt x="63047" y="80963"/>
                  <a:pt x="65315" y="80963"/>
                </a:cubicBezTo>
                <a:cubicBezTo>
                  <a:pt x="68717" y="80963"/>
                  <a:pt x="69851" y="79626"/>
                  <a:pt x="69851" y="75616"/>
                </a:cubicBezTo>
                <a:cubicBezTo>
                  <a:pt x="69851" y="75616"/>
                  <a:pt x="69851" y="75616"/>
                  <a:pt x="69851" y="10110"/>
                </a:cubicBezTo>
                <a:cubicBezTo>
                  <a:pt x="69851" y="7437"/>
                  <a:pt x="68717" y="4763"/>
                  <a:pt x="65315" y="4763"/>
                </a:cubicBezTo>
                <a:close/>
                <a:moveTo>
                  <a:pt x="104776" y="4763"/>
                </a:moveTo>
                <a:cubicBezTo>
                  <a:pt x="102394" y="4763"/>
                  <a:pt x="100013" y="7437"/>
                  <a:pt x="100013" y="10110"/>
                </a:cubicBezTo>
                <a:lnTo>
                  <a:pt x="100013" y="75616"/>
                </a:lnTo>
                <a:cubicBezTo>
                  <a:pt x="100013" y="79626"/>
                  <a:pt x="102394" y="80963"/>
                  <a:pt x="104776" y="80963"/>
                </a:cubicBezTo>
                <a:cubicBezTo>
                  <a:pt x="107157" y="80963"/>
                  <a:pt x="109538" y="79626"/>
                  <a:pt x="109538" y="75616"/>
                </a:cubicBezTo>
                <a:cubicBezTo>
                  <a:pt x="109538" y="75616"/>
                  <a:pt x="109538" y="75616"/>
                  <a:pt x="109538" y="10110"/>
                </a:cubicBezTo>
                <a:cubicBezTo>
                  <a:pt x="109538" y="7437"/>
                  <a:pt x="107157" y="4763"/>
                  <a:pt x="104776" y="4763"/>
                </a:cubicBezTo>
                <a:close/>
                <a:moveTo>
                  <a:pt x="142876" y="4763"/>
                </a:moveTo>
                <a:cubicBezTo>
                  <a:pt x="140494" y="4763"/>
                  <a:pt x="138113" y="7437"/>
                  <a:pt x="138113" y="10110"/>
                </a:cubicBezTo>
                <a:lnTo>
                  <a:pt x="138113" y="75616"/>
                </a:lnTo>
                <a:cubicBezTo>
                  <a:pt x="138113" y="79626"/>
                  <a:pt x="140494" y="80963"/>
                  <a:pt x="142876" y="80963"/>
                </a:cubicBezTo>
                <a:cubicBezTo>
                  <a:pt x="145257" y="80963"/>
                  <a:pt x="147638" y="79626"/>
                  <a:pt x="147638" y="75616"/>
                </a:cubicBezTo>
                <a:cubicBezTo>
                  <a:pt x="147638" y="75616"/>
                  <a:pt x="147638" y="75616"/>
                  <a:pt x="147638" y="10110"/>
                </a:cubicBezTo>
                <a:cubicBezTo>
                  <a:pt x="147638" y="7437"/>
                  <a:pt x="145257" y="4763"/>
                  <a:pt x="142876" y="4763"/>
                </a:cubicBezTo>
                <a:close/>
                <a:moveTo>
                  <a:pt x="182563" y="4763"/>
                </a:moveTo>
                <a:cubicBezTo>
                  <a:pt x="180181" y="4763"/>
                  <a:pt x="177800" y="7437"/>
                  <a:pt x="177800" y="10110"/>
                </a:cubicBezTo>
                <a:lnTo>
                  <a:pt x="177800" y="75616"/>
                </a:lnTo>
                <a:cubicBezTo>
                  <a:pt x="177800" y="79626"/>
                  <a:pt x="180181" y="80963"/>
                  <a:pt x="182563" y="80963"/>
                </a:cubicBezTo>
                <a:cubicBezTo>
                  <a:pt x="184944" y="80963"/>
                  <a:pt x="187325" y="79626"/>
                  <a:pt x="187325" y="75616"/>
                </a:cubicBezTo>
                <a:cubicBezTo>
                  <a:pt x="187325" y="75616"/>
                  <a:pt x="187325" y="75616"/>
                  <a:pt x="187325" y="10110"/>
                </a:cubicBezTo>
                <a:cubicBezTo>
                  <a:pt x="187325" y="7437"/>
                  <a:pt x="184944" y="4763"/>
                  <a:pt x="182563" y="4763"/>
                </a:cubicBezTo>
                <a:close/>
                <a:moveTo>
                  <a:pt x="220663" y="4763"/>
                </a:moveTo>
                <a:cubicBezTo>
                  <a:pt x="218281" y="4763"/>
                  <a:pt x="215900" y="7437"/>
                  <a:pt x="215900" y="10110"/>
                </a:cubicBezTo>
                <a:lnTo>
                  <a:pt x="215900" y="75616"/>
                </a:lnTo>
                <a:cubicBezTo>
                  <a:pt x="215900" y="79626"/>
                  <a:pt x="218281" y="80963"/>
                  <a:pt x="220663" y="80963"/>
                </a:cubicBezTo>
                <a:cubicBezTo>
                  <a:pt x="223044" y="80963"/>
                  <a:pt x="225425" y="79626"/>
                  <a:pt x="225425" y="75616"/>
                </a:cubicBezTo>
                <a:cubicBezTo>
                  <a:pt x="225425" y="75616"/>
                  <a:pt x="225425" y="75616"/>
                  <a:pt x="225425" y="10110"/>
                </a:cubicBezTo>
                <a:cubicBezTo>
                  <a:pt x="225425" y="7437"/>
                  <a:pt x="223044" y="4763"/>
                  <a:pt x="220663" y="4763"/>
                </a:cubicBezTo>
                <a:close/>
                <a:moveTo>
                  <a:pt x="260124" y="4763"/>
                </a:moveTo>
                <a:cubicBezTo>
                  <a:pt x="256722" y="4763"/>
                  <a:pt x="255588" y="7437"/>
                  <a:pt x="255588" y="10110"/>
                </a:cubicBezTo>
                <a:lnTo>
                  <a:pt x="255588" y="75616"/>
                </a:lnTo>
                <a:cubicBezTo>
                  <a:pt x="255588" y="79626"/>
                  <a:pt x="256722" y="80963"/>
                  <a:pt x="260124" y="80963"/>
                </a:cubicBezTo>
                <a:cubicBezTo>
                  <a:pt x="262392" y="80963"/>
                  <a:pt x="263526" y="79626"/>
                  <a:pt x="263526" y="75616"/>
                </a:cubicBezTo>
                <a:cubicBezTo>
                  <a:pt x="263526" y="75616"/>
                  <a:pt x="263526" y="75616"/>
                  <a:pt x="263526" y="10110"/>
                </a:cubicBezTo>
                <a:cubicBezTo>
                  <a:pt x="263526" y="7437"/>
                  <a:pt x="262392" y="4763"/>
                  <a:pt x="260124" y="4763"/>
                </a:cubicBezTo>
                <a:close/>
                <a:moveTo>
                  <a:pt x="64823" y="0"/>
                </a:moveTo>
                <a:cubicBezTo>
                  <a:pt x="71438" y="0"/>
                  <a:pt x="75406" y="3944"/>
                  <a:pt x="75406" y="10517"/>
                </a:cubicBezTo>
                <a:cubicBezTo>
                  <a:pt x="75406" y="10517"/>
                  <a:pt x="75406" y="10517"/>
                  <a:pt x="75406" y="14461"/>
                </a:cubicBezTo>
                <a:cubicBezTo>
                  <a:pt x="75406" y="14461"/>
                  <a:pt x="75406" y="14461"/>
                  <a:pt x="93927" y="14461"/>
                </a:cubicBezTo>
                <a:cubicBezTo>
                  <a:pt x="93927" y="14461"/>
                  <a:pt x="93927" y="14461"/>
                  <a:pt x="93927" y="10517"/>
                </a:cubicBezTo>
                <a:cubicBezTo>
                  <a:pt x="93927" y="3944"/>
                  <a:pt x="99219" y="0"/>
                  <a:pt x="104511" y="0"/>
                </a:cubicBezTo>
                <a:cubicBezTo>
                  <a:pt x="109802" y="0"/>
                  <a:pt x="115094" y="3944"/>
                  <a:pt x="115094" y="10517"/>
                </a:cubicBezTo>
                <a:cubicBezTo>
                  <a:pt x="115094" y="10517"/>
                  <a:pt x="115094" y="10517"/>
                  <a:pt x="115094" y="14461"/>
                </a:cubicBezTo>
                <a:cubicBezTo>
                  <a:pt x="115094" y="14461"/>
                  <a:pt x="115094" y="14461"/>
                  <a:pt x="133615" y="14461"/>
                </a:cubicBezTo>
                <a:cubicBezTo>
                  <a:pt x="133615" y="14461"/>
                  <a:pt x="133615" y="14461"/>
                  <a:pt x="133615" y="10517"/>
                </a:cubicBezTo>
                <a:cubicBezTo>
                  <a:pt x="133615" y="3944"/>
                  <a:pt x="137584" y="0"/>
                  <a:pt x="142875" y="0"/>
                </a:cubicBezTo>
                <a:cubicBezTo>
                  <a:pt x="149490" y="0"/>
                  <a:pt x="153459" y="3944"/>
                  <a:pt x="153459" y="10517"/>
                </a:cubicBezTo>
                <a:cubicBezTo>
                  <a:pt x="153459" y="10517"/>
                  <a:pt x="153459" y="10517"/>
                  <a:pt x="153459" y="14461"/>
                </a:cubicBezTo>
                <a:cubicBezTo>
                  <a:pt x="153459" y="14461"/>
                  <a:pt x="153459" y="14461"/>
                  <a:pt x="171980" y="14461"/>
                </a:cubicBezTo>
                <a:cubicBezTo>
                  <a:pt x="171980" y="14461"/>
                  <a:pt x="171980" y="14461"/>
                  <a:pt x="171980" y="10517"/>
                </a:cubicBezTo>
                <a:cubicBezTo>
                  <a:pt x="171980" y="3944"/>
                  <a:pt x="175948" y="0"/>
                  <a:pt x="182563" y="0"/>
                </a:cubicBezTo>
                <a:cubicBezTo>
                  <a:pt x="187855" y="0"/>
                  <a:pt x="191823" y="3944"/>
                  <a:pt x="191823" y="10517"/>
                </a:cubicBezTo>
                <a:cubicBezTo>
                  <a:pt x="191823" y="10517"/>
                  <a:pt x="191823" y="10517"/>
                  <a:pt x="191823" y="14461"/>
                </a:cubicBezTo>
                <a:cubicBezTo>
                  <a:pt x="191823" y="14461"/>
                  <a:pt x="191823" y="14461"/>
                  <a:pt x="210344" y="14461"/>
                </a:cubicBezTo>
                <a:cubicBezTo>
                  <a:pt x="210344" y="14461"/>
                  <a:pt x="210344" y="14461"/>
                  <a:pt x="210344" y="10517"/>
                </a:cubicBezTo>
                <a:cubicBezTo>
                  <a:pt x="210344" y="3944"/>
                  <a:pt x="215636" y="0"/>
                  <a:pt x="220927" y="0"/>
                </a:cubicBezTo>
                <a:cubicBezTo>
                  <a:pt x="226219" y="0"/>
                  <a:pt x="231511" y="3944"/>
                  <a:pt x="231511" y="10517"/>
                </a:cubicBezTo>
                <a:cubicBezTo>
                  <a:pt x="231511" y="10517"/>
                  <a:pt x="231511" y="10517"/>
                  <a:pt x="231511" y="14461"/>
                </a:cubicBezTo>
                <a:cubicBezTo>
                  <a:pt x="231511" y="14461"/>
                  <a:pt x="231511" y="14461"/>
                  <a:pt x="250032" y="14461"/>
                </a:cubicBezTo>
                <a:cubicBezTo>
                  <a:pt x="250032" y="14461"/>
                  <a:pt x="250032" y="14461"/>
                  <a:pt x="250032" y="10517"/>
                </a:cubicBezTo>
                <a:cubicBezTo>
                  <a:pt x="250032" y="3944"/>
                  <a:pt x="254000" y="0"/>
                  <a:pt x="260615" y="0"/>
                </a:cubicBezTo>
                <a:cubicBezTo>
                  <a:pt x="265907" y="0"/>
                  <a:pt x="269875" y="3944"/>
                  <a:pt x="269875" y="10517"/>
                </a:cubicBezTo>
                <a:cubicBezTo>
                  <a:pt x="269875" y="10517"/>
                  <a:pt x="269875" y="10517"/>
                  <a:pt x="269875" y="14461"/>
                </a:cubicBezTo>
                <a:cubicBezTo>
                  <a:pt x="269875" y="14461"/>
                  <a:pt x="269875" y="14461"/>
                  <a:pt x="276490" y="14461"/>
                </a:cubicBezTo>
                <a:cubicBezTo>
                  <a:pt x="302948" y="14461"/>
                  <a:pt x="325438" y="35496"/>
                  <a:pt x="325438" y="61789"/>
                </a:cubicBezTo>
                <a:cubicBezTo>
                  <a:pt x="325438" y="61789"/>
                  <a:pt x="325438" y="61789"/>
                  <a:pt x="325438" y="289223"/>
                </a:cubicBezTo>
                <a:cubicBezTo>
                  <a:pt x="325438" y="315516"/>
                  <a:pt x="302948" y="336550"/>
                  <a:pt x="276490" y="336550"/>
                </a:cubicBezTo>
                <a:cubicBezTo>
                  <a:pt x="276490" y="336550"/>
                  <a:pt x="276490" y="336550"/>
                  <a:pt x="48948" y="336550"/>
                </a:cubicBezTo>
                <a:cubicBezTo>
                  <a:pt x="22490" y="336550"/>
                  <a:pt x="0" y="315516"/>
                  <a:pt x="0" y="289223"/>
                </a:cubicBezTo>
                <a:cubicBezTo>
                  <a:pt x="0" y="289223"/>
                  <a:pt x="0" y="289223"/>
                  <a:pt x="0" y="61789"/>
                </a:cubicBezTo>
                <a:cubicBezTo>
                  <a:pt x="0" y="35496"/>
                  <a:pt x="22490" y="14461"/>
                  <a:pt x="48948" y="14461"/>
                </a:cubicBezTo>
                <a:cubicBezTo>
                  <a:pt x="48948" y="14461"/>
                  <a:pt x="48948" y="14461"/>
                  <a:pt x="55563" y="14461"/>
                </a:cubicBezTo>
                <a:cubicBezTo>
                  <a:pt x="55563" y="14461"/>
                  <a:pt x="55563" y="14461"/>
                  <a:pt x="55563" y="10517"/>
                </a:cubicBezTo>
                <a:cubicBezTo>
                  <a:pt x="55563" y="3944"/>
                  <a:pt x="59531" y="0"/>
                  <a:pt x="6482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>
              <a:defRPr/>
            </a:pPr>
            <a:endParaRPr lang="zh-CN" altLang="en-US" sz="1400" b="1" dirty="0">
              <a:solidFill>
                <a:srgbClr val="00A19A"/>
              </a:solidFill>
              <a:latin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91" name="圆角矩形 2"/>
          <p:cNvSpPr/>
          <p:nvPr/>
        </p:nvSpPr>
        <p:spPr>
          <a:xfrm>
            <a:off x="3950667" y="3225459"/>
            <a:ext cx="1901814" cy="370768"/>
          </a:xfrm>
          <a:prstGeom prst="rect">
            <a:avLst/>
          </a:prstGeom>
          <a:solidFill>
            <a:srgbClr val="E7E7E7"/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>
              <a:defRPr/>
            </a:pPr>
            <a:r>
              <a:rPr lang="zh-CN" altLang="en-US" sz="1200" b="1" dirty="0">
                <a:solidFill>
                  <a:prstClr val="black"/>
                </a:solidFill>
                <a:latin typeface="Arial" panose="020B0604020202020204"/>
                <a:sym typeface="Arial" panose="020B0604020202020204" pitchFamily="34" charset="0"/>
              </a:rPr>
              <a:t>时间：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1475896" y="2486533"/>
            <a:ext cx="1749525" cy="1403912"/>
            <a:chOff x="1993131" y="2924944"/>
            <a:chExt cx="1749525" cy="1403912"/>
          </a:xfrm>
        </p:grpSpPr>
        <p:grpSp>
          <p:nvGrpSpPr>
            <p:cNvPr id="11" name="组合 10"/>
            <p:cNvGrpSpPr/>
            <p:nvPr/>
          </p:nvGrpSpPr>
          <p:grpSpPr>
            <a:xfrm>
              <a:off x="2338744" y="2924944"/>
              <a:ext cx="1403912" cy="1403912"/>
              <a:chOff x="3724323" y="1908536"/>
              <a:chExt cx="1329153" cy="1329153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3724323" y="1908536"/>
                <a:ext cx="1329153" cy="1329153"/>
              </a:xfrm>
              <a:prstGeom prst="ellipse">
                <a:avLst/>
              </a:prstGeom>
              <a:solidFill>
                <a:srgbClr val="E7E7E7"/>
              </a:solidFill>
              <a:ln w="28575">
                <a:solidFill>
                  <a:schemeClr val="bg1"/>
                </a:solidFill>
              </a:ln>
              <a:effectLst>
                <a:outerShdw blurRad="2794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1A94BC"/>
                  </a:solidFill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3839838" y="2024052"/>
                <a:ext cx="1098122" cy="1098122"/>
              </a:xfrm>
              <a:prstGeom prst="ellipse">
                <a:avLst/>
              </a:prstGeom>
              <a:solidFill>
                <a:srgbClr val="1A94BC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1A94BC"/>
                  </a:solidFill>
                </a:endParaRP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1993131" y="3212976"/>
              <a:ext cx="720080" cy="720080"/>
              <a:chOff x="1028852" y="3242692"/>
              <a:chExt cx="720080" cy="720080"/>
            </a:xfrm>
          </p:grpSpPr>
          <p:sp>
            <p:nvSpPr>
              <p:cNvPr id="15" name="椭圆 14"/>
              <p:cNvSpPr/>
              <p:nvPr/>
            </p:nvSpPr>
            <p:spPr>
              <a:xfrm>
                <a:off x="1028852" y="3242692"/>
                <a:ext cx="720080" cy="720080"/>
              </a:xfrm>
              <a:prstGeom prst="ellipse">
                <a:avLst/>
              </a:prstGeom>
              <a:solidFill>
                <a:srgbClr val="E7E7E7"/>
              </a:solidFill>
              <a:ln>
                <a:noFill/>
              </a:ln>
              <a:effectLst>
                <a:outerShdw blurRad="152400" dist="63500" dir="8100000" algn="tl" rotWithShape="0">
                  <a:prstClr val="black">
                    <a:alpha val="3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38100" h="6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1A94BC"/>
                  </a:solidFill>
                  <a:latin typeface="Impact MT Std" pitchFamily="34" charset="0"/>
                </a:endParaRPr>
              </a:p>
            </p:txBody>
          </p:sp>
          <p:sp>
            <p:nvSpPr>
              <p:cNvPr id="16" name="文本框 90"/>
              <p:cNvSpPr txBox="1"/>
              <p:nvPr/>
            </p:nvSpPr>
            <p:spPr>
              <a:xfrm>
                <a:off x="1141068" y="3371900"/>
                <a:ext cx="5277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rgbClr val="1A94BC"/>
                    </a:solidFill>
                    <a:latin typeface="Impact MT Std" pitchFamily="34" charset="0"/>
                  </a:rPr>
                  <a:t>01</a:t>
                </a:r>
                <a:endParaRPr lang="zh-CN" altLang="en-US" sz="2400" b="1" dirty="0">
                  <a:solidFill>
                    <a:srgbClr val="1A94BC"/>
                  </a:solidFill>
                  <a:latin typeface="Impact MT Std" pitchFamily="34" charset="0"/>
                </a:endParaRPr>
              </a:p>
            </p:txBody>
          </p:sp>
        </p:grpSp>
        <p:sp>
          <p:nvSpPr>
            <p:cNvPr id="19" name="Freeform 145"/>
            <p:cNvSpPr>
              <a:spLocks noEditPoints="1"/>
            </p:cNvSpPr>
            <p:nvPr/>
          </p:nvSpPr>
          <p:spPr bwMode="auto">
            <a:xfrm>
              <a:off x="2800853" y="3382350"/>
              <a:ext cx="559652" cy="489100"/>
            </a:xfrm>
            <a:custGeom>
              <a:avLst/>
              <a:gdLst>
                <a:gd name="T0" fmla="*/ 142 w 248"/>
                <a:gd name="T1" fmla="*/ 102 h 217"/>
                <a:gd name="T2" fmla="*/ 112 w 248"/>
                <a:gd name="T3" fmla="*/ 54 h 217"/>
                <a:gd name="T4" fmla="*/ 166 w 248"/>
                <a:gd name="T5" fmla="*/ 0 h 217"/>
                <a:gd name="T6" fmla="*/ 220 w 248"/>
                <a:gd name="T7" fmla="*/ 54 h 217"/>
                <a:gd name="T8" fmla="*/ 190 w 248"/>
                <a:gd name="T9" fmla="*/ 102 h 217"/>
                <a:gd name="T10" fmla="*/ 222 w 248"/>
                <a:gd name="T11" fmla="*/ 87 h 217"/>
                <a:gd name="T12" fmla="*/ 229 w 248"/>
                <a:gd name="T13" fmla="*/ 77 h 217"/>
                <a:gd name="T14" fmla="*/ 240 w 248"/>
                <a:gd name="T15" fmla="*/ 112 h 217"/>
                <a:gd name="T16" fmla="*/ 215 w 248"/>
                <a:gd name="T17" fmla="*/ 122 h 217"/>
                <a:gd name="T18" fmla="*/ 202 w 248"/>
                <a:gd name="T19" fmla="*/ 217 h 217"/>
                <a:gd name="T20" fmla="*/ 49 w 248"/>
                <a:gd name="T21" fmla="*/ 204 h 217"/>
                <a:gd name="T22" fmla="*/ 17 w 248"/>
                <a:gd name="T23" fmla="*/ 177 h 217"/>
                <a:gd name="T24" fmla="*/ 0 w 248"/>
                <a:gd name="T25" fmla="*/ 183 h 217"/>
                <a:gd name="T26" fmla="*/ 17 w 248"/>
                <a:gd name="T27" fmla="*/ 125 h 217"/>
                <a:gd name="T28" fmla="*/ 49 w 248"/>
                <a:gd name="T29" fmla="*/ 131 h 217"/>
                <a:gd name="T30" fmla="*/ 54 w 248"/>
                <a:gd name="T31" fmla="*/ 105 h 217"/>
                <a:gd name="T32" fmla="*/ 30 w 248"/>
                <a:gd name="T33" fmla="*/ 68 h 217"/>
                <a:gd name="T34" fmla="*/ 70 w 248"/>
                <a:gd name="T35" fmla="*/ 28 h 217"/>
                <a:gd name="T36" fmla="*/ 110 w 248"/>
                <a:gd name="T37" fmla="*/ 68 h 217"/>
                <a:gd name="T38" fmla="*/ 90 w 248"/>
                <a:gd name="T39" fmla="*/ 102 h 217"/>
                <a:gd name="T40" fmla="*/ 173 w 248"/>
                <a:gd name="T41" fmla="*/ 68 h 217"/>
                <a:gd name="T42" fmla="*/ 193 w 248"/>
                <a:gd name="T43" fmla="*/ 81 h 217"/>
                <a:gd name="T44" fmla="*/ 151 w 248"/>
                <a:gd name="T45" fmla="*/ 55 h 217"/>
                <a:gd name="T46" fmla="*/ 128 w 248"/>
                <a:gd name="T47" fmla="*/ 54 h 217"/>
                <a:gd name="T48" fmla="*/ 151 w 248"/>
                <a:gd name="T49" fmla="*/ 55 h 217"/>
                <a:gd name="T50" fmla="*/ 158 w 248"/>
                <a:gd name="T51" fmla="*/ 42 h 217"/>
                <a:gd name="T52" fmla="*/ 139 w 248"/>
                <a:gd name="T53" fmla="*/ 27 h 217"/>
                <a:gd name="T54" fmla="*/ 181 w 248"/>
                <a:gd name="T55" fmla="*/ 55 h 217"/>
                <a:gd name="T56" fmla="*/ 204 w 248"/>
                <a:gd name="T57" fmla="*/ 54 h 217"/>
                <a:gd name="T58" fmla="*/ 181 w 248"/>
                <a:gd name="T59" fmla="*/ 55 h 217"/>
                <a:gd name="T60" fmla="*/ 138 w 248"/>
                <a:gd name="T61" fmla="*/ 80 h 217"/>
                <a:gd name="T62" fmla="*/ 158 w 248"/>
                <a:gd name="T63" fmla="*/ 91 h 217"/>
                <a:gd name="T64" fmla="*/ 173 w 248"/>
                <a:gd name="T65" fmla="*/ 42 h 217"/>
                <a:gd name="T66" fmla="*/ 193 w 248"/>
                <a:gd name="T67" fmla="*/ 27 h 217"/>
                <a:gd name="T68" fmla="*/ 173 w 248"/>
                <a:gd name="T69" fmla="*/ 42 h 217"/>
                <a:gd name="T70" fmla="*/ 75 w 248"/>
                <a:gd name="T71" fmla="*/ 78 h 217"/>
                <a:gd name="T72" fmla="*/ 90 w 248"/>
                <a:gd name="T73" fmla="*/ 88 h 217"/>
                <a:gd name="T74" fmla="*/ 59 w 248"/>
                <a:gd name="T75" fmla="*/ 69 h 217"/>
                <a:gd name="T76" fmla="*/ 41 w 248"/>
                <a:gd name="T77" fmla="*/ 68 h 217"/>
                <a:gd name="T78" fmla="*/ 59 w 248"/>
                <a:gd name="T79" fmla="*/ 69 h 217"/>
                <a:gd name="T80" fmla="*/ 64 w 248"/>
                <a:gd name="T81" fmla="*/ 60 h 217"/>
                <a:gd name="T82" fmla="*/ 50 w 248"/>
                <a:gd name="T83" fmla="*/ 48 h 217"/>
                <a:gd name="T84" fmla="*/ 80 w 248"/>
                <a:gd name="T85" fmla="*/ 69 h 217"/>
                <a:gd name="T86" fmla="*/ 98 w 248"/>
                <a:gd name="T87" fmla="*/ 68 h 217"/>
                <a:gd name="T88" fmla="*/ 80 w 248"/>
                <a:gd name="T89" fmla="*/ 69 h 217"/>
                <a:gd name="T90" fmla="*/ 49 w 248"/>
                <a:gd name="T91" fmla="*/ 87 h 217"/>
                <a:gd name="T92" fmla="*/ 64 w 248"/>
                <a:gd name="T93" fmla="*/ 96 h 217"/>
                <a:gd name="T94" fmla="*/ 75 w 248"/>
                <a:gd name="T95" fmla="*/ 60 h 217"/>
                <a:gd name="T96" fmla="*/ 90 w 248"/>
                <a:gd name="T97" fmla="*/ 48 h 217"/>
                <a:gd name="T98" fmla="*/ 75 w 248"/>
                <a:gd name="T99" fmla="*/ 6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8" h="217">
                  <a:moveTo>
                    <a:pt x="90" y="102"/>
                  </a:moveTo>
                  <a:cubicBezTo>
                    <a:pt x="142" y="102"/>
                    <a:pt x="142" y="102"/>
                    <a:pt x="142" y="102"/>
                  </a:cubicBezTo>
                  <a:cubicBezTo>
                    <a:pt x="137" y="100"/>
                    <a:pt x="132" y="96"/>
                    <a:pt x="128" y="92"/>
                  </a:cubicBezTo>
                  <a:cubicBezTo>
                    <a:pt x="118" y="82"/>
                    <a:pt x="112" y="69"/>
                    <a:pt x="112" y="54"/>
                  </a:cubicBezTo>
                  <a:cubicBezTo>
                    <a:pt x="112" y="39"/>
                    <a:pt x="118" y="25"/>
                    <a:pt x="128" y="16"/>
                  </a:cubicBezTo>
                  <a:cubicBezTo>
                    <a:pt x="137" y="6"/>
                    <a:pt x="151" y="0"/>
                    <a:pt x="166" y="0"/>
                  </a:cubicBezTo>
                  <a:cubicBezTo>
                    <a:pt x="181" y="0"/>
                    <a:pt x="194" y="6"/>
                    <a:pt x="204" y="16"/>
                  </a:cubicBezTo>
                  <a:cubicBezTo>
                    <a:pt x="214" y="25"/>
                    <a:pt x="220" y="39"/>
                    <a:pt x="220" y="54"/>
                  </a:cubicBezTo>
                  <a:cubicBezTo>
                    <a:pt x="220" y="69"/>
                    <a:pt x="214" y="82"/>
                    <a:pt x="204" y="92"/>
                  </a:cubicBezTo>
                  <a:cubicBezTo>
                    <a:pt x="200" y="96"/>
                    <a:pt x="195" y="100"/>
                    <a:pt x="190" y="102"/>
                  </a:cubicBezTo>
                  <a:cubicBezTo>
                    <a:pt x="200" y="102"/>
                    <a:pt x="200" y="102"/>
                    <a:pt x="200" y="102"/>
                  </a:cubicBezTo>
                  <a:cubicBezTo>
                    <a:pt x="222" y="87"/>
                    <a:pt x="222" y="87"/>
                    <a:pt x="222" y="87"/>
                  </a:cubicBezTo>
                  <a:cubicBezTo>
                    <a:pt x="220" y="83"/>
                    <a:pt x="220" y="83"/>
                    <a:pt x="220" y="83"/>
                  </a:cubicBezTo>
                  <a:cubicBezTo>
                    <a:pt x="229" y="77"/>
                    <a:pt x="229" y="77"/>
                    <a:pt x="229" y="77"/>
                  </a:cubicBezTo>
                  <a:cubicBezTo>
                    <a:pt x="248" y="106"/>
                    <a:pt x="248" y="106"/>
                    <a:pt x="248" y="106"/>
                  </a:cubicBezTo>
                  <a:cubicBezTo>
                    <a:pt x="240" y="112"/>
                    <a:pt x="240" y="112"/>
                    <a:pt x="240" y="112"/>
                  </a:cubicBezTo>
                  <a:cubicBezTo>
                    <a:pt x="237" y="108"/>
                    <a:pt x="237" y="108"/>
                    <a:pt x="237" y="108"/>
                  </a:cubicBezTo>
                  <a:cubicBezTo>
                    <a:pt x="215" y="122"/>
                    <a:pt x="215" y="122"/>
                    <a:pt x="215" y="122"/>
                  </a:cubicBezTo>
                  <a:cubicBezTo>
                    <a:pt x="215" y="204"/>
                    <a:pt x="215" y="204"/>
                    <a:pt x="215" y="204"/>
                  </a:cubicBezTo>
                  <a:cubicBezTo>
                    <a:pt x="215" y="211"/>
                    <a:pt x="209" y="217"/>
                    <a:pt x="202" y="217"/>
                  </a:cubicBezTo>
                  <a:cubicBezTo>
                    <a:pt x="62" y="217"/>
                    <a:pt x="62" y="217"/>
                    <a:pt x="62" y="217"/>
                  </a:cubicBezTo>
                  <a:cubicBezTo>
                    <a:pt x="55" y="217"/>
                    <a:pt x="49" y="211"/>
                    <a:pt x="49" y="204"/>
                  </a:cubicBezTo>
                  <a:cubicBezTo>
                    <a:pt x="49" y="177"/>
                    <a:pt x="49" y="177"/>
                    <a:pt x="49" y="177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17" y="183"/>
                    <a:pt x="17" y="183"/>
                    <a:pt x="17" y="183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49" y="131"/>
                    <a:pt x="49" y="131"/>
                    <a:pt x="49" y="131"/>
                  </a:cubicBezTo>
                  <a:cubicBezTo>
                    <a:pt x="49" y="115"/>
                    <a:pt x="49" y="115"/>
                    <a:pt x="49" y="115"/>
                  </a:cubicBezTo>
                  <a:cubicBezTo>
                    <a:pt x="49" y="111"/>
                    <a:pt x="51" y="107"/>
                    <a:pt x="54" y="105"/>
                  </a:cubicBezTo>
                  <a:cubicBezTo>
                    <a:pt x="49" y="103"/>
                    <a:pt x="45" y="100"/>
                    <a:pt x="41" y="96"/>
                  </a:cubicBezTo>
                  <a:cubicBezTo>
                    <a:pt x="34" y="89"/>
                    <a:pt x="30" y="79"/>
                    <a:pt x="30" y="68"/>
                  </a:cubicBezTo>
                  <a:cubicBezTo>
                    <a:pt x="30" y="57"/>
                    <a:pt x="34" y="47"/>
                    <a:pt x="41" y="40"/>
                  </a:cubicBezTo>
                  <a:cubicBezTo>
                    <a:pt x="49" y="33"/>
                    <a:pt x="59" y="28"/>
                    <a:pt x="70" y="28"/>
                  </a:cubicBezTo>
                  <a:cubicBezTo>
                    <a:pt x="81" y="28"/>
                    <a:pt x="91" y="33"/>
                    <a:pt x="98" y="40"/>
                  </a:cubicBezTo>
                  <a:cubicBezTo>
                    <a:pt x="105" y="47"/>
                    <a:pt x="110" y="57"/>
                    <a:pt x="110" y="68"/>
                  </a:cubicBezTo>
                  <a:cubicBezTo>
                    <a:pt x="110" y="79"/>
                    <a:pt x="105" y="89"/>
                    <a:pt x="98" y="96"/>
                  </a:cubicBezTo>
                  <a:cubicBezTo>
                    <a:pt x="96" y="99"/>
                    <a:pt x="93" y="101"/>
                    <a:pt x="90" y="102"/>
                  </a:cubicBezTo>
                  <a:close/>
                  <a:moveTo>
                    <a:pt x="194" y="80"/>
                  </a:moveTo>
                  <a:cubicBezTo>
                    <a:pt x="173" y="68"/>
                    <a:pt x="173" y="68"/>
                    <a:pt x="173" y="68"/>
                  </a:cubicBezTo>
                  <a:cubicBezTo>
                    <a:pt x="173" y="91"/>
                    <a:pt x="173" y="91"/>
                    <a:pt x="173" y="91"/>
                  </a:cubicBezTo>
                  <a:cubicBezTo>
                    <a:pt x="181" y="90"/>
                    <a:pt x="188" y="86"/>
                    <a:pt x="193" y="81"/>
                  </a:cubicBezTo>
                  <a:cubicBezTo>
                    <a:pt x="193" y="81"/>
                    <a:pt x="194" y="80"/>
                    <a:pt x="194" y="80"/>
                  </a:cubicBezTo>
                  <a:close/>
                  <a:moveTo>
                    <a:pt x="151" y="55"/>
                  </a:moveTo>
                  <a:cubicBezTo>
                    <a:pt x="129" y="43"/>
                    <a:pt x="129" y="43"/>
                    <a:pt x="129" y="43"/>
                  </a:cubicBezTo>
                  <a:cubicBezTo>
                    <a:pt x="128" y="46"/>
                    <a:pt x="128" y="50"/>
                    <a:pt x="128" y="54"/>
                  </a:cubicBezTo>
                  <a:cubicBezTo>
                    <a:pt x="128" y="59"/>
                    <a:pt x="128" y="63"/>
                    <a:pt x="130" y="67"/>
                  </a:cubicBezTo>
                  <a:cubicBezTo>
                    <a:pt x="151" y="55"/>
                    <a:pt x="151" y="55"/>
                    <a:pt x="151" y="55"/>
                  </a:cubicBezTo>
                  <a:close/>
                  <a:moveTo>
                    <a:pt x="136" y="30"/>
                  </a:moveTo>
                  <a:cubicBezTo>
                    <a:pt x="158" y="42"/>
                    <a:pt x="158" y="42"/>
                    <a:pt x="158" y="42"/>
                  </a:cubicBezTo>
                  <a:cubicBezTo>
                    <a:pt x="158" y="16"/>
                    <a:pt x="158" y="16"/>
                    <a:pt x="158" y="16"/>
                  </a:cubicBezTo>
                  <a:cubicBezTo>
                    <a:pt x="151" y="18"/>
                    <a:pt x="144" y="22"/>
                    <a:pt x="139" y="27"/>
                  </a:cubicBezTo>
                  <a:cubicBezTo>
                    <a:pt x="138" y="28"/>
                    <a:pt x="137" y="29"/>
                    <a:pt x="136" y="30"/>
                  </a:cubicBezTo>
                  <a:close/>
                  <a:moveTo>
                    <a:pt x="181" y="55"/>
                  </a:moveTo>
                  <a:cubicBezTo>
                    <a:pt x="202" y="67"/>
                    <a:pt x="202" y="67"/>
                    <a:pt x="202" y="67"/>
                  </a:cubicBezTo>
                  <a:cubicBezTo>
                    <a:pt x="203" y="63"/>
                    <a:pt x="204" y="59"/>
                    <a:pt x="204" y="54"/>
                  </a:cubicBezTo>
                  <a:cubicBezTo>
                    <a:pt x="204" y="50"/>
                    <a:pt x="204" y="46"/>
                    <a:pt x="202" y="43"/>
                  </a:cubicBezTo>
                  <a:cubicBezTo>
                    <a:pt x="181" y="55"/>
                    <a:pt x="181" y="55"/>
                    <a:pt x="181" y="55"/>
                  </a:cubicBezTo>
                  <a:close/>
                  <a:moveTo>
                    <a:pt x="158" y="68"/>
                  </a:moveTo>
                  <a:cubicBezTo>
                    <a:pt x="138" y="80"/>
                    <a:pt x="138" y="80"/>
                    <a:pt x="138" y="80"/>
                  </a:cubicBezTo>
                  <a:cubicBezTo>
                    <a:pt x="138" y="80"/>
                    <a:pt x="138" y="81"/>
                    <a:pt x="139" y="81"/>
                  </a:cubicBezTo>
                  <a:cubicBezTo>
                    <a:pt x="144" y="86"/>
                    <a:pt x="151" y="90"/>
                    <a:pt x="158" y="91"/>
                  </a:cubicBezTo>
                  <a:cubicBezTo>
                    <a:pt x="158" y="68"/>
                    <a:pt x="158" y="68"/>
                    <a:pt x="158" y="68"/>
                  </a:cubicBezTo>
                  <a:close/>
                  <a:moveTo>
                    <a:pt x="173" y="42"/>
                  </a:moveTo>
                  <a:cubicBezTo>
                    <a:pt x="195" y="30"/>
                    <a:pt x="195" y="30"/>
                    <a:pt x="195" y="30"/>
                  </a:cubicBezTo>
                  <a:cubicBezTo>
                    <a:pt x="195" y="29"/>
                    <a:pt x="194" y="28"/>
                    <a:pt x="193" y="27"/>
                  </a:cubicBezTo>
                  <a:cubicBezTo>
                    <a:pt x="188" y="22"/>
                    <a:pt x="181" y="18"/>
                    <a:pt x="173" y="16"/>
                  </a:cubicBezTo>
                  <a:cubicBezTo>
                    <a:pt x="173" y="42"/>
                    <a:pt x="173" y="42"/>
                    <a:pt x="173" y="42"/>
                  </a:cubicBezTo>
                  <a:close/>
                  <a:moveTo>
                    <a:pt x="90" y="87"/>
                  </a:moveTo>
                  <a:cubicBezTo>
                    <a:pt x="75" y="78"/>
                    <a:pt x="75" y="78"/>
                    <a:pt x="75" y="78"/>
                  </a:cubicBezTo>
                  <a:cubicBezTo>
                    <a:pt x="75" y="96"/>
                    <a:pt x="75" y="96"/>
                    <a:pt x="75" y="96"/>
                  </a:cubicBezTo>
                  <a:cubicBezTo>
                    <a:pt x="81" y="95"/>
                    <a:pt x="86" y="92"/>
                    <a:pt x="90" y="88"/>
                  </a:cubicBezTo>
                  <a:cubicBezTo>
                    <a:pt x="90" y="88"/>
                    <a:pt x="90" y="88"/>
                    <a:pt x="90" y="87"/>
                  </a:cubicBezTo>
                  <a:close/>
                  <a:moveTo>
                    <a:pt x="59" y="69"/>
                  </a:moveTo>
                  <a:cubicBezTo>
                    <a:pt x="43" y="60"/>
                    <a:pt x="43" y="60"/>
                    <a:pt x="43" y="60"/>
                  </a:cubicBezTo>
                  <a:cubicBezTo>
                    <a:pt x="42" y="62"/>
                    <a:pt x="41" y="65"/>
                    <a:pt x="41" y="68"/>
                  </a:cubicBezTo>
                  <a:cubicBezTo>
                    <a:pt x="41" y="72"/>
                    <a:pt x="42" y="75"/>
                    <a:pt x="43" y="78"/>
                  </a:cubicBezTo>
                  <a:cubicBezTo>
                    <a:pt x="59" y="69"/>
                    <a:pt x="59" y="69"/>
                    <a:pt x="59" y="69"/>
                  </a:cubicBezTo>
                  <a:close/>
                  <a:moveTo>
                    <a:pt x="48" y="50"/>
                  </a:moveTo>
                  <a:cubicBezTo>
                    <a:pt x="64" y="60"/>
                    <a:pt x="64" y="60"/>
                    <a:pt x="64" y="6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59" y="42"/>
                    <a:pt x="54" y="44"/>
                    <a:pt x="50" y="48"/>
                  </a:cubicBezTo>
                  <a:cubicBezTo>
                    <a:pt x="49" y="49"/>
                    <a:pt x="48" y="50"/>
                    <a:pt x="48" y="50"/>
                  </a:cubicBezTo>
                  <a:close/>
                  <a:moveTo>
                    <a:pt x="80" y="69"/>
                  </a:moveTo>
                  <a:cubicBezTo>
                    <a:pt x="96" y="78"/>
                    <a:pt x="96" y="78"/>
                    <a:pt x="96" y="78"/>
                  </a:cubicBezTo>
                  <a:cubicBezTo>
                    <a:pt x="97" y="75"/>
                    <a:pt x="98" y="72"/>
                    <a:pt x="98" y="68"/>
                  </a:cubicBezTo>
                  <a:cubicBezTo>
                    <a:pt x="98" y="65"/>
                    <a:pt x="97" y="62"/>
                    <a:pt x="97" y="60"/>
                  </a:cubicBezTo>
                  <a:cubicBezTo>
                    <a:pt x="80" y="69"/>
                    <a:pt x="80" y="69"/>
                    <a:pt x="80" y="69"/>
                  </a:cubicBezTo>
                  <a:close/>
                  <a:moveTo>
                    <a:pt x="64" y="79"/>
                  </a:moveTo>
                  <a:cubicBezTo>
                    <a:pt x="49" y="87"/>
                    <a:pt x="49" y="87"/>
                    <a:pt x="49" y="87"/>
                  </a:cubicBezTo>
                  <a:cubicBezTo>
                    <a:pt x="49" y="88"/>
                    <a:pt x="49" y="88"/>
                    <a:pt x="50" y="88"/>
                  </a:cubicBezTo>
                  <a:cubicBezTo>
                    <a:pt x="54" y="92"/>
                    <a:pt x="59" y="95"/>
                    <a:pt x="64" y="96"/>
                  </a:cubicBezTo>
                  <a:cubicBezTo>
                    <a:pt x="64" y="79"/>
                    <a:pt x="64" y="79"/>
                    <a:pt x="64" y="79"/>
                  </a:cubicBezTo>
                  <a:close/>
                  <a:moveTo>
                    <a:pt x="75" y="60"/>
                  </a:moveTo>
                  <a:cubicBezTo>
                    <a:pt x="91" y="50"/>
                    <a:pt x="91" y="50"/>
                    <a:pt x="91" y="50"/>
                  </a:cubicBezTo>
                  <a:cubicBezTo>
                    <a:pt x="91" y="50"/>
                    <a:pt x="90" y="49"/>
                    <a:pt x="90" y="48"/>
                  </a:cubicBezTo>
                  <a:cubicBezTo>
                    <a:pt x="86" y="44"/>
                    <a:pt x="81" y="42"/>
                    <a:pt x="75" y="40"/>
                  </a:cubicBezTo>
                  <a:lnTo>
                    <a:pt x="75" y="60"/>
                  </a:lnTo>
                  <a:close/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>
                <a:solidFill>
                  <a:srgbClr val="1A94BC"/>
                </a:solidFill>
                <a:latin typeface="Impact MT Std" pitchFamily="3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030713" y="2486533"/>
            <a:ext cx="1741758" cy="1403912"/>
            <a:chOff x="4031549" y="2924944"/>
            <a:chExt cx="1741758" cy="1403912"/>
          </a:xfrm>
        </p:grpSpPr>
        <p:grpSp>
          <p:nvGrpSpPr>
            <p:cNvPr id="2" name="组合 1"/>
            <p:cNvGrpSpPr/>
            <p:nvPr/>
          </p:nvGrpSpPr>
          <p:grpSpPr>
            <a:xfrm>
              <a:off x="4369395" y="2924944"/>
              <a:ext cx="1403912" cy="1403912"/>
              <a:chOff x="3724323" y="1908536"/>
              <a:chExt cx="1329153" cy="1329153"/>
            </a:xfrm>
          </p:grpSpPr>
          <p:sp>
            <p:nvSpPr>
              <p:cNvPr id="3" name="椭圆 2"/>
              <p:cNvSpPr/>
              <p:nvPr/>
            </p:nvSpPr>
            <p:spPr>
              <a:xfrm>
                <a:off x="3724323" y="1908536"/>
                <a:ext cx="1329153" cy="1329153"/>
              </a:xfrm>
              <a:prstGeom prst="ellipse">
                <a:avLst/>
              </a:prstGeom>
              <a:solidFill>
                <a:srgbClr val="E7E7E7"/>
              </a:solidFill>
              <a:ln w="28575">
                <a:solidFill>
                  <a:schemeClr val="bg1"/>
                </a:solidFill>
              </a:ln>
              <a:effectLst>
                <a:outerShdw blurRad="2794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1A94BC"/>
                  </a:solidFill>
                </a:endParaRPr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3839838" y="2024052"/>
                <a:ext cx="1098122" cy="1098122"/>
              </a:xfrm>
              <a:prstGeom prst="ellipse">
                <a:avLst/>
              </a:prstGeom>
              <a:solidFill>
                <a:srgbClr val="1A94BC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1A94BC"/>
                  </a:solidFill>
                </a:endParaRPr>
              </a:p>
            </p:txBody>
          </p:sp>
        </p:grpSp>
        <p:sp>
          <p:nvSpPr>
            <p:cNvPr id="20" name="Freeform 114"/>
            <p:cNvSpPr>
              <a:spLocks noEditPoints="1"/>
            </p:cNvSpPr>
            <p:nvPr/>
          </p:nvSpPr>
          <p:spPr bwMode="auto">
            <a:xfrm>
              <a:off x="4791159" y="3429000"/>
              <a:ext cx="586348" cy="457638"/>
            </a:xfrm>
            <a:custGeom>
              <a:avLst/>
              <a:gdLst>
                <a:gd name="T0" fmla="*/ 6 w 260"/>
                <a:gd name="T1" fmla="*/ 111 h 203"/>
                <a:gd name="T2" fmla="*/ 28 w 260"/>
                <a:gd name="T3" fmla="*/ 106 h 203"/>
                <a:gd name="T4" fmla="*/ 28 w 260"/>
                <a:gd name="T5" fmla="*/ 103 h 203"/>
                <a:gd name="T6" fmla="*/ 38 w 260"/>
                <a:gd name="T7" fmla="*/ 90 h 203"/>
                <a:gd name="T8" fmla="*/ 59 w 260"/>
                <a:gd name="T9" fmla="*/ 41 h 203"/>
                <a:gd name="T10" fmla="*/ 51 w 260"/>
                <a:gd name="T11" fmla="*/ 35 h 203"/>
                <a:gd name="T12" fmla="*/ 87 w 260"/>
                <a:gd name="T13" fmla="*/ 9 h 203"/>
                <a:gd name="T14" fmla="*/ 131 w 260"/>
                <a:gd name="T15" fmla="*/ 0 h 203"/>
                <a:gd name="T16" fmla="*/ 173 w 260"/>
                <a:gd name="T17" fmla="*/ 9 h 203"/>
                <a:gd name="T18" fmla="*/ 207 w 260"/>
                <a:gd name="T19" fmla="*/ 34 h 203"/>
                <a:gd name="T20" fmla="*/ 201 w 260"/>
                <a:gd name="T21" fmla="*/ 40 h 203"/>
                <a:gd name="T22" fmla="*/ 225 w 260"/>
                <a:gd name="T23" fmla="*/ 91 h 203"/>
                <a:gd name="T24" fmla="*/ 232 w 260"/>
                <a:gd name="T25" fmla="*/ 103 h 203"/>
                <a:gd name="T26" fmla="*/ 232 w 260"/>
                <a:gd name="T27" fmla="*/ 106 h 203"/>
                <a:gd name="T28" fmla="*/ 254 w 260"/>
                <a:gd name="T29" fmla="*/ 111 h 203"/>
                <a:gd name="T30" fmla="*/ 254 w 260"/>
                <a:gd name="T31" fmla="*/ 177 h 203"/>
                <a:gd name="T32" fmla="*/ 232 w 260"/>
                <a:gd name="T33" fmla="*/ 184 h 203"/>
                <a:gd name="T34" fmla="*/ 232 w 260"/>
                <a:gd name="T35" fmla="*/ 189 h 203"/>
                <a:gd name="T36" fmla="*/ 219 w 260"/>
                <a:gd name="T37" fmla="*/ 203 h 203"/>
                <a:gd name="T38" fmla="*/ 219 w 260"/>
                <a:gd name="T39" fmla="*/ 203 h 203"/>
                <a:gd name="T40" fmla="*/ 206 w 260"/>
                <a:gd name="T41" fmla="*/ 189 h 203"/>
                <a:gd name="T42" fmla="*/ 206 w 260"/>
                <a:gd name="T43" fmla="*/ 103 h 203"/>
                <a:gd name="T44" fmla="*/ 211 w 260"/>
                <a:gd name="T45" fmla="*/ 93 h 203"/>
                <a:gd name="T46" fmla="*/ 190 w 260"/>
                <a:gd name="T47" fmla="*/ 50 h 203"/>
                <a:gd name="T48" fmla="*/ 184 w 260"/>
                <a:gd name="T49" fmla="*/ 56 h 203"/>
                <a:gd name="T50" fmla="*/ 159 w 260"/>
                <a:gd name="T51" fmla="*/ 39 h 203"/>
                <a:gd name="T52" fmla="*/ 130 w 260"/>
                <a:gd name="T53" fmla="*/ 32 h 203"/>
                <a:gd name="T54" fmla="*/ 100 w 260"/>
                <a:gd name="T55" fmla="*/ 39 h 203"/>
                <a:gd name="T56" fmla="*/ 76 w 260"/>
                <a:gd name="T57" fmla="*/ 56 h 203"/>
                <a:gd name="T58" fmla="*/ 70 w 260"/>
                <a:gd name="T59" fmla="*/ 51 h 203"/>
                <a:gd name="T60" fmla="*/ 52 w 260"/>
                <a:gd name="T61" fmla="*/ 96 h 203"/>
                <a:gd name="T62" fmla="*/ 54 w 260"/>
                <a:gd name="T63" fmla="*/ 103 h 203"/>
                <a:gd name="T64" fmla="*/ 54 w 260"/>
                <a:gd name="T65" fmla="*/ 189 h 203"/>
                <a:gd name="T66" fmla="*/ 41 w 260"/>
                <a:gd name="T67" fmla="*/ 203 h 203"/>
                <a:gd name="T68" fmla="*/ 41 w 260"/>
                <a:gd name="T69" fmla="*/ 203 h 203"/>
                <a:gd name="T70" fmla="*/ 28 w 260"/>
                <a:gd name="T71" fmla="*/ 189 h 203"/>
                <a:gd name="T72" fmla="*/ 28 w 260"/>
                <a:gd name="T73" fmla="*/ 184 h 203"/>
                <a:gd name="T74" fmla="*/ 6 w 260"/>
                <a:gd name="T75" fmla="*/ 177 h 203"/>
                <a:gd name="T76" fmla="*/ 6 w 260"/>
                <a:gd name="T77" fmla="*/ 111 h 203"/>
                <a:gd name="T78" fmla="*/ 201 w 260"/>
                <a:gd name="T79" fmla="*/ 113 h 203"/>
                <a:gd name="T80" fmla="*/ 194 w 260"/>
                <a:gd name="T81" fmla="*/ 120 h 203"/>
                <a:gd name="T82" fmla="*/ 194 w 260"/>
                <a:gd name="T83" fmla="*/ 171 h 203"/>
                <a:gd name="T84" fmla="*/ 201 w 260"/>
                <a:gd name="T85" fmla="*/ 177 h 203"/>
                <a:gd name="T86" fmla="*/ 201 w 260"/>
                <a:gd name="T87" fmla="*/ 113 h 203"/>
                <a:gd name="T88" fmla="*/ 60 w 260"/>
                <a:gd name="T89" fmla="*/ 113 h 203"/>
                <a:gd name="T90" fmla="*/ 60 w 260"/>
                <a:gd name="T91" fmla="*/ 177 h 203"/>
                <a:gd name="T92" fmla="*/ 66 w 260"/>
                <a:gd name="T93" fmla="*/ 171 h 203"/>
                <a:gd name="T94" fmla="*/ 66 w 260"/>
                <a:gd name="T95" fmla="*/ 120 h 203"/>
                <a:gd name="T96" fmla="*/ 60 w 260"/>
                <a:gd name="T97" fmla="*/ 11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60" h="203">
                  <a:moveTo>
                    <a:pt x="6" y="111"/>
                  </a:moveTo>
                  <a:cubicBezTo>
                    <a:pt x="28" y="106"/>
                    <a:pt x="28" y="106"/>
                    <a:pt x="28" y="106"/>
                  </a:cubicBezTo>
                  <a:cubicBezTo>
                    <a:pt x="28" y="103"/>
                    <a:pt x="28" y="103"/>
                    <a:pt x="28" y="103"/>
                  </a:cubicBezTo>
                  <a:cubicBezTo>
                    <a:pt x="28" y="97"/>
                    <a:pt x="32" y="92"/>
                    <a:pt x="38" y="90"/>
                  </a:cubicBezTo>
                  <a:cubicBezTo>
                    <a:pt x="40" y="70"/>
                    <a:pt x="48" y="54"/>
                    <a:pt x="59" y="41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61" y="24"/>
                    <a:pt x="73" y="15"/>
                    <a:pt x="87" y="9"/>
                  </a:cubicBezTo>
                  <a:cubicBezTo>
                    <a:pt x="101" y="3"/>
                    <a:pt x="116" y="0"/>
                    <a:pt x="131" y="0"/>
                  </a:cubicBezTo>
                  <a:cubicBezTo>
                    <a:pt x="144" y="0"/>
                    <a:pt x="159" y="3"/>
                    <a:pt x="173" y="9"/>
                  </a:cubicBezTo>
                  <a:cubicBezTo>
                    <a:pt x="185" y="15"/>
                    <a:pt x="197" y="23"/>
                    <a:pt x="207" y="34"/>
                  </a:cubicBezTo>
                  <a:cubicBezTo>
                    <a:pt x="201" y="40"/>
                    <a:pt x="201" y="40"/>
                    <a:pt x="201" y="40"/>
                  </a:cubicBezTo>
                  <a:cubicBezTo>
                    <a:pt x="213" y="53"/>
                    <a:pt x="222" y="70"/>
                    <a:pt x="225" y="91"/>
                  </a:cubicBezTo>
                  <a:cubicBezTo>
                    <a:pt x="229" y="93"/>
                    <a:pt x="232" y="98"/>
                    <a:pt x="232" y="103"/>
                  </a:cubicBezTo>
                  <a:cubicBezTo>
                    <a:pt x="232" y="106"/>
                    <a:pt x="232" y="106"/>
                    <a:pt x="232" y="106"/>
                  </a:cubicBezTo>
                  <a:cubicBezTo>
                    <a:pt x="254" y="111"/>
                    <a:pt x="254" y="111"/>
                    <a:pt x="254" y="111"/>
                  </a:cubicBezTo>
                  <a:cubicBezTo>
                    <a:pt x="260" y="133"/>
                    <a:pt x="260" y="155"/>
                    <a:pt x="254" y="177"/>
                  </a:cubicBezTo>
                  <a:cubicBezTo>
                    <a:pt x="232" y="184"/>
                    <a:pt x="232" y="184"/>
                    <a:pt x="232" y="184"/>
                  </a:cubicBezTo>
                  <a:cubicBezTo>
                    <a:pt x="232" y="189"/>
                    <a:pt x="232" y="189"/>
                    <a:pt x="232" y="189"/>
                  </a:cubicBezTo>
                  <a:cubicBezTo>
                    <a:pt x="232" y="197"/>
                    <a:pt x="227" y="203"/>
                    <a:pt x="219" y="203"/>
                  </a:cubicBezTo>
                  <a:cubicBezTo>
                    <a:pt x="219" y="203"/>
                    <a:pt x="219" y="203"/>
                    <a:pt x="219" y="203"/>
                  </a:cubicBezTo>
                  <a:cubicBezTo>
                    <a:pt x="212" y="203"/>
                    <a:pt x="206" y="197"/>
                    <a:pt x="206" y="189"/>
                  </a:cubicBezTo>
                  <a:cubicBezTo>
                    <a:pt x="206" y="103"/>
                    <a:pt x="206" y="103"/>
                    <a:pt x="206" y="103"/>
                  </a:cubicBezTo>
                  <a:cubicBezTo>
                    <a:pt x="206" y="99"/>
                    <a:pt x="208" y="95"/>
                    <a:pt x="211" y="93"/>
                  </a:cubicBezTo>
                  <a:cubicBezTo>
                    <a:pt x="208" y="75"/>
                    <a:pt x="200" y="61"/>
                    <a:pt x="190" y="50"/>
                  </a:cubicBezTo>
                  <a:cubicBezTo>
                    <a:pt x="184" y="56"/>
                    <a:pt x="184" y="56"/>
                    <a:pt x="184" y="56"/>
                  </a:cubicBezTo>
                  <a:cubicBezTo>
                    <a:pt x="177" y="49"/>
                    <a:pt x="168" y="43"/>
                    <a:pt x="159" y="39"/>
                  </a:cubicBezTo>
                  <a:cubicBezTo>
                    <a:pt x="150" y="35"/>
                    <a:pt x="139" y="33"/>
                    <a:pt x="130" y="32"/>
                  </a:cubicBezTo>
                  <a:cubicBezTo>
                    <a:pt x="120" y="32"/>
                    <a:pt x="110" y="34"/>
                    <a:pt x="100" y="39"/>
                  </a:cubicBezTo>
                  <a:cubicBezTo>
                    <a:pt x="91" y="43"/>
                    <a:pt x="83" y="49"/>
                    <a:pt x="76" y="56"/>
                  </a:cubicBezTo>
                  <a:cubicBezTo>
                    <a:pt x="70" y="51"/>
                    <a:pt x="70" y="51"/>
                    <a:pt x="70" y="51"/>
                  </a:cubicBezTo>
                  <a:cubicBezTo>
                    <a:pt x="60" y="62"/>
                    <a:pt x="53" y="77"/>
                    <a:pt x="52" y="96"/>
                  </a:cubicBezTo>
                  <a:cubicBezTo>
                    <a:pt x="53" y="98"/>
                    <a:pt x="54" y="100"/>
                    <a:pt x="54" y="103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4" y="197"/>
                    <a:pt x="48" y="203"/>
                    <a:pt x="41" y="203"/>
                  </a:cubicBezTo>
                  <a:cubicBezTo>
                    <a:pt x="41" y="203"/>
                    <a:pt x="41" y="203"/>
                    <a:pt x="41" y="203"/>
                  </a:cubicBezTo>
                  <a:cubicBezTo>
                    <a:pt x="34" y="203"/>
                    <a:pt x="28" y="197"/>
                    <a:pt x="28" y="189"/>
                  </a:cubicBezTo>
                  <a:cubicBezTo>
                    <a:pt x="28" y="184"/>
                    <a:pt x="28" y="184"/>
                    <a:pt x="28" y="184"/>
                  </a:cubicBezTo>
                  <a:cubicBezTo>
                    <a:pt x="6" y="177"/>
                    <a:pt x="6" y="177"/>
                    <a:pt x="6" y="177"/>
                  </a:cubicBezTo>
                  <a:cubicBezTo>
                    <a:pt x="0" y="155"/>
                    <a:pt x="0" y="133"/>
                    <a:pt x="6" y="111"/>
                  </a:cubicBezTo>
                  <a:close/>
                  <a:moveTo>
                    <a:pt x="201" y="113"/>
                  </a:moveTo>
                  <a:cubicBezTo>
                    <a:pt x="194" y="120"/>
                    <a:pt x="194" y="120"/>
                    <a:pt x="194" y="120"/>
                  </a:cubicBezTo>
                  <a:cubicBezTo>
                    <a:pt x="194" y="171"/>
                    <a:pt x="194" y="171"/>
                    <a:pt x="194" y="171"/>
                  </a:cubicBezTo>
                  <a:cubicBezTo>
                    <a:pt x="201" y="177"/>
                    <a:pt x="201" y="177"/>
                    <a:pt x="201" y="177"/>
                  </a:cubicBezTo>
                  <a:cubicBezTo>
                    <a:pt x="201" y="113"/>
                    <a:pt x="201" y="113"/>
                    <a:pt x="201" y="113"/>
                  </a:cubicBezTo>
                  <a:close/>
                  <a:moveTo>
                    <a:pt x="60" y="113"/>
                  </a:moveTo>
                  <a:cubicBezTo>
                    <a:pt x="60" y="177"/>
                    <a:pt x="60" y="177"/>
                    <a:pt x="60" y="177"/>
                  </a:cubicBezTo>
                  <a:cubicBezTo>
                    <a:pt x="66" y="171"/>
                    <a:pt x="66" y="171"/>
                    <a:pt x="66" y="171"/>
                  </a:cubicBezTo>
                  <a:cubicBezTo>
                    <a:pt x="66" y="120"/>
                    <a:pt x="66" y="120"/>
                    <a:pt x="66" y="120"/>
                  </a:cubicBezTo>
                  <a:lnTo>
                    <a:pt x="60" y="113"/>
                  </a:lnTo>
                  <a:close/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>
                <a:solidFill>
                  <a:srgbClr val="1A94BC"/>
                </a:solidFill>
                <a:latin typeface="Impact MT Std" pitchFamily="34" charset="0"/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4031549" y="3212976"/>
              <a:ext cx="720080" cy="720080"/>
              <a:chOff x="1028852" y="3242692"/>
              <a:chExt cx="720080" cy="720080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1028852" y="3242692"/>
                <a:ext cx="720080" cy="720080"/>
              </a:xfrm>
              <a:prstGeom prst="ellipse">
                <a:avLst/>
              </a:prstGeom>
              <a:solidFill>
                <a:srgbClr val="E7E7E7"/>
              </a:solidFill>
              <a:ln>
                <a:noFill/>
              </a:ln>
              <a:effectLst>
                <a:outerShdw blurRad="152400" dist="63500" dir="8100000" algn="tl" rotWithShape="0">
                  <a:prstClr val="black">
                    <a:alpha val="3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38100" h="6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1A94BC"/>
                  </a:solidFill>
                  <a:latin typeface="Impact MT Std" pitchFamily="34" charset="0"/>
                </a:endParaRPr>
              </a:p>
            </p:txBody>
          </p:sp>
          <p:sp>
            <p:nvSpPr>
              <p:cNvPr id="23" name="文本框 113"/>
              <p:cNvSpPr txBox="1"/>
              <p:nvPr/>
            </p:nvSpPr>
            <p:spPr>
              <a:xfrm>
                <a:off x="1141068" y="3371900"/>
                <a:ext cx="5277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rgbClr val="1A94BC"/>
                    </a:solidFill>
                    <a:latin typeface="Impact MT Std" pitchFamily="34" charset="0"/>
                  </a:rPr>
                  <a:t>02</a:t>
                </a:r>
                <a:endParaRPr lang="zh-CN" altLang="en-US" sz="2400" b="1" dirty="0">
                  <a:solidFill>
                    <a:srgbClr val="1A94BC"/>
                  </a:solidFill>
                  <a:latin typeface="Impact MT Std" pitchFamily="34" charset="0"/>
                </a:endParaRP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6577763" y="2486533"/>
            <a:ext cx="1735878" cy="1403912"/>
            <a:chOff x="6017893" y="2961192"/>
            <a:chExt cx="1735878" cy="1403912"/>
          </a:xfrm>
        </p:grpSpPr>
        <p:grpSp>
          <p:nvGrpSpPr>
            <p:cNvPr id="5" name="组合 4"/>
            <p:cNvGrpSpPr/>
            <p:nvPr/>
          </p:nvGrpSpPr>
          <p:grpSpPr>
            <a:xfrm>
              <a:off x="6349859" y="2961192"/>
              <a:ext cx="1403912" cy="1403912"/>
              <a:chOff x="3724323" y="1908536"/>
              <a:chExt cx="1329153" cy="1329153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3724323" y="1908536"/>
                <a:ext cx="1329153" cy="1329153"/>
              </a:xfrm>
              <a:prstGeom prst="ellipse">
                <a:avLst/>
              </a:prstGeom>
              <a:solidFill>
                <a:srgbClr val="E7E7E7"/>
              </a:solidFill>
              <a:ln w="28575">
                <a:solidFill>
                  <a:schemeClr val="bg1"/>
                </a:solidFill>
              </a:ln>
              <a:effectLst>
                <a:outerShdw blurRad="2794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1A94BC"/>
                  </a:solidFill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3839838" y="2024052"/>
                <a:ext cx="1098122" cy="1098122"/>
              </a:xfrm>
              <a:prstGeom prst="ellipse">
                <a:avLst/>
              </a:prstGeom>
              <a:solidFill>
                <a:srgbClr val="1A94BC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1A94BC"/>
                  </a:solidFill>
                </a:endParaRPr>
              </a:p>
            </p:txBody>
          </p:sp>
        </p:grpSp>
        <p:sp>
          <p:nvSpPr>
            <p:cNvPr id="17" name="Freeform 95"/>
            <p:cNvSpPr>
              <a:spLocks noEditPoints="1"/>
            </p:cNvSpPr>
            <p:nvPr/>
          </p:nvSpPr>
          <p:spPr bwMode="auto">
            <a:xfrm>
              <a:off x="6745659" y="3450516"/>
              <a:ext cx="568232" cy="437616"/>
            </a:xfrm>
            <a:custGeom>
              <a:avLst/>
              <a:gdLst>
                <a:gd name="T0" fmla="*/ 96 w 252"/>
                <a:gd name="T1" fmla="*/ 49 h 194"/>
                <a:gd name="T2" fmla="*/ 195 w 252"/>
                <a:gd name="T3" fmla="*/ 31 h 194"/>
                <a:gd name="T4" fmla="*/ 242 w 252"/>
                <a:gd name="T5" fmla="*/ 95 h 194"/>
                <a:gd name="T6" fmla="*/ 213 w 252"/>
                <a:gd name="T7" fmla="*/ 194 h 194"/>
                <a:gd name="T8" fmla="*/ 160 w 252"/>
                <a:gd name="T9" fmla="*/ 113 h 194"/>
                <a:gd name="T10" fmla="*/ 81 w 252"/>
                <a:gd name="T11" fmla="*/ 123 h 194"/>
                <a:gd name="T12" fmla="*/ 1 w 252"/>
                <a:gd name="T13" fmla="*/ 179 h 194"/>
                <a:gd name="T14" fmla="*/ 8 w 252"/>
                <a:gd name="T15" fmla="*/ 78 h 194"/>
                <a:gd name="T16" fmla="*/ 104 w 252"/>
                <a:gd name="T17" fmla="*/ 74 h 194"/>
                <a:gd name="T18" fmla="*/ 122 w 252"/>
                <a:gd name="T19" fmla="*/ 86 h 194"/>
                <a:gd name="T20" fmla="*/ 104 w 252"/>
                <a:gd name="T21" fmla="*/ 74 h 194"/>
                <a:gd name="T22" fmla="*/ 193 w 252"/>
                <a:gd name="T23" fmla="*/ 95 h 194"/>
                <a:gd name="T24" fmla="*/ 212 w 252"/>
                <a:gd name="T25" fmla="*/ 91 h 194"/>
                <a:gd name="T26" fmla="*/ 177 w 252"/>
                <a:gd name="T27" fmla="*/ 68 h 194"/>
                <a:gd name="T28" fmla="*/ 181 w 252"/>
                <a:gd name="T29" fmla="*/ 87 h 194"/>
                <a:gd name="T30" fmla="*/ 177 w 252"/>
                <a:gd name="T31" fmla="*/ 68 h 194"/>
                <a:gd name="T32" fmla="*/ 184 w 252"/>
                <a:gd name="T33" fmla="*/ 57 h 194"/>
                <a:gd name="T34" fmla="*/ 203 w 252"/>
                <a:gd name="T35" fmla="*/ 53 h 194"/>
                <a:gd name="T36" fmla="*/ 214 w 252"/>
                <a:gd name="T37" fmla="*/ 59 h 194"/>
                <a:gd name="T38" fmla="*/ 218 w 252"/>
                <a:gd name="T39" fmla="*/ 78 h 194"/>
                <a:gd name="T40" fmla="*/ 214 w 252"/>
                <a:gd name="T41" fmla="*/ 59 h 194"/>
                <a:gd name="T42" fmla="*/ 64 w 252"/>
                <a:gd name="T43" fmla="*/ 75 h 194"/>
                <a:gd name="T44" fmla="*/ 80 w 252"/>
                <a:gd name="T45" fmla="*/ 62 h 194"/>
                <a:gd name="T46" fmla="*/ 53 w 252"/>
                <a:gd name="T47" fmla="*/ 83 h 194"/>
                <a:gd name="T48" fmla="*/ 65 w 252"/>
                <a:gd name="T49" fmla="*/ 99 h 194"/>
                <a:gd name="T50" fmla="*/ 44 w 252"/>
                <a:gd name="T51" fmla="*/ 71 h 194"/>
                <a:gd name="T52" fmla="*/ 29 w 252"/>
                <a:gd name="T53" fmla="*/ 83 h 194"/>
                <a:gd name="T54" fmla="*/ 55 w 252"/>
                <a:gd name="T55" fmla="*/ 63 h 194"/>
                <a:gd name="T56" fmla="*/ 44 w 252"/>
                <a:gd name="T57" fmla="*/ 48 h 194"/>
                <a:gd name="T58" fmla="*/ 128 w 252"/>
                <a:gd name="T59" fmla="*/ 86 h 194"/>
                <a:gd name="T60" fmla="*/ 146 w 252"/>
                <a:gd name="T61" fmla="*/ 74 h 194"/>
                <a:gd name="T62" fmla="*/ 229 w 252"/>
                <a:gd name="T63" fmla="*/ 9 h 194"/>
                <a:gd name="T64" fmla="*/ 177 w 252"/>
                <a:gd name="T65" fmla="*/ 23 h 194"/>
                <a:gd name="T66" fmla="*/ 229 w 252"/>
                <a:gd name="T67" fmla="*/ 32 h 194"/>
                <a:gd name="T68" fmla="*/ 20 w 252"/>
                <a:gd name="T69" fmla="*/ 9 h 194"/>
                <a:gd name="T70" fmla="*/ 54 w 252"/>
                <a:gd name="T71" fmla="*/ 19 h 194"/>
                <a:gd name="T72" fmla="*/ 72 w 252"/>
                <a:gd name="T73" fmla="*/ 9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52" h="194">
                  <a:moveTo>
                    <a:pt x="57" y="29"/>
                  </a:moveTo>
                  <a:cubicBezTo>
                    <a:pt x="73" y="29"/>
                    <a:pt x="87" y="37"/>
                    <a:pt x="96" y="49"/>
                  </a:cubicBezTo>
                  <a:cubicBezTo>
                    <a:pt x="157" y="49"/>
                    <a:pt x="157" y="49"/>
                    <a:pt x="157" y="49"/>
                  </a:cubicBezTo>
                  <a:cubicBezTo>
                    <a:pt x="166" y="38"/>
                    <a:pt x="180" y="31"/>
                    <a:pt x="195" y="31"/>
                  </a:cubicBezTo>
                  <a:cubicBezTo>
                    <a:pt x="222" y="31"/>
                    <a:pt x="244" y="52"/>
                    <a:pt x="244" y="79"/>
                  </a:cubicBezTo>
                  <a:cubicBezTo>
                    <a:pt x="244" y="85"/>
                    <a:pt x="243" y="90"/>
                    <a:pt x="242" y="95"/>
                  </a:cubicBezTo>
                  <a:cubicBezTo>
                    <a:pt x="249" y="121"/>
                    <a:pt x="252" y="149"/>
                    <a:pt x="251" y="179"/>
                  </a:cubicBezTo>
                  <a:cubicBezTo>
                    <a:pt x="238" y="192"/>
                    <a:pt x="226" y="193"/>
                    <a:pt x="213" y="194"/>
                  </a:cubicBezTo>
                  <a:cubicBezTo>
                    <a:pt x="196" y="173"/>
                    <a:pt x="183" y="150"/>
                    <a:pt x="171" y="123"/>
                  </a:cubicBezTo>
                  <a:cubicBezTo>
                    <a:pt x="166" y="121"/>
                    <a:pt x="162" y="116"/>
                    <a:pt x="160" y="113"/>
                  </a:cubicBezTo>
                  <a:cubicBezTo>
                    <a:pt x="93" y="113"/>
                    <a:pt x="93" y="113"/>
                    <a:pt x="93" y="113"/>
                  </a:cubicBezTo>
                  <a:cubicBezTo>
                    <a:pt x="89" y="118"/>
                    <a:pt x="86" y="121"/>
                    <a:pt x="81" y="123"/>
                  </a:cubicBezTo>
                  <a:cubicBezTo>
                    <a:pt x="69" y="151"/>
                    <a:pt x="56" y="173"/>
                    <a:pt x="39" y="194"/>
                  </a:cubicBezTo>
                  <a:cubicBezTo>
                    <a:pt x="26" y="193"/>
                    <a:pt x="14" y="192"/>
                    <a:pt x="1" y="179"/>
                  </a:cubicBezTo>
                  <a:cubicBezTo>
                    <a:pt x="0" y="149"/>
                    <a:pt x="3" y="120"/>
                    <a:pt x="11" y="94"/>
                  </a:cubicBezTo>
                  <a:cubicBezTo>
                    <a:pt x="9" y="89"/>
                    <a:pt x="8" y="84"/>
                    <a:pt x="8" y="78"/>
                  </a:cubicBezTo>
                  <a:cubicBezTo>
                    <a:pt x="8" y="51"/>
                    <a:pt x="30" y="29"/>
                    <a:pt x="57" y="29"/>
                  </a:cubicBezTo>
                  <a:close/>
                  <a:moveTo>
                    <a:pt x="104" y="74"/>
                  </a:moveTo>
                  <a:cubicBezTo>
                    <a:pt x="104" y="86"/>
                    <a:pt x="104" y="86"/>
                    <a:pt x="104" y="86"/>
                  </a:cubicBezTo>
                  <a:cubicBezTo>
                    <a:pt x="122" y="86"/>
                    <a:pt x="122" y="86"/>
                    <a:pt x="122" y="86"/>
                  </a:cubicBezTo>
                  <a:cubicBezTo>
                    <a:pt x="122" y="74"/>
                    <a:pt x="122" y="74"/>
                    <a:pt x="122" y="74"/>
                  </a:cubicBezTo>
                  <a:cubicBezTo>
                    <a:pt x="104" y="74"/>
                    <a:pt x="104" y="74"/>
                    <a:pt x="104" y="74"/>
                  </a:cubicBezTo>
                  <a:close/>
                  <a:moveTo>
                    <a:pt x="200" y="83"/>
                  </a:moveTo>
                  <a:cubicBezTo>
                    <a:pt x="195" y="85"/>
                    <a:pt x="191" y="90"/>
                    <a:pt x="193" y="95"/>
                  </a:cubicBezTo>
                  <a:cubicBezTo>
                    <a:pt x="194" y="100"/>
                    <a:pt x="199" y="104"/>
                    <a:pt x="204" y="103"/>
                  </a:cubicBezTo>
                  <a:cubicBezTo>
                    <a:pt x="210" y="101"/>
                    <a:pt x="213" y="96"/>
                    <a:pt x="212" y="91"/>
                  </a:cubicBezTo>
                  <a:cubicBezTo>
                    <a:pt x="211" y="86"/>
                    <a:pt x="205" y="82"/>
                    <a:pt x="200" y="83"/>
                  </a:cubicBezTo>
                  <a:close/>
                  <a:moveTo>
                    <a:pt x="177" y="68"/>
                  </a:moveTo>
                  <a:cubicBezTo>
                    <a:pt x="172" y="69"/>
                    <a:pt x="169" y="74"/>
                    <a:pt x="170" y="79"/>
                  </a:cubicBezTo>
                  <a:cubicBezTo>
                    <a:pt x="171" y="85"/>
                    <a:pt x="176" y="88"/>
                    <a:pt x="181" y="87"/>
                  </a:cubicBezTo>
                  <a:cubicBezTo>
                    <a:pt x="187" y="86"/>
                    <a:pt x="190" y="81"/>
                    <a:pt x="189" y="75"/>
                  </a:cubicBezTo>
                  <a:cubicBezTo>
                    <a:pt x="188" y="70"/>
                    <a:pt x="182" y="67"/>
                    <a:pt x="177" y="68"/>
                  </a:cubicBezTo>
                  <a:close/>
                  <a:moveTo>
                    <a:pt x="191" y="46"/>
                  </a:moveTo>
                  <a:cubicBezTo>
                    <a:pt x="186" y="47"/>
                    <a:pt x="182" y="52"/>
                    <a:pt x="184" y="57"/>
                  </a:cubicBezTo>
                  <a:cubicBezTo>
                    <a:pt x="185" y="63"/>
                    <a:pt x="190" y="66"/>
                    <a:pt x="195" y="65"/>
                  </a:cubicBezTo>
                  <a:cubicBezTo>
                    <a:pt x="201" y="64"/>
                    <a:pt x="204" y="58"/>
                    <a:pt x="203" y="53"/>
                  </a:cubicBezTo>
                  <a:cubicBezTo>
                    <a:pt x="202" y="48"/>
                    <a:pt x="196" y="44"/>
                    <a:pt x="191" y="46"/>
                  </a:cubicBezTo>
                  <a:close/>
                  <a:moveTo>
                    <a:pt x="214" y="59"/>
                  </a:moveTo>
                  <a:cubicBezTo>
                    <a:pt x="209" y="60"/>
                    <a:pt x="205" y="65"/>
                    <a:pt x="207" y="71"/>
                  </a:cubicBezTo>
                  <a:cubicBezTo>
                    <a:pt x="208" y="76"/>
                    <a:pt x="213" y="79"/>
                    <a:pt x="218" y="78"/>
                  </a:cubicBezTo>
                  <a:cubicBezTo>
                    <a:pt x="224" y="77"/>
                    <a:pt x="227" y="72"/>
                    <a:pt x="226" y="66"/>
                  </a:cubicBezTo>
                  <a:cubicBezTo>
                    <a:pt x="225" y="61"/>
                    <a:pt x="219" y="58"/>
                    <a:pt x="214" y="59"/>
                  </a:cubicBezTo>
                  <a:close/>
                  <a:moveTo>
                    <a:pt x="80" y="62"/>
                  </a:moveTo>
                  <a:cubicBezTo>
                    <a:pt x="64" y="75"/>
                    <a:pt x="64" y="75"/>
                    <a:pt x="64" y="75"/>
                  </a:cubicBezTo>
                  <a:cubicBezTo>
                    <a:pt x="76" y="92"/>
                    <a:pt x="76" y="92"/>
                    <a:pt x="76" y="92"/>
                  </a:cubicBezTo>
                  <a:cubicBezTo>
                    <a:pt x="80" y="62"/>
                    <a:pt x="80" y="62"/>
                    <a:pt x="80" y="62"/>
                  </a:cubicBezTo>
                  <a:close/>
                  <a:moveTo>
                    <a:pt x="65" y="99"/>
                  </a:moveTo>
                  <a:cubicBezTo>
                    <a:pt x="53" y="83"/>
                    <a:pt x="53" y="83"/>
                    <a:pt x="53" y="83"/>
                  </a:cubicBezTo>
                  <a:cubicBezTo>
                    <a:pt x="36" y="96"/>
                    <a:pt x="36" y="96"/>
                    <a:pt x="36" y="96"/>
                  </a:cubicBezTo>
                  <a:cubicBezTo>
                    <a:pt x="65" y="99"/>
                    <a:pt x="65" y="99"/>
                    <a:pt x="65" y="99"/>
                  </a:cubicBezTo>
                  <a:close/>
                  <a:moveTo>
                    <a:pt x="29" y="83"/>
                  </a:moveTo>
                  <a:cubicBezTo>
                    <a:pt x="44" y="71"/>
                    <a:pt x="44" y="71"/>
                    <a:pt x="44" y="71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29" y="83"/>
                    <a:pt x="29" y="83"/>
                    <a:pt x="29" y="83"/>
                  </a:cubicBezTo>
                  <a:close/>
                  <a:moveTo>
                    <a:pt x="44" y="48"/>
                  </a:moveTo>
                  <a:cubicBezTo>
                    <a:pt x="55" y="63"/>
                    <a:pt x="55" y="63"/>
                    <a:pt x="55" y="63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44" y="48"/>
                    <a:pt x="44" y="48"/>
                    <a:pt x="44" y="48"/>
                  </a:cubicBezTo>
                  <a:close/>
                  <a:moveTo>
                    <a:pt x="128" y="74"/>
                  </a:moveTo>
                  <a:cubicBezTo>
                    <a:pt x="128" y="86"/>
                    <a:pt x="128" y="86"/>
                    <a:pt x="128" y="86"/>
                  </a:cubicBezTo>
                  <a:cubicBezTo>
                    <a:pt x="146" y="86"/>
                    <a:pt x="146" y="86"/>
                    <a:pt x="146" y="86"/>
                  </a:cubicBezTo>
                  <a:cubicBezTo>
                    <a:pt x="146" y="74"/>
                    <a:pt x="146" y="74"/>
                    <a:pt x="146" y="74"/>
                  </a:cubicBezTo>
                  <a:cubicBezTo>
                    <a:pt x="128" y="74"/>
                    <a:pt x="128" y="74"/>
                    <a:pt x="128" y="74"/>
                  </a:cubicBezTo>
                  <a:close/>
                  <a:moveTo>
                    <a:pt x="229" y="9"/>
                  </a:moveTo>
                  <a:cubicBezTo>
                    <a:pt x="212" y="0"/>
                    <a:pt x="194" y="1"/>
                    <a:pt x="177" y="9"/>
                  </a:cubicBezTo>
                  <a:cubicBezTo>
                    <a:pt x="177" y="23"/>
                    <a:pt x="177" y="23"/>
                    <a:pt x="177" y="23"/>
                  </a:cubicBezTo>
                  <a:cubicBezTo>
                    <a:pt x="183" y="21"/>
                    <a:pt x="189" y="19"/>
                    <a:pt x="196" y="19"/>
                  </a:cubicBezTo>
                  <a:cubicBezTo>
                    <a:pt x="209" y="19"/>
                    <a:pt x="220" y="24"/>
                    <a:pt x="229" y="32"/>
                  </a:cubicBezTo>
                  <a:cubicBezTo>
                    <a:pt x="229" y="9"/>
                    <a:pt x="229" y="9"/>
                    <a:pt x="229" y="9"/>
                  </a:cubicBezTo>
                  <a:close/>
                  <a:moveTo>
                    <a:pt x="20" y="9"/>
                  </a:moveTo>
                  <a:cubicBezTo>
                    <a:pt x="20" y="32"/>
                    <a:pt x="20" y="32"/>
                    <a:pt x="20" y="32"/>
                  </a:cubicBezTo>
                  <a:cubicBezTo>
                    <a:pt x="29" y="24"/>
                    <a:pt x="41" y="19"/>
                    <a:pt x="54" y="19"/>
                  </a:cubicBezTo>
                  <a:cubicBezTo>
                    <a:pt x="60" y="19"/>
                    <a:pt x="66" y="21"/>
                    <a:pt x="72" y="23"/>
                  </a:cubicBezTo>
                  <a:cubicBezTo>
                    <a:pt x="72" y="9"/>
                    <a:pt x="72" y="9"/>
                    <a:pt x="72" y="9"/>
                  </a:cubicBezTo>
                  <a:cubicBezTo>
                    <a:pt x="55" y="1"/>
                    <a:pt x="37" y="0"/>
                    <a:pt x="20" y="9"/>
                  </a:cubicBezTo>
                  <a:close/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>
                <a:solidFill>
                  <a:srgbClr val="1A94BC"/>
                </a:solidFill>
                <a:latin typeface="Impact MT Std" pitchFamily="34" charset="0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6017893" y="3212976"/>
              <a:ext cx="720080" cy="720080"/>
              <a:chOff x="1028852" y="3242692"/>
              <a:chExt cx="720080" cy="720080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1028852" y="3242692"/>
                <a:ext cx="720080" cy="720080"/>
              </a:xfrm>
              <a:prstGeom prst="ellipse">
                <a:avLst/>
              </a:prstGeom>
              <a:solidFill>
                <a:srgbClr val="E7E7E7"/>
              </a:solidFill>
              <a:ln>
                <a:noFill/>
              </a:ln>
              <a:effectLst>
                <a:outerShdw blurRad="152400" dist="63500" dir="8100000" algn="tl" rotWithShape="0">
                  <a:prstClr val="black">
                    <a:alpha val="3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38100" h="6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1A94BC"/>
                  </a:solidFill>
                  <a:latin typeface="Impact MT Std" pitchFamily="34" charset="0"/>
                </a:endParaRPr>
              </a:p>
            </p:txBody>
          </p:sp>
          <p:sp>
            <p:nvSpPr>
              <p:cNvPr id="26" name="文本框 116"/>
              <p:cNvSpPr txBox="1"/>
              <p:nvPr/>
            </p:nvSpPr>
            <p:spPr>
              <a:xfrm>
                <a:off x="1141068" y="3371900"/>
                <a:ext cx="5277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rgbClr val="1A94BC"/>
                    </a:solidFill>
                    <a:latin typeface="Impact MT Std" pitchFamily="34" charset="0"/>
                  </a:rPr>
                  <a:t>03</a:t>
                </a:r>
                <a:endParaRPr lang="zh-CN" altLang="en-US" sz="2400" b="1" dirty="0">
                  <a:solidFill>
                    <a:srgbClr val="1A94BC"/>
                  </a:solidFill>
                  <a:latin typeface="Impact MT Std" pitchFamily="34" charset="0"/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9118934" y="2486533"/>
            <a:ext cx="1709495" cy="1403912"/>
            <a:chOff x="8060500" y="2996952"/>
            <a:chExt cx="1709495" cy="1403912"/>
          </a:xfrm>
        </p:grpSpPr>
        <p:grpSp>
          <p:nvGrpSpPr>
            <p:cNvPr id="8" name="组合 7"/>
            <p:cNvGrpSpPr/>
            <p:nvPr/>
          </p:nvGrpSpPr>
          <p:grpSpPr>
            <a:xfrm>
              <a:off x="8366083" y="2996952"/>
              <a:ext cx="1403912" cy="1403912"/>
              <a:chOff x="3724323" y="1908536"/>
              <a:chExt cx="1329153" cy="1329153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3724323" y="1908536"/>
                <a:ext cx="1329153" cy="1329153"/>
              </a:xfrm>
              <a:prstGeom prst="ellipse">
                <a:avLst/>
              </a:prstGeom>
              <a:solidFill>
                <a:srgbClr val="E7E7E7"/>
              </a:solidFill>
              <a:ln w="28575">
                <a:solidFill>
                  <a:schemeClr val="bg1"/>
                </a:solidFill>
              </a:ln>
              <a:effectLst>
                <a:outerShdw blurRad="2794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1A94BC"/>
                  </a:solidFill>
                </a:endParaRPr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3839838" y="2024052"/>
                <a:ext cx="1098122" cy="1098122"/>
              </a:xfrm>
              <a:prstGeom prst="ellipse">
                <a:avLst/>
              </a:prstGeom>
              <a:solidFill>
                <a:srgbClr val="1A94BC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1A94BC"/>
                  </a:solidFill>
                </a:endParaRPr>
              </a:p>
            </p:txBody>
          </p:sp>
        </p:grpSp>
        <p:sp>
          <p:nvSpPr>
            <p:cNvPr id="18" name="Freeform 103"/>
            <p:cNvSpPr>
              <a:spLocks noEditPoints="1"/>
            </p:cNvSpPr>
            <p:nvPr/>
          </p:nvSpPr>
          <p:spPr bwMode="auto">
            <a:xfrm>
              <a:off x="8800601" y="3479389"/>
              <a:ext cx="579676" cy="404248"/>
            </a:xfrm>
            <a:custGeom>
              <a:avLst/>
              <a:gdLst>
                <a:gd name="T0" fmla="*/ 48 w 257"/>
                <a:gd name="T1" fmla="*/ 0 h 179"/>
                <a:gd name="T2" fmla="*/ 212 w 257"/>
                <a:gd name="T3" fmla="*/ 0 h 179"/>
                <a:gd name="T4" fmla="*/ 235 w 257"/>
                <a:gd name="T5" fmla="*/ 23 h 179"/>
                <a:gd name="T6" fmla="*/ 235 w 257"/>
                <a:gd name="T7" fmla="*/ 137 h 179"/>
                <a:gd name="T8" fmla="*/ 25 w 257"/>
                <a:gd name="T9" fmla="*/ 137 h 179"/>
                <a:gd name="T10" fmla="*/ 25 w 257"/>
                <a:gd name="T11" fmla="*/ 23 h 179"/>
                <a:gd name="T12" fmla="*/ 48 w 257"/>
                <a:gd name="T13" fmla="*/ 0 h 179"/>
                <a:gd name="T14" fmla="*/ 64 w 257"/>
                <a:gd name="T15" fmla="*/ 84 h 179"/>
                <a:gd name="T16" fmla="*/ 64 w 257"/>
                <a:gd name="T17" fmla="*/ 94 h 179"/>
                <a:gd name="T18" fmla="*/ 137 w 257"/>
                <a:gd name="T19" fmla="*/ 94 h 179"/>
                <a:gd name="T20" fmla="*/ 137 w 257"/>
                <a:gd name="T21" fmla="*/ 84 h 179"/>
                <a:gd name="T22" fmla="*/ 64 w 257"/>
                <a:gd name="T23" fmla="*/ 84 h 179"/>
                <a:gd name="T24" fmla="*/ 64 w 257"/>
                <a:gd name="T25" fmla="*/ 60 h 179"/>
                <a:gd name="T26" fmla="*/ 64 w 257"/>
                <a:gd name="T27" fmla="*/ 70 h 179"/>
                <a:gd name="T28" fmla="*/ 122 w 257"/>
                <a:gd name="T29" fmla="*/ 70 h 179"/>
                <a:gd name="T30" fmla="*/ 122 w 257"/>
                <a:gd name="T31" fmla="*/ 60 h 179"/>
                <a:gd name="T32" fmla="*/ 64 w 257"/>
                <a:gd name="T33" fmla="*/ 60 h 179"/>
                <a:gd name="T34" fmla="*/ 64 w 257"/>
                <a:gd name="T35" fmla="*/ 37 h 179"/>
                <a:gd name="T36" fmla="*/ 64 w 257"/>
                <a:gd name="T37" fmla="*/ 46 h 179"/>
                <a:gd name="T38" fmla="*/ 137 w 257"/>
                <a:gd name="T39" fmla="*/ 46 h 179"/>
                <a:gd name="T40" fmla="*/ 137 w 257"/>
                <a:gd name="T41" fmla="*/ 37 h 179"/>
                <a:gd name="T42" fmla="*/ 64 w 257"/>
                <a:gd name="T43" fmla="*/ 37 h 179"/>
                <a:gd name="T44" fmla="*/ 146 w 257"/>
                <a:gd name="T45" fmla="*/ 67 h 179"/>
                <a:gd name="T46" fmla="*/ 166 w 257"/>
                <a:gd name="T47" fmla="*/ 99 h 179"/>
                <a:gd name="T48" fmla="*/ 172 w 257"/>
                <a:gd name="T49" fmla="*/ 89 h 179"/>
                <a:gd name="T50" fmla="*/ 189 w 257"/>
                <a:gd name="T51" fmla="*/ 100 h 179"/>
                <a:gd name="T52" fmla="*/ 195 w 257"/>
                <a:gd name="T53" fmla="*/ 90 h 179"/>
                <a:gd name="T54" fmla="*/ 178 w 257"/>
                <a:gd name="T55" fmla="*/ 79 h 179"/>
                <a:gd name="T56" fmla="*/ 184 w 257"/>
                <a:gd name="T57" fmla="*/ 70 h 179"/>
                <a:gd name="T58" fmla="*/ 146 w 257"/>
                <a:gd name="T59" fmla="*/ 67 h 179"/>
                <a:gd name="T60" fmla="*/ 0 w 257"/>
                <a:gd name="T61" fmla="*/ 146 h 179"/>
                <a:gd name="T62" fmla="*/ 257 w 257"/>
                <a:gd name="T63" fmla="*/ 146 h 179"/>
                <a:gd name="T64" fmla="*/ 257 w 257"/>
                <a:gd name="T65" fmla="*/ 172 h 179"/>
                <a:gd name="T66" fmla="*/ 249 w 257"/>
                <a:gd name="T67" fmla="*/ 179 h 179"/>
                <a:gd name="T68" fmla="*/ 7 w 257"/>
                <a:gd name="T69" fmla="*/ 179 h 179"/>
                <a:gd name="T70" fmla="*/ 0 w 257"/>
                <a:gd name="T71" fmla="*/ 172 h 179"/>
                <a:gd name="T72" fmla="*/ 0 w 257"/>
                <a:gd name="T73" fmla="*/ 146 h 179"/>
                <a:gd name="T74" fmla="*/ 17 w 257"/>
                <a:gd name="T75" fmla="*/ 155 h 179"/>
                <a:gd name="T76" fmla="*/ 17 w 257"/>
                <a:gd name="T77" fmla="*/ 163 h 179"/>
                <a:gd name="T78" fmla="*/ 39 w 257"/>
                <a:gd name="T79" fmla="*/ 163 h 179"/>
                <a:gd name="T80" fmla="*/ 39 w 257"/>
                <a:gd name="T81" fmla="*/ 155 h 179"/>
                <a:gd name="T82" fmla="*/ 17 w 257"/>
                <a:gd name="T83" fmla="*/ 155 h 179"/>
                <a:gd name="T84" fmla="*/ 220 w 257"/>
                <a:gd name="T85" fmla="*/ 155 h 179"/>
                <a:gd name="T86" fmla="*/ 220 w 257"/>
                <a:gd name="T87" fmla="*/ 163 h 179"/>
                <a:gd name="T88" fmla="*/ 242 w 257"/>
                <a:gd name="T89" fmla="*/ 163 h 179"/>
                <a:gd name="T90" fmla="*/ 242 w 257"/>
                <a:gd name="T91" fmla="*/ 155 h 179"/>
                <a:gd name="T92" fmla="*/ 220 w 257"/>
                <a:gd name="T93" fmla="*/ 155 h 179"/>
                <a:gd name="T94" fmla="*/ 49 w 257"/>
                <a:gd name="T95" fmla="*/ 155 h 179"/>
                <a:gd name="T96" fmla="*/ 49 w 257"/>
                <a:gd name="T97" fmla="*/ 163 h 179"/>
                <a:gd name="T98" fmla="*/ 71 w 257"/>
                <a:gd name="T99" fmla="*/ 163 h 179"/>
                <a:gd name="T100" fmla="*/ 71 w 257"/>
                <a:gd name="T101" fmla="*/ 155 h 179"/>
                <a:gd name="T102" fmla="*/ 49 w 257"/>
                <a:gd name="T103" fmla="*/ 155 h 179"/>
                <a:gd name="T104" fmla="*/ 48 w 257"/>
                <a:gd name="T105" fmla="*/ 21 h 179"/>
                <a:gd name="T106" fmla="*/ 48 w 257"/>
                <a:gd name="T107" fmla="*/ 116 h 179"/>
                <a:gd name="T108" fmla="*/ 213 w 257"/>
                <a:gd name="T109" fmla="*/ 116 h 179"/>
                <a:gd name="T110" fmla="*/ 213 w 257"/>
                <a:gd name="T111" fmla="*/ 21 h 179"/>
                <a:gd name="T112" fmla="*/ 48 w 257"/>
                <a:gd name="T113" fmla="*/ 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7" h="179">
                  <a:moveTo>
                    <a:pt x="48" y="0"/>
                  </a:moveTo>
                  <a:cubicBezTo>
                    <a:pt x="212" y="0"/>
                    <a:pt x="212" y="0"/>
                    <a:pt x="212" y="0"/>
                  </a:cubicBezTo>
                  <a:cubicBezTo>
                    <a:pt x="225" y="0"/>
                    <a:pt x="235" y="10"/>
                    <a:pt x="235" y="23"/>
                  </a:cubicBezTo>
                  <a:cubicBezTo>
                    <a:pt x="235" y="137"/>
                    <a:pt x="235" y="137"/>
                    <a:pt x="235" y="137"/>
                  </a:cubicBezTo>
                  <a:cubicBezTo>
                    <a:pt x="25" y="137"/>
                    <a:pt x="25" y="137"/>
                    <a:pt x="25" y="137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10"/>
                    <a:pt x="35" y="0"/>
                    <a:pt x="48" y="0"/>
                  </a:cubicBezTo>
                  <a:close/>
                  <a:moveTo>
                    <a:pt x="64" y="84"/>
                  </a:moveTo>
                  <a:cubicBezTo>
                    <a:pt x="64" y="94"/>
                    <a:pt x="64" y="94"/>
                    <a:pt x="64" y="94"/>
                  </a:cubicBezTo>
                  <a:cubicBezTo>
                    <a:pt x="137" y="94"/>
                    <a:pt x="137" y="94"/>
                    <a:pt x="137" y="94"/>
                  </a:cubicBezTo>
                  <a:cubicBezTo>
                    <a:pt x="137" y="84"/>
                    <a:pt x="137" y="84"/>
                    <a:pt x="137" y="84"/>
                  </a:cubicBezTo>
                  <a:cubicBezTo>
                    <a:pt x="64" y="84"/>
                    <a:pt x="64" y="84"/>
                    <a:pt x="64" y="84"/>
                  </a:cubicBezTo>
                  <a:close/>
                  <a:moveTo>
                    <a:pt x="64" y="60"/>
                  </a:moveTo>
                  <a:cubicBezTo>
                    <a:pt x="64" y="70"/>
                    <a:pt x="64" y="70"/>
                    <a:pt x="64" y="70"/>
                  </a:cubicBezTo>
                  <a:cubicBezTo>
                    <a:pt x="122" y="70"/>
                    <a:pt x="122" y="70"/>
                    <a:pt x="122" y="70"/>
                  </a:cubicBezTo>
                  <a:cubicBezTo>
                    <a:pt x="122" y="60"/>
                    <a:pt x="122" y="60"/>
                    <a:pt x="122" y="60"/>
                  </a:cubicBezTo>
                  <a:cubicBezTo>
                    <a:pt x="64" y="60"/>
                    <a:pt x="64" y="60"/>
                    <a:pt x="64" y="60"/>
                  </a:cubicBezTo>
                  <a:close/>
                  <a:moveTo>
                    <a:pt x="64" y="37"/>
                  </a:moveTo>
                  <a:cubicBezTo>
                    <a:pt x="64" y="46"/>
                    <a:pt x="64" y="46"/>
                    <a:pt x="64" y="46"/>
                  </a:cubicBezTo>
                  <a:cubicBezTo>
                    <a:pt x="137" y="46"/>
                    <a:pt x="137" y="46"/>
                    <a:pt x="137" y="46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64" y="37"/>
                    <a:pt x="64" y="37"/>
                    <a:pt x="64" y="37"/>
                  </a:cubicBezTo>
                  <a:close/>
                  <a:moveTo>
                    <a:pt x="146" y="67"/>
                  </a:moveTo>
                  <a:cubicBezTo>
                    <a:pt x="166" y="99"/>
                    <a:pt x="166" y="99"/>
                    <a:pt x="166" y="99"/>
                  </a:cubicBezTo>
                  <a:cubicBezTo>
                    <a:pt x="172" y="89"/>
                    <a:pt x="172" y="89"/>
                    <a:pt x="172" y="89"/>
                  </a:cubicBezTo>
                  <a:cubicBezTo>
                    <a:pt x="189" y="100"/>
                    <a:pt x="189" y="100"/>
                    <a:pt x="189" y="100"/>
                  </a:cubicBezTo>
                  <a:cubicBezTo>
                    <a:pt x="195" y="90"/>
                    <a:pt x="195" y="90"/>
                    <a:pt x="195" y="90"/>
                  </a:cubicBezTo>
                  <a:cubicBezTo>
                    <a:pt x="178" y="79"/>
                    <a:pt x="178" y="79"/>
                    <a:pt x="178" y="79"/>
                  </a:cubicBezTo>
                  <a:cubicBezTo>
                    <a:pt x="184" y="70"/>
                    <a:pt x="184" y="70"/>
                    <a:pt x="184" y="70"/>
                  </a:cubicBezTo>
                  <a:cubicBezTo>
                    <a:pt x="146" y="67"/>
                    <a:pt x="146" y="67"/>
                    <a:pt x="146" y="67"/>
                  </a:cubicBezTo>
                  <a:close/>
                  <a:moveTo>
                    <a:pt x="0" y="146"/>
                  </a:moveTo>
                  <a:cubicBezTo>
                    <a:pt x="257" y="146"/>
                    <a:pt x="257" y="146"/>
                    <a:pt x="257" y="146"/>
                  </a:cubicBezTo>
                  <a:cubicBezTo>
                    <a:pt x="257" y="172"/>
                    <a:pt x="257" y="172"/>
                    <a:pt x="257" y="172"/>
                  </a:cubicBezTo>
                  <a:cubicBezTo>
                    <a:pt x="249" y="179"/>
                    <a:pt x="249" y="179"/>
                    <a:pt x="249" y="179"/>
                  </a:cubicBezTo>
                  <a:cubicBezTo>
                    <a:pt x="7" y="179"/>
                    <a:pt x="7" y="179"/>
                    <a:pt x="7" y="179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46"/>
                    <a:pt x="0" y="146"/>
                    <a:pt x="0" y="146"/>
                  </a:cubicBezTo>
                  <a:close/>
                  <a:moveTo>
                    <a:pt x="17" y="155"/>
                  </a:moveTo>
                  <a:cubicBezTo>
                    <a:pt x="17" y="163"/>
                    <a:pt x="17" y="163"/>
                    <a:pt x="17" y="163"/>
                  </a:cubicBezTo>
                  <a:cubicBezTo>
                    <a:pt x="39" y="163"/>
                    <a:pt x="39" y="163"/>
                    <a:pt x="39" y="163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17" y="155"/>
                    <a:pt x="17" y="155"/>
                    <a:pt x="17" y="155"/>
                  </a:cubicBezTo>
                  <a:close/>
                  <a:moveTo>
                    <a:pt x="220" y="155"/>
                  </a:moveTo>
                  <a:cubicBezTo>
                    <a:pt x="220" y="163"/>
                    <a:pt x="220" y="163"/>
                    <a:pt x="220" y="163"/>
                  </a:cubicBezTo>
                  <a:cubicBezTo>
                    <a:pt x="242" y="163"/>
                    <a:pt x="242" y="163"/>
                    <a:pt x="242" y="163"/>
                  </a:cubicBezTo>
                  <a:cubicBezTo>
                    <a:pt x="242" y="155"/>
                    <a:pt x="242" y="155"/>
                    <a:pt x="242" y="155"/>
                  </a:cubicBezTo>
                  <a:cubicBezTo>
                    <a:pt x="220" y="155"/>
                    <a:pt x="220" y="155"/>
                    <a:pt x="220" y="155"/>
                  </a:cubicBezTo>
                  <a:close/>
                  <a:moveTo>
                    <a:pt x="49" y="155"/>
                  </a:moveTo>
                  <a:cubicBezTo>
                    <a:pt x="49" y="163"/>
                    <a:pt x="49" y="163"/>
                    <a:pt x="49" y="163"/>
                  </a:cubicBezTo>
                  <a:cubicBezTo>
                    <a:pt x="71" y="163"/>
                    <a:pt x="71" y="163"/>
                    <a:pt x="71" y="163"/>
                  </a:cubicBezTo>
                  <a:cubicBezTo>
                    <a:pt x="71" y="155"/>
                    <a:pt x="71" y="155"/>
                    <a:pt x="71" y="155"/>
                  </a:cubicBezTo>
                  <a:cubicBezTo>
                    <a:pt x="49" y="155"/>
                    <a:pt x="49" y="155"/>
                    <a:pt x="49" y="155"/>
                  </a:cubicBezTo>
                  <a:close/>
                  <a:moveTo>
                    <a:pt x="48" y="21"/>
                  </a:moveTo>
                  <a:cubicBezTo>
                    <a:pt x="48" y="116"/>
                    <a:pt x="48" y="116"/>
                    <a:pt x="48" y="116"/>
                  </a:cubicBezTo>
                  <a:cubicBezTo>
                    <a:pt x="213" y="116"/>
                    <a:pt x="213" y="116"/>
                    <a:pt x="213" y="116"/>
                  </a:cubicBezTo>
                  <a:cubicBezTo>
                    <a:pt x="213" y="21"/>
                    <a:pt x="213" y="21"/>
                    <a:pt x="213" y="21"/>
                  </a:cubicBezTo>
                  <a:lnTo>
                    <a:pt x="48" y="21"/>
                  </a:lnTo>
                  <a:close/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>
                <a:solidFill>
                  <a:srgbClr val="1A94BC"/>
                </a:solidFill>
                <a:latin typeface="Impact MT Std" pitchFamily="34" charset="0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8060500" y="3212976"/>
              <a:ext cx="720080" cy="720080"/>
              <a:chOff x="1028852" y="3242692"/>
              <a:chExt cx="720080" cy="720080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1028852" y="3242692"/>
                <a:ext cx="720080" cy="720080"/>
              </a:xfrm>
              <a:prstGeom prst="ellipse">
                <a:avLst/>
              </a:prstGeom>
              <a:solidFill>
                <a:srgbClr val="E7E7E7"/>
              </a:solidFill>
              <a:ln>
                <a:noFill/>
              </a:ln>
              <a:effectLst>
                <a:outerShdw blurRad="152400" dist="63500" dir="8100000" algn="tl" rotWithShape="0">
                  <a:prstClr val="black">
                    <a:alpha val="3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38100" h="6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1A94BC"/>
                  </a:solidFill>
                  <a:latin typeface="Impact MT Std" pitchFamily="34" charset="0"/>
                </a:endParaRPr>
              </a:p>
            </p:txBody>
          </p:sp>
          <p:sp>
            <p:nvSpPr>
              <p:cNvPr id="29" name="文本框 119"/>
              <p:cNvSpPr txBox="1"/>
              <p:nvPr/>
            </p:nvSpPr>
            <p:spPr>
              <a:xfrm>
                <a:off x="1141068" y="3371900"/>
                <a:ext cx="5277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rgbClr val="1A94BC"/>
                    </a:solidFill>
                    <a:latin typeface="Impact MT Std" pitchFamily="34" charset="0"/>
                  </a:rPr>
                  <a:t>04</a:t>
                </a:r>
                <a:endParaRPr lang="zh-CN" altLang="en-US" sz="2400" b="1" dirty="0">
                  <a:solidFill>
                    <a:srgbClr val="1A94BC"/>
                  </a:solidFill>
                  <a:latin typeface="Impact MT Std" pitchFamily="34" charset="0"/>
                </a:endParaRPr>
              </a:p>
            </p:txBody>
          </p:sp>
        </p:grpSp>
      </p:grpSp>
      <p:sp>
        <p:nvSpPr>
          <p:cNvPr id="35" name="TextBox 64"/>
          <p:cNvSpPr txBox="1"/>
          <p:nvPr/>
        </p:nvSpPr>
        <p:spPr>
          <a:xfrm>
            <a:off x="4519815" y="4648547"/>
            <a:ext cx="1260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5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1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7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67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3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59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5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PART 02</a:t>
            </a:r>
            <a:r>
              <a:rPr lang="zh-CN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 </a:t>
            </a:r>
            <a:endParaRPr lang="en-US" altLang="zh-CN" sz="20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6" name="TextBox 64"/>
          <p:cNvSpPr txBox="1"/>
          <p:nvPr/>
        </p:nvSpPr>
        <p:spPr>
          <a:xfrm>
            <a:off x="4006544" y="4154837"/>
            <a:ext cx="2089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400" b="1" spc="75" dirty="0">
                <a:cs typeface="+mn-ea"/>
                <a:sym typeface="+mn-lt"/>
              </a:rPr>
              <a:t>工作完成情况</a:t>
            </a:r>
          </a:p>
        </p:txBody>
      </p:sp>
      <p:sp>
        <p:nvSpPr>
          <p:cNvPr id="37" name="TextBox 64"/>
          <p:cNvSpPr txBox="1"/>
          <p:nvPr/>
        </p:nvSpPr>
        <p:spPr>
          <a:xfrm>
            <a:off x="1933021" y="4648547"/>
            <a:ext cx="1260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5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1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7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67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3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59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5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PART 01</a:t>
            </a:r>
            <a:r>
              <a:rPr lang="zh-CN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 </a:t>
            </a:r>
            <a:endParaRPr lang="en-US" altLang="zh-CN" sz="20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8" name="TextBox 64"/>
          <p:cNvSpPr txBox="1"/>
          <p:nvPr/>
        </p:nvSpPr>
        <p:spPr>
          <a:xfrm>
            <a:off x="1404554" y="4161990"/>
            <a:ext cx="2089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400" b="1" spc="75" dirty="0">
                <a:cs typeface="+mn-ea"/>
                <a:sym typeface="+mn-lt"/>
              </a:rPr>
              <a:t>年终工作概述</a:t>
            </a:r>
          </a:p>
        </p:txBody>
      </p:sp>
      <p:sp>
        <p:nvSpPr>
          <p:cNvPr id="39" name="TextBox 64"/>
          <p:cNvSpPr txBox="1"/>
          <p:nvPr/>
        </p:nvSpPr>
        <p:spPr>
          <a:xfrm>
            <a:off x="7053039" y="4623655"/>
            <a:ext cx="1260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5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1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7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67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3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59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5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PART 03</a:t>
            </a:r>
            <a:r>
              <a:rPr lang="zh-CN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 </a:t>
            </a:r>
            <a:endParaRPr lang="en-US" altLang="zh-CN" sz="20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0" name="TextBox 64"/>
          <p:cNvSpPr txBox="1"/>
          <p:nvPr/>
        </p:nvSpPr>
        <p:spPr>
          <a:xfrm>
            <a:off x="6473786" y="4186882"/>
            <a:ext cx="2089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400" b="1" spc="75" dirty="0">
                <a:cs typeface="+mn-ea"/>
                <a:sym typeface="+mn-lt"/>
              </a:rPr>
              <a:t>工作存在不足</a:t>
            </a:r>
          </a:p>
        </p:txBody>
      </p:sp>
      <p:sp>
        <p:nvSpPr>
          <p:cNvPr id="41" name="TextBox 64"/>
          <p:cNvSpPr txBox="1"/>
          <p:nvPr/>
        </p:nvSpPr>
        <p:spPr>
          <a:xfrm>
            <a:off x="9567827" y="4616104"/>
            <a:ext cx="1260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5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1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7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67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3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59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5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PART 04</a:t>
            </a:r>
            <a:r>
              <a:rPr lang="zh-CN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 </a:t>
            </a:r>
            <a:endParaRPr lang="en-US" altLang="zh-CN" sz="20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2" name="TextBox 64"/>
          <p:cNvSpPr txBox="1"/>
          <p:nvPr/>
        </p:nvSpPr>
        <p:spPr>
          <a:xfrm>
            <a:off x="9033014" y="4186882"/>
            <a:ext cx="2089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400" b="1" spc="75" dirty="0">
                <a:cs typeface="+mn-ea"/>
                <a:sym typeface="+mn-lt"/>
              </a:rPr>
              <a:t>明年工作计划</a:t>
            </a:r>
          </a:p>
        </p:txBody>
      </p:sp>
      <p:sp>
        <p:nvSpPr>
          <p:cNvPr id="43" name="矩形 42"/>
          <p:cNvSpPr/>
          <p:nvPr/>
        </p:nvSpPr>
        <p:spPr>
          <a:xfrm>
            <a:off x="546160" y="599711"/>
            <a:ext cx="1569661" cy="92333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5400" b="1" dirty="0">
                <a:latin typeface="微软雅黑" panose="020B0503020204020204" pitchFamily="34" charset="-122"/>
              </a:rPr>
              <a:t>目录</a:t>
            </a:r>
          </a:p>
        </p:txBody>
      </p:sp>
      <p:sp>
        <p:nvSpPr>
          <p:cNvPr id="44" name="矩形 43"/>
          <p:cNvSpPr/>
          <p:nvPr/>
        </p:nvSpPr>
        <p:spPr>
          <a:xfrm>
            <a:off x="2210882" y="938983"/>
            <a:ext cx="1836208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dirty="0">
                <a:latin typeface="微软雅黑" panose="020B0503020204020204" pitchFamily="34" charset="-122"/>
              </a:rPr>
              <a:t>CONTENTS</a:t>
            </a:r>
            <a:endParaRPr lang="zh-CN" altLang="en-US" sz="2400" dirty="0">
              <a:latin typeface="微软雅黑" panose="020B0503020204020204" pitchFamily="34" charset="-122"/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2165606" y="802402"/>
            <a:ext cx="0" cy="504000"/>
          </a:xfrm>
          <a:prstGeom prst="line">
            <a:avLst/>
          </a:prstGeom>
          <a:ln>
            <a:solidFill>
              <a:srgbClr val="1FA3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090959" y="1871453"/>
            <a:ext cx="1749525" cy="1403912"/>
            <a:chOff x="1993131" y="2924944"/>
            <a:chExt cx="1749525" cy="1403912"/>
          </a:xfrm>
        </p:grpSpPr>
        <p:grpSp>
          <p:nvGrpSpPr>
            <p:cNvPr id="4" name="组合 3"/>
            <p:cNvGrpSpPr/>
            <p:nvPr/>
          </p:nvGrpSpPr>
          <p:grpSpPr>
            <a:xfrm>
              <a:off x="2338744" y="2924944"/>
              <a:ext cx="1403912" cy="1403912"/>
              <a:chOff x="3724323" y="1908536"/>
              <a:chExt cx="1329153" cy="1329153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3724323" y="1908536"/>
                <a:ext cx="1329153" cy="1329153"/>
              </a:xfrm>
              <a:prstGeom prst="ellipse">
                <a:avLst/>
              </a:prstGeom>
              <a:solidFill>
                <a:srgbClr val="E7E7E7"/>
              </a:solidFill>
              <a:ln w="28575">
                <a:solidFill>
                  <a:schemeClr val="bg1"/>
                </a:solidFill>
              </a:ln>
              <a:effectLst>
                <a:outerShdw blurRad="2794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1A94BC"/>
                  </a:solidFill>
                </a:endParaRPr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3839838" y="2024052"/>
                <a:ext cx="1098122" cy="1098122"/>
              </a:xfrm>
              <a:prstGeom prst="ellipse">
                <a:avLst/>
              </a:prstGeom>
              <a:solidFill>
                <a:srgbClr val="1A94BC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1A94BC"/>
                  </a:solidFill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993131" y="3212976"/>
              <a:ext cx="720080" cy="720080"/>
              <a:chOff x="1028852" y="3242692"/>
              <a:chExt cx="720080" cy="720080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1028852" y="3242692"/>
                <a:ext cx="720080" cy="720080"/>
              </a:xfrm>
              <a:prstGeom prst="ellipse">
                <a:avLst/>
              </a:prstGeom>
              <a:solidFill>
                <a:srgbClr val="E7E7E7"/>
              </a:solidFill>
              <a:ln>
                <a:noFill/>
              </a:ln>
              <a:effectLst>
                <a:outerShdw blurRad="152400" dist="63500" dir="8100000" algn="tl" rotWithShape="0">
                  <a:prstClr val="black">
                    <a:alpha val="3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38100" h="6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1A94BC"/>
                  </a:solidFill>
                  <a:latin typeface="Impact MT Std" pitchFamily="34" charset="0"/>
                </a:endParaRPr>
              </a:p>
            </p:txBody>
          </p:sp>
          <p:sp>
            <p:nvSpPr>
              <p:cNvPr id="8" name="文本框 90"/>
              <p:cNvSpPr txBox="1"/>
              <p:nvPr/>
            </p:nvSpPr>
            <p:spPr>
              <a:xfrm>
                <a:off x="1141068" y="3371900"/>
                <a:ext cx="5277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rgbClr val="1A94BC"/>
                    </a:solidFill>
                    <a:latin typeface="Impact MT Std" pitchFamily="34" charset="0"/>
                  </a:rPr>
                  <a:t>01</a:t>
                </a:r>
                <a:endParaRPr lang="zh-CN" altLang="en-US" sz="2400" b="1" dirty="0">
                  <a:solidFill>
                    <a:srgbClr val="1A94BC"/>
                  </a:solidFill>
                  <a:latin typeface="Impact MT Std" pitchFamily="34" charset="0"/>
                </a:endParaRPr>
              </a:p>
            </p:txBody>
          </p:sp>
        </p:grpSp>
        <p:sp>
          <p:nvSpPr>
            <p:cNvPr id="6" name="Freeform 145"/>
            <p:cNvSpPr>
              <a:spLocks noEditPoints="1"/>
            </p:cNvSpPr>
            <p:nvPr/>
          </p:nvSpPr>
          <p:spPr bwMode="auto">
            <a:xfrm>
              <a:off x="2800853" y="3382350"/>
              <a:ext cx="559652" cy="489100"/>
            </a:xfrm>
            <a:custGeom>
              <a:avLst/>
              <a:gdLst>
                <a:gd name="T0" fmla="*/ 142 w 248"/>
                <a:gd name="T1" fmla="*/ 102 h 217"/>
                <a:gd name="T2" fmla="*/ 112 w 248"/>
                <a:gd name="T3" fmla="*/ 54 h 217"/>
                <a:gd name="T4" fmla="*/ 166 w 248"/>
                <a:gd name="T5" fmla="*/ 0 h 217"/>
                <a:gd name="T6" fmla="*/ 220 w 248"/>
                <a:gd name="T7" fmla="*/ 54 h 217"/>
                <a:gd name="T8" fmla="*/ 190 w 248"/>
                <a:gd name="T9" fmla="*/ 102 h 217"/>
                <a:gd name="T10" fmla="*/ 222 w 248"/>
                <a:gd name="T11" fmla="*/ 87 h 217"/>
                <a:gd name="T12" fmla="*/ 229 w 248"/>
                <a:gd name="T13" fmla="*/ 77 h 217"/>
                <a:gd name="T14" fmla="*/ 240 w 248"/>
                <a:gd name="T15" fmla="*/ 112 h 217"/>
                <a:gd name="T16" fmla="*/ 215 w 248"/>
                <a:gd name="T17" fmla="*/ 122 h 217"/>
                <a:gd name="T18" fmla="*/ 202 w 248"/>
                <a:gd name="T19" fmla="*/ 217 h 217"/>
                <a:gd name="T20" fmla="*/ 49 w 248"/>
                <a:gd name="T21" fmla="*/ 204 h 217"/>
                <a:gd name="T22" fmla="*/ 17 w 248"/>
                <a:gd name="T23" fmla="*/ 177 h 217"/>
                <a:gd name="T24" fmla="*/ 0 w 248"/>
                <a:gd name="T25" fmla="*/ 183 h 217"/>
                <a:gd name="T26" fmla="*/ 17 w 248"/>
                <a:gd name="T27" fmla="*/ 125 h 217"/>
                <a:gd name="T28" fmla="*/ 49 w 248"/>
                <a:gd name="T29" fmla="*/ 131 h 217"/>
                <a:gd name="T30" fmla="*/ 54 w 248"/>
                <a:gd name="T31" fmla="*/ 105 h 217"/>
                <a:gd name="T32" fmla="*/ 30 w 248"/>
                <a:gd name="T33" fmla="*/ 68 h 217"/>
                <a:gd name="T34" fmla="*/ 70 w 248"/>
                <a:gd name="T35" fmla="*/ 28 h 217"/>
                <a:gd name="T36" fmla="*/ 110 w 248"/>
                <a:gd name="T37" fmla="*/ 68 h 217"/>
                <a:gd name="T38" fmla="*/ 90 w 248"/>
                <a:gd name="T39" fmla="*/ 102 h 217"/>
                <a:gd name="T40" fmla="*/ 173 w 248"/>
                <a:gd name="T41" fmla="*/ 68 h 217"/>
                <a:gd name="T42" fmla="*/ 193 w 248"/>
                <a:gd name="T43" fmla="*/ 81 h 217"/>
                <a:gd name="T44" fmla="*/ 151 w 248"/>
                <a:gd name="T45" fmla="*/ 55 h 217"/>
                <a:gd name="T46" fmla="*/ 128 w 248"/>
                <a:gd name="T47" fmla="*/ 54 h 217"/>
                <a:gd name="T48" fmla="*/ 151 w 248"/>
                <a:gd name="T49" fmla="*/ 55 h 217"/>
                <a:gd name="T50" fmla="*/ 158 w 248"/>
                <a:gd name="T51" fmla="*/ 42 h 217"/>
                <a:gd name="T52" fmla="*/ 139 w 248"/>
                <a:gd name="T53" fmla="*/ 27 h 217"/>
                <a:gd name="T54" fmla="*/ 181 w 248"/>
                <a:gd name="T55" fmla="*/ 55 h 217"/>
                <a:gd name="T56" fmla="*/ 204 w 248"/>
                <a:gd name="T57" fmla="*/ 54 h 217"/>
                <a:gd name="T58" fmla="*/ 181 w 248"/>
                <a:gd name="T59" fmla="*/ 55 h 217"/>
                <a:gd name="T60" fmla="*/ 138 w 248"/>
                <a:gd name="T61" fmla="*/ 80 h 217"/>
                <a:gd name="T62" fmla="*/ 158 w 248"/>
                <a:gd name="T63" fmla="*/ 91 h 217"/>
                <a:gd name="T64" fmla="*/ 173 w 248"/>
                <a:gd name="T65" fmla="*/ 42 h 217"/>
                <a:gd name="T66" fmla="*/ 193 w 248"/>
                <a:gd name="T67" fmla="*/ 27 h 217"/>
                <a:gd name="T68" fmla="*/ 173 w 248"/>
                <a:gd name="T69" fmla="*/ 42 h 217"/>
                <a:gd name="T70" fmla="*/ 75 w 248"/>
                <a:gd name="T71" fmla="*/ 78 h 217"/>
                <a:gd name="T72" fmla="*/ 90 w 248"/>
                <a:gd name="T73" fmla="*/ 88 h 217"/>
                <a:gd name="T74" fmla="*/ 59 w 248"/>
                <a:gd name="T75" fmla="*/ 69 h 217"/>
                <a:gd name="T76" fmla="*/ 41 w 248"/>
                <a:gd name="T77" fmla="*/ 68 h 217"/>
                <a:gd name="T78" fmla="*/ 59 w 248"/>
                <a:gd name="T79" fmla="*/ 69 h 217"/>
                <a:gd name="T80" fmla="*/ 64 w 248"/>
                <a:gd name="T81" fmla="*/ 60 h 217"/>
                <a:gd name="T82" fmla="*/ 50 w 248"/>
                <a:gd name="T83" fmla="*/ 48 h 217"/>
                <a:gd name="T84" fmla="*/ 80 w 248"/>
                <a:gd name="T85" fmla="*/ 69 h 217"/>
                <a:gd name="T86" fmla="*/ 98 w 248"/>
                <a:gd name="T87" fmla="*/ 68 h 217"/>
                <a:gd name="T88" fmla="*/ 80 w 248"/>
                <a:gd name="T89" fmla="*/ 69 h 217"/>
                <a:gd name="T90" fmla="*/ 49 w 248"/>
                <a:gd name="T91" fmla="*/ 87 h 217"/>
                <a:gd name="T92" fmla="*/ 64 w 248"/>
                <a:gd name="T93" fmla="*/ 96 h 217"/>
                <a:gd name="T94" fmla="*/ 75 w 248"/>
                <a:gd name="T95" fmla="*/ 60 h 217"/>
                <a:gd name="T96" fmla="*/ 90 w 248"/>
                <a:gd name="T97" fmla="*/ 48 h 217"/>
                <a:gd name="T98" fmla="*/ 75 w 248"/>
                <a:gd name="T99" fmla="*/ 6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8" h="217">
                  <a:moveTo>
                    <a:pt x="90" y="102"/>
                  </a:moveTo>
                  <a:cubicBezTo>
                    <a:pt x="142" y="102"/>
                    <a:pt x="142" y="102"/>
                    <a:pt x="142" y="102"/>
                  </a:cubicBezTo>
                  <a:cubicBezTo>
                    <a:pt x="137" y="100"/>
                    <a:pt x="132" y="96"/>
                    <a:pt x="128" y="92"/>
                  </a:cubicBezTo>
                  <a:cubicBezTo>
                    <a:pt x="118" y="82"/>
                    <a:pt x="112" y="69"/>
                    <a:pt x="112" y="54"/>
                  </a:cubicBezTo>
                  <a:cubicBezTo>
                    <a:pt x="112" y="39"/>
                    <a:pt x="118" y="25"/>
                    <a:pt x="128" y="16"/>
                  </a:cubicBezTo>
                  <a:cubicBezTo>
                    <a:pt x="137" y="6"/>
                    <a:pt x="151" y="0"/>
                    <a:pt x="166" y="0"/>
                  </a:cubicBezTo>
                  <a:cubicBezTo>
                    <a:pt x="181" y="0"/>
                    <a:pt x="194" y="6"/>
                    <a:pt x="204" y="16"/>
                  </a:cubicBezTo>
                  <a:cubicBezTo>
                    <a:pt x="214" y="25"/>
                    <a:pt x="220" y="39"/>
                    <a:pt x="220" y="54"/>
                  </a:cubicBezTo>
                  <a:cubicBezTo>
                    <a:pt x="220" y="69"/>
                    <a:pt x="214" y="82"/>
                    <a:pt x="204" y="92"/>
                  </a:cubicBezTo>
                  <a:cubicBezTo>
                    <a:pt x="200" y="96"/>
                    <a:pt x="195" y="100"/>
                    <a:pt x="190" y="102"/>
                  </a:cubicBezTo>
                  <a:cubicBezTo>
                    <a:pt x="200" y="102"/>
                    <a:pt x="200" y="102"/>
                    <a:pt x="200" y="102"/>
                  </a:cubicBezTo>
                  <a:cubicBezTo>
                    <a:pt x="222" y="87"/>
                    <a:pt x="222" y="87"/>
                    <a:pt x="222" y="87"/>
                  </a:cubicBezTo>
                  <a:cubicBezTo>
                    <a:pt x="220" y="83"/>
                    <a:pt x="220" y="83"/>
                    <a:pt x="220" y="83"/>
                  </a:cubicBezTo>
                  <a:cubicBezTo>
                    <a:pt x="229" y="77"/>
                    <a:pt x="229" y="77"/>
                    <a:pt x="229" y="77"/>
                  </a:cubicBezTo>
                  <a:cubicBezTo>
                    <a:pt x="248" y="106"/>
                    <a:pt x="248" y="106"/>
                    <a:pt x="248" y="106"/>
                  </a:cubicBezTo>
                  <a:cubicBezTo>
                    <a:pt x="240" y="112"/>
                    <a:pt x="240" y="112"/>
                    <a:pt x="240" y="112"/>
                  </a:cubicBezTo>
                  <a:cubicBezTo>
                    <a:pt x="237" y="108"/>
                    <a:pt x="237" y="108"/>
                    <a:pt x="237" y="108"/>
                  </a:cubicBezTo>
                  <a:cubicBezTo>
                    <a:pt x="215" y="122"/>
                    <a:pt x="215" y="122"/>
                    <a:pt x="215" y="122"/>
                  </a:cubicBezTo>
                  <a:cubicBezTo>
                    <a:pt x="215" y="204"/>
                    <a:pt x="215" y="204"/>
                    <a:pt x="215" y="204"/>
                  </a:cubicBezTo>
                  <a:cubicBezTo>
                    <a:pt x="215" y="211"/>
                    <a:pt x="209" y="217"/>
                    <a:pt x="202" y="217"/>
                  </a:cubicBezTo>
                  <a:cubicBezTo>
                    <a:pt x="62" y="217"/>
                    <a:pt x="62" y="217"/>
                    <a:pt x="62" y="217"/>
                  </a:cubicBezTo>
                  <a:cubicBezTo>
                    <a:pt x="55" y="217"/>
                    <a:pt x="49" y="211"/>
                    <a:pt x="49" y="204"/>
                  </a:cubicBezTo>
                  <a:cubicBezTo>
                    <a:pt x="49" y="177"/>
                    <a:pt x="49" y="177"/>
                    <a:pt x="49" y="177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17" y="183"/>
                    <a:pt x="17" y="183"/>
                    <a:pt x="17" y="183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49" y="131"/>
                    <a:pt x="49" y="131"/>
                    <a:pt x="49" y="131"/>
                  </a:cubicBezTo>
                  <a:cubicBezTo>
                    <a:pt x="49" y="115"/>
                    <a:pt x="49" y="115"/>
                    <a:pt x="49" y="115"/>
                  </a:cubicBezTo>
                  <a:cubicBezTo>
                    <a:pt x="49" y="111"/>
                    <a:pt x="51" y="107"/>
                    <a:pt x="54" y="105"/>
                  </a:cubicBezTo>
                  <a:cubicBezTo>
                    <a:pt x="49" y="103"/>
                    <a:pt x="45" y="100"/>
                    <a:pt x="41" y="96"/>
                  </a:cubicBezTo>
                  <a:cubicBezTo>
                    <a:pt x="34" y="89"/>
                    <a:pt x="30" y="79"/>
                    <a:pt x="30" y="68"/>
                  </a:cubicBezTo>
                  <a:cubicBezTo>
                    <a:pt x="30" y="57"/>
                    <a:pt x="34" y="47"/>
                    <a:pt x="41" y="40"/>
                  </a:cubicBezTo>
                  <a:cubicBezTo>
                    <a:pt x="49" y="33"/>
                    <a:pt x="59" y="28"/>
                    <a:pt x="70" y="28"/>
                  </a:cubicBezTo>
                  <a:cubicBezTo>
                    <a:pt x="81" y="28"/>
                    <a:pt x="91" y="33"/>
                    <a:pt x="98" y="40"/>
                  </a:cubicBezTo>
                  <a:cubicBezTo>
                    <a:pt x="105" y="47"/>
                    <a:pt x="110" y="57"/>
                    <a:pt x="110" y="68"/>
                  </a:cubicBezTo>
                  <a:cubicBezTo>
                    <a:pt x="110" y="79"/>
                    <a:pt x="105" y="89"/>
                    <a:pt x="98" y="96"/>
                  </a:cubicBezTo>
                  <a:cubicBezTo>
                    <a:pt x="96" y="99"/>
                    <a:pt x="93" y="101"/>
                    <a:pt x="90" y="102"/>
                  </a:cubicBezTo>
                  <a:close/>
                  <a:moveTo>
                    <a:pt x="194" y="80"/>
                  </a:moveTo>
                  <a:cubicBezTo>
                    <a:pt x="173" y="68"/>
                    <a:pt x="173" y="68"/>
                    <a:pt x="173" y="68"/>
                  </a:cubicBezTo>
                  <a:cubicBezTo>
                    <a:pt x="173" y="91"/>
                    <a:pt x="173" y="91"/>
                    <a:pt x="173" y="91"/>
                  </a:cubicBezTo>
                  <a:cubicBezTo>
                    <a:pt x="181" y="90"/>
                    <a:pt x="188" y="86"/>
                    <a:pt x="193" y="81"/>
                  </a:cubicBezTo>
                  <a:cubicBezTo>
                    <a:pt x="193" y="81"/>
                    <a:pt x="194" y="80"/>
                    <a:pt x="194" y="80"/>
                  </a:cubicBezTo>
                  <a:close/>
                  <a:moveTo>
                    <a:pt x="151" y="55"/>
                  </a:moveTo>
                  <a:cubicBezTo>
                    <a:pt x="129" y="43"/>
                    <a:pt x="129" y="43"/>
                    <a:pt x="129" y="43"/>
                  </a:cubicBezTo>
                  <a:cubicBezTo>
                    <a:pt x="128" y="46"/>
                    <a:pt x="128" y="50"/>
                    <a:pt x="128" y="54"/>
                  </a:cubicBezTo>
                  <a:cubicBezTo>
                    <a:pt x="128" y="59"/>
                    <a:pt x="128" y="63"/>
                    <a:pt x="130" y="67"/>
                  </a:cubicBezTo>
                  <a:cubicBezTo>
                    <a:pt x="151" y="55"/>
                    <a:pt x="151" y="55"/>
                    <a:pt x="151" y="55"/>
                  </a:cubicBezTo>
                  <a:close/>
                  <a:moveTo>
                    <a:pt x="136" y="30"/>
                  </a:moveTo>
                  <a:cubicBezTo>
                    <a:pt x="158" y="42"/>
                    <a:pt x="158" y="42"/>
                    <a:pt x="158" y="42"/>
                  </a:cubicBezTo>
                  <a:cubicBezTo>
                    <a:pt x="158" y="16"/>
                    <a:pt x="158" y="16"/>
                    <a:pt x="158" y="16"/>
                  </a:cubicBezTo>
                  <a:cubicBezTo>
                    <a:pt x="151" y="18"/>
                    <a:pt x="144" y="22"/>
                    <a:pt x="139" y="27"/>
                  </a:cubicBezTo>
                  <a:cubicBezTo>
                    <a:pt x="138" y="28"/>
                    <a:pt x="137" y="29"/>
                    <a:pt x="136" y="30"/>
                  </a:cubicBezTo>
                  <a:close/>
                  <a:moveTo>
                    <a:pt x="181" y="55"/>
                  </a:moveTo>
                  <a:cubicBezTo>
                    <a:pt x="202" y="67"/>
                    <a:pt x="202" y="67"/>
                    <a:pt x="202" y="67"/>
                  </a:cubicBezTo>
                  <a:cubicBezTo>
                    <a:pt x="203" y="63"/>
                    <a:pt x="204" y="59"/>
                    <a:pt x="204" y="54"/>
                  </a:cubicBezTo>
                  <a:cubicBezTo>
                    <a:pt x="204" y="50"/>
                    <a:pt x="204" y="46"/>
                    <a:pt x="202" y="43"/>
                  </a:cubicBezTo>
                  <a:cubicBezTo>
                    <a:pt x="181" y="55"/>
                    <a:pt x="181" y="55"/>
                    <a:pt x="181" y="55"/>
                  </a:cubicBezTo>
                  <a:close/>
                  <a:moveTo>
                    <a:pt x="158" y="68"/>
                  </a:moveTo>
                  <a:cubicBezTo>
                    <a:pt x="138" y="80"/>
                    <a:pt x="138" y="80"/>
                    <a:pt x="138" y="80"/>
                  </a:cubicBezTo>
                  <a:cubicBezTo>
                    <a:pt x="138" y="80"/>
                    <a:pt x="138" y="81"/>
                    <a:pt x="139" y="81"/>
                  </a:cubicBezTo>
                  <a:cubicBezTo>
                    <a:pt x="144" y="86"/>
                    <a:pt x="151" y="90"/>
                    <a:pt x="158" y="91"/>
                  </a:cubicBezTo>
                  <a:cubicBezTo>
                    <a:pt x="158" y="68"/>
                    <a:pt x="158" y="68"/>
                    <a:pt x="158" y="68"/>
                  </a:cubicBezTo>
                  <a:close/>
                  <a:moveTo>
                    <a:pt x="173" y="42"/>
                  </a:moveTo>
                  <a:cubicBezTo>
                    <a:pt x="195" y="30"/>
                    <a:pt x="195" y="30"/>
                    <a:pt x="195" y="30"/>
                  </a:cubicBezTo>
                  <a:cubicBezTo>
                    <a:pt x="195" y="29"/>
                    <a:pt x="194" y="28"/>
                    <a:pt x="193" y="27"/>
                  </a:cubicBezTo>
                  <a:cubicBezTo>
                    <a:pt x="188" y="22"/>
                    <a:pt x="181" y="18"/>
                    <a:pt x="173" y="16"/>
                  </a:cubicBezTo>
                  <a:cubicBezTo>
                    <a:pt x="173" y="42"/>
                    <a:pt x="173" y="42"/>
                    <a:pt x="173" y="42"/>
                  </a:cubicBezTo>
                  <a:close/>
                  <a:moveTo>
                    <a:pt x="90" y="87"/>
                  </a:moveTo>
                  <a:cubicBezTo>
                    <a:pt x="75" y="78"/>
                    <a:pt x="75" y="78"/>
                    <a:pt x="75" y="78"/>
                  </a:cubicBezTo>
                  <a:cubicBezTo>
                    <a:pt x="75" y="96"/>
                    <a:pt x="75" y="96"/>
                    <a:pt x="75" y="96"/>
                  </a:cubicBezTo>
                  <a:cubicBezTo>
                    <a:pt x="81" y="95"/>
                    <a:pt x="86" y="92"/>
                    <a:pt x="90" y="88"/>
                  </a:cubicBezTo>
                  <a:cubicBezTo>
                    <a:pt x="90" y="88"/>
                    <a:pt x="90" y="88"/>
                    <a:pt x="90" y="87"/>
                  </a:cubicBezTo>
                  <a:close/>
                  <a:moveTo>
                    <a:pt x="59" y="69"/>
                  </a:moveTo>
                  <a:cubicBezTo>
                    <a:pt x="43" y="60"/>
                    <a:pt x="43" y="60"/>
                    <a:pt x="43" y="60"/>
                  </a:cubicBezTo>
                  <a:cubicBezTo>
                    <a:pt x="42" y="62"/>
                    <a:pt x="41" y="65"/>
                    <a:pt x="41" y="68"/>
                  </a:cubicBezTo>
                  <a:cubicBezTo>
                    <a:pt x="41" y="72"/>
                    <a:pt x="42" y="75"/>
                    <a:pt x="43" y="78"/>
                  </a:cubicBezTo>
                  <a:cubicBezTo>
                    <a:pt x="59" y="69"/>
                    <a:pt x="59" y="69"/>
                    <a:pt x="59" y="69"/>
                  </a:cubicBezTo>
                  <a:close/>
                  <a:moveTo>
                    <a:pt x="48" y="50"/>
                  </a:moveTo>
                  <a:cubicBezTo>
                    <a:pt x="64" y="60"/>
                    <a:pt x="64" y="60"/>
                    <a:pt x="64" y="6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59" y="42"/>
                    <a:pt x="54" y="44"/>
                    <a:pt x="50" y="48"/>
                  </a:cubicBezTo>
                  <a:cubicBezTo>
                    <a:pt x="49" y="49"/>
                    <a:pt x="48" y="50"/>
                    <a:pt x="48" y="50"/>
                  </a:cubicBezTo>
                  <a:close/>
                  <a:moveTo>
                    <a:pt x="80" y="69"/>
                  </a:moveTo>
                  <a:cubicBezTo>
                    <a:pt x="96" y="78"/>
                    <a:pt x="96" y="78"/>
                    <a:pt x="96" y="78"/>
                  </a:cubicBezTo>
                  <a:cubicBezTo>
                    <a:pt x="97" y="75"/>
                    <a:pt x="98" y="72"/>
                    <a:pt x="98" y="68"/>
                  </a:cubicBezTo>
                  <a:cubicBezTo>
                    <a:pt x="98" y="65"/>
                    <a:pt x="97" y="62"/>
                    <a:pt x="97" y="60"/>
                  </a:cubicBezTo>
                  <a:cubicBezTo>
                    <a:pt x="80" y="69"/>
                    <a:pt x="80" y="69"/>
                    <a:pt x="80" y="69"/>
                  </a:cubicBezTo>
                  <a:close/>
                  <a:moveTo>
                    <a:pt x="64" y="79"/>
                  </a:moveTo>
                  <a:cubicBezTo>
                    <a:pt x="49" y="87"/>
                    <a:pt x="49" y="87"/>
                    <a:pt x="49" y="87"/>
                  </a:cubicBezTo>
                  <a:cubicBezTo>
                    <a:pt x="49" y="88"/>
                    <a:pt x="49" y="88"/>
                    <a:pt x="50" y="88"/>
                  </a:cubicBezTo>
                  <a:cubicBezTo>
                    <a:pt x="54" y="92"/>
                    <a:pt x="59" y="95"/>
                    <a:pt x="64" y="96"/>
                  </a:cubicBezTo>
                  <a:cubicBezTo>
                    <a:pt x="64" y="79"/>
                    <a:pt x="64" y="79"/>
                    <a:pt x="64" y="79"/>
                  </a:cubicBezTo>
                  <a:close/>
                  <a:moveTo>
                    <a:pt x="75" y="60"/>
                  </a:moveTo>
                  <a:cubicBezTo>
                    <a:pt x="91" y="50"/>
                    <a:pt x="91" y="50"/>
                    <a:pt x="91" y="50"/>
                  </a:cubicBezTo>
                  <a:cubicBezTo>
                    <a:pt x="91" y="50"/>
                    <a:pt x="90" y="49"/>
                    <a:pt x="90" y="48"/>
                  </a:cubicBezTo>
                  <a:cubicBezTo>
                    <a:pt x="86" y="44"/>
                    <a:pt x="81" y="42"/>
                    <a:pt x="75" y="40"/>
                  </a:cubicBezTo>
                  <a:lnTo>
                    <a:pt x="75" y="60"/>
                  </a:lnTo>
                  <a:close/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>
                <a:solidFill>
                  <a:srgbClr val="1A94BC"/>
                </a:solidFill>
                <a:latin typeface="Impact MT Std" pitchFamily="34" charset="0"/>
              </a:endParaRPr>
            </a:p>
          </p:txBody>
        </p:sp>
      </p:grpSp>
      <p:sp>
        <p:nvSpPr>
          <p:cNvPr id="11" name="TextBox 64"/>
          <p:cNvSpPr txBox="1"/>
          <p:nvPr/>
        </p:nvSpPr>
        <p:spPr>
          <a:xfrm>
            <a:off x="5224945" y="4251544"/>
            <a:ext cx="1907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5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1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7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67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3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59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5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PART 01</a:t>
            </a:r>
            <a:r>
              <a:rPr lang="zh-CN" altLang="en-US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 </a:t>
            </a:r>
            <a:endParaRPr lang="en-US" altLang="zh-CN" sz="32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" name="TextBox 64"/>
          <p:cNvSpPr txBox="1"/>
          <p:nvPr/>
        </p:nvSpPr>
        <p:spPr>
          <a:xfrm>
            <a:off x="4183969" y="3420547"/>
            <a:ext cx="39356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800" b="1" spc="75" dirty="0">
                <a:solidFill>
                  <a:srgbClr val="1FA3B5"/>
                </a:solidFill>
                <a:cs typeface="+mn-ea"/>
                <a:sym typeface="+mn-lt"/>
              </a:rPr>
              <a:t>年终工作概述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5774457" y="6205249"/>
            <a:ext cx="297348" cy="29734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" name="同心圆 149"/>
            <p:cNvSpPr/>
            <p:nvPr/>
          </p:nvSpPr>
          <p:spPr>
            <a:xfrm>
              <a:off x="304800" y="673100"/>
              <a:ext cx="4000500" cy="4000500"/>
            </a:xfrm>
            <a:prstGeom prst="hexagon">
              <a:avLst/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623695"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" name="椭圆 150"/>
            <p:cNvSpPr/>
            <p:nvPr/>
          </p:nvSpPr>
          <p:spPr>
            <a:xfrm>
              <a:off x="392112" y="760412"/>
              <a:ext cx="3825874" cy="3825874"/>
            </a:xfrm>
            <a:prstGeom prst="hexagon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623695"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4183969" y="4914279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团队成员介绍</a:t>
            </a:r>
          </a:p>
        </p:txBody>
      </p:sp>
      <p:sp>
        <p:nvSpPr>
          <p:cNvPr id="17" name="矩形 16"/>
          <p:cNvSpPr/>
          <p:nvPr/>
        </p:nvSpPr>
        <p:spPr>
          <a:xfrm>
            <a:off x="6355669" y="4892873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</a:p>
        </p:txBody>
      </p:sp>
      <p:sp>
        <p:nvSpPr>
          <p:cNvPr id="18" name="矩形 17"/>
          <p:cNvSpPr/>
          <p:nvPr/>
        </p:nvSpPr>
        <p:spPr>
          <a:xfrm>
            <a:off x="4183969" y="5332381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具体工作明细</a:t>
            </a:r>
          </a:p>
        </p:txBody>
      </p:sp>
      <p:sp>
        <p:nvSpPr>
          <p:cNvPr id="19" name="矩形 18"/>
          <p:cNvSpPr/>
          <p:nvPr/>
        </p:nvSpPr>
        <p:spPr>
          <a:xfrm>
            <a:off x="6355669" y="5310973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重点工作回顾</a:t>
            </a:r>
          </a:p>
        </p:txBody>
      </p:sp>
      <p:sp>
        <p:nvSpPr>
          <p:cNvPr id="20" name="矩形 19"/>
          <p:cNvSpPr/>
          <p:nvPr/>
        </p:nvSpPr>
        <p:spPr>
          <a:xfrm>
            <a:off x="4183969" y="5735741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团队建设情况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0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04af3464-8808-4291-bb07-1cd91fd6eb4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0" y="2078827"/>
            <a:ext cx="11582250" cy="2360274"/>
            <a:chOff x="0" y="2078827"/>
            <a:chExt cx="11582250" cy="2360274"/>
          </a:xfrm>
        </p:grpSpPr>
        <p:grpSp>
          <p:nvGrpSpPr>
            <p:cNvPr id="3" name="îṩļidè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  <p:cNvGrpSpPr>
              <a:grpSpLocks noChangeAspect="1"/>
            </p:cNvGrpSpPr>
            <p:nvPr/>
          </p:nvGrpSpPr>
          <p:grpSpPr>
            <a:xfrm>
              <a:off x="0" y="2078827"/>
              <a:ext cx="10929039" cy="1799229"/>
              <a:chOff x="0" y="2078827"/>
              <a:chExt cx="10929039" cy="1799229"/>
            </a:xfrm>
          </p:grpSpPr>
          <p:sp>
            <p:nvSpPr>
              <p:cNvPr id="7" name="ís1idè"/>
              <p:cNvSpPr/>
              <p:nvPr/>
            </p:nvSpPr>
            <p:spPr>
              <a:xfrm>
                <a:off x="0" y="2295525"/>
                <a:ext cx="4442282" cy="1371600"/>
              </a:xfrm>
              <a:custGeom>
                <a:avLst/>
                <a:gdLst>
                  <a:gd name="connsiteX0" fmla="*/ 0 w 4442282"/>
                  <a:gd name="connsiteY0" fmla="*/ 0 h 1371600"/>
                  <a:gd name="connsiteX1" fmla="*/ 0 w 4442282"/>
                  <a:gd name="connsiteY1" fmla="*/ 0 h 1371600"/>
                  <a:gd name="connsiteX2" fmla="*/ 4442282 w 4442282"/>
                  <a:gd name="connsiteY2" fmla="*/ 0 h 1371600"/>
                  <a:gd name="connsiteX3" fmla="*/ 4442282 w 4442282"/>
                  <a:gd name="connsiteY3" fmla="*/ 0 h 1371600"/>
                  <a:gd name="connsiteX4" fmla="*/ 4442282 w 4442282"/>
                  <a:gd name="connsiteY4" fmla="*/ 1371600 h 1371600"/>
                  <a:gd name="connsiteX5" fmla="*/ 4442282 w 4442282"/>
                  <a:gd name="connsiteY5" fmla="*/ 1371600 h 1371600"/>
                  <a:gd name="connsiteX6" fmla="*/ 0 w 4442282"/>
                  <a:gd name="connsiteY6" fmla="*/ 1371600 h 1371600"/>
                  <a:gd name="connsiteX7" fmla="*/ 0 w 4442282"/>
                  <a:gd name="connsiteY7" fmla="*/ 1371600 h 1371600"/>
                  <a:gd name="connsiteX8" fmla="*/ 0 w 4442282"/>
                  <a:gd name="connsiteY8" fmla="*/ 0 h 1371600"/>
                  <a:gd name="connsiteX0-1" fmla="*/ 0 w 4442282"/>
                  <a:gd name="connsiteY0-2" fmla="*/ 0 h 1371600"/>
                  <a:gd name="connsiteX1-3" fmla="*/ 0 w 4442282"/>
                  <a:gd name="connsiteY1-4" fmla="*/ 0 h 1371600"/>
                  <a:gd name="connsiteX2-5" fmla="*/ 4442282 w 4442282"/>
                  <a:gd name="connsiteY2-6" fmla="*/ 0 h 1371600"/>
                  <a:gd name="connsiteX3-7" fmla="*/ 4442282 w 4442282"/>
                  <a:gd name="connsiteY3-8" fmla="*/ 0 h 1371600"/>
                  <a:gd name="connsiteX4-9" fmla="*/ 4442282 w 4442282"/>
                  <a:gd name="connsiteY4-10" fmla="*/ 1371600 h 1371600"/>
                  <a:gd name="connsiteX5-11" fmla="*/ 3974922 w 4442282"/>
                  <a:gd name="connsiteY5-12" fmla="*/ 1361440 h 1371600"/>
                  <a:gd name="connsiteX6-13" fmla="*/ 0 w 4442282"/>
                  <a:gd name="connsiteY6-14" fmla="*/ 1371600 h 1371600"/>
                  <a:gd name="connsiteX7-15" fmla="*/ 0 w 4442282"/>
                  <a:gd name="connsiteY7-16" fmla="*/ 1371600 h 1371600"/>
                  <a:gd name="connsiteX8-17" fmla="*/ 0 w 4442282"/>
                  <a:gd name="connsiteY8-18" fmla="*/ 0 h 1371600"/>
                  <a:gd name="connsiteX0-19" fmla="*/ 0 w 4442282"/>
                  <a:gd name="connsiteY0-20" fmla="*/ 0 h 1371600"/>
                  <a:gd name="connsiteX1-21" fmla="*/ 0 w 4442282"/>
                  <a:gd name="connsiteY1-22" fmla="*/ 0 h 1371600"/>
                  <a:gd name="connsiteX2-23" fmla="*/ 4442282 w 4442282"/>
                  <a:gd name="connsiteY2-24" fmla="*/ 0 h 1371600"/>
                  <a:gd name="connsiteX3-25" fmla="*/ 4442282 w 4442282"/>
                  <a:gd name="connsiteY3-26" fmla="*/ 0 h 1371600"/>
                  <a:gd name="connsiteX4-27" fmla="*/ 4442282 w 4442282"/>
                  <a:gd name="connsiteY4-28" fmla="*/ 1371600 h 1371600"/>
                  <a:gd name="connsiteX5-29" fmla="*/ 4091762 w 4442282"/>
                  <a:gd name="connsiteY5-30" fmla="*/ 1361440 h 1371600"/>
                  <a:gd name="connsiteX6-31" fmla="*/ 0 w 4442282"/>
                  <a:gd name="connsiteY6-32" fmla="*/ 1371600 h 1371600"/>
                  <a:gd name="connsiteX7-33" fmla="*/ 0 w 4442282"/>
                  <a:gd name="connsiteY7-34" fmla="*/ 1371600 h 1371600"/>
                  <a:gd name="connsiteX8-35" fmla="*/ 0 w 4442282"/>
                  <a:gd name="connsiteY8-36" fmla="*/ 0 h 1371600"/>
                  <a:gd name="connsiteX0-37" fmla="*/ 0 w 4442282"/>
                  <a:gd name="connsiteY0-38" fmla="*/ 0 h 1371600"/>
                  <a:gd name="connsiteX1-39" fmla="*/ 0 w 4442282"/>
                  <a:gd name="connsiteY1-40" fmla="*/ 0 h 1371600"/>
                  <a:gd name="connsiteX2-41" fmla="*/ 4442282 w 4442282"/>
                  <a:gd name="connsiteY2-42" fmla="*/ 0 h 1371600"/>
                  <a:gd name="connsiteX3-43" fmla="*/ 4442282 w 4442282"/>
                  <a:gd name="connsiteY3-44" fmla="*/ 0 h 1371600"/>
                  <a:gd name="connsiteX4-45" fmla="*/ 4442282 w 4442282"/>
                  <a:gd name="connsiteY4-46" fmla="*/ 1371600 h 1371600"/>
                  <a:gd name="connsiteX5-47" fmla="*/ 3988892 w 4442282"/>
                  <a:gd name="connsiteY5-48" fmla="*/ 1365250 h 1371600"/>
                  <a:gd name="connsiteX6-49" fmla="*/ 0 w 4442282"/>
                  <a:gd name="connsiteY6-50" fmla="*/ 1371600 h 1371600"/>
                  <a:gd name="connsiteX7-51" fmla="*/ 0 w 4442282"/>
                  <a:gd name="connsiteY7-52" fmla="*/ 1371600 h 1371600"/>
                  <a:gd name="connsiteX8-53" fmla="*/ 0 w 4442282"/>
                  <a:gd name="connsiteY8-54" fmla="*/ 0 h 1371600"/>
                  <a:gd name="connsiteX0-55" fmla="*/ 0 w 4442282"/>
                  <a:gd name="connsiteY0-56" fmla="*/ 0 h 1371600"/>
                  <a:gd name="connsiteX1-57" fmla="*/ 0 w 4442282"/>
                  <a:gd name="connsiteY1-58" fmla="*/ 0 h 1371600"/>
                  <a:gd name="connsiteX2-59" fmla="*/ 4442282 w 4442282"/>
                  <a:gd name="connsiteY2-60" fmla="*/ 0 h 1371600"/>
                  <a:gd name="connsiteX3-61" fmla="*/ 4442282 w 4442282"/>
                  <a:gd name="connsiteY3-62" fmla="*/ 0 h 1371600"/>
                  <a:gd name="connsiteX4-63" fmla="*/ 4091762 w 4442282"/>
                  <a:gd name="connsiteY4-64" fmla="*/ 1363980 h 1371600"/>
                  <a:gd name="connsiteX5-65" fmla="*/ 3988892 w 4442282"/>
                  <a:gd name="connsiteY5-66" fmla="*/ 1365250 h 1371600"/>
                  <a:gd name="connsiteX6-67" fmla="*/ 0 w 4442282"/>
                  <a:gd name="connsiteY6-68" fmla="*/ 1371600 h 1371600"/>
                  <a:gd name="connsiteX7-69" fmla="*/ 0 w 4442282"/>
                  <a:gd name="connsiteY7-70" fmla="*/ 1371600 h 1371600"/>
                  <a:gd name="connsiteX8-71" fmla="*/ 0 w 4442282"/>
                  <a:gd name="connsiteY8-72" fmla="*/ 0 h 13716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</a:cxnLst>
                <a:rect l="l" t="t" r="r" b="b"/>
                <a:pathLst>
                  <a:path w="4442282" h="1371600">
                    <a:moveTo>
                      <a:pt x="0" y="0"/>
                    </a:moveTo>
                    <a:lnTo>
                      <a:pt x="0" y="0"/>
                    </a:lnTo>
                    <a:lnTo>
                      <a:pt x="4442282" y="0"/>
                    </a:lnTo>
                    <a:lnTo>
                      <a:pt x="4442282" y="0"/>
                    </a:lnTo>
                    <a:lnTo>
                      <a:pt x="4091762" y="1363980"/>
                    </a:lnTo>
                    <a:lnTo>
                      <a:pt x="3988892" y="1365250"/>
                    </a:lnTo>
                    <a:lnTo>
                      <a:pt x="0" y="1371600"/>
                    </a:lnTo>
                    <a:lnTo>
                      <a:pt x="0" y="137160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3"/>
                <a:srcRect/>
                <a:stretch>
                  <a:fillRect t="-58495" b="-57422"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8" name="直接连接符 7"/>
              <p:cNvCxnSpPr/>
              <p:nvPr/>
            </p:nvCxnSpPr>
            <p:spPr>
              <a:xfrm flipH="1">
                <a:off x="6695078" y="2078827"/>
                <a:ext cx="560242" cy="1795581"/>
              </a:xfrm>
              <a:prstGeom prst="line">
                <a:avLst/>
              </a:prstGeom>
              <a:solidFill>
                <a:srgbClr val="235787">
                  <a:lumMod val="40000"/>
                  <a:lumOff val="60000"/>
                  <a:alpha val="57000"/>
                </a:srgbClr>
              </a:solidFill>
              <a:ln w="3175" cap="flat" cmpd="sng" algn="ctr">
                <a:solidFill>
                  <a:srgbClr val="000000">
                    <a:lumMod val="50000"/>
                    <a:lumOff val="50000"/>
                    <a:alpha val="56000"/>
                  </a:srgbClr>
                </a:solidFill>
                <a:prstDash val="solid"/>
                <a:miter lim="800000"/>
              </a:ln>
              <a:effectLst>
                <a:innerShdw blurRad="114300">
                  <a:prstClr val="black">
                    <a:alpha val="10000"/>
                  </a:prstClr>
                </a:innerShdw>
              </a:effectLst>
            </p:spPr>
          </p:cxnSp>
          <p:sp>
            <p:nvSpPr>
              <p:cNvPr id="9" name="îSlíḍè"/>
              <p:cNvSpPr/>
              <p:nvPr/>
            </p:nvSpPr>
            <p:spPr bwMode="auto">
              <a:xfrm>
                <a:off x="1991544" y="2295526"/>
                <a:ext cx="2451635" cy="1362184"/>
              </a:xfrm>
              <a:prstGeom prst="parallelogram">
                <a:avLst/>
              </a:prstGeom>
              <a:solidFill>
                <a:srgbClr val="1A94BC">
                  <a:alpha val="70000"/>
                </a:srgbClr>
              </a:solidFill>
              <a:ln w="25400" cap="flat">
                <a:noFill/>
                <a:miter lim="4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</a:rPr>
                  <a:t>标题文字添加</a:t>
                </a:r>
                <a:endParaRPr kumimoji="0" lang="en-US" altLang="zh-CN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</a:endParaRPr>
              </a:p>
            </p:txBody>
          </p:sp>
          <p:grpSp>
            <p:nvGrpSpPr>
              <p:cNvPr id="10" name="iŝlíḓê"/>
              <p:cNvGrpSpPr/>
              <p:nvPr/>
            </p:nvGrpSpPr>
            <p:grpSpPr>
              <a:xfrm>
                <a:off x="4903272" y="2323128"/>
                <a:ext cx="6025767" cy="1554928"/>
                <a:chOff x="4903267" y="2323127"/>
                <a:chExt cx="6025767" cy="1554928"/>
              </a:xfrm>
            </p:grpSpPr>
            <p:grpSp>
              <p:nvGrpSpPr>
                <p:cNvPr id="12" name="ïṥliḑé"/>
                <p:cNvGrpSpPr/>
                <p:nvPr/>
              </p:nvGrpSpPr>
              <p:grpSpPr>
                <a:xfrm>
                  <a:off x="9623675" y="2323127"/>
                  <a:ext cx="1305359" cy="1554920"/>
                  <a:chOff x="10060993" y="2496689"/>
                  <a:chExt cx="963211" cy="1147359"/>
                </a:xfrm>
              </p:grpSpPr>
              <p:sp>
                <p:nvSpPr>
                  <p:cNvPr id="22" name="îšlíďé"/>
                  <p:cNvSpPr/>
                  <p:nvPr/>
                </p:nvSpPr>
                <p:spPr>
                  <a:xfrm>
                    <a:off x="10423220" y="2496689"/>
                    <a:ext cx="569389" cy="569389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 cap="flat" cmpd="sng" algn="ctr">
                    <a:solidFill>
                      <a:srgbClr val="00A695"/>
                    </a:solidFill>
                    <a:prstDash val="solid"/>
                    <a:miter lim="800000"/>
                  </a:ln>
                  <a:effectLst/>
                </p:spPr>
                <p:txBody>
                  <a:bodyPr wrap="none" rtlCol="0" anchor="ctr"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marL="225425" marR="0" lvl="0" indent="-225425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" name="i$1íďè"/>
                  <p:cNvSpPr/>
                  <p:nvPr/>
                </p:nvSpPr>
                <p:spPr>
                  <a:xfrm>
                    <a:off x="10060993" y="3348811"/>
                    <a:ext cx="963211" cy="295237"/>
                  </a:xfrm>
                  <a:prstGeom prst="rect">
                    <a:avLst/>
                  </a:prstGeom>
                </p:spPr>
                <p:txBody>
                  <a:bodyPr wrap="none" anchor="ctr">
                    <a:norm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9pPr>
                  </a:lstStyle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kumimoji="0" lang="zh-CN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/>
                      </a:rPr>
                      <a:t>标题文字添加</a:t>
                    </a:r>
                    <a:endParaRPr kumimoji="0" lang="en-US" altLang="zh-CN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/>
                    </a:endParaRPr>
                  </a:p>
                </p:txBody>
              </p:sp>
              <p:sp>
                <p:nvSpPr>
                  <p:cNvPr id="24" name="iṥlîḋê"/>
                  <p:cNvSpPr/>
                  <p:nvPr/>
                </p:nvSpPr>
                <p:spPr bwMode="auto">
                  <a:xfrm>
                    <a:off x="10556135" y="2633385"/>
                    <a:ext cx="303560" cy="323988"/>
                  </a:xfrm>
                  <a:custGeom>
                    <a:avLst/>
                    <a:gdLst>
                      <a:gd name="T0" fmla="*/ 1439 w 2878"/>
                      <a:gd name="T1" fmla="*/ 1024 h 3072"/>
                      <a:gd name="T2" fmla="*/ 1951 w 2878"/>
                      <a:gd name="T3" fmla="*/ 512 h 3072"/>
                      <a:gd name="T4" fmla="*/ 1439 w 2878"/>
                      <a:gd name="T5" fmla="*/ 0 h 3072"/>
                      <a:gd name="T6" fmla="*/ 927 w 2878"/>
                      <a:gd name="T7" fmla="*/ 512 h 3072"/>
                      <a:gd name="T8" fmla="*/ 1439 w 2878"/>
                      <a:gd name="T9" fmla="*/ 1024 h 3072"/>
                      <a:gd name="T10" fmla="*/ 2620 w 2878"/>
                      <a:gd name="T11" fmla="*/ 2150 h 3072"/>
                      <a:gd name="T12" fmla="*/ 1439 w 2878"/>
                      <a:gd name="T13" fmla="*/ 1229 h 3072"/>
                      <a:gd name="T14" fmla="*/ 258 w 2878"/>
                      <a:gd name="T15" fmla="*/ 2150 h 3072"/>
                      <a:gd name="T16" fmla="*/ 1439 w 2878"/>
                      <a:gd name="T17" fmla="*/ 3072 h 3072"/>
                      <a:gd name="T18" fmla="*/ 2620 w 2878"/>
                      <a:gd name="T19" fmla="*/ 2150 h 3072"/>
                      <a:gd name="T20" fmla="*/ 1184 w 2878"/>
                      <a:gd name="T21" fmla="*/ 2716 h 3072"/>
                      <a:gd name="T22" fmla="*/ 620 w 2878"/>
                      <a:gd name="T23" fmla="*/ 2867 h 3072"/>
                      <a:gd name="T24" fmla="*/ 787 w 2878"/>
                      <a:gd name="T25" fmla="*/ 2287 h 3072"/>
                      <a:gd name="T26" fmla="*/ 824 w 2878"/>
                      <a:gd name="T27" fmla="*/ 2251 h 3072"/>
                      <a:gd name="T28" fmla="*/ 1237 w 2878"/>
                      <a:gd name="T29" fmla="*/ 2664 h 3072"/>
                      <a:gd name="T30" fmla="*/ 1184 w 2878"/>
                      <a:gd name="T31" fmla="*/ 2716 h 3072"/>
                      <a:gd name="T32" fmla="*/ 1381 w 2878"/>
                      <a:gd name="T33" fmla="*/ 2519 h 3072"/>
                      <a:gd name="T34" fmla="*/ 968 w 2878"/>
                      <a:gd name="T35" fmla="*/ 2106 h 3072"/>
                      <a:gd name="T36" fmla="*/ 1640 w 2878"/>
                      <a:gd name="T37" fmla="*/ 1434 h 3072"/>
                      <a:gd name="T38" fmla="*/ 2053 w 2878"/>
                      <a:gd name="T39" fmla="*/ 1847 h 3072"/>
                      <a:gd name="T40" fmla="*/ 1381 w 2878"/>
                      <a:gd name="T41" fmla="*/ 2519 h 3072"/>
                      <a:gd name="T42" fmla="*/ 1381 w 2878"/>
                      <a:gd name="T43" fmla="*/ 2519 h 3072"/>
                      <a:gd name="T44" fmla="*/ 1381 w 2878"/>
                      <a:gd name="T45" fmla="*/ 2519 h 30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l="0" t="0" r="r" b="b"/>
                    <a:pathLst>
                      <a:path w="2878" h="3072">
                        <a:moveTo>
                          <a:pt x="1439" y="1024"/>
                        </a:moveTo>
                        <a:cubicBezTo>
                          <a:pt x="1722" y="1024"/>
                          <a:pt x="1951" y="795"/>
                          <a:pt x="1951" y="512"/>
                        </a:cubicBezTo>
                        <a:cubicBezTo>
                          <a:pt x="1951" y="229"/>
                          <a:pt x="1722" y="0"/>
                          <a:pt x="1439" y="0"/>
                        </a:cubicBezTo>
                        <a:cubicBezTo>
                          <a:pt x="1156" y="0"/>
                          <a:pt x="927" y="229"/>
                          <a:pt x="927" y="512"/>
                        </a:cubicBezTo>
                        <a:cubicBezTo>
                          <a:pt x="927" y="795"/>
                          <a:pt x="1156" y="1024"/>
                          <a:pt x="1439" y="1024"/>
                        </a:cubicBezTo>
                        <a:close/>
                        <a:moveTo>
                          <a:pt x="2620" y="2150"/>
                        </a:moveTo>
                        <a:cubicBezTo>
                          <a:pt x="2551" y="1646"/>
                          <a:pt x="2173" y="1229"/>
                          <a:pt x="1439" y="1229"/>
                        </a:cubicBezTo>
                        <a:cubicBezTo>
                          <a:pt x="706" y="1229"/>
                          <a:pt x="327" y="1646"/>
                          <a:pt x="258" y="2150"/>
                        </a:cubicBezTo>
                        <a:cubicBezTo>
                          <a:pt x="189" y="2654"/>
                          <a:pt x="0" y="3072"/>
                          <a:pt x="1439" y="3072"/>
                        </a:cubicBezTo>
                        <a:cubicBezTo>
                          <a:pt x="2878" y="3072"/>
                          <a:pt x="2688" y="2654"/>
                          <a:pt x="2620" y="2150"/>
                        </a:cubicBezTo>
                        <a:close/>
                        <a:moveTo>
                          <a:pt x="1184" y="2716"/>
                        </a:moveTo>
                        <a:cubicBezTo>
                          <a:pt x="620" y="2867"/>
                          <a:pt x="620" y="2867"/>
                          <a:pt x="620" y="2867"/>
                        </a:cubicBezTo>
                        <a:cubicBezTo>
                          <a:pt x="787" y="2287"/>
                          <a:pt x="787" y="2287"/>
                          <a:pt x="787" y="2287"/>
                        </a:cubicBezTo>
                        <a:cubicBezTo>
                          <a:pt x="824" y="2251"/>
                          <a:pt x="824" y="2251"/>
                          <a:pt x="824" y="2251"/>
                        </a:cubicBezTo>
                        <a:cubicBezTo>
                          <a:pt x="1237" y="2664"/>
                          <a:pt x="1237" y="2664"/>
                          <a:pt x="1237" y="2664"/>
                        </a:cubicBezTo>
                        <a:cubicBezTo>
                          <a:pt x="1184" y="2716"/>
                          <a:pt x="1184" y="2716"/>
                          <a:pt x="1184" y="2716"/>
                        </a:cubicBezTo>
                        <a:close/>
                        <a:moveTo>
                          <a:pt x="1381" y="2519"/>
                        </a:moveTo>
                        <a:cubicBezTo>
                          <a:pt x="968" y="2106"/>
                          <a:pt x="968" y="2106"/>
                          <a:pt x="968" y="2106"/>
                        </a:cubicBezTo>
                        <a:cubicBezTo>
                          <a:pt x="1640" y="1434"/>
                          <a:pt x="1640" y="1434"/>
                          <a:pt x="1640" y="1434"/>
                        </a:cubicBezTo>
                        <a:cubicBezTo>
                          <a:pt x="2053" y="1847"/>
                          <a:pt x="2053" y="1847"/>
                          <a:pt x="2053" y="1847"/>
                        </a:cubicBezTo>
                        <a:cubicBezTo>
                          <a:pt x="1381" y="2519"/>
                          <a:pt x="1381" y="2519"/>
                          <a:pt x="1381" y="2519"/>
                        </a:cubicBezTo>
                        <a:close/>
                        <a:moveTo>
                          <a:pt x="1381" y="2519"/>
                        </a:moveTo>
                        <a:cubicBezTo>
                          <a:pt x="1381" y="2519"/>
                          <a:pt x="1381" y="2519"/>
                          <a:pt x="1381" y="2519"/>
                        </a:cubicBezTo>
                      </a:path>
                    </a:pathLst>
                  </a:custGeom>
                  <a:solidFill>
                    <a:srgbClr val="1A94BC">
                      <a:alpha val="70000"/>
                    </a:srgb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/>
                    </a:endParaRPr>
                  </a:p>
                </p:txBody>
              </p:sp>
            </p:grpSp>
            <p:grpSp>
              <p:nvGrpSpPr>
                <p:cNvPr id="13" name="íSľîḋé"/>
                <p:cNvGrpSpPr/>
                <p:nvPr/>
              </p:nvGrpSpPr>
              <p:grpSpPr>
                <a:xfrm>
                  <a:off x="4903267" y="2323133"/>
                  <a:ext cx="1305358" cy="1554922"/>
                  <a:chOff x="4888007" y="2496689"/>
                  <a:chExt cx="963211" cy="1147358"/>
                </a:xfrm>
              </p:grpSpPr>
              <p:sp>
                <p:nvSpPr>
                  <p:cNvPr id="18" name="íṣliḋè"/>
                  <p:cNvSpPr/>
                  <p:nvPr/>
                </p:nvSpPr>
                <p:spPr>
                  <a:xfrm>
                    <a:off x="4888007" y="3348810"/>
                    <a:ext cx="963211" cy="295237"/>
                  </a:xfrm>
                  <a:prstGeom prst="rect">
                    <a:avLst/>
                  </a:prstGeom>
                </p:spPr>
                <p:txBody>
                  <a:bodyPr wrap="none" anchor="ctr">
                    <a:norm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9pPr>
                  </a:lstStyle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kumimoji="0" lang="zh-CN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/>
                      </a:rPr>
                      <a:t>标题文字添加</a:t>
                    </a:r>
                    <a:endParaRPr kumimoji="0" lang="en-US" altLang="zh-CN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/>
                    </a:endParaRPr>
                  </a:p>
                </p:txBody>
              </p:sp>
              <p:grpSp>
                <p:nvGrpSpPr>
                  <p:cNvPr id="19" name="ïšľîḋè"/>
                  <p:cNvGrpSpPr/>
                  <p:nvPr/>
                </p:nvGrpSpPr>
                <p:grpSpPr>
                  <a:xfrm>
                    <a:off x="5249339" y="2496689"/>
                    <a:ext cx="569389" cy="569389"/>
                    <a:chOff x="5144057" y="1581665"/>
                    <a:chExt cx="569389" cy="569389"/>
                  </a:xfrm>
                </p:grpSpPr>
                <p:sp>
                  <p:nvSpPr>
                    <p:cNvPr id="20" name="ísḻïdê"/>
                    <p:cNvSpPr/>
                    <p:nvPr/>
                  </p:nvSpPr>
                  <p:spPr>
                    <a:xfrm>
                      <a:off x="5144057" y="1581665"/>
                      <a:ext cx="569389" cy="569389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 cap="flat" cmpd="sng" algn="ctr">
                      <a:solidFill>
                        <a:srgbClr val="00A695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marL="225425" marR="0" lvl="0" indent="-2254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2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21" name="ïśḻîdê"/>
                    <p:cNvSpPr/>
                    <p:nvPr/>
                  </p:nvSpPr>
                  <p:spPr bwMode="auto">
                    <a:xfrm>
                      <a:off x="5265409" y="1703245"/>
                      <a:ext cx="326684" cy="326228"/>
                    </a:xfrm>
                    <a:custGeom>
                      <a:avLst/>
                      <a:gdLst>
                        <a:gd name="connsiteX0" fmla="*/ 126452 w 606933"/>
                        <a:gd name="connsiteY0" fmla="*/ 239923 h 606087"/>
                        <a:gd name="connsiteX1" fmla="*/ 191364 w 606933"/>
                        <a:gd name="connsiteY1" fmla="*/ 239923 h 606087"/>
                        <a:gd name="connsiteX2" fmla="*/ 289791 w 606933"/>
                        <a:gd name="connsiteY2" fmla="*/ 336874 h 606087"/>
                        <a:gd name="connsiteX3" fmla="*/ 303467 w 606933"/>
                        <a:gd name="connsiteY3" fmla="*/ 345627 h 606087"/>
                        <a:gd name="connsiteX4" fmla="*/ 317142 w 606933"/>
                        <a:gd name="connsiteY4" fmla="*/ 336874 h 606087"/>
                        <a:gd name="connsiteX5" fmla="*/ 415569 w 606933"/>
                        <a:gd name="connsiteY5" fmla="*/ 239923 h 606087"/>
                        <a:gd name="connsiteX6" fmla="*/ 480481 w 606933"/>
                        <a:gd name="connsiteY6" fmla="*/ 239923 h 606087"/>
                        <a:gd name="connsiteX7" fmla="*/ 480481 w 606933"/>
                        <a:gd name="connsiteY7" fmla="*/ 404009 h 606087"/>
                        <a:gd name="connsiteX8" fmla="*/ 316083 w 606933"/>
                        <a:gd name="connsiteY8" fmla="*/ 404009 h 606087"/>
                        <a:gd name="connsiteX9" fmla="*/ 316083 w 606933"/>
                        <a:gd name="connsiteY9" fmla="*/ 441905 h 606087"/>
                        <a:gd name="connsiteX10" fmla="*/ 568988 w 606933"/>
                        <a:gd name="connsiteY10" fmla="*/ 441905 h 606087"/>
                        <a:gd name="connsiteX11" fmla="*/ 568988 w 606933"/>
                        <a:gd name="connsiteY11" fmla="*/ 505096 h 606087"/>
                        <a:gd name="connsiteX12" fmla="*/ 606933 w 606933"/>
                        <a:gd name="connsiteY12" fmla="*/ 505096 h 606087"/>
                        <a:gd name="connsiteX13" fmla="*/ 606933 w 606933"/>
                        <a:gd name="connsiteY13" fmla="*/ 606087 h 606087"/>
                        <a:gd name="connsiteX14" fmla="*/ 505714 w 606933"/>
                        <a:gd name="connsiteY14" fmla="*/ 606087 h 606087"/>
                        <a:gd name="connsiteX15" fmla="*/ 505714 w 606933"/>
                        <a:gd name="connsiteY15" fmla="*/ 505096 h 606087"/>
                        <a:gd name="connsiteX16" fmla="*/ 543659 w 606933"/>
                        <a:gd name="connsiteY16" fmla="*/ 505096 h 606087"/>
                        <a:gd name="connsiteX17" fmla="*/ 543659 w 606933"/>
                        <a:gd name="connsiteY17" fmla="*/ 467105 h 606087"/>
                        <a:gd name="connsiteX18" fmla="*/ 316083 w 606933"/>
                        <a:gd name="connsiteY18" fmla="*/ 467105 h 606087"/>
                        <a:gd name="connsiteX19" fmla="*/ 316083 w 606933"/>
                        <a:gd name="connsiteY19" fmla="*/ 505096 h 606087"/>
                        <a:gd name="connsiteX20" fmla="*/ 354028 w 606933"/>
                        <a:gd name="connsiteY20" fmla="*/ 505096 h 606087"/>
                        <a:gd name="connsiteX21" fmla="*/ 354028 w 606933"/>
                        <a:gd name="connsiteY21" fmla="*/ 606087 h 606087"/>
                        <a:gd name="connsiteX22" fmla="*/ 252905 w 606933"/>
                        <a:gd name="connsiteY22" fmla="*/ 606087 h 606087"/>
                        <a:gd name="connsiteX23" fmla="*/ 252905 w 606933"/>
                        <a:gd name="connsiteY23" fmla="*/ 505096 h 606087"/>
                        <a:gd name="connsiteX24" fmla="*/ 290850 w 606933"/>
                        <a:gd name="connsiteY24" fmla="*/ 505096 h 606087"/>
                        <a:gd name="connsiteX25" fmla="*/ 290850 w 606933"/>
                        <a:gd name="connsiteY25" fmla="*/ 467105 h 606087"/>
                        <a:gd name="connsiteX26" fmla="*/ 63274 w 606933"/>
                        <a:gd name="connsiteY26" fmla="*/ 467105 h 606087"/>
                        <a:gd name="connsiteX27" fmla="*/ 63274 w 606933"/>
                        <a:gd name="connsiteY27" fmla="*/ 505096 h 606087"/>
                        <a:gd name="connsiteX28" fmla="*/ 101123 w 606933"/>
                        <a:gd name="connsiteY28" fmla="*/ 505096 h 606087"/>
                        <a:gd name="connsiteX29" fmla="*/ 101123 w 606933"/>
                        <a:gd name="connsiteY29" fmla="*/ 606087 h 606087"/>
                        <a:gd name="connsiteX30" fmla="*/ 0 w 606933"/>
                        <a:gd name="connsiteY30" fmla="*/ 606087 h 606087"/>
                        <a:gd name="connsiteX31" fmla="*/ 0 w 606933"/>
                        <a:gd name="connsiteY31" fmla="*/ 505096 h 606087"/>
                        <a:gd name="connsiteX32" fmla="*/ 37945 w 606933"/>
                        <a:gd name="connsiteY32" fmla="*/ 505096 h 606087"/>
                        <a:gd name="connsiteX33" fmla="*/ 37945 w 606933"/>
                        <a:gd name="connsiteY33" fmla="*/ 441905 h 606087"/>
                        <a:gd name="connsiteX34" fmla="*/ 290850 w 606933"/>
                        <a:gd name="connsiteY34" fmla="*/ 441905 h 606087"/>
                        <a:gd name="connsiteX35" fmla="*/ 290850 w 606933"/>
                        <a:gd name="connsiteY35" fmla="*/ 404009 h 606087"/>
                        <a:gd name="connsiteX36" fmla="*/ 126452 w 606933"/>
                        <a:gd name="connsiteY36" fmla="*/ 404009 h 606087"/>
                        <a:gd name="connsiteX37" fmla="*/ 303502 w 606933"/>
                        <a:gd name="connsiteY37" fmla="*/ 71264 h 606087"/>
                        <a:gd name="connsiteX38" fmla="*/ 250822 w 606933"/>
                        <a:gd name="connsiteY38" fmla="*/ 122140 h 606087"/>
                        <a:gd name="connsiteX39" fmla="*/ 303502 w 606933"/>
                        <a:gd name="connsiteY39" fmla="*/ 173111 h 606087"/>
                        <a:gd name="connsiteX40" fmla="*/ 356183 w 606933"/>
                        <a:gd name="connsiteY40" fmla="*/ 122140 h 606087"/>
                        <a:gd name="connsiteX41" fmla="*/ 303502 w 606933"/>
                        <a:gd name="connsiteY41" fmla="*/ 71264 h 606087"/>
                        <a:gd name="connsiteX42" fmla="*/ 303502 w 606933"/>
                        <a:gd name="connsiteY42" fmla="*/ 0 h 606087"/>
                        <a:gd name="connsiteX43" fmla="*/ 429955 w 606933"/>
                        <a:gd name="connsiteY43" fmla="*/ 122140 h 606087"/>
                        <a:gd name="connsiteX44" fmla="*/ 303502 w 606933"/>
                        <a:gd name="connsiteY44" fmla="*/ 315639 h 606087"/>
                        <a:gd name="connsiteX45" fmla="*/ 177049 w 606933"/>
                        <a:gd name="connsiteY45" fmla="*/ 122140 h 606087"/>
                        <a:gd name="connsiteX46" fmla="*/ 303502 w 606933"/>
                        <a:gd name="connsiteY46" fmla="*/ 0 h 6060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</a:cxnLst>
                      <a:rect l="l" t="t" r="r" b="b"/>
                      <a:pathLst>
                        <a:path w="606933" h="606087">
                          <a:moveTo>
                            <a:pt x="126452" y="239923"/>
                          </a:moveTo>
                          <a:lnTo>
                            <a:pt x="191364" y="239923"/>
                          </a:lnTo>
                          <a:cubicBezTo>
                            <a:pt x="230851" y="298209"/>
                            <a:pt x="286131" y="334566"/>
                            <a:pt x="289791" y="336874"/>
                          </a:cubicBezTo>
                          <a:lnTo>
                            <a:pt x="303467" y="345627"/>
                          </a:lnTo>
                          <a:lnTo>
                            <a:pt x="317142" y="336874"/>
                          </a:lnTo>
                          <a:cubicBezTo>
                            <a:pt x="320802" y="334566"/>
                            <a:pt x="376083" y="298209"/>
                            <a:pt x="415569" y="239923"/>
                          </a:cubicBezTo>
                          <a:lnTo>
                            <a:pt x="480481" y="239923"/>
                          </a:lnTo>
                          <a:lnTo>
                            <a:pt x="480481" y="404009"/>
                          </a:lnTo>
                          <a:lnTo>
                            <a:pt x="316083" y="404009"/>
                          </a:lnTo>
                          <a:lnTo>
                            <a:pt x="316083" y="441905"/>
                          </a:lnTo>
                          <a:lnTo>
                            <a:pt x="568988" y="441905"/>
                          </a:lnTo>
                          <a:lnTo>
                            <a:pt x="568988" y="505096"/>
                          </a:lnTo>
                          <a:lnTo>
                            <a:pt x="606933" y="505096"/>
                          </a:lnTo>
                          <a:lnTo>
                            <a:pt x="606933" y="606087"/>
                          </a:lnTo>
                          <a:lnTo>
                            <a:pt x="505714" y="606087"/>
                          </a:lnTo>
                          <a:lnTo>
                            <a:pt x="505714" y="505096"/>
                          </a:lnTo>
                          <a:lnTo>
                            <a:pt x="543659" y="505096"/>
                          </a:lnTo>
                          <a:lnTo>
                            <a:pt x="543659" y="467105"/>
                          </a:lnTo>
                          <a:lnTo>
                            <a:pt x="316083" y="467105"/>
                          </a:lnTo>
                          <a:lnTo>
                            <a:pt x="316083" y="505096"/>
                          </a:lnTo>
                          <a:lnTo>
                            <a:pt x="354028" y="505096"/>
                          </a:lnTo>
                          <a:lnTo>
                            <a:pt x="354028" y="606087"/>
                          </a:lnTo>
                          <a:lnTo>
                            <a:pt x="252905" y="606087"/>
                          </a:lnTo>
                          <a:lnTo>
                            <a:pt x="252905" y="505096"/>
                          </a:lnTo>
                          <a:lnTo>
                            <a:pt x="290850" y="505096"/>
                          </a:lnTo>
                          <a:lnTo>
                            <a:pt x="290850" y="467105"/>
                          </a:lnTo>
                          <a:lnTo>
                            <a:pt x="63274" y="467105"/>
                          </a:lnTo>
                          <a:lnTo>
                            <a:pt x="63274" y="505096"/>
                          </a:lnTo>
                          <a:lnTo>
                            <a:pt x="101123" y="505096"/>
                          </a:lnTo>
                          <a:lnTo>
                            <a:pt x="101123" y="606087"/>
                          </a:lnTo>
                          <a:lnTo>
                            <a:pt x="0" y="606087"/>
                          </a:lnTo>
                          <a:lnTo>
                            <a:pt x="0" y="505096"/>
                          </a:lnTo>
                          <a:lnTo>
                            <a:pt x="37945" y="505096"/>
                          </a:lnTo>
                          <a:lnTo>
                            <a:pt x="37945" y="441905"/>
                          </a:lnTo>
                          <a:lnTo>
                            <a:pt x="290850" y="441905"/>
                          </a:lnTo>
                          <a:lnTo>
                            <a:pt x="290850" y="404009"/>
                          </a:lnTo>
                          <a:lnTo>
                            <a:pt x="126452" y="404009"/>
                          </a:lnTo>
                          <a:close/>
                          <a:moveTo>
                            <a:pt x="303502" y="71264"/>
                          </a:moveTo>
                          <a:cubicBezTo>
                            <a:pt x="274417" y="71264"/>
                            <a:pt x="250822" y="94057"/>
                            <a:pt x="250822" y="122140"/>
                          </a:cubicBezTo>
                          <a:cubicBezTo>
                            <a:pt x="250822" y="150318"/>
                            <a:pt x="274417" y="173111"/>
                            <a:pt x="303502" y="173111"/>
                          </a:cubicBezTo>
                          <a:cubicBezTo>
                            <a:pt x="332587" y="173111"/>
                            <a:pt x="356183" y="150318"/>
                            <a:pt x="356183" y="122140"/>
                          </a:cubicBezTo>
                          <a:cubicBezTo>
                            <a:pt x="356183" y="94057"/>
                            <a:pt x="332587" y="71264"/>
                            <a:pt x="303502" y="71264"/>
                          </a:cubicBezTo>
                          <a:close/>
                          <a:moveTo>
                            <a:pt x="303502" y="0"/>
                          </a:moveTo>
                          <a:cubicBezTo>
                            <a:pt x="373326" y="0"/>
                            <a:pt x="429955" y="54723"/>
                            <a:pt x="429955" y="122140"/>
                          </a:cubicBezTo>
                          <a:cubicBezTo>
                            <a:pt x="429955" y="234181"/>
                            <a:pt x="303502" y="315639"/>
                            <a:pt x="303502" y="315639"/>
                          </a:cubicBezTo>
                          <a:cubicBezTo>
                            <a:pt x="303502" y="315639"/>
                            <a:pt x="177049" y="234181"/>
                            <a:pt x="177049" y="122140"/>
                          </a:cubicBezTo>
                          <a:cubicBezTo>
                            <a:pt x="177049" y="54723"/>
                            <a:pt x="233679" y="0"/>
                            <a:pt x="303502" y="0"/>
                          </a:cubicBezTo>
                          <a:close/>
                        </a:path>
                      </a:pathLst>
                    </a:custGeom>
                    <a:solidFill>
                      <a:srgbClr val="1A94BC">
                        <a:alpha val="70000"/>
                      </a:srgbClr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/>
                      </a:endParaRPr>
                    </a:p>
                  </p:txBody>
                </p:sp>
              </p:grpSp>
            </p:grpSp>
            <p:grpSp>
              <p:nvGrpSpPr>
                <p:cNvPr id="14" name="iṣļiďé"/>
                <p:cNvGrpSpPr/>
                <p:nvPr/>
              </p:nvGrpSpPr>
              <p:grpSpPr>
                <a:xfrm>
                  <a:off x="7263471" y="2323131"/>
                  <a:ext cx="1305359" cy="1554918"/>
                  <a:chOff x="7582114" y="2496689"/>
                  <a:chExt cx="963211" cy="1147356"/>
                </a:xfrm>
              </p:grpSpPr>
              <p:sp>
                <p:nvSpPr>
                  <p:cNvPr id="15" name="ïślïde"/>
                  <p:cNvSpPr/>
                  <p:nvPr/>
                </p:nvSpPr>
                <p:spPr>
                  <a:xfrm>
                    <a:off x="7932110" y="2496689"/>
                    <a:ext cx="569389" cy="569389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 cap="flat" cmpd="sng" algn="ctr">
                    <a:solidFill>
                      <a:srgbClr val="00A695"/>
                    </a:solidFill>
                    <a:prstDash val="solid"/>
                    <a:miter lim="800000"/>
                  </a:ln>
                  <a:effectLst/>
                </p:spPr>
                <p:txBody>
                  <a:bodyPr wrap="none" rtlCol="0" anchor="ctr"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marL="225425" marR="0" lvl="0" indent="-225425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" name="išlîďé"/>
                  <p:cNvSpPr/>
                  <p:nvPr/>
                </p:nvSpPr>
                <p:spPr bwMode="auto">
                  <a:xfrm>
                    <a:off x="8063720" y="2627870"/>
                    <a:ext cx="330636" cy="317562"/>
                  </a:xfrm>
                  <a:custGeom>
                    <a:avLst/>
                    <a:gdLst>
                      <a:gd name="T0" fmla="*/ 2794 w 3027"/>
                      <a:gd name="T1" fmla="*/ 1335 h 2907"/>
                      <a:gd name="T2" fmla="*/ 3027 w 3027"/>
                      <a:gd name="T3" fmla="*/ 1670 h 2907"/>
                      <a:gd name="T4" fmla="*/ 2794 w 3027"/>
                      <a:gd name="T5" fmla="*/ 1670 h 2907"/>
                      <a:gd name="T6" fmla="*/ 3027 w 3027"/>
                      <a:gd name="T7" fmla="*/ 894 h 2907"/>
                      <a:gd name="T8" fmla="*/ 2794 w 3027"/>
                      <a:gd name="T9" fmla="*/ 1230 h 2907"/>
                      <a:gd name="T10" fmla="*/ 2794 w 3027"/>
                      <a:gd name="T11" fmla="*/ 894 h 2907"/>
                      <a:gd name="T12" fmla="*/ 3027 w 3027"/>
                      <a:gd name="T13" fmla="*/ 447 h 2907"/>
                      <a:gd name="T14" fmla="*/ 2794 w 3027"/>
                      <a:gd name="T15" fmla="*/ 783 h 2907"/>
                      <a:gd name="T16" fmla="*/ 2794 w 3027"/>
                      <a:gd name="T17" fmla="*/ 447 h 2907"/>
                      <a:gd name="T18" fmla="*/ 349 w 3027"/>
                      <a:gd name="T19" fmla="*/ 2907 h 2907"/>
                      <a:gd name="T20" fmla="*/ 175 w 3027"/>
                      <a:gd name="T21" fmla="*/ 2684 h 2907"/>
                      <a:gd name="T22" fmla="*/ 175 w 3027"/>
                      <a:gd name="T23" fmla="*/ 2348 h 2907"/>
                      <a:gd name="T24" fmla="*/ 116 w 3027"/>
                      <a:gd name="T25" fmla="*/ 2236 h 2907"/>
                      <a:gd name="T26" fmla="*/ 349 w 3027"/>
                      <a:gd name="T27" fmla="*/ 2069 h 2907"/>
                      <a:gd name="T28" fmla="*/ 116 w 3027"/>
                      <a:gd name="T29" fmla="*/ 1901 h 2907"/>
                      <a:gd name="T30" fmla="*/ 175 w 3027"/>
                      <a:gd name="T31" fmla="*/ 1789 h 2907"/>
                      <a:gd name="T32" fmla="*/ 175 w 3027"/>
                      <a:gd name="T33" fmla="*/ 1454 h 2907"/>
                      <a:gd name="T34" fmla="*/ 116 w 3027"/>
                      <a:gd name="T35" fmla="*/ 1342 h 2907"/>
                      <a:gd name="T36" fmla="*/ 349 w 3027"/>
                      <a:gd name="T37" fmla="*/ 1174 h 2907"/>
                      <a:gd name="T38" fmla="*/ 116 w 3027"/>
                      <a:gd name="T39" fmla="*/ 1006 h 2907"/>
                      <a:gd name="T40" fmla="*/ 175 w 3027"/>
                      <a:gd name="T41" fmla="*/ 894 h 2907"/>
                      <a:gd name="T42" fmla="*/ 175 w 3027"/>
                      <a:gd name="T43" fmla="*/ 559 h 2907"/>
                      <a:gd name="T44" fmla="*/ 116 w 3027"/>
                      <a:gd name="T45" fmla="*/ 224 h 2907"/>
                      <a:gd name="T46" fmla="*/ 2445 w 3027"/>
                      <a:gd name="T47" fmla="*/ 0 h 2907"/>
                      <a:gd name="T48" fmla="*/ 349 w 3027"/>
                      <a:gd name="T49" fmla="*/ 112 h 2907"/>
                      <a:gd name="T50" fmla="*/ 349 w 3027"/>
                      <a:gd name="T51" fmla="*/ 335 h 2907"/>
                      <a:gd name="T52" fmla="*/ 2677 w 3027"/>
                      <a:gd name="T53" fmla="*/ 2684 h 2907"/>
                      <a:gd name="T54" fmla="*/ 2445 w 3027"/>
                      <a:gd name="T55" fmla="*/ 2907 h 2907"/>
                      <a:gd name="T56" fmla="*/ 1200 w 3027"/>
                      <a:gd name="T57" fmla="*/ 1055 h 2907"/>
                      <a:gd name="T58" fmla="*/ 1710 w 3027"/>
                      <a:gd name="T59" fmla="*/ 1055 h 2907"/>
                      <a:gd name="T60" fmla="*/ 1455 w 3027"/>
                      <a:gd name="T61" fmla="*/ 734 h 2907"/>
                      <a:gd name="T62" fmla="*/ 1618 w 3027"/>
                      <a:gd name="T63" fmla="*/ 1464 h 2907"/>
                      <a:gd name="T64" fmla="*/ 1284 w 3027"/>
                      <a:gd name="T65" fmla="*/ 1464 h 2907"/>
                      <a:gd name="T66" fmla="*/ 951 w 3027"/>
                      <a:gd name="T67" fmla="*/ 1783 h 2907"/>
                      <a:gd name="T68" fmla="*/ 1861 w 3027"/>
                      <a:gd name="T69" fmla="*/ 1530 h 2907"/>
                      <a:gd name="T70" fmla="*/ 233 w 3027"/>
                      <a:gd name="T71" fmla="*/ 727 h 2907"/>
                      <a:gd name="T72" fmla="*/ 58 w 3027"/>
                      <a:gd name="T73" fmla="*/ 783 h 2907"/>
                      <a:gd name="T74" fmla="*/ 58 w 3027"/>
                      <a:gd name="T75" fmla="*/ 671 h 2907"/>
                      <a:gd name="T76" fmla="*/ 233 w 3027"/>
                      <a:gd name="T77" fmla="*/ 727 h 2907"/>
                      <a:gd name="T78" fmla="*/ 58 w 3027"/>
                      <a:gd name="T79" fmla="*/ 1118 h 2907"/>
                      <a:gd name="T80" fmla="*/ 233 w 3027"/>
                      <a:gd name="T81" fmla="*/ 1174 h 2907"/>
                      <a:gd name="T82" fmla="*/ 58 w 3027"/>
                      <a:gd name="T83" fmla="*/ 1230 h 2907"/>
                      <a:gd name="T84" fmla="*/ 58 w 3027"/>
                      <a:gd name="T85" fmla="*/ 1118 h 2907"/>
                      <a:gd name="T86" fmla="*/ 58 w 3027"/>
                      <a:gd name="T87" fmla="*/ 1565 h 2907"/>
                      <a:gd name="T88" fmla="*/ 233 w 3027"/>
                      <a:gd name="T89" fmla="*/ 1621 h 2907"/>
                      <a:gd name="T90" fmla="*/ 58 w 3027"/>
                      <a:gd name="T91" fmla="*/ 1677 h 2907"/>
                      <a:gd name="T92" fmla="*/ 58 w 3027"/>
                      <a:gd name="T93" fmla="*/ 1565 h 2907"/>
                      <a:gd name="T94" fmla="*/ 58 w 3027"/>
                      <a:gd name="T95" fmla="*/ 2013 h 2907"/>
                      <a:gd name="T96" fmla="*/ 233 w 3027"/>
                      <a:gd name="T97" fmla="*/ 2069 h 2907"/>
                      <a:gd name="T98" fmla="*/ 58 w 3027"/>
                      <a:gd name="T99" fmla="*/ 2125 h 2907"/>
                      <a:gd name="T100" fmla="*/ 58 w 3027"/>
                      <a:gd name="T101" fmla="*/ 2013 h 2907"/>
                      <a:gd name="T102" fmla="*/ 58 w 3027"/>
                      <a:gd name="T103" fmla="*/ 2460 h 2907"/>
                      <a:gd name="T104" fmla="*/ 233 w 3027"/>
                      <a:gd name="T105" fmla="*/ 2516 h 2907"/>
                      <a:gd name="T106" fmla="*/ 58 w 3027"/>
                      <a:gd name="T107" fmla="*/ 2572 h 2907"/>
                      <a:gd name="T108" fmla="*/ 58 w 3027"/>
                      <a:gd name="T109" fmla="*/ 2460 h 2907"/>
                      <a:gd name="T110" fmla="*/ 58 w 3027"/>
                      <a:gd name="T111" fmla="*/ 2460 h 29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3027" h="2907">
                        <a:moveTo>
                          <a:pt x="2794" y="1670"/>
                        </a:moveTo>
                        <a:cubicBezTo>
                          <a:pt x="2794" y="1335"/>
                          <a:pt x="2794" y="1335"/>
                          <a:pt x="2794" y="1335"/>
                        </a:cubicBezTo>
                        <a:cubicBezTo>
                          <a:pt x="3027" y="1335"/>
                          <a:pt x="3027" y="1335"/>
                          <a:pt x="3027" y="1335"/>
                        </a:cubicBezTo>
                        <a:cubicBezTo>
                          <a:pt x="3027" y="1670"/>
                          <a:pt x="3027" y="1670"/>
                          <a:pt x="3027" y="1670"/>
                        </a:cubicBezTo>
                        <a:cubicBezTo>
                          <a:pt x="2794" y="1670"/>
                          <a:pt x="2794" y="1670"/>
                          <a:pt x="2794" y="1670"/>
                        </a:cubicBezTo>
                        <a:cubicBezTo>
                          <a:pt x="2794" y="1670"/>
                          <a:pt x="2794" y="1670"/>
                          <a:pt x="2794" y="1670"/>
                        </a:cubicBezTo>
                        <a:close/>
                        <a:moveTo>
                          <a:pt x="2794" y="894"/>
                        </a:moveTo>
                        <a:cubicBezTo>
                          <a:pt x="3027" y="894"/>
                          <a:pt x="3027" y="894"/>
                          <a:pt x="3027" y="894"/>
                        </a:cubicBezTo>
                        <a:cubicBezTo>
                          <a:pt x="3027" y="1230"/>
                          <a:pt x="3027" y="1230"/>
                          <a:pt x="3027" y="1230"/>
                        </a:cubicBezTo>
                        <a:cubicBezTo>
                          <a:pt x="2794" y="1230"/>
                          <a:pt x="2794" y="1230"/>
                          <a:pt x="2794" y="1230"/>
                        </a:cubicBezTo>
                        <a:cubicBezTo>
                          <a:pt x="2794" y="894"/>
                          <a:pt x="2794" y="894"/>
                          <a:pt x="2794" y="894"/>
                        </a:cubicBezTo>
                        <a:cubicBezTo>
                          <a:pt x="2794" y="894"/>
                          <a:pt x="2794" y="894"/>
                          <a:pt x="2794" y="894"/>
                        </a:cubicBezTo>
                        <a:close/>
                        <a:moveTo>
                          <a:pt x="2794" y="447"/>
                        </a:moveTo>
                        <a:cubicBezTo>
                          <a:pt x="3027" y="447"/>
                          <a:pt x="3027" y="447"/>
                          <a:pt x="3027" y="447"/>
                        </a:cubicBezTo>
                        <a:cubicBezTo>
                          <a:pt x="3027" y="783"/>
                          <a:pt x="3027" y="783"/>
                          <a:pt x="3027" y="783"/>
                        </a:cubicBezTo>
                        <a:cubicBezTo>
                          <a:pt x="2794" y="783"/>
                          <a:pt x="2794" y="783"/>
                          <a:pt x="2794" y="783"/>
                        </a:cubicBezTo>
                        <a:cubicBezTo>
                          <a:pt x="2794" y="447"/>
                          <a:pt x="2794" y="447"/>
                          <a:pt x="2794" y="447"/>
                        </a:cubicBezTo>
                        <a:cubicBezTo>
                          <a:pt x="2794" y="447"/>
                          <a:pt x="2794" y="447"/>
                          <a:pt x="2794" y="447"/>
                        </a:cubicBezTo>
                        <a:close/>
                        <a:moveTo>
                          <a:pt x="2445" y="2907"/>
                        </a:moveTo>
                        <a:cubicBezTo>
                          <a:pt x="349" y="2907"/>
                          <a:pt x="349" y="2907"/>
                          <a:pt x="349" y="2907"/>
                        </a:cubicBezTo>
                        <a:cubicBezTo>
                          <a:pt x="221" y="2907"/>
                          <a:pt x="116" y="2807"/>
                          <a:pt x="116" y="2684"/>
                        </a:cubicBezTo>
                        <a:cubicBezTo>
                          <a:pt x="175" y="2684"/>
                          <a:pt x="175" y="2684"/>
                          <a:pt x="175" y="2684"/>
                        </a:cubicBezTo>
                        <a:cubicBezTo>
                          <a:pt x="271" y="2684"/>
                          <a:pt x="349" y="2609"/>
                          <a:pt x="349" y="2516"/>
                        </a:cubicBezTo>
                        <a:cubicBezTo>
                          <a:pt x="349" y="2423"/>
                          <a:pt x="271" y="2348"/>
                          <a:pt x="175" y="2348"/>
                        </a:cubicBezTo>
                        <a:cubicBezTo>
                          <a:pt x="116" y="2348"/>
                          <a:pt x="116" y="2348"/>
                          <a:pt x="116" y="2348"/>
                        </a:cubicBezTo>
                        <a:cubicBezTo>
                          <a:pt x="116" y="2236"/>
                          <a:pt x="116" y="2236"/>
                          <a:pt x="116" y="2236"/>
                        </a:cubicBezTo>
                        <a:cubicBezTo>
                          <a:pt x="175" y="2236"/>
                          <a:pt x="175" y="2236"/>
                          <a:pt x="175" y="2236"/>
                        </a:cubicBezTo>
                        <a:cubicBezTo>
                          <a:pt x="271" y="2236"/>
                          <a:pt x="349" y="2161"/>
                          <a:pt x="349" y="2069"/>
                        </a:cubicBezTo>
                        <a:cubicBezTo>
                          <a:pt x="349" y="1976"/>
                          <a:pt x="271" y="1901"/>
                          <a:pt x="175" y="1901"/>
                        </a:cubicBezTo>
                        <a:cubicBezTo>
                          <a:pt x="116" y="1901"/>
                          <a:pt x="116" y="1901"/>
                          <a:pt x="116" y="1901"/>
                        </a:cubicBezTo>
                        <a:cubicBezTo>
                          <a:pt x="116" y="1789"/>
                          <a:pt x="116" y="1789"/>
                          <a:pt x="116" y="1789"/>
                        </a:cubicBezTo>
                        <a:cubicBezTo>
                          <a:pt x="175" y="1789"/>
                          <a:pt x="175" y="1789"/>
                          <a:pt x="175" y="1789"/>
                        </a:cubicBezTo>
                        <a:cubicBezTo>
                          <a:pt x="271" y="1789"/>
                          <a:pt x="349" y="1714"/>
                          <a:pt x="349" y="1621"/>
                        </a:cubicBezTo>
                        <a:cubicBezTo>
                          <a:pt x="349" y="1529"/>
                          <a:pt x="271" y="1454"/>
                          <a:pt x="175" y="1454"/>
                        </a:cubicBezTo>
                        <a:cubicBezTo>
                          <a:pt x="116" y="1454"/>
                          <a:pt x="116" y="1454"/>
                          <a:pt x="116" y="1454"/>
                        </a:cubicBezTo>
                        <a:cubicBezTo>
                          <a:pt x="116" y="1342"/>
                          <a:pt x="116" y="1342"/>
                          <a:pt x="116" y="1342"/>
                        </a:cubicBezTo>
                        <a:cubicBezTo>
                          <a:pt x="175" y="1342"/>
                          <a:pt x="175" y="1342"/>
                          <a:pt x="175" y="1342"/>
                        </a:cubicBezTo>
                        <a:cubicBezTo>
                          <a:pt x="271" y="1342"/>
                          <a:pt x="349" y="1267"/>
                          <a:pt x="349" y="1174"/>
                        </a:cubicBezTo>
                        <a:cubicBezTo>
                          <a:pt x="349" y="1081"/>
                          <a:pt x="271" y="1006"/>
                          <a:pt x="175" y="1006"/>
                        </a:cubicBezTo>
                        <a:cubicBezTo>
                          <a:pt x="116" y="1006"/>
                          <a:pt x="116" y="1006"/>
                          <a:pt x="116" y="1006"/>
                        </a:cubicBezTo>
                        <a:cubicBezTo>
                          <a:pt x="116" y="894"/>
                          <a:pt x="116" y="894"/>
                          <a:pt x="116" y="894"/>
                        </a:cubicBezTo>
                        <a:cubicBezTo>
                          <a:pt x="175" y="894"/>
                          <a:pt x="175" y="894"/>
                          <a:pt x="175" y="894"/>
                        </a:cubicBezTo>
                        <a:cubicBezTo>
                          <a:pt x="271" y="894"/>
                          <a:pt x="349" y="819"/>
                          <a:pt x="349" y="727"/>
                        </a:cubicBezTo>
                        <a:cubicBezTo>
                          <a:pt x="349" y="634"/>
                          <a:pt x="271" y="559"/>
                          <a:pt x="175" y="559"/>
                        </a:cubicBezTo>
                        <a:cubicBezTo>
                          <a:pt x="116" y="559"/>
                          <a:pt x="116" y="559"/>
                          <a:pt x="116" y="559"/>
                        </a:cubicBezTo>
                        <a:cubicBezTo>
                          <a:pt x="116" y="224"/>
                          <a:pt x="116" y="224"/>
                          <a:pt x="116" y="224"/>
                        </a:cubicBezTo>
                        <a:cubicBezTo>
                          <a:pt x="116" y="100"/>
                          <a:pt x="221" y="0"/>
                          <a:pt x="349" y="0"/>
                        </a:cubicBezTo>
                        <a:cubicBezTo>
                          <a:pt x="2445" y="0"/>
                          <a:pt x="2445" y="0"/>
                          <a:pt x="2445" y="0"/>
                        </a:cubicBezTo>
                        <a:cubicBezTo>
                          <a:pt x="2531" y="0"/>
                          <a:pt x="2605" y="45"/>
                          <a:pt x="2645" y="112"/>
                        </a:cubicBezTo>
                        <a:cubicBezTo>
                          <a:pt x="349" y="112"/>
                          <a:pt x="349" y="112"/>
                          <a:pt x="349" y="112"/>
                        </a:cubicBezTo>
                        <a:cubicBezTo>
                          <a:pt x="285" y="112"/>
                          <a:pt x="233" y="162"/>
                          <a:pt x="233" y="224"/>
                        </a:cubicBezTo>
                        <a:cubicBezTo>
                          <a:pt x="233" y="285"/>
                          <a:pt x="285" y="335"/>
                          <a:pt x="349" y="335"/>
                        </a:cubicBezTo>
                        <a:cubicBezTo>
                          <a:pt x="2677" y="335"/>
                          <a:pt x="2677" y="335"/>
                          <a:pt x="2677" y="335"/>
                        </a:cubicBezTo>
                        <a:cubicBezTo>
                          <a:pt x="2677" y="2684"/>
                          <a:pt x="2677" y="2684"/>
                          <a:pt x="2677" y="2684"/>
                        </a:cubicBezTo>
                        <a:cubicBezTo>
                          <a:pt x="2677" y="2807"/>
                          <a:pt x="2573" y="2907"/>
                          <a:pt x="2445" y="2907"/>
                        </a:cubicBezTo>
                        <a:cubicBezTo>
                          <a:pt x="2445" y="2907"/>
                          <a:pt x="2445" y="2907"/>
                          <a:pt x="2445" y="2907"/>
                        </a:cubicBezTo>
                        <a:close/>
                        <a:moveTo>
                          <a:pt x="1455" y="734"/>
                        </a:moveTo>
                        <a:cubicBezTo>
                          <a:pt x="1314" y="734"/>
                          <a:pt x="1200" y="878"/>
                          <a:pt x="1200" y="1055"/>
                        </a:cubicBezTo>
                        <a:cubicBezTo>
                          <a:pt x="1200" y="1233"/>
                          <a:pt x="1314" y="1377"/>
                          <a:pt x="1455" y="1377"/>
                        </a:cubicBezTo>
                        <a:cubicBezTo>
                          <a:pt x="1596" y="1377"/>
                          <a:pt x="1710" y="1233"/>
                          <a:pt x="1710" y="1055"/>
                        </a:cubicBezTo>
                        <a:cubicBezTo>
                          <a:pt x="1710" y="878"/>
                          <a:pt x="1596" y="734"/>
                          <a:pt x="1455" y="734"/>
                        </a:cubicBezTo>
                        <a:cubicBezTo>
                          <a:pt x="1455" y="734"/>
                          <a:pt x="1455" y="734"/>
                          <a:pt x="1455" y="734"/>
                        </a:cubicBezTo>
                        <a:close/>
                        <a:moveTo>
                          <a:pt x="1861" y="1530"/>
                        </a:moveTo>
                        <a:cubicBezTo>
                          <a:pt x="1799" y="1490"/>
                          <a:pt x="1618" y="1464"/>
                          <a:pt x="1618" y="1464"/>
                        </a:cubicBezTo>
                        <a:cubicBezTo>
                          <a:pt x="1618" y="1464"/>
                          <a:pt x="1501" y="1584"/>
                          <a:pt x="1451" y="1584"/>
                        </a:cubicBezTo>
                        <a:cubicBezTo>
                          <a:pt x="1401" y="1584"/>
                          <a:pt x="1284" y="1464"/>
                          <a:pt x="1284" y="1464"/>
                        </a:cubicBezTo>
                        <a:cubicBezTo>
                          <a:pt x="1284" y="1464"/>
                          <a:pt x="1104" y="1490"/>
                          <a:pt x="1041" y="1530"/>
                        </a:cubicBezTo>
                        <a:cubicBezTo>
                          <a:pt x="978" y="1571"/>
                          <a:pt x="951" y="1783"/>
                          <a:pt x="951" y="1783"/>
                        </a:cubicBezTo>
                        <a:cubicBezTo>
                          <a:pt x="1953" y="1783"/>
                          <a:pt x="1953" y="1783"/>
                          <a:pt x="1953" y="1783"/>
                        </a:cubicBezTo>
                        <a:cubicBezTo>
                          <a:pt x="1953" y="1783"/>
                          <a:pt x="1935" y="1578"/>
                          <a:pt x="1861" y="1530"/>
                        </a:cubicBezTo>
                        <a:cubicBezTo>
                          <a:pt x="1861" y="1530"/>
                          <a:pt x="1861" y="1530"/>
                          <a:pt x="1861" y="1530"/>
                        </a:cubicBezTo>
                        <a:close/>
                        <a:moveTo>
                          <a:pt x="233" y="727"/>
                        </a:moveTo>
                        <a:cubicBezTo>
                          <a:pt x="233" y="758"/>
                          <a:pt x="207" y="783"/>
                          <a:pt x="175" y="783"/>
                        </a:cubicBezTo>
                        <a:cubicBezTo>
                          <a:pt x="58" y="783"/>
                          <a:pt x="58" y="783"/>
                          <a:pt x="58" y="783"/>
                        </a:cubicBezTo>
                        <a:cubicBezTo>
                          <a:pt x="26" y="783"/>
                          <a:pt x="0" y="758"/>
                          <a:pt x="0" y="727"/>
                        </a:cubicBezTo>
                        <a:cubicBezTo>
                          <a:pt x="0" y="696"/>
                          <a:pt x="26" y="671"/>
                          <a:pt x="58" y="671"/>
                        </a:cubicBezTo>
                        <a:cubicBezTo>
                          <a:pt x="175" y="671"/>
                          <a:pt x="175" y="671"/>
                          <a:pt x="175" y="671"/>
                        </a:cubicBezTo>
                        <a:cubicBezTo>
                          <a:pt x="207" y="671"/>
                          <a:pt x="233" y="696"/>
                          <a:pt x="233" y="727"/>
                        </a:cubicBezTo>
                        <a:cubicBezTo>
                          <a:pt x="233" y="727"/>
                          <a:pt x="233" y="727"/>
                          <a:pt x="233" y="727"/>
                        </a:cubicBezTo>
                        <a:close/>
                        <a:moveTo>
                          <a:pt x="58" y="1118"/>
                        </a:moveTo>
                        <a:cubicBezTo>
                          <a:pt x="175" y="1118"/>
                          <a:pt x="175" y="1118"/>
                          <a:pt x="175" y="1118"/>
                        </a:cubicBezTo>
                        <a:cubicBezTo>
                          <a:pt x="207" y="1118"/>
                          <a:pt x="233" y="1143"/>
                          <a:pt x="233" y="1174"/>
                        </a:cubicBezTo>
                        <a:cubicBezTo>
                          <a:pt x="233" y="1205"/>
                          <a:pt x="207" y="1230"/>
                          <a:pt x="175" y="1230"/>
                        </a:cubicBezTo>
                        <a:cubicBezTo>
                          <a:pt x="58" y="1230"/>
                          <a:pt x="58" y="1230"/>
                          <a:pt x="58" y="1230"/>
                        </a:cubicBezTo>
                        <a:cubicBezTo>
                          <a:pt x="26" y="1230"/>
                          <a:pt x="0" y="1205"/>
                          <a:pt x="0" y="1174"/>
                        </a:cubicBezTo>
                        <a:cubicBezTo>
                          <a:pt x="0" y="1143"/>
                          <a:pt x="26" y="1118"/>
                          <a:pt x="58" y="1118"/>
                        </a:cubicBezTo>
                        <a:cubicBezTo>
                          <a:pt x="58" y="1118"/>
                          <a:pt x="58" y="1118"/>
                          <a:pt x="58" y="1118"/>
                        </a:cubicBezTo>
                        <a:close/>
                        <a:moveTo>
                          <a:pt x="58" y="1565"/>
                        </a:moveTo>
                        <a:cubicBezTo>
                          <a:pt x="175" y="1565"/>
                          <a:pt x="175" y="1565"/>
                          <a:pt x="175" y="1565"/>
                        </a:cubicBezTo>
                        <a:cubicBezTo>
                          <a:pt x="207" y="1565"/>
                          <a:pt x="233" y="1590"/>
                          <a:pt x="233" y="1621"/>
                        </a:cubicBezTo>
                        <a:cubicBezTo>
                          <a:pt x="233" y="1652"/>
                          <a:pt x="207" y="1677"/>
                          <a:pt x="175" y="1677"/>
                        </a:cubicBezTo>
                        <a:cubicBezTo>
                          <a:pt x="58" y="1677"/>
                          <a:pt x="58" y="1677"/>
                          <a:pt x="58" y="1677"/>
                        </a:cubicBezTo>
                        <a:cubicBezTo>
                          <a:pt x="26" y="1677"/>
                          <a:pt x="0" y="1652"/>
                          <a:pt x="0" y="1621"/>
                        </a:cubicBezTo>
                        <a:cubicBezTo>
                          <a:pt x="0" y="1590"/>
                          <a:pt x="26" y="1565"/>
                          <a:pt x="58" y="1565"/>
                        </a:cubicBezTo>
                        <a:cubicBezTo>
                          <a:pt x="58" y="1565"/>
                          <a:pt x="58" y="1565"/>
                          <a:pt x="58" y="1565"/>
                        </a:cubicBezTo>
                        <a:close/>
                        <a:moveTo>
                          <a:pt x="58" y="2013"/>
                        </a:moveTo>
                        <a:cubicBezTo>
                          <a:pt x="175" y="2013"/>
                          <a:pt x="175" y="2013"/>
                          <a:pt x="175" y="2013"/>
                        </a:cubicBezTo>
                        <a:cubicBezTo>
                          <a:pt x="207" y="2013"/>
                          <a:pt x="233" y="2038"/>
                          <a:pt x="233" y="2069"/>
                        </a:cubicBezTo>
                        <a:cubicBezTo>
                          <a:pt x="233" y="2100"/>
                          <a:pt x="207" y="2125"/>
                          <a:pt x="175" y="2125"/>
                        </a:cubicBezTo>
                        <a:cubicBezTo>
                          <a:pt x="58" y="2125"/>
                          <a:pt x="58" y="2125"/>
                          <a:pt x="58" y="2125"/>
                        </a:cubicBezTo>
                        <a:cubicBezTo>
                          <a:pt x="26" y="2125"/>
                          <a:pt x="0" y="2100"/>
                          <a:pt x="0" y="2069"/>
                        </a:cubicBezTo>
                        <a:cubicBezTo>
                          <a:pt x="0" y="2038"/>
                          <a:pt x="26" y="2013"/>
                          <a:pt x="58" y="2013"/>
                        </a:cubicBezTo>
                        <a:cubicBezTo>
                          <a:pt x="58" y="2013"/>
                          <a:pt x="58" y="2013"/>
                          <a:pt x="58" y="2013"/>
                        </a:cubicBezTo>
                        <a:close/>
                        <a:moveTo>
                          <a:pt x="58" y="2460"/>
                        </a:moveTo>
                        <a:cubicBezTo>
                          <a:pt x="175" y="2460"/>
                          <a:pt x="175" y="2460"/>
                          <a:pt x="175" y="2460"/>
                        </a:cubicBezTo>
                        <a:cubicBezTo>
                          <a:pt x="207" y="2460"/>
                          <a:pt x="233" y="2485"/>
                          <a:pt x="233" y="2516"/>
                        </a:cubicBezTo>
                        <a:cubicBezTo>
                          <a:pt x="233" y="2547"/>
                          <a:pt x="207" y="2572"/>
                          <a:pt x="175" y="2572"/>
                        </a:cubicBezTo>
                        <a:cubicBezTo>
                          <a:pt x="58" y="2572"/>
                          <a:pt x="58" y="2572"/>
                          <a:pt x="58" y="2572"/>
                        </a:cubicBezTo>
                        <a:cubicBezTo>
                          <a:pt x="26" y="2572"/>
                          <a:pt x="0" y="2547"/>
                          <a:pt x="0" y="2516"/>
                        </a:cubicBezTo>
                        <a:cubicBezTo>
                          <a:pt x="0" y="2485"/>
                          <a:pt x="26" y="2460"/>
                          <a:pt x="58" y="2460"/>
                        </a:cubicBezTo>
                        <a:cubicBezTo>
                          <a:pt x="58" y="2460"/>
                          <a:pt x="58" y="2460"/>
                          <a:pt x="58" y="2460"/>
                        </a:cubicBezTo>
                        <a:close/>
                        <a:moveTo>
                          <a:pt x="58" y="2460"/>
                        </a:moveTo>
                        <a:cubicBezTo>
                          <a:pt x="58" y="2460"/>
                          <a:pt x="58" y="2460"/>
                          <a:pt x="58" y="2460"/>
                        </a:cubicBezTo>
                      </a:path>
                    </a:pathLst>
                  </a:custGeom>
                  <a:solidFill>
                    <a:srgbClr val="1A94BC">
                      <a:alpha val="70000"/>
                    </a:srgb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/>
                    </a:endParaRPr>
                  </a:p>
                </p:txBody>
              </p:sp>
              <p:sp>
                <p:nvSpPr>
                  <p:cNvPr id="17" name="i$ḻídê"/>
                  <p:cNvSpPr/>
                  <p:nvPr/>
                </p:nvSpPr>
                <p:spPr>
                  <a:xfrm>
                    <a:off x="7582114" y="3348808"/>
                    <a:ext cx="963211" cy="295237"/>
                  </a:xfrm>
                  <a:prstGeom prst="rect">
                    <a:avLst/>
                  </a:prstGeom>
                </p:spPr>
                <p:txBody>
                  <a:bodyPr wrap="none" anchor="ctr">
                    <a:norm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9pPr>
                  </a:lstStyle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kumimoji="0" lang="zh-CN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/>
                      </a:rPr>
                      <a:t>标题文字添加</a:t>
                    </a:r>
                    <a:endParaRPr kumimoji="0" lang="en-US" altLang="zh-CN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/>
                    </a:endParaRPr>
                  </a:p>
                </p:txBody>
              </p:sp>
            </p:grpSp>
          </p:grpSp>
          <p:cxnSp>
            <p:nvCxnSpPr>
              <p:cNvPr id="11" name="直接连接符 10"/>
              <p:cNvCxnSpPr/>
              <p:nvPr/>
            </p:nvCxnSpPr>
            <p:spPr>
              <a:xfrm flipH="1">
                <a:off x="9197611" y="2078827"/>
                <a:ext cx="560242" cy="1795581"/>
              </a:xfrm>
              <a:prstGeom prst="line">
                <a:avLst/>
              </a:prstGeom>
              <a:solidFill>
                <a:srgbClr val="235787">
                  <a:lumMod val="40000"/>
                  <a:lumOff val="60000"/>
                  <a:alpha val="57000"/>
                </a:srgbClr>
              </a:solidFill>
              <a:ln w="3175" cap="flat" cmpd="sng" algn="ctr">
                <a:solidFill>
                  <a:srgbClr val="000000">
                    <a:lumMod val="50000"/>
                    <a:lumOff val="50000"/>
                    <a:alpha val="56000"/>
                  </a:srgbClr>
                </a:solidFill>
                <a:prstDash val="solid"/>
                <a:miter lim="800000"/>
              </a:ln>
              <a:effectLst>
                <a:innerShdw blurRad="114300">
                  <a:prstClr val="black">
                    <a:alpha val="10000"/>
                  </a:prstClr>
                </a:innerShdw>
              </a:effectLst>
            </p:spPr>
          </p:cxnSp>
        </p:grpSp>
        <p:sp>
          <p:nvSpPr>
            <p:cNvPr id="4" name="iṩļïďê"/>
            <p:cNvSpPr/>
            <p:nvPr/>
          </p:nvSpPr>
          <p:spPr bwMode="auto">
            <a:xfrm>
              <a:off x="4367946" y="3874408"/>
              <a:ext cx="2327132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5" name="ïṡ1iḑé"/>
            <p:cNvSpPr/>
            <p:nvPr/>
          </p:nvSpPr>
          <p:spPr bwMode="auto">
            <a:xfrm>
              <a:off x="6811532" y="3881702"/>
              <a:ext cx="2327132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6" name="íṩľíḑê"/>
            <p:cNvSpPr/>
            <p:nvPr/>
          </p:nvSpPr>
          <p:spPr bwMode="auto">
            <a:xfrm>
              <a:off x="9255118" y="3881701"/>
              <a:ext cx="2327132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3e908547-8c33-4f16-af9f-761563c29e2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853557" y="1674000"/>
            <a:ext cx="10484887" cy="3876110"/>
            <a:chOff x="853557" y="1674000"/>
            <a:chExt cx="10484887" cy="3876110"/>
          </a:xfrm>
        </p:grpSpPr>
        <p:sp>
          <p:nvSpPr>
            <p:cNvPr id="3" name="îş1ïďe"/>
            <p:cNvSpPr/>
            <p:nvPr/>
          </p:nvSpPr>
          <p:spPr bwMode="auto">
            <a:xfrm>
              <a:off x="1271556" y="1674000"/>
              <a:ext cx="9648889" cy="2683201"/>
            </a:xfrm>
            <a:custGeom>
              <a:avLst/>
              <a:gdLst>
                <a:gd name="T0" fmla="+- 0 10799 137"/>
                <a:gd name="T1" fmla="*/ T0 w 21325"/>
                <a:gd name="T2" fmla="*/ 10297 h 20595"/>
                <a:gd name="T3" fmla="+- 0 10799 137"/>
                <a:gd name="T4" fmla="*/ T3 w 21325"/>
                <a:gd name="T5" fmla="*/ 10297 h 20595"/>
                <a:gd name="T6" fmla="+- 0 10799 137"/>
                <a:gd name="T7" fmla="*/ T6 w 21325"/>
                <a:gd name="T8" fmla="*/ 10297 h 20595"/>
                <a:gd name="T9" fmla="+- 0 10799 137"/>
                <a:gd name="T10" fmla="*/ T9 w 21325"/>
                <a:gd name="T11" fmla="*/ 10297 h 20595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25" h="20595">
                  <a:moveTo>
                    <a:pt x="7460" y="0"/>
                  </a:moveTo>
                  <a:cubicBezTo>
                    <a:pt x="6701" y="0"/>
                    <a:pt x="5943" y="1004"/>
                    <a:pt x="5364" y="3015"/>
                  </a:cubicBezTo>
                  <a:cubicBezTo>
                    <a:pt x="5216" y="3528"/>
                    <a:pt x="5088" y="4082"/>
                    <a:pt x="4978" y="4666"/>
                  </a:cubicBezTo>
                  <a:cubicBezTo>
                    <a:pt x="4802" y="5522"/>
                    <a:pt x="4623" y="6511"/>
                    <a:pt x="4433" y="7355"/>
                  </a:cubicBezTo>
                  <a:cubicBezTo>
                    <a:pt x="4291" y="7986"/>
                    <a:pt x="4091" y="8422"/>
                    <a:pt x="3868" y="8636"/>
                  </a:cubicBezTo>
                  <a:cubicBezTo>
                    <a:pt x="3543" y="8949"/>
                    <a:pt x="3237" y="8788"/>
                    <a:pt x="2957" y="8196"/>
                  </a:cubicBezTo>
                  <a:cubicBezTo>
                    <a:pt x="2717" y="7690"/>
                    <a:pt x="2519" y="6882"/>
                    <a:pt x="2273" y="6452"/>
                  </a:cubicBezTo>
                  <a:cubicBezTo>
                    <a:pt x="1721" y="4949"/>
                    <a:pt x="920" y="5076"/>
                    <a:pt x="412" y="6842"/>
                  </a:cubicBezTo>
                  <a:cubicBezTo>
                    <a:pt x="-137" y="8749"/>
                    <a:pt x="-137" y="11844"/>
                    <a:pt x="412" y="13751"/>
                  </a:cubicBezTo>
                  <a:cubicBezTo>
                    <a:pt x="961" y="15659"/>
                    <a:pt x="1852" y="15659"/>
                    <a:pt x="2401" y="13751"/>
                  </a:cubicBezTo>
                  <a:cubicBezTo>
                    <a:pt x="2424" y="13672"/>
                    <a:pt x="2444" y="13587"/>
                    <a:pt x="2465" y="13503"/>
                  </a:cubicBezTo>
                  <a:cubicBezTo>
                    <a:pt x="2512" y="13392"/>
                    <a:pt x="2559" y="13278"/>
                    <a:pt x="2605" y="13164"/>
                  </a:cubicBezTo>
                  <a:cubicBezTo>
                    <a:pt x="2877" y="12500"/>
                    <a:pt x="3169" y="11842"/>
                    <a:pt x="3508" y="11816"/>
                  </a:cubicBezTo>
                  <a:cubicBezTo>
                    <a:pt x="4045" y="11775"/>
                    <a:pt x="4450" y="13254"/>
                    <a:pt x="4790" y="14750"/>
                  </a:cubicBezTo>
                  <a:cubicBezTo>
                    <a:pt x="4931" y="15771"/>
                    <a:pt x="5120" y="16732"/>
                    <a:pt x="5364" y="17578"/>
                  </a:cubicBezTo>
                  <a:cubicBezTo>
                    <a:pt x="6521" y="21599"/>
                    <a:pt x="8399" y="21599"/>
                    <a:pt x="9557" y="17578"/>
                  </a:cubicBezTo>
                  <a:cubicBezTo>
                    <a:pt x="9601" y="17424"/>
                    <a:pt x="9643" y="17265"/>
                    <a:pt x="9684" y="17104"/>
                  </a:cubicBezTo>
                  <a:cubicBezTo>
                    <a:pt x="10226" y="15788"/>
                    <a:pt x="10609" y="13433"/>
                    <a:pt x="11267" y="12762"/>
                  </a:cubicBezTo>
                  <a:cubicBezTo>
                    <a:pt x="11933" y="12084"/>
                    <a:pt x="12577" y="13243"/>
                    <a:pt x="13119" y="14575"/>
                  </a:cubicBezTo>
                  <a:cubicBezTo>
                    <a:pt x="13319" y="15068"/>
                    <a:pt x="13514" y="15594"/>
                    <a:pt x="13724" y="16048"/>
                  </a:cubicBezTo>
                  <a:cubicBezTo>
                    <a:pt x="14395" y="17738"/>
                    <a:pt x="15294" y="17839"/>
                    <a:pt x="15993" y="16344"/>
                  </a:cubicBezTo>
                  <a:lnTo>
                    <a:pt x="15993" y="16388"/>
                  </a:lnTo>
                  <a:cubicBezTo>
                    <a:pt x="16008" y="16345"/>
                    <a:pt x="16022" y="16299"/>
                    <a:pt x="16036" y="16255"/>
                  </a:cubicBezTo>
                  <a:cubicBezTo>
                    <a:pt x="16154" y="15989"/>
                    <a:pt x="16265" y="15679"/>
                    <a:pt x="16368" y="15321"/>
                  </a:cubicBezTo>
                  <a:cubicBezTo>
                    <a:pt x="16431" y="15103"/>
                    <a:pt x="16487" y="14870"/>
                    <a:pt x="16540" y="14632"/>
                  </a:cubicBezTo>
                  <a:cubicBezTo>
                    <a:pt x="16575" y="14515"/>
                    <a:pt x="16611" y="14401"/>
                    <a:pt x="16645" y="14282"/>
                  </a:cubicBezTo>
                  <a:cubicBezTo>
                    <a:pt x="16984" y="13107"/>
                    <a:pt x="17343" y="11817"/>
                    <a:pt x="17817" y="11816"/>
                  </a:cubicBezTo>
                  <a:cubicBezTo>
                    <a:pt x="18157" y="11815"/>
                    <a:pt x="18449" y="12494"/>
                    <a:pt x="18720" y="13164"/>
                  </a:cubicBezTo>
                  <a:cubicBezTo>
                    <a:pt x="18767" y="13280"/>
                    <a:pt x="18813" y="13395"/>
                    <a:pt x="18861" y="13508"/>
                  </a:cubicBezTo>
                  <a:cubicBezTo>
                    <a:pt x="18881" y="13590"/>
                    <a:pt x="18902" y="13673"/>
                    <a:pt x="18924" y="13751"/>
                  </a:cubicBezTo>
                  <a:cubicBezTo>
                    <a:pt x="19473" y="15659"/>
                    <a:pt x="20364" y="15659"/>
                    <a:pt x="20913" y="13751"/>
                  </a:cubicBezTo>
                  <a:cubicBezTo>
                    <a:pt x="21463" y="11844"/>
                    <a:pt x="21463" y="8749"/>
                    <a:pt x="20913" y="6842"/>
                  </a:cubicBezTo>
                  <a:cubicBezTo>
                    <a:pt x="20405" y="5076"/>
                    <a:pt x="19604" y="4949"/>
                    <a:pt x="19052" y="6452"/>
                  </a:cubicBezTo>
                  <a:cubicBezTo>
                    <a:pt x="18805" y="6879"/>
                    <a:pt x="18606" y="7682"/>
                    <a:pt x="18368" y="8196"/>
                  </a:cubicBezTo>
                  <a:cubicBezTo>
                    <a:pt x="18088" y="8801"/>
                    <a:pt x="17781" y="8993"/>
                    <a:pt x="17457" y="8636"/>
                  </a:cubicBezTo>
                  <a:cubicBezTo>
                    <a:pt x="17243" y="8400"/>
                    <a:pt x="17054" y="7922"/>
                    <a:pt x="16892" y="7355"/>
                  </a:cubicBezTo>
                  <a:cubicBezTo>
                    <a:pt x="16806" y="7055"/>
                    <a:pt x="16727" y="6740"/>
                    <a:pt x="16642" y="6456"/>
                  </a:cubicBezTo>
                  <a:cubicBezTo>
                    <a:pt x="16564" y="6037"/>
                    <a:pt x="16474" y="5639"/>
                    <a:pt x="16368" y="5272"/>
                  </a:cubicBezTo>
                  <a:cubicBezTo>
                    <a:pt x="15619" y="2669"/>
                    <a:pt x="14432" y="2508"/>
                    <a:pt x="13628" y="4789"/>
                  </a:cubicBezTo>
                  <a:cubicBezTo>
                    <a:pt x="13546" y="4942"/>
                    <a:pt x="13465" y="5101"/>
                    <a:pt x="13386" y="5272"/>
                  </a:cubicBezTo>
                  <a:cubicBezTo>
                    <a:pt x="12852" y="6421"/>
                    <a:pt x="12348" y="8048"/>
                    <a:pt x="11685" y="8121"/>
                  </a:cubicBezTo>
                  <a:cubicBezTo>
                    <a:pt x="11111" y="8184"/>
                    <a:pt x="10652" y="7089"/>
                    <a:pt x="10263" y="5658"/>
                  </a:cubicBezTo>
                  <a:cubicBezTo>
                    <a:pt x="10080" y="4985"/>
                    <a:pt x="9913" y="4244"/>
                    <a:pt x="9722" y="3643"/>
                  </a:cubicBezTo>
                  <a:cubicBezTo>
                    <a:pt x="9670" y="3428"/>
                    <a:pt x="9615" y="3217"/>
                    <a:pt x="9557" y="3015"/>
                  </a:cubicBezTo>
                  <a:cubicBezTo>
                    <a:pt x="8978" y="1004"/>
                    <a:pt x="8219" y="0"/>
                    <a:pt x="7460" y="0"/>
                  </a:cubicBezTo>
                  <a:close/>
                  <a:moveTo>
                    <a:pt x="7460" y="2478"/>
                  </a:moveTo>
                  <a:cubicBezTo>
                    <a:pt x="8043" y="2478"/>
                    <a:pt x="8625" y="3248"/>
                    <a:pt x="9070" y="4792"/>
                  </a:cubicBezTo>
                  <a:cubicBezTo>
                    <a:pt x="9959" y="7878"/>
                    <a:pt x="9959" y="12884"/>
                    <a:pt x="9070" y="15971"/>
                  </a:cubicBezTo>
                  <a:cubicBezTo>
                    <a:pt x="8181" y="19058"/>
                    <a:pt x="6740" y="19058"/>
                    <a:pt x="5851" y="15971"/>
                  </a:cubicBezTo>
                  <a:cubicBezTo>
                    <a:pt x="4962" y="12884"/>
                    <a:pt x="4962" y="7878"/>
                    <a:pt x="5851" y="4792"/>
                  </a:cubicBezTo>
                  <a:cubicBezTo>
                    <a:pt x="6295" y="3248"/>
                    <a:pt x="6878" y="2478"/>
                    <a:pt x="7460" y="2478"/>
                  </a:cubicBezTo>
                  <a:close/>
                  <a:moveTo>
                    <a:pt x="14921" y="5071"/>
                  </a:moveTo>
                  <a:cubicBezTo>
                    <a:pt x="15307" y="5071"/>
                    <a:pt x="15692" y="5581"/>
                    <a:pt x="15985" y="6602"/>
                  </a:cubicBezTo>
                  <a:cubicBezTo>
                    <a:pt x="16573" y="8642"/>
                    <a:pt x="16573" y="11951"/>
                    <a:pt x="15985" y="13992"/>
                  </a:cubicBezTo>
                  <a:cubicBezTo>
                    <a:pt x="15398" y="16032"/>
                    <a:pt x="14445" y="16032"/>
                    <a:pt x="13857" y="13992"/>
                  </a:cubicBezTo>
                  <a:cubicBezTo>
                    <a:pt x="13270" y="11951"/>
                    <a:pt x="13270" y="8642"/>
                    <a:pt x="13857" y="6602"/>
                  </a:cubicBezTo>
                  <a:cubicBezTo>
                    <a:pt x="14151" y="5581"/>
                    <a:pt x="14536" y="5071"/>
                    <a:pt x="14921" y="5071"/>
                  </a:cubicBezTo>
                  <a:close/>
                  <a:moveTo>
                    <a:pt x="1407" y="6850"/>
                  </a:moveTo>
                  <a:cubicBezTo>
                    <a:pt x="1667" y="6850"/>
                    <a:pt x="1927" y="7194"/>
                    <a:pt x="2126" y="7884"/>
                  </a:cubicBezTo>
                  <a:cubicBezTo>
                    <a:pt x="2523" y="9264"/>
                    <a:pt x="2523" y="11502"/>
                    <a:pt x="2126" y="12882"/>
                  </a:cubicBezTo>
                  <a:cubicBezTo>
                    <a:pt x="1729" y="14262"/>
                    <a:pt x="1084" y="14262"/>
                    <a:pt x="687" y="12882"/>
                  </a:cubicBezTo>
                  <a:cubicBezTo>
                    <a:pt x="290" y="11502"/>
                    <a:pt x="290" y="9264"/>
                    <a:pt x="687" y="7884"/>
                  </a:cubicBezTo>
                  <a:cubicBezTo>
                    <a:pt x="886" y="7194"/>
                    <a:pt x="1146" y="6850"/>
                    <a:pt x="1407" y="6850"/>
                  </a:cubicBezTo>
                  <a:close/>
                  <a:moveTo>
                    <a:pt x="19918" y="6850"/>
                  </a:moveTo>
                  <a:cubicBezTo>
                    <a:pt x="20179" y="6850"/>
                    <a:pt x="20439" y="7194"/>
                    <a:pt x="20638" y="7884"/>
                  </a:cubicBezTo>
                  <a:cubicBezTo>
                    <a:pt x="21035" y="9264"/>
                    <a:pt x="21035" y="11502"/>
                    <a:pt x="20638" y="12882"/>
                  </a:cubicBezTo>
                  <a:cubicBezTo>
                    <a:pt x="20241" y="14262"/>
                    <a:pt x="19596" y="14262"/>
                    <a:pt x="19199" y="12882"/>
                  </a:cubicBezTo>
                  <a:cubicBezTo>
                    <a:pt x="18802" y="11502"/>
                    <a:pt x="18802" y="9264"/>
                    <a:pt x="19199" y="7884"/>
                  </a:cubicBezTo>
                  <a:cubicBezTo>
                    <a:pt x="19398" y="7194"/>
                    <a:pt x="19658" y="6850"/>
                    <a:pt x="19918" y="6850"/>
                  </a:cubicBezTo>
                  <a:close/>
                </a:path>
              </a:pathLst>
            </a:custGeom>
            <a:solidFill>
              <a:srgbClr val="D7D5D6">
                <a:alpha val="6169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4" name="ïṥļïḑé"/>
            <p:cNvSpPr/>
            <p:nvPr/>
          </p:nvSpPr>
          <p:spPr bwMode="auto">
            <a:xfrm flipH="1">
              <a:off x="1573416" y="2692471"/>
              <a:ext cx="668346" cy="668346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1A94BC">
                <a:alpha val="70000"/>
              </a:srgbClr>
            </a:solidFill>
            <a:ln>
              <a:noFill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5" name="ïṥľiḋè"/>
            <p:cNvSpPr/>
            <p:nvPr/>
          </p:nvSpPr>
          <p:spPr bwMode="auto">
            <a:xfrm>
              <a:off x="3842684" y="2222093"/>
              <a:ext cx="1608284" cy="1608284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1A94BC">
                <a:alpha val="70000"/>
              </a:srgbClr>
            </a:solidFill>
            <a:ln>
              <a:solidFill>
                <a:srgbClr val="00A695"/>
              </a:solidFill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6" name="ïśļíḑè"/>
            <p:cNvSpPr/>
            <p:nvPr/>
          </p:nvSpPr>
          <p:spPr bwMode="auto">
            <a:xfrm>
              <a:off x="7511634" y="2504320"/>
              <a:ext cx="1022561" cy="1021743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1A94BC">
                <a:alpha val="70000"/>
              </a:srgbClr>
            </a:solidFill>
            <a:ln>
              <a:solidFill>
                <a:srgbClr val="00A695"/>
              </a:solidFill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7" name="işḷïḑé"/>
            <p:cNvSpPr/>
            <p:nvPr/>
          </p:nvSpPr>
          <p:spPr bwMode="auto">
            <a:xfrm>
              <a:off x="9950239" y="2692471"/>
              <a:ext cx="668346" cy="668346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1A94BC">
                <a:alpha val="70000"/>
              </a:srgbClr>
            </a:solidFill>
            <a:ln>
              <a:noFill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8" name="ísļïďe"/>
            <p:cNvSpPr/>
            <p:nvPr/>
          </p:nvSpPr>
          <p:spPr bwMode="auto">
            <a:xfrm>
              <a:off x="1794290" y="2890439"/>
              <a:ext cx="227418" cy="24950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15882" y="21600"/>
                  </a:lnTo>
                  <a:lnTo>
                    <a:pt x="15882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  <a:moveTo>
                    <a:pt x="13658" y="21600"/>
                  </a:moveTo>
                  <a:lnTo>
                    <a:pt x="7941" y="21600"/>
                  </a:lnTo>
                  <a:lnTo>
                    <a:pt x="7941" y="9983"/>
                  </a:lnTo>
                  <a:lnTo>
                    <a:pt x="13658" y="9983"/>
                  </a:lnTo>
                  <a:cubicBezTo>
                    <a:pt x="13658" y="9983"/>
                    <a:pt x="13658" y="21600"/>
                    <a:pt x="13658" y="21600"/>
                  </a:cubicBezTo>
                  <a:close/>
                  <a:moveTo>
                    <a:pt x="5717" y="21600"/>
                  </a:moveTo>
                  <a:lnTo>
                    <a:pt x="0" y="21600"/>
                  </a:lnTo>
                  <a:lnTo>
                    <a:pt x="0" y="5989"/>
                  </a:lnTo>
                  <a:lnTo>
                    <a:pt x="5717" y="5989"/>
                  </a:lnTo>
                  <a:cubicBezTo>
                    <a:pt x="5717" y="5989"/>
                    <a:pt x="5717" y="21600"/>
                    <a:pt x="5717" y="216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9" name="iŝḷîḑe"/>
            <p:cNvSpPr/>
            <p:nvPr/>
          </p:nvSpPr>
          <p:spPr bwMode="auto">
            <a:xfrm>
              <a:off x="7855215" y="2847901"/>
              <a:ext cx="335400" cy="335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277" y="9428"/>
                  </a:moveTo>
                  <a:lnTo>
                    <a:pt x="12277" y="0"/>
                  </a:lnTo>
                  <a:cubicBezTo>
                    <a:pt x="17448" y="0"/>
                    <a:pt x="21599" y="4151"/>
                    <a:pt x="21599" y="9322"/>
                  </a:cubicBezTo>
                  <a:cubicBezTo>
                    <a:pt x="21599" y="9357"/>
                    <a:pt x="21599" y="9392"/>
                    <a:pt x="21599" y="9428"/>
                  </a:cubicBezTo>
                  <a:cubicBezTo>
                    <a:pt x="21599" y="9428"/>
                    <a:pt x="12277" y="9428"/>
                    <a:pt x="12277" y="9428"/>
                  </a:cubicBezTo>
                  <a:close/>
                  <a:moveTo>
                    <a:pt x="18680" y="12383"/>
                  </a:moveTo>
                  <a:cubicBezTo>
                    <a:pt x="18680" y="12312"/>
                    <a:pt x="18680" y="12277"/>
                    <a:pt x="18680" y="12277"/>
                  </a:cubicBezTo>
                  <a:cubicBezTo>
                    <a:pt x="18680" y="17448"/>
                    <a:pt x="14493" y="21599"/>
                    <a:pt x="9322" y="21599"/>
                  </a:cubicBezTo>
                  <a:cubicBezTo>
                    <a:pt x="4151" y="21599"/>
                    <a:pt x="0" y="17448"/>
                    <a:pt x="0" y="12277"/>
                  </a:cubicBezTo>
                  <a:cubicBezTo>
                    <a:pt x="0" y="7106"/>
                    <a:pt x="4151" y="2919"/>
                    <a:pt x="9322" y="2919"/>
                  </a:cubicBezTo>
                  <a:lnTo>
                    <a:pt x="9322" y="12383"/>
                  </a:lnTo>
                  <a:cubicBezTo>
                    <a:pt x="9322" y="12383"/>
                    <a:pt x="18680" y="12383"/>
                    <a:pt x="18680" y="123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0" name="îśļidè"/>
            <p:cNvSpPr/>
            <p:nvPr/>
          </p:nvSpPr>
          <p:spPr bwMode="auto">
            <a:xfrm>
              <a:off x="4388323" y="2785729"/>
              <a:ext cx="517007" cy="4810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188" y="12491"/>
                  </a:moveTo>
                  <a:lnTo>
                    <a:pt x="19188" y="9719"/>
                  </a:lnTo>
                  <a:lnTo>
                    <a:pt x="16141" y="9719"/>
                  </a:lnTo>
                  <a:lnTo>
                    <a:pt x="16141" y="12491"/>
                  </a:lnTo>
                  <a:cubicBezTo>
                    <a:pt x="16141" y="12491"/>
                    <a:pt x="19188" y="12491"/>
                    <a:pt x="19188" y="12491"/>
                  </a:cubicBezTo>
                  <a:close/>
                  <a:moveTo>
                    <a:pt x="19188" y="6551"/>
                  </a:moveTo>
                  <a:lnTo>
                    <a:pt x="16141" y="6299"/>
                  </a:lnTo>
                  <a:lnTo>
                    <a:pt x="16141" y="8891"/>
                  </a:lnTo>
                  <a:lnTo>
                    <a:pt x="19188" y="8891"/>
                  </a:lnTo>
                  <a:cubicBezTo>
                    <a:pt x="19188" y="8891"/>
                    <a:pt x="19188" y="6551"/>
                    <a:pt x="19188" y="6551"/>
                  </a:cubicBezTo>
                  <a:close/>
                  <a:moveTo>
                    <a:pt x="18217" y="16775"/>
                  </a:moveTo>
                  <a:cubicBezTo>
                    <a:pt x="17011" y="16775"/>
                    <a:pt x="16007" y="17855"/>
                    <a:pt x="16007" y="19188"/>
                  </a:cubicBezTo>
                  <a:cubicBezTo>
                    <a:pt x="16007" y="20519"/>
                    <a:pt x="17011" y="21599"/>
                    <a:pt x="18217" y="21599"/>
                  </a:cubicBezTo>
                  <a:cubicBezTo>
                    <a:pt x="19456" y="21599"/>
                    <a:pt x="20460" y="20519"/>
                    <a:pt x="20460" y="19188"/>
                  </a:cubicBezTo>
                  <a:cubicBezTo>
                    <a:pt x="20427" y="17855"/>
                    <a:pt x="19456" y="16775"/>
                    <a:pt x="18217" y="16775"/>
                  </a:cubicBezTo>
                  <a:close/>
                  <a:moveTo>
                    <a:pt x="11720" y="9719"/>
                  </a:moveTo>
                  <a:lnTo>
                    <a:pt x="11720" y="12491"/>
                  </a:lnTo>
                  <a:lnTo>
                    <a:pt x="15069" y="12491"/>
                  </a:lnTo>
                  <a:lnTo>
                    <a:pt x="15069" y="9719"/>
                  </a:lnTo>
                  <a:cubicBezTo>
                    <a:pt x="15069" y="9719"/>
                    <a:pt x="11720" y="9719"/>
                    <a:pt x="11720" y="9719"/>
                  </a:cubicBezTo>
                  <a:close/>
                  <a:moveTo>
                    <a:pt x="15069" y="8891"/>
                  </a:moveTo>
                  <a:lnTo>
                    <a:pt x="15069" y="6228"/>
                  </a:lnTo>
                  <a:lnTo>
                    <a:pt x="11720" y="5975"/>
                  </a:lnTo>
                  <a:lnTo>
                    <a:pt x="11720" y="8891"/>
                  </a:lnTo>
                  <a:cubicBezTo>
                    <a:pt x="11720" y="8891"/>
                    <a:pt x="15069" y="8891"/>
                    <a:pt x="15069" y="8891"/>
                  </a:cubicBezTo>
                  <a:close/>
                  <a:moveTo>
                    <a:pt x="8438" y="12491"/>
                  </a:moveTo>
                  <a:lnTo>
                    <a:pt x="10649" y="12491"/>
                  </a:lnTo>
                  <a:lnTo>
                    <a:pt x="10649" y="9719"/>
                  </a:lnTo>
                  <a:lnTo>
                    <a:pt x="7635" y="9719"/>
                  </a:lnTo>
                  <a:cubicBezTo>
                    <a:pt x="7635" y="9719"/>
                    <a:pt x="8438" y="12491"/>
                    <a:pt x="8438" y="12491"/>
                  </a:cubicBezTo>
                  <a:close/>
                  <a:moveTo>
                    <a:pt x="6362" y="5616"/>
                  </a:moveTo>
                  <a:lnTo>
                    <a:pt x="7367" y="8891"/>
                  </a:lnTo>
                  <a:lnTo>
                    <a:pt x="10649" y="8891"/>
                  </a:lnTo>
                  <a:lnTo>
                    <a:pt x="10649" y="5904"/>
                  </a:lnTo>
                  <a:cubicBezTo>
                    <a:pt x="10649" y="5904"/>
                    <a:pt x="6362" y="5616"/>
                    <a:pt x="6362" y="5616"/>
                  </a:cubicBezTo>
                  <a:close/>
                  <a:moveTo>
                    <a:pt x="7367" y="16775"/>
                  </a:moveTo>
                  <a:cubicBezTo>
                    <a:pt x="6127" y="16775"/>
                    <a:pt x="5124" y="17855"/>
                    <a:pt x="5124" y="19188"/>
                  </a:cubicBezTo>
                  <a:cubicBezTo>
                    <a:pt x="5124" y="20519"/>
                    <a:pt x="6127" y="21599"/>
                    <a:pt x="7367" y="21599"/>
                  </a:cubicBezTo>
                  <a:cubicBezTo>
                    <a:pt x="8606" y="21599"/>
                    <a:pt x="9610" y="20519"/>
                    <a:pt x="9610" y="19188"/>
                  </a:cubicBezTo>
                  <a:cubicBezTo>
                    <a:pt x="9610" y="17855"/>
                    <a:pt x="8606" y="16775"/>
                    <a:pt x="7367" y="16775"/>
                  </a:cubicBezTo>
                  <a:close/>
                  <a:moveTo>
                    <a:pt x="21599" y="5508"/>
                  </a:moveTo>
                  <a:lnTo>
                    <a:pt x="21599" y="13607"/>
                  </a:lnTo>
                  <a:cubicBezTo>
                    <a:pt x="21599" y="14436"/>
                    <a:pt x="20996" y="15083"/>
                    <a:pt x="20226" y="15083"/>
                  </a:cubicBezTo>
                  <a:lnTo>
                    <a:pt x="7434" y="15083"/>
                  </a:lnTo>
                  <a:cubicBezTo>
                    <a:pt x="6797" y="15083"/>
                    <a:pt x="6228" y="14543"/>
                    <a:pt x="6127" y="13860"/>
                  </a:cubicBezTo>
                  <a:lnTo>
                    <a:pt x="3750" y="4715"/>
                  </a:lnTo>
                  <a:cubicBezTo>
                    <a:pt x="3750" y="4715"/>
                    <a:pt x="3348" y="3060"/>
                    <a:pt x="2645" y="2843"/>
                  </a:cubicBezTo>
                  <a:cubicBezTo>
                    <a:pt x="1540" y="2519"/>
                    <a:pt x="0" y="3168"/>
                    <a:pt x="0" y="1259"/>
                  </a:cubicBezTo>
                  <a:cubicBezTo>
                    <a:pt x="0" y="36"/>
                    <a:pt x="1037" y="36"/>
                    <a:pt x="1037" y="36"/>
                  </a:cubicBezTo>
                  <a:cubicBezTo>
                    <a:pt x="1071" y="36"/>
                    <a:pt x="1272" y="0"/>
                    <a:pt x="1540" y="0"/>
                  </a:cubicBezTo>
                  <a:cubicBezTo>
                    <a:pt x="3147" y="0"/>
                    <a:pt x="5056" y="647"/>
                    <a:pt x="5793" y="2951"/>
                  </a:cubicBezTo>
                  <a:lnTo>
                    <a:pt x="20293" y="4068"/>
                  </a:lnTo>
                  <a:cubicBezTo>
                    <a:pt x="21030" y="4103"/>
                    <a:pt x="21599" y="4715"/>
                    <a:pt x="21599" y="550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1" name="îṧľíḍé"/>
            <p:cNvSpPr/>
            <p:nvPr/>
          </p:nvSpPr>
          <p:spPr bwMode="auto">
            <a:xfrm>
              <a:off x="10157205" y="2937068"/>
              <a:ext cx="254414" cy="17833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2303"/>
                  </a:moveTo>
                  <a:lnTo>
                    <a:pt x="21599" y="19991"/>
                  </a:lnTo>
                  <a:lnTo>
                    <a:pt x="15324" y="10736"/>
                  </a:lnTo>
                  <a:cubicBezTo>
                    <a:pt x="15324" y="10736"/>
                    <a:pt x="21599" y="2303"/>
                    <a:pt x="21599" y="2303"/>
                  </a:cubicBezTo>
                  <a:close/>
                  <a:moveTo>
                    <a:pt x="20046" y="0"/>
                  </a:moveTo>
                  <a:lnTo>
                    <a:pt x="10784" y="12560"/>
                  </a:lnTo>
                  <a:lnTo>
                    <a:pt x="1523" y="0"/>
                  </a:lnTo>
                  <a:cubicBezTo>
                    <a:pt x="1523" y="0"/>
                    <a:pt x="20046" y="0"/>
                    <a:pt x="20046" y="0"/>
                  </a:cubicBezTo>
                  <a:close/>
                  <a:moveTo>
                    <a:pt x="20412" y="21600"/>
                  </a:moveTo>
                  <a:lnTo>
                    <a:pt x="1188" y="21600"/>
                  </a:lnTo>
                  <a:lnTo>
                    <a:pt x="7494" y="12430"/>
                  </a:lnTo>
                  <a:lnTo>
                    <a:pt x="10784" y="16862"/>
                  </a:lnTo>
                  <a:lnTo>
                    <a:pt x="14136" y="12342"/>
                  </a:lnTo>
                  <a:cubicBezTo>
                    <a:pt x="14136" y="12342"/>
                    <a:pt x="20412" y="21600"/>
                    <a:pt x="20412" y="21600"/>
                  </a:cubicBezTo>
                  <a:close/>
                  <a:moveTo>
                    <a:pt x="0" y="2303"/>
                  </a:moveTo>
                  <a:lnTo>
                    <a:pt x="6306" y="10778"/>
                  </a:lnTo>
                  <a:lnTo>
                    <a:pt x="0" y="19991"/>
                  </a:lnTo>
                  <a:cubicBezTo>
                    <a:pt x="0" y="19991"/>
                    <a:pt x="0" y="2303"/>
                    <a:pt x="0" y="23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2" name="íślîḓê"/>
            <p:cNvSpPr/>
            <p:nvPr/>
          </p:nvSpPr>
          <p:spPr bwMode="auto">
            <a:xfrm>
              <a:off x="853557" y="4166951"/>
              <a:ext cx="2108063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13" name="íşḻïḑé"/>
            <p:cNvSpPr txBox="1"/>
            <p:nvPr/>
          </p:nvSpPr>
          <p:spPr bwMode="auto">
            <a:xfrm>
              <a:off x="853557" y="3754071"/>
              <a:ext cx="2108063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标题文字添加</a:t>
              </a:r>
              <a:endPara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14" name="iṧḷiďé"/>
            <p:cNvSpPr/>
            <p:nvPr/>
          </p:nvSpPr>
          <p:spPr bwMode="auto">
            <a:xfrm>
              <a:off x="3592794" y="4992711"/>
              <a:ext cx="2108063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15" name="îṡḷíḓè"/>
            <p:cNvSpPr txBox="1"/>
            <p:nvPr/>
          </p:nvSpPr>
          <p:spPr bwMode="auto">
            <a:xfrm>
              <a:off x="3592794" y="4579831"/>
              <a:ext cx="2108063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标题文字添加</a:t>
              </a:r>
              <a:endPara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16" name="ï$ḻíḋê"/>
            <p:cNvSpPr/>
            <p:nvPr/>
          </p:nvSpPr>
          <p:spPr bwMode="auto">
            <a:xfrm>
              <a:off x="6968882" y="4579831"/>
              <a:ext cx="2108063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17" name="íSḷiḑé"/>
            <p:cNvSpPr txBox="1"/>
            <p:nvPr/>
          </p:nvSpPr>
          <p:spPr bwMode="auto">
            <a:xfrm>
              <a:off x="6968882" y="4166951"/>
              <a:ext cx="2108063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标题文字添加</a:t>
              </a:r>
              <a:endPara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18" name="ïṩḻïḋé"/>
            <p:cNvSpPr/>
            <p:nvPr/>
          </p:nvSpPr>
          <p:spPr bwMode="auto">
            <a:xfrm>
              <a:off x="9230381" y="4166951"/>
              <a:ext cx="2108063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19" name="iŝļiďe"/>
            <p:cNvSpPr txBox="1"/>
            <p:nvPr/>
          </p:nvSpPr>
          <p:spPr bwMode="auto">
            <a:xfrm>
              <a:off x="9230381" y="3754071"/>
              <a:ext cx="2108063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标题文字添加</a:t>
              </a:r>
              <a:endPara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3bba9840-ad78-473b-b7c1-11914d1bf6b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110441" y="1457542"/>
            <a:ext cx="10073374" cy="4061788"/>
            <a:chOff x="674343" y="1513811"/>
            <a:chExt cx="10843314" cy="4372243"/>
          </a:xfrm>
        </p:grpSpPr>
        <p:grpSp>
          <p:nvGrpSpPr>
            <p:cNvPr id="3" name="iṧ1ïde"/>
            <p:cNvGrpSpPr/>
            <p:nvPr/>
          </p:nvGrpSpPr>
          <p:grpSpPr>
            <a:xfrm>
              <a:off x="674343" y="1513811"/>
              <a:ext cx="3548473" cy="733902"/>
              <a:chOff x="719138" y="1642953"/>
              <a:chExt cx="3548473" cy="733902"/>
            </a:xfrm>
          </p:grpSpPr>
          <p:sp>
            <p:nvSpPr>
              <p:cNvPr id="42" name="îṩḷïḑe"/>
              <p:cNvSpPr txBox="1"/>
              <p:nvPr/>
            </p:nvSpPr>
            <p:spPr>
              <a:xfrm>
                <a:off x="719138" y="1642953"/>
                <a:ext cx="3548473" cy="365953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anchor="b" anchorCtr="0">
                <a:normAutofit fontScale="92500" lnSpcReduction="10000"/>
              </a:bodyPr>
              <a:lstStyle/>
              <a:p>
                <a:pPr marL="0" marR="0" lvl="0" indent="0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rPr>
                  <a:t>标题文字添加</a:t>
                </a:r>
              </a:p>
            </p:txBody>
          </p:sp>
          <p:sp>
            <p:nvSpPr>
              <p:cNvPr id="43" name="ïSļïḓé"/>
              <p:cNvSpPr/>
              <p:nvPr/>
            </p:nvSpPr>
            <p:spPr>
              <a:xfrm>
                <a:off x="719138" y="2008906"/>
                <a:ext cx="3548473" cy="367949"/>
              </a:xfrm>
              <a:prstGeom prst="rect">
                <a:avLst/>
              </a:prstGeom>
            </p:spPr>
            <p:txBody>
              <a:bodyPr wrap="square" lIns="90000" tIns="46800" rIns="90000" bIns="46800" anchor="t" anchorCtr="0">
                <a:normAutofit fontScale="700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rPr>
                  <a:t>您的内容打在这里，或者通过复制您的文本后，在此框中选择粘贴，并选择只保留文字。</a:t>
                </a:r>
                <a:endParaRPr kumimoji="0" lang="en-US" altLang="zh-CN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endParaRPr>
              </a:p>
            </p:txBody>
          </p:sp>
        </p:grpSp>
        <p:sp>
          <p:nvSpPr>
            <p:cNvPr id="4" name="iSļiḑé"/>
            <p:cNvSpPr/>
            <p:nvPr/>
          </p:nvSpPr>
          <p:spPr bwMode="auto">
            <a:xfrm>
              <a:off x="9511991" y="3058380"/>
              <a:ext cx="1882545" cy="898488"/>
            </a:xfrm>
            <a:custGeom>
              <a:avLst/>
              <a:gdLst>
                <a:gd name="T0" fmla="*/ 1541 w 3080"/>
                <a:gd name="T1" fmla="*/ 1470 h 1470"/>
                <a:gd name="T2" fmla="*/ 3080 w 3080"/>
                <a:gd name="T3" fmla="*/ 1058 h 1470"/>
                <a:gd name="T4" fmla="*/ 3080 w 3080"/>
                <a:gd name="T5" fmla="*/ 0 h 1470"/>
                <a:gd name="T6" fmla="*/ 0 w 3080"/>
                <a:gd name="T7" fmla="*/ 0 h 1470"/>
                <a:gd name="T8" fmla="*/ 0 w 3080"/>
                <a:gd name="T9" fmla="*/ 1058 h 1470"/>
                <a:gd name="T10" fmla="*/ 1541 w 3080"/>
                <a:gd name="T11" fmla="*/ 1470 h 1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0" h="1470">
                  <a:moveTo>
                    <a:pt x="1541" y="1470"/>
                  </a:moveTo>
                  <a:lnTo>
                    <a:pt x="3080" y="1058"/>
                  </a:lnTo>
                  <a:lnTo>
                    <a:pt x="3080" y="0"/>
                  </a:lnTo>
                  <a:lnTo>
                    <a:pt x="0" y="0"/>
                  </a:lnTo>
                  <a:lnTo>
                    <a:pt x="0" y="1058"/>
                  </a:lnTo>
                  <a:lnTo>
                    <a:pt x="1541" y="1470"/>
                  </a:lnTo>
                  <a:close/>
                </a:path>
              </a:pathLst>
            </a:custGeom>
            <a:noFill/>
            <a:ln w="19050">
              <a:solidFill>
                <a:srgbClr val="FFFFFF">
                  <a:lumMod val="75000"/>
                </a:srgbClr>
              </a:solidFill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5" name="ïşliḋé"/>
            <p:cNvSpPr txBox="1"/>
            <p:nvPr/>
          </p:nvSpPr>
          <p:spPr>
            <a:xfrm>
              <a:off x="9924794" y="3498463"/>
              <a:ext cx="1056136" cy="365953"/>
            </a:xfrm>
            <a:prstGeom prst="rect">
              <a:avLst/>
            </a:prstGeom>
            <a:noFill/>
          </p:spPr>
          <p:txBody>
            <a:bodyPr wrap="none" lIns="90000" tIns="46800" rIns="90000" bIns="46800" anchor="t" anchorCtr="0">
              <a:normAutofit/>
            </a:bodyPr>
            <a:lstStyle/>
            <a:p>
              <a:pPr lvl="0" algn="ctr">
                <a:defRPr/>
              </a:pPr>
              <a:r>
                <a:rPr lang="en-US" altLang="zh-CN" sz="1600" b="1" kern="0" dirty="0">
                  <a:solidFill>
                    <a:srgbClr val="000000"/>
                  </a:solidFill>
                  <a:latin typeface="Arial" panose="020B0604020202020204"/>
                  <a:ea typeface="微软雅黑" panose="020B0503020204020204" pitchFamily="34" charset="-122"/>
                </a:rPr>
                <a:t>666K</a:t>
              </a:r>
            </a:p>
          </p:txBody>
        </p:sp>
        <p:sp>
          <p:nvSpPr>
            <p:cNvPr id="6" name="îş1ïdê"/>
            <p:cNvSpPr txBox="1"/>
            <p:nvPr/>
          </p:nvSpPr>
          <p:spPr>
            <a:xfrm>
              <a:off x="9924795" y="3150833"/>
              <a:ext cx="1056938" cy="347631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1A94BC"/>
                  </a:solidFill>
                  <a:effectLst/>
                  <a:uLnTx/>
                  <a:uFillTx/>
                  <a:latin typeface="Arial" panose="020B0604020202020204"/>
                </a:rPr>
                <a:t>202X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1A94BC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7" name="îŝlîḑê"/>
            <p:cNvSpPr/>
            <p:nvPr/>
          </p:nvSpPr>
          <p:spPr bwMode="auto">
            <a:xfrm>
              <a:off x="791803" y="3058380"/>
              <a:ext cx="1882545" cy="898488"/>
            </a:xfrm>
            <a:custGeom>
              <a:avLst/>
              <a:gdLst>
                <a:gd name="T0" fmla="*/ 1541 w 3080"/>
                <a:gd name="T1" fmla="*/ 1470 h 1470"/>
                <a:gd name="T2" fmla="*/ 3080 w 3080"/>
                <a:gd name="T3" fmla="*/ 1058 h 1470"/>
                <a:gd name="T4" fmla="*/ 3080 w 3080"/>
                <a:gd name="T5" fmla="*/ 0 h 1470"/>
                <a:gd name="T6" fmla="*/ 0 w 3080"/>
                <a:gd name="T7" fmla="*/ 0 h 1470"/>
                <a:gd name="T8" fmla="*/ 0 w 3080"/>
                <a:gd name="T9" fmla="*/ 1058 h 1470"/>
                <a:gd name="T10" fmla="*/ 1541 w 3080"/>
                <a:gd name="T11" fmla="*/ 1470 h 1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0" h="1470">
                  <a:moveTo>
                    <a:pt x="1541" y="1470"/>
                  </a:moveTo>
                  <a:lnTo>
                    <a:pt x="3080" y="1058"/>
                  </a:lnTo>
                  <a:lnTo>
                    <a:pt x="3080" y="0"/>
                  </a:lnTo>
                  <a:lnTo>
                    <a:pt x="0" y="0"/>
                  </a:lnTo>
                  <a:lnTo>
                    <a:pt x="0" y="1058"/>
                  </a:lnTo>
                  <a:lnTo>
                    <a:pt x="1541" y="1470"/>
                  </a:lnTo>
                  <a:close/>
                </a:path>
              </a:pathLst>
            </a:custGeom>
            <a:noFill/>
            <a:ln w="19050">
              <a:solidFill>
                <a:srgbClr val="FFFFFF">
                  <a:lumMod val="75000"/>
                </a:srgbClr>
              </a:solidFill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8" name="iṣļîdé"/>
            <p:cNvSpPr txBox="1"/>
            <p:nvPr/>
          </p:nvSpPr>
          <p:spPr>
            <a:xfrm>
              <a:off x="1204606" y="3498463"/>
              <a:ext cx="1056136" cy="365953"/>
            </a:xfrm>
            <a:prstGeom prst="rect">
              <a:avLst/>
            </a:prstGeom>
            <a:noFill/>
          </p:spPr>
          <p:txBody>
            <a:bodyPr wrap="none" lIns="90000" tIns="46800" rIns="90000" bIns="46800" anchor="t" anchorCtr="0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</a:rPr>
                <a:t>666K</a:t>
              </a:r>
            </a:p>
          </p:txBody>
        </p:sp>
        <p:sp>
          <p:nvSpPr>
            <p:cNvPr id="9" name="ïşḷíḓe"/>
            <p:cNvSpPr txBox="1"/>
            <p:nvPr/>
          </p:nvSpPr>
          <p:spPr>
            <a:xfrm>
              <a:off x="1204607" y="3150833"/>
              <a:ext cx="1056938" cy="347631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1A94BC"/>
                  </a:solidFill>
                  <a:effectLst/>
                  <a:uLnTx/>
                  <a:uFillTx/>
                  <a:latin typeface="Arial" panose="020B0604020202020204"/>
                </a:rPr>
                <a:t>2019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1A94BC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10" name="isliḋê"/>
            <p:cNvSpPr/>
            <p:nvPr/>
          </p:nvSpPr>
          <p:spPr bwMode="auto">
            <a:xfrm>
              <a:off x="7153537" y="3379588"/>
              <a:ext cx="1867541" cy="1870900"/>
            </a:xfrm>
            <a:custGeom>
              <a:avLst/>
              <a:gdLst>
                <a:gd name="T0" fmla="*/ 1112 w 1112"/>
                <a:gd name="T1" fmla="*/ 332 h 1114"/>
                <a:gd name="T2" fmla="*/ 331 w 1112"/>
                <a:gd name="T3" fmla="*/ 1114 h 1114"/>
                <a:gd name="T4" fmla="*/ 0 w 1112"/>
                <a:gd name="T5" fmla="*/ 782 h 1114"/>
                <a:gd name="T6" fmla="*/ 781 w 1112"/>
                <a:gd name="T7" fmla="*/ 0 h 1114"/>
                <a:gd name="T8" fmla="*/ 1112 w 1112"/>
                <a:gd name="T9" fmla="*/ 332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1114">
                  <a:moveTo>
                    <a:pt x="1112" y="332"/>
                  </a:moveTo>
                  <a:lnTo>
                    <a:pt x="331" y="1114"/>
                  </a:lnTo>
                  <a:lnTo>
                    <a:pt x="0" y="782"/>
                  </a:lnTo>
                  <a:lnTo>
                    <a:pt x="781" y="0"/>
                  </a:lnTo>
                  <a:lnTo>
                    <a:pt x="1112" y="332"/>
                  </a:lnTo>
                  <a:close/>
                </a:path>
              </a:pathLst>
            </a:custGeom>
            <a:solidFill>
              <a:srgbClr val="FFFFFF">
                <a:lumMod val="75000"/>
                <a:alpha val="15000"/>
              </a:srgbClr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1" name="iṣlíḋé"/>
            <p:cNvSpPr/>
            <p:nvPr/>
          </p:nvSpPr>
          <p:spPr bwMode="auto">
            <a:xfrm>
              <a:off x="5841891" y="3379588"/>
              <a:ext cx="1867541" cy="1870900"/>
            </a:xfrm>
            <a:custGeom>
              <a:avLst/>
              <a:gdLst>
                <a:gd name="T0" fmla="*/ 332 w 1112"/>
                <a:gd name="T1" fmla="*/ 0 h 1114"/>
                <a:gd name="T2" fmla="*/ 1112 w 1112"/>
                <a:gd name="T3" fmla="*/ 782 h 1114"/>
                <a:gd name="T4" fmla="*/ 781 w 1112"/>
                <a:gd name="T5" fmla="*/ 1114 h 1114"/>
                <a:gd name="T6" fmla="*/ 0 w 1112"/>
                <a:gd name="T7" fmla="*/ 332 h 1114"/>
                <a:gd name="T8" fmla="*/ 332 w 1112"/>
                <a:gd name="T9" fmla="*/ 0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1114">
                  <a:moveTo>
                    <a:pt x="332" y="0"/>
                  </a:moveTo>
                  <a:lnTo>
                    <a:pt x="1112" y="782"/>
                  </a:lnTo>
                  <a:lnTo>
                    <a:pt x="781" y="1114"/>
                  </a:lnTo>
                  <a:lnTo>
                    <a:pt x="0" y="332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rgbClr val="FFFFFF">
                <a:lumMod val="50000"/>
                <a:alpha val="15000"/>
              </a:srgbClr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2" name="ïšḻîḋê"/>
            <p:cNvSpPr/>
            <p:nvPr/>
          </p:nvSpPr>
          <p:spPr bwMode="auto">
            <a:xfrm>
              <a:off x="7153537" y="2066265"/>
              <a:ext cx="1867541" cy="1870900"/>
            </a:xfrm>
            <a:custGeom>
              <a:avLst/>
              <a:gdLst>
                <a:gd name="T0" fmla="*/ 331 w 1112"/>
                <a:gd name="T1" fmla="*/ 0 h 1114"/>
                <a:gd name="T2" fmla="*/ 1112 w 1112"/>
                <a:gd name="T3" fmla="*/ 782 h 1114"/>
                <a:gd name="T4" fmla="*/ 781 w 1112"/>
                <a:gd name="T5" fmla="*/ 1114 h 1114"/>
                <a:gd name="T6" fmla="*/ 0 w 1112"/>
                <a:gd name="T7" fmla="*/ 332 h 1114"/>
                <a:gd name="T8" fmla="*/ 331 w 1112"/>
                <a:gd name="T9" fmla="*/ 0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1114">
                  <a:moveTo>
                    <a:pt x="331" y="0"/>
                  </a:moveTo>
                  <a:lnTo>
                    <a:pt x="1112" y="782"/>
                  </a:lnTo>
                  <a:lnTo>
                    <a:pt x="781" y="1114"/>
                  </a:lnTo>
                  <a:lnTo>
                    <a:pt x="0" y="332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rgbClr val="FFFFFF">
                <a:lumMod val="50000"/>
                <a:alpha val="15000"/>
              </a:srgbClr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3" name="íṡľîdê"/>
            <p:cNvSpPr/>
            <p:nvPr/>
          </p:nvSpPr>
          <p:spPr bwMode="auto">
            <a:xfrm>
              <a:off x="5841891" y="2066265"/>
              <a:ext cx="1867541" cy="1870900"/>
            </a:xfrm>
            <a:custGeom>
              <a:avLst/>
              <a:gdLst>
                <a:gd name="T0" fmla="*/ 1112 w 1112"/>
                <a:gd name="T1" fmla="*/ 332 h 1114"/>
                <a:gd name="T2" fmla="*/ 332 w 1112"/>
                <a:gd name="T3" fmla="*/ 1114 h 1114"/>
                <a:gd name="T4" fmla="*/ 0 w 1112"/>
                <a:gd name="T5" fmla="*/ 782 h 1114"/>
                <a:gd name="T6" fmla="*/ 781 w 1112"/>
                <a:gd name="T7" fmla="*/ 0 h 1114"/>
                <a:gd name="T8" fmla="*/ 1112 w 1112"/>
                <a:gd name="T9" fmla="*/ 332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1114">
                  <a:moveTo>
                    <a:pt x="1112" y="332"/>
                  </a:moveTo>
                  <a:lnTo>
                    <a:pt x="332" y="1114"/>
                  </a:lnTo>
                  <a:lnTo>
                    <a:pt x="0" y="782"/>
                  </a:lnTo>
                  <a:lnTo>
                    <a:pt x="781" y="0"/>
                  </a:lnTo>
                  <a:lnTo>
                    <a:pt x="1112" y="332"/>
                  </a:lnTo>
                  <a:close/>
                </a:path>
              </a:pathLst>
            </a:custGeom>
            <a:solidFill>
              <a:srgbClr val="FFFFFF">
                <a:lumMod val="75000"/>
                <a:alpha val="15000"/>
              </a:srgbClr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4" name="i$ḻîdè"/>
            <p:cNvSpPr/>
            <p:nvPr/>
          </p:nvSpPr>
          <p:spPr bwMode="auto">
            <a:xfrm>
              <a:off x="4530247" y="3379588"/>
              <a:ext cx="1869221" cy="1870900"/>
            </a:xfrm>
            <a:custGeom>
              <a:avLst/>
              <a:gdLst>
                <a:gd name="T0" fmla="*/ 1113 w 1113"/>
                <a:gd name="T1" fmla="*/ 332 h 1114"/>
                <a:gd name="T2" fmla="*/ 332 w 1113"/>
                <a:gd name="T3" fmla="*/ 1114 h 1114"/>
                <a:gd name="T4" fmla="*/ 0 w 1113"/>
                <a:gd name="T5" fmla="*/ 782 h 1114"/>
                <a:gd name="T6" fmla="*/ 781 w 1113"/>
                <a:gd name="T7" fmla="*/ 0 h 1114"/>
                <a:gd name="T8" fmla="*/ 1113 w 1113"/>
                <a:gd name="T9" fmla="*/ 332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3" h="1114">
                  <a:moveTo>
                    <a:pt x="1113" y="332"/>
                  </a:moveTo>
                  <a:lnTo>
                    <a:pt x="332" y="1114"/>
                  </a:lnTo>
                  <a:lnTo>
                    <a:pt x="0" y="782"/>
                  </a:lnTo>
                  <a:lnTo>
                    <a:pt x="781" y="0"/>
                  </a:lnTo>
                  <a:lnTo>
                    <a:pt x="1113" y="332"/>
                  </a:lnTo>
                  <a:close/>
                </a:path>
              </a:pathLst>
            </a:custGeom>
            <a:solidFill>
              <a:srgbClr val="FFFFFF">
                <a:lumMod val="75000"/>
                <a:alpha val="15000"/>
              </a:srgbClr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5" name="ïs1ïďê"/>
            <p:cNvSpPr/>
            <p:nvPr/>
          </p:nvSpPr>
          <p:spPr bwMode="auto">
            <a:xfrm>
              <a:off x="3220280" y="3379588"/>
              <a:ext cx="1867541" cy="1870900"/>
            </a:xfrm>
            <a:custGeom>
              <a:avLst/>
              <a:gdLst>
                <a:gd name="T0" fmla="*/ 331 w 1112"/>
                <a:gd name="T1" fmla="*/ 0 h 1114"/>
                <a:gd name="T2" fmla="*/ 1112 w 1112"/>
                <a:gd name="T3" fmla="*/ 782 h 1114"/>
                <a:gd name="T4" fmla="*/ 780 w 1112"/>
                <a:gd name="T5" fmla="*/ 1114 h 1114"/>
                <a:gd name="T6" fmla="*/ 0 w 1112"/>
                <a:gd name="T7" fmla="*/ 332 h 1114"/>
                <a:gd name="T8" fmla="*/ 331 w 1112"/>
                <a:gd name="T9" fmla="*/ 0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1114">
                  <a:moveTo>
                    <a:pt x="331" y="0"/>
                  </a:moveTo>
                  <a:lnTo>
                    <a:pt x="1112" y="782"/>
                  </a:lnTo>
                  <a:lnTo>
                    <a:pt x="780" y="1114"/>
                  </a:lnTo>
                  <a:lnTo>
                    <a:pt x="0" y="332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rgbClr val="FFFFFF">
                <a:lumMod val="50000"/>
                <a:alpha val="15000"/>
              </a:srgbClr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6" name="îŝľiḑê"/>
            <p:cNvSpPr/>
            <p:nvPr/>
          </p:nvSpPr>
          <p:spPr bwMode="auto">
            <a:xfrm>
              <a:off x="4530247" y="2066265"/>
              <a:ext cx="1869221" cy="1870900"/>
            </a:xfrm>
            <a:custGeom>
              <a:avLst/>
              <a:gdLst>
                <a:gd name="T0" fmla="*/ 332 w 1113"/>
                <a:gd name="T1" fmla="*/ 0 h 1114"/>
                <a:gd name="T2" fmla="*/ 1113 w 1113"/>
                <a:gd name="T3" fmla="*/ 782 h 1114"/>
                <a:gd name="T4" fmla="*/ 781 w 1113"/>
                <a:gd name="T5" fmla="*/ 1114 h 1114"/>
                <a:gd name="T6" fmla="*/ 0 w 1113"/>
                <a:gd name="T7" fmla="*/ 332 h 1114"/>
                <a:gd name="T8" fmla="*/ 332 w 1113"/>
                <a:gd name="T9" fmla="*/ 0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3" h="1114">
                  <a:moveTo>
                    <a:pt x="332" y="0"/>
                  </a:moveTo>
                  <a:lnTo>
                    <a:pt x="1113" y="782"/>
                  </a:lnTo>
                  <a:lnTo>
                    <a:pt x="781" y="1114"/>
                  </a:lnTo>
                  <a:lnTo>
                    <a:pt x="0" y="332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rgbClr val="FFFFFF">
                <a:lumMod val="50000"/>
                <a:alpha val="15000"/>
              </a:srgbClr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7" name="îṧľïḓe"/>
            <p:cNvSpPr/>
            <p:nvPr/>
          </p:nvSpPr>
          <p:spPr bwMode="auto">
            <a:xfrm>
              <a:off x="3220280" y="2066265"/>
              <a:ext cx="1867541" cy="1870900"/>
            </a:xfrm>
            <a:custGeom>
              <a:avLst/>
              <a:gdLst>
                <a:gd name="T0" fmla="*/ 1112 w 1112"/>
                <a:gd name="T1" fmla="*/ 332 h 1114"/>
                <a:gd name="T2" fmla="*/ 331 w 1112"/>
                <a:gd name="T3" fmla="*/ 1114 h 1114"/>
                <a:gd name="T4" fmla="*/ 0 w 1112"/>
                <a:gd name="T5" fmla="*/ 782 h 1114"/>
                <a:gd name="T6" fmla="*/ 780 w 1112"/>
                <a:gd name="T7" fmla="*/ 0 h 1114"/>
                <a:gd name="T8" fmla="*/ 1112 w 1112"/>
                <a:gd name="T9" fmla="*/ 332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1114">
                  <a:moveTo>
                    <a:pt x="1112" y="332"/>
                  </a:moveTo>
                  <a:lnTo>
                    <a:pt x="331" y="1114"/>
                  </a:lnTo>
                  <a:lnTo>
                    <a:pt x="0" y="782"/>
                  </a:lnTo>
                  <a:lnTo>
                    <a:pt x="780" y="0"/>
                  </a:lnTo>
                  <a:lnTo>
                    <a:pt x="1112" y="332"/>
                  </a:lnTo>
                  <a:close/>
                </a:path>
              </a:pathLst>
            </a:custGeom>
            <a:solidFill>
              <a:srgbClr val="FFFFFF">
                <a:lumMod val="75000"/>
                <a:alpha val="15000"/>
              </a:srgbClr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8" name="îśḷîdè"/>
            <p:cNvSpPr/>
            <p:nvPr/>
          </p:nvSpPr>
          <p:spPr>
            <a:xfrm>
              <a:off x="5814209" y="3461281"/>
              <a:ext cx="616695" cy="419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6517"/>
                  </a:moveTo>
                  <a:lnTo>
                    <a:pt x="17280" y="11116"/>
                  </a:lnTo>
                  <a:lnTo>
                    <a:pt x="17280" y="14294"/>
                  </a:lnTo>
                  <a:lnTo>
                    <a:pt x="6480" y="14294"/>
                  </a:lnTo>
                  <a:lnTo>
                    <a:pt x="6480" y="18739"/>
                  </a:lnTo>
                  <a:lnTo>
                    <a:pt x="17280" y="18739"/>
                  </a:lnTo>
                  <a:lnTo>
                    <a:pt x="17280" y="21600"/>
                  </a:lnTo>
                  <a:cubicBezTo>
                    <a:pt x="17280" y="21600"/>
                    <a:pt x="21600" y="16517"/>
                    <a:pt x="21600" y="16517"/>
                  </a:cubicBezTo>
                  <a:close/>
                  <a:moveTo>
                    <a:pt x="15120" y="3177"/>
                  </a:moveTo>
                  <a:lnTo>
                    <a:pt x="4320" y="3177"/>
                  </a:lnTo>
                  <a:lnTo>
                    <a:pt x="4320" y="0"/>
                  </a:lnTo>
                  <a:lnTo>
                    <a:pt x="0" y="5399"/>
                  </a:lnTo>
                  <a:lnTo>
                    <a:pt x="4320" y="10481"/>
                  </a:lnTo>
                  <a:lnTo>
                    <a:pt x="4320" y="7624"/>
                  </a:lnTo>
                  <a:lnTo>
                    <a:pt x="15120" y="7624"/>
                  </a:lnTo>
                  <a:cubicBezTo>
                    <a:pt x="15120" y="7624"/>
                    <a:pt x="15120" y="3177"/>
                    <a:pt x="15120" y="3177"/>
                  </a:cubicBezTo>
                  <a:close/>
                </a:path>
              </a:pathLst>
            </a:custGeom>
            <a:solidFill>
              <a:srgbClr val="1A94BC">
                <a:alpha val="70000"/>
              </a:srgbClr>
            </a:solidFill>
            <a:ln w="12700">
              <a:miter lim="400000"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9" name="îś1íďe"/>
            <p:cNvSpPr/>
            <p:nvPr/>
          </p:nvSpPr>
          <p:spPr>
            <a:xfrm>
              <a:off x="3092301" y="3228437"/>
              <a:ext cx="829613" cy="830307"/>
            </a:xfrm>
            <a:prstGeom prst="ellipse">
              <a:avLst/>
            </a:prstGeom>
            <a:solidFill>
              <a:srgbClr val="1A94BC">
                <a:alpha val="70000"/>
              </a:srgbClr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20" name="iṡľïḑe"/>
            <p:cNvSpPr/>
            <p:nvPr/>
          </p:nvSpPr>
          <p:spPr>
            <a:xfrm>
              <a:off x="3188026" y="3324242"/>
              <a:ext cx="638163" cy="638698"/>
            </a:xfrm>
            <a:prstGeom prst="ellipse">
              <a:avLst/>
            </a:prstGeom>
            <a:solidFill>
              <a:srgbClr val="ECECEC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anchor="ctr">
              <a:normAutofit fontScale="92500" lnSpcReduction="1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</a:rPr>
                <a:t>1</a:t>
              </a:r>
              <a:endParaRPr kumimoji="0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1" name="íşḻïďé"/>
            <p:cNvSpPr/>
            <p:nvPr/>
          </p:nvSpPr>
          <p:spPr>
            <a:xfrm>
              <a:off x="8264424" y="3228437"/>
              <a:ext cx="829613" cy="830307"/>
            </a:xfrm>
            <a:prstGeom prst="ellipse">
              <a:avLst/>
            </a:prstGeom>
            <a:solidFill>
              <a:srgbClr val="1A94BC">
                <a:alpha val="70000"/>
              </a:srgbClr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22" name="îsḷíde"/>
            <p:cNvSpPr/>
            <p:nvPr/>
          </p:nvSpPr>
          <p:spPr>
            <a:xfrm>
              <a:off x="8360149" y="3324242"/>
              <a:ext cx="638163" cy="638698"/>
            </a:xfrm>
            <a:prstGeom prst="ellipse">
              <a:avLst/>
            </a:prstGeom>
            <a:solidFill>
              <a:srgbClr val="ECECEC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anchor="ctr">
              <a:normAutofit fontScale="92500" lnSpcReduction="1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</a:rPr>
                <a:t>2</a:t>
              </a:r>
              <a:endParaRPr kumimoji="0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3" name="î$ļîdê"/>
            <p:cNvSpPr/>
            <p:nvPr/>
          </p:nvSpPr>
          <p:spPr bwMode="auto">
            <a:xfrm>
              <a:off x="4375736" y="1915115"/>
              <a:ext cx="863233" cy="863233"/>
            </a:xfrm>
            <a:custGeom>
              <a:avLst/>
              <a:gdLst>
                <a:gd name="T0" fmla="*/ 179 w 217"/>
                <a:gd name="T1" fmla="*/ 178 h 217"/>
                <a:gd name="T2" fmla="*/ 39 w 217"/>
                <a:gd name="T3" fmla="*/ 178 h 217"/>
                <a:gd name="T4" fmla="*/ 39 w 217"/>
                <a:gd name="T5" fmla="*/ 38 h 217"/>
                <a:gd name="T6" fmla="*/ 179 w 217"/>
                <a:gd name="T7" fmla="*/ 38 h 217"/>
                <a:gd name="T8" fmla="*/ 179 w 217"/>
                <a:gd name="T9" fmla="*/ 17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217">
                  <a:moveTo>
                    <a:pt x="179" y="178"/>
                  </a:moveTo>
                  <a:cubicBezTo>
                    <a:pt x="140" y="217"/>
                    <a:pt x="78" y="217"/>
                    <a:pt x="39" y="178"/>
                  </a:cubicBezTo>
                  <a:cubicBezTo>
                    <a:pt x="0" y="139"/>
                    <a:pt x="0" y="77"/>
                    <a:pt x="39" y="38"/>
                  </a:cubicBezTo>
                  <a:cubicBezTo>
                    <a:pt x="78" y="0"/>
                    <a:pt x="140" y="0"/>
                    <a:pt x="179" y="38"/>
                  </a:cubicBezTo>
                  <a:cubicBezTo>
                    <a:pt x="217" y="77"/>
                    <a:pt x="217" y="139"/>
                    <a:pt x="179" y="178"/>
                  </a:cubicBezTo>
                  <a:close/>
                </a:path>
              </a:pathLst>
            </a:custGeom>
            <a:solidFill>
              <a:srgbClr val="1A94BC">
                <a:alpha val="70000"/>
              </a:srgbClr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24" name="îSḻîḋé"/>
            <p:cNvSpPr/>
            <p:nvPr/>
          </p:nvSpPr>
          <p:spPr bwMode="auto">
            <a:xfrm>
              <a:off x="4651961" y="2177508"/>
              <a:ext cx="301053" cy="310459"/>
            </a:xfrm>
            <a:custGeom>
              <a:avLst/>
              <a:gdLst>
                <a:gd name="T0" fmla="*/ 68 w 68"/>
                <a:gd name="T1" fmla="*/ 16 h 67"/>
                <a:gd name="T2" fmla="*/ 68 w 68"/>
                <a:gd name="T3" fmla="*/ 66 h 67"/>
                <a:gd name="T4" fmla="*/ 67 w 68"/>
                <a:gd name="T5" fmla="*/ 67 h 67"/>
                <a:gd name="T6" fmla="*/ 56 w 68"/>
                <a:gd name="T7" fmla="*/ 67 h 67"/>
                <a:gd name="T8" fmla="*/ 46 w 68"/>
                <a:gd name="T9" fmla="*/ 67 h 67"/>
                <a:gd name="T10" fmla="*/ 36 w 68"/>
                <a:gd name="T11" fmla="*/ 67 h 67"/>
                <a:gd name="T12" fmla="*/ 25 w 68"/>
                <a:gd name="T13" fmla="*/ 67 h 67"/>
                <a:gd name="T14" fmla="*/ 16 w 68"/>
                <a:gd name="T15" fmla="*/ 67 h 67"/>
                <a:gd name="T16" fmla="*/ 5 w 68"/>
                <a:gd name="T17" fmla="*/ 67 h 67"/>
                <a:gd name="T18" fmla="*/ 2 w 68"/>
                <a:gd name="T19" fmla="*/ 67 h 67"/>
                <a:gd name="T20" fmla="*/ 0 w 68"/>
                <a:gd name="T21" fmla="*/ 66 h 67"/>
                <a:gd name="T22" fmla="*/ 2 w 68"/>
                <a:gd name="T23" fmla="*/ 64 h 67"/>
                <a:gd name="T24" fmla="*/ 3 w 68"/>
                <a:gd name="T25" fmla="*/ 64 h 67"/>
                <a:gd name="T26" fmla="*/ 3 w 68"/>
                <a:gd name="T27" fmla="*/ 56 h 67"/>
                <a:gd name="T28" fmla="*/ 5 w 68"/>
                <a:gd name="T29" fmla="*/ 54 h 67"/>
                <a:gd name="T30" fmla="*/ 16 w 68"/>
                <a:gd name="T31" fmla="*/ 54 h 67"/>
                <a:gd name="T32" fmla="*/ 17 w 68"/>
                <a:gd name="T33" fmla="*/ 56 h 67"/>
                <a:gd name="T34" fmla="*/ 17 w 68"/>
                <a:gd name="T35" fmla="*/ 64 h 67"/>
                <a:gd name="T36" fmla="*/ 24 w 68"/>
                <a:gd name="T37" fmla="*/ 64 h 67"/>
                <a:gd name="T38" fmla="*/ 24 w 68"/>
                <a:gd name="T39" fmla="*/ 40 h 67"/>
                <a:gd name="T40" fmla="*/ 25 w 68"/>
                <a:gd name="T41" fmla="*/ 38 h 67"/>
                <a:gd name="T42" fmla="*/ 36 w 68"/>
                <a:gd name="T43" fmla="*/ 38 h 67"/>
                <a:gd name="T44" fmla="*/ 38 w 68"/>
                <a:gd name="T45" fmla="*/ 40 h 67"/>
                <a:gd name="T46" fmla="*/ 38 w 68"/>
                <a:gd name="T47" fmla="*/ 64 h 67"/>
                <a:gd name="T48" fmla="*/ 44 w 68"/>
                <a:gd name="T49" fmla="*/ 64 h 67"/>
                <a:gd name="T50" fmla="*/ 44 w 68"/>
                <a:gd name="T51" fmla="*/ 20 h 67"/>
                <a:gd name="T52" fmla="*/ 46 w 68"/>
                <a:gd name="T53" fmla="*/ 18 h 67"/>
                <a:gd name="T54" fmla="*/ 56 w 68"/>
                <a:gd name="T55" fmla="*/ 18 h 67"/>
                <a:gd name="T56" fmla="*/ 58 w 68"/>
                <a:gd name="T57" fmla="*/ 20 h 67"/>
                <a:gd name="T58" fmla="*/ 58 w 68"/>
                <a:gd name="T59" fmla="*/ 64 h 67"/>
                <a:gd name="T60" fmla="*/ 65 w 68"/>
                <a:gd name="T61" fmla="*/ 64 h 67"/>
                <a:gd name="T62" fmla="*/ 65 w 68"/>
                <a:gd name="T63" fmla="*/ 16 h 67"/>
                <a:gd name="T64" fmla="*/ 67 w 68"/>
                <a:gd name="T65" fmla="*/ 15 h 67"/>
                <a:gd name="T66" fmla="*/ 68 w 68"/>
                <a:gd name="T67" fmla="*/ 16 h 67"/>
                <a:gd name="T68" fmla="*/ 2 w 68"/>
                <a:gd name="T69" fmla="*/ 48 h 67"/>
                <a:gd name="T70" fmla="*/ 2 w 68"/>
                <a:gd name="T71" fmla="*/ 48 h 67"/>
                <a:gd name="T72" fmla="*/ 29 w 68"/>
                <a:gd name="T73" fmla="*/ 30 h 67"/>
                <a:gd name="T74" fmla="*/ 55 w 68"/>
                <a:gd name="T75" fmla="*/ 6 h 67"/>
                <a:gd name="T76" fmla="*/ 55 w 68"/>
                <a:gd name="T77" fmla="*/ 13 h 67"/>
                <a:gd name="T78" fmla="*/ 56 w 68"/>
                <a:gd name="T79" fmla="*/ 15 h 67"/>
                <a:gd name="T80" fmla="*/ 58 w 68"/>
                <a:gd name="T81" fmla="*/ 13 h 67"/>
                <a:gd name="T82" fmla="*/ 58 w 68"/>
                <a:gd name="T83" fmla="*/ 2 h 67"/>
                <a:gd name="T84" fmla="*/ 56 w 68"/>
                <a:gd name="T85" fmla="*/ 0 h 67"/>
                <a:gd name="T86" fmla="*/ 46 w 68"/>
                <a:gd name="T87" fmla="*/ 0 h 67"/>
                <a:gd name="T88" fmla="*/ 44 w 68"/>
                <a:gd name="T89" fmla="*/ 2 h 67"/>
                <a:gd name="T90" fmla="*/ 46 w 68"/>
                <a:gd name="T91" fmla="*/ 3 h 67"/>
                <a:gd name="T92" fmla="*/ 53 w 68"/>
                <a:gd name="T93" fmla="*/ 3 h 67"/>
                <a:gd name="T94" fmla="*/ 27 w 68"/>
                <a:gd name="T95" fmla="*/ 28 h 67"/>
                <a:gd name="T96" fmla="*/ 1 w 68"/>
                <a:gd name="T97" fmla="*/ 45 h 67"/>
                <a:gd name="T98" fmla="*/ 0 w 68"/>
                <a:gd name="T99" fmla="*/ 47 h 67"/>
                <a:gd name="T100" fmla="*/ 2 w 68"/>
                <a:gd name="T101" fmla="*/ 4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8" h="67">
                  <a:moveTo>
                    <a:pt x="68" y="16"/>
                  </a:moveTo>
                  <a:cubicBezTo>
                    <a:pt x="68" y="66"/>
                    <a:pt x="68" y="66"/>
                    <a:pt x="68" y="66"/>
                  </a:cubicBezTo>
                  <a:cubicBezTo>
                    <a:pt x="68" y="66"/>
                    <a:pt x="68" y="67"/>
                    <a:pt x="67" y="67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46" y="67"/>
                    <a:pt x="46" y="67"/>
                    <a:pt x="4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2" y="67"/>
                    <a:pt x="2" y="67"/>
                    <a:pt x="2" y="67"/>
                  </a:cubicBezTo>
                  <a:cubicBezTo>
                    <a:pt x="1" y="67"/>
                    <a:pt x="0" y="66"/>
                    <a:pt x="0" y="66"/>
                  </a:cubicBezTo>
                  <a:cubicBezTo>
                    <a:pt x="0" y="65"/>
                    <a:pt x="1" y="64"/>
                    <a:pt x="2" y="64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5"/>
                    <a:pt x="4" y="54"/>
                    <a:pt x="5" y="54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7" y="54"/>
                    <a:pt x="17" y="55"/>
                    <a:pt x="17" y="56"/>
                  </a:cubicBezTo>
                  <a:cubicBezTo>
                    <a:pt x="17" y="64"/>
                    <a:pt x="17" y="64"/>
                    <a:pt x="17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39"/>
                    <a:pt x="24" y="38"/>
                    <a:pt x="25" y="38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7" y="38"/>
                    <a:pt x="38" y="39"/>
                    <a:pt x="38" y="40"/>
                  </a:cubicBezTo>
                  <a:cubicBezTo>
                    <a:pt x="38" y="64"/>
                    <a:pt x="38" y="64"/>
                    <a:pt x="38" y="64"/>
                  </a:cubicBezTo>
                  <a:cubicBezTo>
                    <a:pt x="44" y="64"/>
                    <a:pt x="44" y="64"/>
                    <a:pt x="44" y="64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4" y="19"/>
                    <a:pt x="45" y="18"/>
                    <a:pt x="46" y="18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57" y="18"/>
                    <a:pt x="58" y="19"/>
                    <a:pt x="58" y="20"/>
                  </a:cubicBezTo>
                  <a:cubicBezTo>
                    <a:pt x="58" y="64"/>
                    <a:pt x="58" y="64"/>
                    <a:pt x="58" y="64"/>
                  </a:cubicBezTo>
                  <a:cubicBezTo>
                    <a:pt x="65" y="64"/>
                    <a:pt x="65" y="64"/>
                    <a:pt x="65" y="64"/>
                  </a:cubicBezTo>
                  <a:cubicBezTo>
                    <a:pt x="65" y="16"/>
                    <a:pt x="65" y="16"/>
                    <a:pt x="65" y="16"/>
                  </a:cubicBezTo>
                  <a:cubicBezTo>
                    <a:pt x="65" y="15"/>
                    <a:pt x="66" y="15"/>
                    <a:pt x="67" y="15"/>
                  </a:cubicBezTo>
                  <a:cubicBezTo>
                    <a:pt x="68" y="15"/>
                    <a:pt x="68" y="15"/>
                    <a:pt x="68" y="16"/>
                  </a:cubicBezTo>
                  <a:close/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3" y="48"/>
                    <a:pt x="16" y="40"/>
                    <a:pt x="29" y="30"/>
                  </a:cubicBezTo>
                  <a:cubicBezTo>
                    <a:pt x="40" y="22"/>
                    <a:pt x="51" y="10"/>
                    <a:pt x="55" y="6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5" y="14"/>
                    <a:pt x="55" y="15"/>
                    <a:pt x="56" y="15"/>
                  </a:cubicBezTo>
                  <a:cubicBezTo>
                    <a:pt x="57" y="15"/>
                    <a:pt x="58" y="14"/>
                    <a:pt x="58" y="13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7" y="0"/>
                    <a:pt x="5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3"/>
                    <a:pt x="45" y="3"/>
                    <a:pt x="46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0" y="7"/>
                    <a:pt x="38" y="20"/>
                    <a:pt x="27" y="28"/>
                  </a:cubicBezTo>
                  <a:cubicBezTo>
                    <a:pt x="15" y="37"/>
                    <a:pt x="1" y="45"/>
                    <a:pt x="1" y="45"/>
                  </a:cubicBezTo>
                  <a:cubicBezTo>
                    <a:pt x="0" y="46"/>
                    <a:pt x="0" y="47"/>
                    <a:pt x="0" y="47"/>
                  </a:cubicBezTo>
                  <a:cubicBezTo>
                    <a:pt x="1" y="48"/>
                    <a:pt x="1" y="48"/>
                    <a:pt x="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25" name="ïṡḷídè"/>
            <p:cNvSpPr/>
            <p:nvPr/>
          </p:nvSpPr>
          <p:spPr bwMode="auto">
            <a:xfrm>
              <a:off x="6999027" y="1915115"/>
              <a:ext cx="861555" cy="863233"/>
            </a:xfrm>
            <a:custGeom>
              <a:avLst/>
              <a:gdLst>
                <a:gd name="T0" fmla="*/ 179 w 217"/>
                <a:gd name="T1" fmla="*/ 178 h 217"/>
                <a:gd name="T2" fmla="*/ 39 w 217"/>
                <a:gd name="T3" fmla="*/ 178 h 217"/>
                <a:gd name="T4" fmla="*/ 39 w 217"/>
                <a:gd name="T5" fmla="*/ 38 h 217"/>
                <a:gd name="T6" fmla="*/ 179 w 217"/>
                <a:gd name="T7" fmla="*/ 38 h 217"/>
                <a:gd name="T8" fmla="*/ 179 w 217"/>
                <a:gd name="T9" fmla="*/ 17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217">
                  <a:moveTo>
                    <a:pt x="179" y="178"/>
                  </a:moveTo>
                  <a:cubicBezTo>
                    <a:pt x="140" y="217"/>
                    <a:pt x="78" y="217"/>
                    <a:pt x="39" y="178"/>
                  </a:cubicBezTo>
                  <a:cubicBezTo>
                    <a:pt x="0" y="139"/>
                    <a:pt x="0" y="77"/>
                    <a:pt x="39" y="38"/>
                  </a:cubicBezTo>
                  <a:cubicBezTo>
                    <a:pt x="78" y="0"/>
                    <a:pt x="140" y="0"/>
                    <a:pt x="179" y="38"/>
                  </a:cubicBezTo>
                  <a:cubicBezTo>
                    <a:pt x="217" y="77"/>
                    <a:pt x="217" y="139"/>
                    <a:pt x="179" y="178"/>
                  </a:cubicBezTo>
                  <a:close/>
                </a:path>
              </a:pathLst>
            </a:custGeom>
            <a:solidFill>
              <a:srgbClr val="1A94BC">
                <a:alpha val="70000"/>
              </a:srgbClr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26" name="îŝliḍé"/>
            <p:cNvSpPr/>
            <p:nvPr/>
          </p:nvSpPr>
          <p:spPr bwMode="auto">
            <a:xfrm>
              <a:off x="7265530" y="2143655"/>
              <a:ext cx="319752" cy="386291"/>
            </a:xfrm>
            <a:custGeom>
              <a:avLst/>
              <a:gdLst>
                <a:gd name="T0" fmla="*/ 31 w 73"/>
                <a:gd name="T1" fmla="*/ 88 h 88"/>
                <a:gd name="T2" fmla="*/ 29 w 73"/>
                <a:gd name="T3" fmla="*/ 82 h 88"/>
                <a:gd name="T4" fmla="*/ 12 w 73"/>
                <a:gd name="T5" fmla="*/ 68 h 88"/>
                <a:gd name="T6" fmla="*/ 6 w 73"/>
                <a:gd name="T7" fmla="*/ 56 h 88"/>
                <a:gd name="T8" fmla="*/ 1 w 73"/>
                <a:gd name="T9" fmla="*/ 45 h 88"/>
                <a:gd name="T10" fmla="*/ 6 w 73"/>
                <a:gd name="T11" fmla="*/ 39 h 88"/>
                <a:gd name="T12" fmla="*/ 16 w 73"/>
                <a:gd name="T13" fmla="*/ 54 h 88"/>
                <a:gd name="T14" fmla="*/ 21 w 73"/>
                <a:gd name="T15" fmla="*/ 53 h 88"/>
                <a:gd name="T16" fmla="*/ 21 w 73"/>
                <a:gd name="T17" fmla="*/ 41 h 88"/>
                <a:gd name="T18" fmla="*/ 15 w 73"/>
                <a:gd name="T19" fmla="*/ 14 h 88"/>
                <a:gd name="T20" fmla="*/ 22 w 73"/>
                <a:gd name="T21" fmla="*/ 12 h 88"/>
                <a:gd name="T22" fmla="*/ 33 w 73"/>
                <a:gd name="T23" fmla="*/ 40 h 88"/>
                <a:gd name="T24" fmla="*/ 34 w 73"/>
                <a:gd name="T25" fmla="*/ 3 h 88"/>
                <a:gd name="T26" fmla="*/ 42 w 73"/>
                <a:gd name="T27" fmla="*/ 4 h 88"/>
                <a:gd name="T28" fmla="*/ 46 w 73"/>
                <a:gd name="T29" fmla="*/ 40 h 88"/>
                <a:gd name="T30" fmla="*/ 54 w 73"/>
                <a:gd name="T31" fmla="*/ 9 h 88"/>
                <a:gd name="T32" fmla="*/ 60 w 73"/>
                <a:gd name="T33" fmla="*/ 11 h 88"/>
                <a:gd name="T34" fmla="*/ 57 w 73"/>
                <a:gd name="T35" fmla="*/ 44 h 88"/>
                <a:gd name="T36" fmla="*/ 69 w 73"/>
                <a:gd name="T37" fmla="*/ 21 h 88"/>
                <a:gd name="T38" fmla="*/ 73 w 73"/>
                <a:gd name="T39" fmla="*/ 24 h 88"/>
                <a:gd name="T40" fmla="*/ 65 w 73"/>
                <a:gd name="T41" fmla="*/ 54 h 88"/>
                <a:gd name="T42" fmla="*/ 60 w 73"/>
                <a:gd name="T43" fmla="*/ 83 h 88"/>
                <a:gd name="T44" fmla="*/ 58 w 73"/>
                <a:gd name="T45" fmla="*/ 88 h 88"/>
                <a:gd name="T46" fmla="*/ 31 w 73"/>
                <a:gd name="T47" fmla="*/ 88 h 88"/>
                <a:gd name="T48" fmla="*/ 31 w 73"/>
                <a:gd name="T4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3" h="88">
                  <a:moveTo>
                    <a:pt x="31" y="88"/>
                  </a:moveTo>
                  <a:cubicBezTo>
                    <a:pt x="31" y="88"/>
                    <a:pt x="33" y="86"/>
                    <a:pt x="29" y="82"/>
                  </a:cubicBezTo>
                  <a:cubicBezTo>
                    <a:pt x="29" y="82"/>
                    <a:pt x="19" y="76"/>
                    <a:pt x="12" y="68"/>
                  </a:cubicBezTo>
                  <a:cubicBezTo>
                    <a:pt x="11" y="66"/>
                    <a:pt x="6" y="60"/>
                    <a:pt x="6" y="56"/>
                  </a:cubicBezTo>
                  <a:cubicBezTo>
                    <a:pt x="5" y="53"/>
                    <a:pt x="1" y="45"/>
                    <a:pt x="1" y="45"/>
                  </a:cubicBezTo>
                  <a:cubicBezTo>
                    <a:pt x="1" y="45"/>
                    <a:pt x="0" y="39"/>
                    <a:pt x="6" y="39"/>
                  </a:cubicBezTo>
                  <a:cubicBezTo>
                    <a:pt x="11" y="41"/>
                    <a:pt x="16" y="54"/>
                    <a:pt x="16" y="54"/>
                  </a:cubicBezTo>
                  <a:cubicBezTo>
                    <a:pt x="16" y="54"/>
                    <a:pt x="21" y="57"/>
                    <a:pt x="21" y="53"/>
                  </a:cubicBezTo>
                  <a:cubicBezTo>
                    <a:pt x="21" y="53"/>
                    <a:pt x="22" y="48"/>
                    <a:pt x="21" y="41"/>
                  </a:cubicBezTo>
                  <a:cubicBezTo>
                    <a:pt x="19" y="32"/>
                    <a:pt x="16" y="25"/>
                    <a:pt x="15" y="14"/>
                  </a:cubicBezTo>
                  <a:cubicBezTo>
                    <a:pt x="14" y="6"/>
                    <a:pt x="21" y="9"/>
                    <a:pt x="22" y="12"/>
                  </a:cubicBezTo>
                  <a:cubicBezTo>
                    <a:pt x="23" y="12"/>
                    <a:pt x="28" y="40"/>
                    <a:pt x="33" y="40"/>
                  </a:cubicBezTo>
                  <a:cubicBezTo>
                    <a:pt x="37" y="40"/>
                    <a:pt x="32" y="5"/>
                    <a:pt x="34" y="3"/>
                  </a:cubicBezTo>
                  <a:cubicBezTo>
                    <a:pt x="36" y="0"/>
                    <a:pt x="41" y="2"/>
                    <a:pt x="42" y="4"/>
                  </a:cubicBezTo>
                  <a:cubicBezTo>
                    <a:pt x="42" y="7"/>
                    <a:pt x="43" y="40"/>
                    <a:pt x="46" y="40"/>
                  </a:cubicBezTo>
                  <a:cubicBezTo>
                    <a:pt x="49" y="40"/>
                    <a:pt x="52" y="9"/>
                    <a:pt x="54" y="9"/>
                  </a:cubicBezTo>
                  <a:cubicBezTo>
                    <a:pt x="57" y="6"/>
                    <a:pt x="60" y="7"/>
                    <a:pt x="60" y="11"/>
                  </a:cubicBezTo>
                  <a:cubicBezTo>
                    <a:pt x="60" y="13"/>
                    <a:pt x="55" y="42"/>
                    <a:pt x="57" y="44"/>
                  </a:cubicBezTo>
                  <a:cubicBezTo>
                    <a:pt x="60" y="46"/>
                    <a:pt x="64" y="28"/>
                    <a:pt x="69" y="21"/>
                  </a:cubicBezTo>
                  <a:cubicBezTo>
                    <a:pt x="70" y="21"/>
                    <a:pt x="73" y="22"/>
                    <a:pt x="73" y="24"/>
                  </a:cubicBezTo>
                  <a:cubicBezTo>
                    <a:pt x="72" y="30"/>
                    <a:pt x="65" y="53"/>
                    <a:pt x="65" y="54"/>
                  </a:cubicBezTo>
                  <a:cubicBezTo>
                    <a:pt x="65" y="54"/>
                    <a:pt x="65" y="67"/>
                    <a:pt x="60" y="83"/>
                  </a:cubicBezTo>
                  <a:cubicBezTo>
                    <a:pt x="58" y="88"/>
                    <a:pt x="58" y="88"/>
                    <a:pt x="58" y="88"/>
                  </a:cubicBezTo>
                  <a:cubicBezTo>
                    <a:pt x="31" y="88"/>
                    <a:pt x="31" y="88"/>
                    <a:pt x="31" y="88"/>
                  </a:cubicBezTo>
                  <a:cubicBezTo>
                    <a:pt x="31" y="88"/>
                    <a:pt x="31" y="88"/>
                    <a:pt x="31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27" name="íṣľiḋe"/>
            <p:cNvSpPr/>
            <p:nvPr/>
          </p:nvSpPr>
          <p:spPr bwMode="auto">
            <a:xfrm>
              <a:off x="4375736" y="4541763"/>
              <a:ext cx="863233" cy="859875"/>
            </a:xfrm>
            <a:custGeom>
              <a:avLst/>
              <a:gdLst>
                <a:gd name="T0" fmla="*/ 179 w 217"/>
                <a:gd name="T1" fmla="*/ 38 h 216"/>
                <a:gd name="T2" fmla="*/ 179 w 217"/>
                <a:gd name="T3" fmla="*/ 178 h 216"/>
                <a:gd name="T4" fmla="*/ 39 w 217"/>
                <a:gd name="T5" fmla="*/ 178 h 216"/>
                <a:gd name="T6" fmla="*/ 39 w 217"/>
                <a:gd name="T7" fmla="*/ 38 h 216"/>
                <a:gd name="T8" fmla="*/ 179 w 217"/>
                <a:gd name="T9" fmla="*/ 38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216">
                  <a:moveTo>
                    <a:pt x="179" y="38"/>
                  </a:moveTo>
                  <a:cubicBezTo>
                    <a:pt x="217" y="77"/>
                    <a:pt x="217" y="139"/>
                    <a:pt x="179" y="178"/>
                  </a:cubicBezTo>
                  <a:cubicBezTo>
                    <a:pt x="140" y="216"/>
                    <a:pt x="78" y="216"/>
                    <a:pt x="39" y="178"/>
                  </a:cubicBezTo>
                  <a:cubicBezTo>
                    <a:pt x="0" y="139"/>
                    <a:pt x="0" y="77"/>
                    <a:pt x="39" y="38"/>
                  </a:cubicBezTo>
                  <a:cubicBezTo>
                    <a:pt x="78" y="0"/>
                    <a:pt x="140" y="0"/>
                    <a:pt x="179" y="38"/>
                  </a:cubicBezTo>
                  <a:close/>
                </a:path>
              </a:pathLst>
            </a:custGeom>
            <a:solidFill>
              <a:srgbClr val="1A94BC">
                <a:alpha val="70000"/>
              </a:srgbClr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grpSp>
          <p:nvGrpSpPr>
            <p:cNvPr id="28" name="îśḷîdè"/>
            <p:cNvGrpSpPr/>
            <p:nvPr/>
          </p:nvGrpSpPr>
          <p:grpSpPr>
            <a:xfrm>
              <a:off x="4631978" y="4832969"/>
              <a:ext cx="360880" cy="277462"/>
              <a:chOff x="2849564" y="3636963"/>
              <a:chExt cx="315912" cy="242888"/>
            </a:xfrm>
            <a:solidFill>
              <a:srgbClr val="F0F0F0"/>
            </a:solidFill>
          </p:grpSpPr>
          <p:sp>
            <p:nvSpPr>
              <p:cNvPr id="40" name="îślïďê"/>
              <p:cNvSpPr/>
              <p:nvPr/>
            </p:nvSpPr>
            <p:spPr bwMode="auto">
              <a:xfrm>
                <a:off x="2849564" y="3671888"/>
                <a:ext cx="298450" cy="207963"/>
              </a:xfrm>
              <a:custGeom>
                <a:avLst/>
                <a:gdLst>
                  <a:gd name="T0" fmla="*/ 103 w 112"/>
                  <a:gd name="T1" fmla="*/ 78 h 78"/>
                  <a:gd name="T2" fmla="*/ 9 w 112"/>
                  <a:gd name="T3" fmla="*/ 78 h 78"/>
                  <a:gd name="T4" fmla="*/ 0 w 112"/>
                  <a:gd name="T5" fmla="*/ 69 h 78"/>
                  <a:gd name="T6" fmla="*/ 0 w 112"/>
                  <a:gd name="T7" fmla="*/ 8 h 78"/>
                  <a:gd name="T8" fmla="*/ 9 w 112"/>
                  <a:gd name="T9" fmla="*/ 0 h 78"/>
                  <a:gd name="T10" fmla="*/ 42 w 112"/>
                  <a:gd name="T11" fmla="*/ 0 h 78"/>
                  <a:gd name="T12" fmla="*/ 46 w 112"/>
                  <a:gd name="T13" fmla="*/ 4 h 78"/>
                  <a:gd name="T14" fmla="*/ 42 w 112"/>
                  <a:gd name="T15" fmla="*/ 8 h 78"/>
                  <a:gd name="T16" fmla="*/ 9 w 112"/>
                  <a:gd name="T17" fmla="*/ 8 h 78"/>
                  <a:gd name="T18" fmla="*/ 8 w 112"/>
                  <a:gd name="T19" fmla="*/ 8 h 78"/>
                  <a:gd name="T20" fmla="*/ 8 w 112"/>
                  <a:gd name="T21" fmla="*/ 69 h 78"/>
                  <a:gd name="T22" fmla="*/ 9 w 112"/>
                  <a:gd name="T23" fmla="*/ 70 h 78"/>
                  <a:gd name="T24" fmla="*/ 103 w 112"/>
                  <a:gd name="T25" fmla="*/ 70 h 78"/>
                  <a:gd name="T26" fmla="*/ 104 w 112"/>
                  <a:gd name="T27" fmla="*/ 69 h 78"/>
                  <a:gd name="T28" fmla="*/ 104 w 112"/>
                  <a:gd name="T29" fmla="*/ 43 h 78"/>
                  <a:gd name="T30" fmla="*/ 108 w 112"/>
                  <a:gd name="T31" fmla="*/ 39 h 78"/>
                  <a:gd name="T32" fmla="*/ 112 w 112"/>
                  <a:gd name="T33" fmla="*/ 43 h 78"/>
                  <a:gd name="T34" fmla="*/ 112 w 112"/>
                  <a:gd name="T35" fmla="*/ 69 h 78"/>
                  <a:gd name="T36" fmla="*/ 103 w 112"/>
                  <a:gd name="T37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2" h="78">
                    <a:moveTo>
                      <a:pt x="103" y="78"/>
                    </a:moveTo>
                    <a:cubicBezTo>
                      <a:pt x="9" y="78"/>
                      <a:pt x="9" y="78"/>
                      <a:pt x="9" y="78"/>
                    </a:cubicBezTo>
                    <a:cubicBezTo>
                      <a:pt x="4" y="78"/>
                      <a:pt x="0" y="74"/>
                      <a:pt x="0" y="69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4" y="0"/>
                      <a:pt x="46" y="1"/>
                      <a:pt x="46" y="4"/>
                    </a:cubicBezTo>
                    <a:cubicBezTo>
                      <a:pt x="46" y="6"/>
                      <a:pt x="44" y="8"/>
                      <a:pt x="42" y="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69"/>
                      <a:pt x="8" y="69"/>
                      <a:pt x="8" y="69"/>
                    </a:cubicBezTo>
                    <a:cubicBezTo>
                      <a:pt x="8" y="70"/>
                      <a:pt x="8" y="70"/>
                      <a:pt x="9" y="70"/>
                    </a:cubicBezTo>
                    <a:cubicBezTo>
                      <a:pt x="103" y="70"/>
                      <a:pt x="103" y="70"/>
                      <a:pt x="103" y="70"/>
                    </a:cubicBezTo>
                    <a:cubicBezTo>
                      <a:pt x="103" y="70"/>
                      <a:pt x="104" y="70"/>
                      <a:pt x="104" y="69"/>
                    </a:cubicBezTo>
                    <a:cubicBezTo>
                      <a:pt x="104" y="43"/>
                      <a:pt x="104" y="43"/>
                      <a:pt x="104" y="43"/>
                    </a:cubicBezTo>
                    <a:cubicBezTo>
                      <a:pt x="104" y="41"/>
                      <a:pt x="105" y="39"/>
                      <a:pt x="108" y="39"/>
                    </a:cubicBezTo>
                    <a:cubicBezTo>
                      <a:pt x="110" y="39"/>
                      <a:pt x="112" y="41"/>
                      <a:pt x="112" y="43"/>
                    </a:cubicBezTo>
                    <a:cubicBezTo>
                      <a:pt x="112" y="69"/>
                      <a:pt x="112" y="69"/>
                      <a:pt x="112" y="69"/>
                    </a:cubicBezTo>
                    <a:cubicBezTo>
                      <a:pt x="112" y="74"/>
                      <a:pt x="108" y="78"/>
                      <a:pt x="103" y="7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" name="îṩlîḍè"/>
              <p:cNvSpPr/>
              <p:nvPr/>
            </p:nvSpPr>
            <p:spPr bwMode="auto">
              <a:xfrm>
                <a:off x="2943226" y="3636963"/>
                <a:ext cx="222250" cy="200025"/>
              </a:xfrm>
              <a:custGeom>
                <a:avLst/>
                <a:gdLst>
                  <a:gd name="T0" fmla="*/ 46 w 83"/>
                  <a:gd name="T1" fmla="*/ 58 h 75"/>
                  <a:gd name="T2" fmla="*/ 83 w 83"/>
                  <a:gd name="T3" fmla="*/ 29 h 75"/>
                  <a:gd name="T4" fmla="*/ 46 w 83"/>
                  <a:gd name="T5" fmla="*/ 0 h 75"/>
                  <a:gd name="T6" fmla="*/ 46 w 83"/>
                  <a:gd name="T7" fmla="*/ 20 h 75"/>
                  <a:gd name="T8" fmla="*/ 0 w 83"/>
                  <a:gd name="T9" fmla="*/ 75 h 75"/>
                  <a:gd name="T10" fmla="*/ 46 w 83"/>
                  <a:gd name="T11" fmla="*/ 40 h 75"/>
                  <a:gd name="T12" fmla="*/ 46 w 83"/>
                  <a:gd name="T13" fmla="*/ 58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3" h="75">
                    <a:moveTo>
                      <a:pt x="46" y="58"/>
                    </a:moveTo>
                    <a:cubicBezTo>
                      <a:pt x="83" y="29"/>
                      <a:pt x="83" y="29"/>
                      <a:pt x="83" y="29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10" y="21"/>
                      <a:pt x="0" y="38"/>
                      <a:pt x="0" y="75"/>
                    </a:cubicBezTo>
                    <a:cubicBezTo>
                      <a:pt x="15" y="43"/>
                      <a:pt x="30" y="41"/>
                      <a:pt x="46" y="40"/>
                    </a:cubicBezTo>
                    <a:cubicBezTo>
                      <a:pt x="46" y="58"/>
                      <a:pt x="46" y="58"/>
                      <a:pt x="46" y="5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9" name="iṧḷíḋé"/>
            <p:cNvSpPr/>
            <p:nvPr/>
          </p:nvSpPr>
          <p:spPr bwMode="auto">
            <a:xfrm>
              <a:off x="6999027" y="4541763"/>
              <a:ext cx="861555" cy="859875"/>
            </a:xfrm>
            <a:custGeom>
              <a:avLst/>
              <a:gdLst>
                <a:gd name="T0" fmla="*/ 179 w 217"/>
                <a:gd name="T1" fmla="*/ 38 h 216"/>
                <a:gd name="T2" fmla="*/ 179 w 217"/>
                <a:gd name="T3" fmla="*/ 178 h 216"/>
                <a:gd name="T4" fmla="*/ 39 w 217"/>
                <a:gd name="T5" fmla="*/ 178 h 216"/>
                <a:gd name="T6" fmla="*/ 39 w 217"/>
                <a:gd name="T7" fmla="*/ 38 h 216"/>
                <a:gd name="T8" fmla="*/ 179 w 217"/>
                <a:gd name="T9" fmla="*/ 38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216">
                  <a:moveTo>
                    <a:pt x="179" y="38"/>
                  </a:moveTo>
                  <a:cubicBezTo>
                    <a:pt x="217" y="77"/>
                    <a:pt x="217" y="139"/>
                    <a:pt x="179" y="178"/>
                  </a:cubicBezTo>
                  <a:cubicBezTo>
                    <a:pt x="140" y="216"/>
                    <a:pt x="78" y="216"/>
                    <a:pt x="39" y="178"/>
                  </a:cubicBezTo>
                  <a:cubicBezTo>
                    <a:pt x="0" y="139"/>
                    <a:pt x="0" y="77"/>
                    <a:pt x="39" y="38"/>
                  </a:cubicBezTo>
                  <a:cubicBezTo>
                    <a:pt x="78" y="0"/>
                    <a:pt x="140" y="0"/>
                    <a:pt x="179" y="38"/>
                  </a:cubicBezTo>
                  <a:close/>
                </a:path>
              </a:pathLst>
            </a:custGeom>
            <a:solidFill>
              <a:srgbClr val="1A94BC">
                <a:alpha val="70000"/>
              </a:srgbClr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30" name="ï$ḻíďè"/>
            <p:cNvSpPr/>
            <p:nvPr/>
          </p:nvSpPr>
          <p:spPr bwMode="auto">
            <a:xfrm>
              <a:off x="7302572" y="4799567"/>
              <a:ext cx="275107" cy="356638"/>
            </a:xfrm>
            <a:custGeom>
              <a:avLst/>
              <a:gdLst>
                <a:gd name="T0" fmla="*/ 719 w 1222"/>
                <a:gd name="T1" fmla="*/ 1338 h 1581"/>
                <a:gd name="T2" fmla="*/ 686 w 1222"/>
                <a:gd name="T3" fmla="*/ 1221 h 1581"/>
                <a:gd name="T4" fmla="*/ 686 w 1222"/>
                <a:gd name="T5" fmla="*/ 359 h 1581"/>
                <a:gd name="T6" fmla="*/ 719 w 1222"/>
                <a:gd name="T7" fmla="*/ 243 h 1581"/>
                <a:gd name="T8" fmla="*/ 17 w 1222"/>
                <a:gd name="T9" fmla="*/ 460 h 1581"/>
                <a:gd name="T10" fmla="*/ 0 w 1222"/>
                <a:gd name="T11" fmla="*/ 794 h 1581"/>
                <a:gd name="T12" fmla="*/ 17 w 1222"/>
                <a:gd name="T13" fmla="*/ 1120 h 1581"/>
                <a:gd name="T14" fmla="*/ 502 w 1222"/>
                <a:gd name="T15" fmla="*/ 1530 h 1581"/>
                <a:gd name="T16" fmla="*/ 493 w 1222"/>
                <a:gd name="T17" fmla="*/ 1112 h 1581"/>
                <a:gd name="T18" fmla="*/ 284 w 1222"/>
                <a:gd name="T19" fmla="*/ 1120 h 1581"/>
                <a:gd name="T20" fmla="*/ 284 w 1222"/>
                <a:gd name="T21" fmla="*/ 794 h 1581"/>
                <a:gd name="T22" fmla="*/ 284 w 1222"/>
                <a:gd name="T23" fmla="*/ 460 h 1581"/>
                <a:gd name="T24" fmla="*/ 493 w 1222"/>
                <a:gd name="T25" fmla="*/ 468 h 1581"/>
                <a:gd name="T26" fmla="*/ 502 w 1222"/>
                <a:gd name="T27" fmla="*/ 58 h 1581"/>
                <a:gd name="T28" fmla="*/ 17 w 1222"/>
                <a:gd name="T29" fmla="*/ 460 h 1581"/>
                <a:gd name="T30" fmla="*/ 602 w 1222"/>
                <a:gd name="T31" fmla="*/ 911 h 1581"/>
                <a:gd name="T32" fmla="*/ 493 w 1222"/>
                <a:gd name="T33" fmla="*/ 861 h 1581"/>
                <a:gd name="T34" fmla="*/ 543 w 1222"/>
                <a:gd name="T35" fmla="*/ 828 h 1581"/>
                <a:gd name="T36" fmla="*/ 610 w 1222"/>
                <a:gd name="T37" fmla="*/ 778 h 1581"/>
                <a:gd name="T38" fmla="*/ 627 w 1222"/>
                <a:gd name="T39" fmla="*/ 660 h 1581"/>
                <a:gd name="T40" fmla="*/ 476 w 1222"/>
                <a:gd name="T41" fmla="*/ 677 h 1581"/>
                <a:gd name="T42" fmla="*/ 510 w 1222"/>
                <a:gd name="T43" fmla="*/ 736 h 1581"/>
                <a:gd name="T44" fmla="*/ 560 w 1222"/>
                <a:gd name="T45" fmla="*/ 677 h 1581"/>
                <a:gd name="T46" fmla="*/ 585 w 1222"/>
                <a:gd name="T47" fmla="*/ 719 h 1581"/>
                <a:gd name="T48" fmla="*/ 502 w 1222"/>
                <a:gd name="T49" fmla="*/ 803 h 1581"/>
                <a:gd name="T50" fmla="*/ 410 w 1222"/>
                <a:gd name="T51" fmla="*/ 911 h 1581"/>
                <a:gd name="T52" fmla="*/ 819 w 1222"/>
                <a:gd name="T53" fmla="*/ 811 h 1581"/>
                <a:gd name="T54" fmla="*/ 794 w 1222"/>
                <a:gd name="T55" fmla="*/ 635 h 1581"/>
                <a:gd name="T56" fmla="*/ 644 w 1222"/>
                <a:gd name="T57" fmla="*/ 853 h 1581"/>
                <a:gd name="T58" fmla="*/ 744 w 1222"/>
                <a:gd name="T59" fmla="*/ 911 h 1581"/>
                <a:gd name="T60" fmla="*/ 803 w 1222"/>
                <a:gd name="T61" fmla="*/ 853 h 1581"/>
                <a:gd name="T62" fmla="*/ 844 w 1222"/>
                <a:gd name="T63" fmla="*/ 811 h 1581"/>
                <a:gd name="T64" fmla="*/ 786 w 1222"/>
                <a:gd name="T65" fmla="*/ 686 h 1581"/>
                <a:gd name="T66" fmla="*/ 694 w 1222"/>
                <a:gd name="T67" fmla="*/ 811 h 1581"/>
                <a:gd name="T68" fmla="*/ 694 w 1222"/>
                <a:gd name="T69" fmla="*/ 811 h 1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2" h="1581">
                  <a:moveTo>
                    <a:pt x="1221" y="794"/>
                  </a:moveTo>
                  <a:cubicBezTo>
                    <a:pt x="1221" y="1079"/>
                    <a:pt x="995" y="1313"/>
                    <a:pt x="719" y="1338"/>
                  </a:cubicBezTo>
                  <a:cubicBezTo>
                    <a:pt x="719" y="1329"/>
                    <a:pt x="711" y="1313"/>
                    <a:pt x="711" y="1296"/>
                  </a:cubicBezTo>
                  <a:cubicBezTo>
                    <a:pt x="711" y="1296"/>
                    <a:pt x="702" y="1262"/>
                    <a:pt x="686" y="1221"/>
                  </a:cubicBezTo>
                  <a:cubicBezTo>
                    <a:pt x="911" y="1212"/>
                    <a:pt x="1095" y="1028"/>
                    <a:pt x="1095" y="794"/>
                  </a:cubicBezTo>
                  <a:cubicBezTo>
                    <a:pt x="1095" y="560"/>
                    <a:pt x="911" y="368"/>
                    <a:pt x="686" y="359"/>
                  </a:cubicBezTo>
                  <a:cubicBezTo>
                    <a:pt x="702" y="326"/>
                    <a:pt x="711" y="293"/>
                    <a:pt x="711" y="284"/>
                  </a:cubicBezTo>
                  <a:cubicBezTo>
                    <a:pt x="711" y="276"/>
                    <a:pt x="719" y="259"/>
                    <a:pt x="719" y="243"/>
                  </a:cubicBezTo>
                  <a:cubicBezTo>
                    <a:pt x="995" y="267"/>
                    <a:pt x="1221" y="510"/>
                    <a:pt x="1221" y="794"/>
                  </a:cubicBezTo>
                  <a:close/>
                  <a:moveTo>
                    <a:pt x="17" y="460"/>
                  </a:moveTo>
                  <a:cubicBezTo>
                    <a:pt x="8" y="568"/>
                    <a:pt x="0" y="677"/>
                    <a:pt x="0" y="786"/>
                  </a:cubicBezTo>
                  <a:lnTo>
                    <a:pt x="0" y="794"/>
                  </a:lnTo>
                  <a:lnTo>
                    <a:pt x="0" y="803"/>
                  </a:lnTo>
                  <a:cubicBezTo>
                    <a:pt x="0" y="911"/>
                    <a:pt x="8" y="1012"/>
                    <a:pt x="17" y="1120"/>
                  </a:cubicBezTo>
                  <a:cubicBezTo>
                    <a:pt x="42" y="1396"/>
                    <a:pt x="259" y="1580"/>
                    <a:pt x="468" y="1538"/>
                  </a:cubicBezTo>
                  <a:cubicBezTo>
                    <a:pt x="485" y="1530"/>
                    <a:pt x="493" y="1530"/>
                    <a:pt x="502" y="1530"/>
                  </a:cubicBezTo>
                  <a:cubicBezTo>
                    <a:pt x="552" y="1505"/>
                    <a:pt x="594" y="1471"/>
                    <a:pt x="644" y="1438"/>
                  </a:cubicBezTo>
                  <a:cubicBezTo>
                    <a:pt x="702" y="1396"/>
                    <a:pt x="569" y="1070"/>
                    <a:pt x="493" y="1112"/>
                  </a:cubicBezTo>
                  <a:cubicBezTo>
                    <a:pt x="460" y="1129"/>
                    <a:pt x="376" y="1196"/>
                    <a:pt x="343" y="1196"/>
                  </a:cubicBezTo>
                  <a:cubicBezTo>
                    <a:pt x="309" y="1204"/>
                    <a:pt x="293" y="1162"/>
                    <a:pt x="284" y="1120"/>
                  </a:cubicBezTo>
                  <a:cubicBezTo>
                    <a:pt x="276" y="1028"/>
                    <a:pt x="284" y="903"/>
                    <a:pt x="284" y="803"/>
                  </a:cubicBezTo>
                  <a:cubicBezTo>
                    <a:pt x="284" y="794"/>
                    <a:pt x="284" y="794"/>
                    <a:pt x="284" y="794"/>
                  </a:cubicBezTo>
                  <a:cubicBezTo>
                    <a:pt x="284" y="786"/>
                    <a:pt x="284" y="786"/>
                    <a:pt x="284" y="786"/>
                  </a:cubicBezTo>
                  <a:cubicBezTo>
                    <a:pt x="284" y="677"/>
                    <a:pt x="276" y="560"/>
                    <a:pt x="284" y="460"/>
                  </a:cubicBezTo>
                  <a:cubicBezTo>
                    <a:pt x="293" y="426"/>
                    <a:pt x="309" y="385"/>
                    <a:pt x="343" y="385"/>
                  </a:cubicBezTo>
                  <a:cubicBezTo>
                    <a:pt x="376" y="393"/>
                    <a:pt x="460" y="452"/>
                    <a:pt x="493" y="468"/>
                  </a:cubicBezTo>
                  <a:cubicBezTo>
                    <a:pt x="569" y="510"/>
                    <a:pt x="702" y="184"/>
                    <a:pt x="644" y="142"/>
                  </a:cubicBezTo>
                  <a:cubicBezTo>
                    <a:pt x="594" y="117"/>
                    <a:pt x="552" y="75"/>
                    <a:pt x="502" y="58"/>
                  </a:cubicBezTo>
                  <a:cubicBezTo>
                    <a:pt x="493" y="50"/>
                    <a:pt x="485" y="50"/>
                    <a:pt x="468" y="50"/>
                  </a:cubicBezTo>
                  <a:cubicBezTo>
                    <a:pt x="259" y="0"/>
                    <a:pt x="42" y="184"/>
                    <a:pt x="17" y="460"/>
                  </a:cubicBezTo>
                  <a:close/>
                  <a:moveTo>
                    <a:pt x="410" y="911"/>
                  </a:moveTo>
                  <a:cubicBezTo>
                    <a:pt x="602" y="911"/>
                    <a:pt x="602" y="911"/>
                    <a:pt x="602" y="911"/>
                  </a:cubicBezTo>
                  <a:cubicBezTo>
                    <a:pt x="610" y="861"/>
                    <a:pt x="610" y="861"/>
                    <a:pt x="610" y="861"/>
                  </a:cubicBezTo>
                  <a:cubicBezTo>
                    <a:pt x="493" y="861"/>
                    <a:pt x="493" y="861"/>
                    <a:pt x="493" y="861"/>
                  </a:cubicBezTo>
                  <a:cubicBezTo>
                    <a:pt x="493" y="861"/>
                    <a:pt x="502" y="853"/>
                    <a:pt x="510" y="853"/>
                  </a:cubicBezTo>
                  <a:cubicBezTo>
                    <a:pt x="510" y="845"/>
                    <a:pt x="527" y="836"/>
                    <a:pt x="543" y="828"/>
                  </a:cubicBezTo>
                  <a:cubicBezTo>
                    <a:pt x="569" y="811"/>
                    <a:pt x="569" y="811"/>
                    <a:pt x="569" y="811"/>
                  </a:cubicBezTo>
                  <a:cubicBezTo>
                    <a:pt x="585" y="803"/>
                    <a:pt x="602" y="786"/>
                    <a:pt x="610" y="778"/>
                  </a:cubicBezTo>
                  <a:cubicBezTo>
                    <a:pt x="627" y="761"/>
                    <a:pt x="635" y="744"/>
                    <a:pt x="644" y="719"/>
                  </a:cubicBezTo>
                  <a:cubicBezTo>
                    <a:pt x="652" y="694"/>
                    <a:pt x="644" y="677"/>
                    <a:pt x="627" y="660"/>
                  </a:cubicBezTo>
                  <a:cubicBezTo>
                    <a:pt x="619" y="644"/>
                    <a:pt x="594" y="635"/>
                    <a:pt x="569" y="635"/>
                  </a:cubicBezTo>
                  <a:cubicBezTo>
                    <a:pt x="527" y="635"/>
                    <a:pt x="502" y="644"/>
                    <a:pt x="476" y="677"/>
                  </a:cubicBezTo>
                  <a:cubicBezTo>
                    <a:pt x="468" y="686"/>
                    <a:pt x="460" y="711"/>
                    <a:pt x="452" y="736"/>
                  </a:cubicBezTo>
                  <a:cubicBezTo>
                    <a:pt x="510" y="736"/>
                    <a:pt x="510" y="736"/>
                    <a:pt x="510" y="736"/>
                  </a:cubicBezTo>
                  <a:cubicBezTo>
                    <a:pt x="510" y="719"/>
                    <a:pt x="518" y="702"/>
                    <a:pt x="518" y="694"/>
                  </a:cubicBezTo>
                  <a:cubicBezTo>
                    <a:pt x="527" y="686"/>
                    <a:pt x="543" y="677"/>
                    <a:pt x="560" y="677"/>
                  </a:cubicBezTo>
                  <a:cubicBezTo>
                    <a:pt x="569" y="677"/>
                    <a:pt x="577" y="686"/>
                    <a:pt x="585" y="694"/>
                  </a:cubicBezTo>
                  <a:cubicBezTo>
                    <a:pt x="585" y="702"/>
                    <a:pt x="594" y="711"/>
                    <a:pt x="585" y="719"/>
                  </a:cubicBezTo>
                  <a:cubicBezTo>
                    <a:pt x="585" y="736"/>
                    <a:pt x="577" y="744"/>
                    <a:pt x="560" y="761"/>
                  </a:cubicBezTo>
                  <a:cubicBezTo>
                    <a:pt x="552" y="769"/>
                    <a:pt x="535" y="778"/>
                    <a:pt x="502" y="803"/>
                  </a:cubicBezTo>
                  <a:cubicBezTo>
                    <a:pt x="468" y="819"/>
                    <a:pt x="452" y="836"/>
                    <a:pt x="435" y="861"/>
                  </a:cubicBezTo>
                  <a:cubicBezTo>
                    <a:pt x="426" y="878"/>
                    <a:pt x="418" y="895"/>
                    <a:pt x="410" y="911"/>
                  </a:cubicBezTo>
                  <a:close/>
                  <a:moveTo>
                    <a:pt x="844" y="811"/>
                  </a:moveTo>
                  <a:cubicBezTo>
                    <a:pt x="819" y="811"/>
                    <a:pt x="819" y="811"/>
                    <a:pt x="819" y="811"/>
                  </a:cubicBezTo>
                  <a:cubicBezTo>
                    <a:pt x="853" y="635"/>
                    <a:pt x="853" y="635"/>
                    <a:pt x="853" y="635"/>
                  </a:cubicBezTo>
                  <a:cubicBezTo>
                    <a:pt x="794" y="635"/>
                    <a:pt x="794" y="635"/>
                    <a:pt x="794" y="635"/>
                  </a:cubicBezTo>
                  <a:cubicBezTo>
                    <a:pt x="652" y="803"/>
                    <a:pt x="652" y="803"/>
                    <a:pt x="652" y="803"/>
                  </a:cubicBezTo>
                  <a:cubicBezTo>
                    <a:pt x="644" y="853"/>
                    <a:pt x="644" y="853"/>
                    <a:pt x="644" y="853"/>
                  </a:cubicBezTo>
                  <a:cubicBezTo>
                    <a:pt x="753" y="853"/>
                    <a:pt x="753" y="853"/>
                    <a:pt x="753" y="853"/>
                  </a:cubicBezTo>
                  <a:cubicBezTo>
                    <a:pt x="744" y="911"/>
                    <a:pt x="744" y="911"/>
                    <a:pt x="744" y="911"/>
                  </a:cubicBezTo>
                  <a:cubicBezTo>
                    <a:pt x="794" y="911"/>
                    <a:pt x="794" y="911"/>
                    <a:pt x="794" y="911"/>
                  </a:cubicBezTo>
                  <a:cubicBezTo>
                    <a:pt x="803" y="853"/>
                    <a:pt x="803" y="853"/>
                    <a:pt x="803" y="853"/>
                  </a:cubicBezTo>
                  <a:cubicBezTo>
                    <a:pt x="836" y="853"/>
                    <a:pt x="836" y="853"/>
                    <a:pt x="836" y="853"/>
                  </a:cubicBezTo>
                  <a:lnTo>
                    <a:pt x="844" y="811"/>
                  </a:lnTo>
                  <a:close/>
                  <a:moveTo>
                    <a:pt x="694" y="811"/>
                  </a:moveTo>
                  <a:cubicBezTo>
                    <a:pt x="786" y="686"/>
                    <a:pt x="786" y="686"/>
                    <a:pt x="786" y="686"/>
                  </a:cubicBezTo>
                  <a:cubicBezTo>
                    <a:pt x="761" y="811"/>
                    <a:pt x="761" y="811"/>
                    <a:pt x="761" y="811"/>
                  </a:cubicBezTo>
                  <a:lnTo>
                    <a:pt x="694" y="811"/>
                  </a:lnTo>
                  <a:close/>
                  <a:moveTo>
                    <a:pt x="694" y="811"/>
                  </a:moveTo>
                  <a:lnTo>
                    <a:pt x="694" y="8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grpSp>
          <p:nvGrpSpPr>
            <p:cNvPr id="31" name="išľíḍê"/>
            <p:cNvGrpSpPr/>
            <p:nvPr/>
          </p:nvGrpSpPr>
          <p:grpSpPr>
            <a:xfrm>
              <a:off x="674343" y="5152152"/>
              <a:ext cx="3548473" cy="733902"/>
              <a:chOff x="719138" y="4958422"/>
              <a:chExt cx="3548473" cy="733902"/>
            </a:xfrm>
          </p:grpSpPr>
          <p:sp>
            <p:nvSpPr>
              <p:cNvPr id="38" name="ïśḷïḍè"/>
              <p:cNvSpPr txBox="1"/>
              <p:nvPr/>
            </p:nvSpPr>
            <p:spPr>
              <a:xfrm>
                <a:off x="719138" y="4958422"/>
                <a:ext cx="3548473" cy="365953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anchor="b" anchorCtr="0">
                <a:normAutofit fontScale="92500" lnSpcReduction="10000"/>
              </a:bodyPr>
              <a:lstStyle/>
              <a:p>
                <a:pPr marL="0" marR="0" lvl="0" indent="0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rPr>
                  <a:t>标题文字添加</a:t>
                </a:r>
              </a:p>
            </p:txBody>
          </p:sp>
          <p:sp>
            <p:nvSpPr>
              <p:cNvPr id="39" name="íśḷïďe"/>
              <p:cNvSpPr/>
              <p:nvPr/>
            </p:nvSpPr>
            <p:spPr>
              <a:xfrm>
                <a:off x="719138" y="5324375"/>
                <a:ext cx="3548473" cy="367949"/>
              </a:xfrm>
              <a:prstGeom prst="rect">
                <a:avLst/>
              </a:prstGeom>
            </p:spPr>
            <p:txBody>
              <a:bodyPr wrap="square" lIns="90000" tIns="46800" rIns="90000" bIns="46800" anchor="t" anchorCtr="0">
                <a:normAutofit fontScale="700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rPr>
                  <a:t>您的内容打在这里，或者通过复制您的文本后，在此框中选择粘贴，并选择只保留文字。</a:t>
                </a:r>
                <a:endParaRPr kumimoji="0" lang="en-US" altLang="zh-CN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endParaRPr>
              </a:p>
            </p:txBody>
          </p:sp>
        </p:grpSp>
        <p:grpSp>
          <p:nvGrpSpPr>
            <p:cNvPr id="32" name="iSlïḓè"/>
            <p:cNvGrpSpPr/>
            <p:nvPr/>
          </p:nvGrpSpPr>
          <p:grpSpPr>
            <a:xfrm>
              <a:off x="7968057" y="1513811"/>
              <a:ext cx="3549600" cy="733902"/>
              <a:chOff x="7970888" y="1552897"/>
              <a:chExt cx="3549600" cy="733902"/>
            </a:xfrm>
          </p:grpSpPr>
          <p:sp>
            <p:nvSpPr>
              <p:cNvPr id="36" name="íšļïḓé"/>
              <p:cNvSpPr txBox="1"/>
              <p:nvPr/>
            </p:nvSpPr>
            <p:spPr>
              <a:xfrm>
                <a:off x="7970888" y="1552897"/>
                <a:ext cx="3549600" cy="365953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anchor="b" anchorCtr="0">
                <a:normAutofit fontScale="92500" lnSpcReduction="10000"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rPr>
                  <a:t>标题文字添加</a:t>
                </a:r>
              </a:p>
            </p:txBody>
          </p:sp>
          <p:sp>
            <p:nvSpPr>
              <p:cNvPr id="37" name="ïşlïdé"/>
              <p:cNvSpPr/>
              <p:nvPr/>
            </p:nvSpPr>
            <p:spPr>
              <a:xfrm>
                <a:off x="7970888" y="1918850"/>
                <a:ext cx="3549600" cy="367949"/>
              </a:xfrm>
              <a:prstGeom prst="rect">
                <a:avLst/>
              </a:prstGeom>
            </p:spPr>
            <p:txBody>
              <a:bodyPr wrap="square" lIns="90000" tIns="46800" rIns="90000" bIns="46800" anchor="t" anchorCtr="0">
                <a:normAutofit fontScale="700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rPr>
                  <a:t>您的内容打在这里，或者通过复制您的文本后，在此框中选择粘贴，并选择只保留文字。</a:t>
                </a:r>
                <a:endParaRPr kumimoji="0" lang="en-US" altLang="zh-CN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endParaRPr>
              </a:p>
            </p:txBody>
          </p:sp>
        </p:grpSp>
        <p:grpSp>
          <p:nvGrpSpPr>
            <p:cNvPr id="33" name="ïṣḻïḓé"/>
            <p:cNvGrpSpPr/>
            <p:nvPr/>
          </p:nvGrpSpPr>
          <p:grpSpPr>
            <a:xfrm>
              <a:off x="7968057" y="5152152"/>
              <a:ext cx="3549600" cy="733902"/>
              <a:chOff x="7970888" y="4765098"/>
              <a:chExt cx="3549600" cy="733902"/>
            </a:xfrm>
          </p:grpSpPr>
          <p:sp>
            <p:nvSpPr>
              <p:cNvPr id="34" name="išľïḍê"/>
              <p:cNvSpPr txBox="1"/>
              <p:nvPr/>
            </p:nvSpPr>
            <p:spPr>
              <a:xfrm>
                <a:off x="7970888" y="4765098"/>
                <a:ext cx="3549600" cy="365953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anchor="b" anchorCtr="0">
                <a:normAutofit fontScale="92500" lnSpcReduction="10000"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rPr>
                  <a:t>标题文字添加</a:t>
                </a:r>
              </a:p>
            </p:txBody>
          </p:sp>
          <p:sp>
            <p:nvSpPr>
              <p:cNvPr id="35" name="iṡľïdé"/>
              <p:cNvSpPr/>
              <p:nvPr/>
            </p:nvSpPr>
            <p:spPr>
              <a:xfrm>
                <a:off x="7970888" y="5131051"/>
                <a:ext cx="3549600" cy="367949"/>
              </a:xfrm>
              <a:prstGeom prst="rect">
                <a:avLst/>
              </a:prstGeom>
            </p:spPr>
            <p:txBody>
              <a:bodyPr wrap="square" lIns="90000" tIns="46800" rIns="90000" bIns="46800" anchor="t" anchorCtr="0">
                <a:normAutofit fontScale="700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rPr>
                  <a:t>您的内容打在这里，或者通过复制您的文本后，在此框中选择粘贴，并选择只保留文字。</a:t>
                </a:r>
                <a:endParaRPr kumimoji="0" lang="en-US" altLang="zh-CN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129059" y="1833353"/>
            <a:ext cx="1749525" cy="1403912"/>
            <a:chOff x="1993131" y="2924944"/>
            <a:chExt cx="1749525" cy="1403912"/>
          </a:xfrm>
        </p:grpSpPr>
        <p:grpSp>
          <p:nvGrpSpPr>
            <p:cNvPr id="4" name="组合 3"/>
            <p:cNvGrpSpPr/>
            <p:nvPr/>
          </p:nvGrpSpPr>
          <p:grpSpPr>
            <a:xfrm>
              <a:off x="2338744" y="2924944"/>
              <a:ext cx="1403912" cy="1403912"/>
              <a:chOff x="3724323" y="1908536"/>
              <a:chExt cx="1329153" cy="1329153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3724323" y="1908536"/>
                <a:ext cx="1329153" cy="1329153"/>
              </a:xfrm>
              <a:prstGeom prst="ellipse">
                <a:avLst/>
              </a:prstGeom>
              <a:solidFill>
                <a:srgbClr val="E7E7E7"/>
              </a:solidFill>
              <a:ln w="28575">
                <a:solidFill>
                  <a:schemeClr val="bg1"/>
                </a:solidFill>
              </a:ln>
              <a:effectLst>
                <a:outerShdw blurRad="2794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1A94BC"/>
                  </a:solidFill>
                </a:endParaRPr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3839838" y="2024052"/>
                <a:ext cx="1098122" cy="1098122"/>
              </a:xfrm>
              <a:prstGeom prst="ellipse">
                <a:avLst/>
              </a:prstGeom>
              <a:solidFill>
                <a:srgbClr val="1A94BC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1A94BC"/>
                  </a:solidFill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993131" y="3212976"/>
              <a:ext cx="720080" cy="720080"/>
              <a:chOff x="1028852" y="3242692"/>
              <a:chExt cx="720080" cy="720080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1028852" y="3242692"/>
                <a:ext cx="720080" cy="720080"/>
              </a:xfrm>
              <a:prstGeom prst="ellipse">
                <a:avLst/>
              </a:prstGeom>
              <a:solidFill>
                <a:srgbClr val="E7E7E7"/>
              </a:solidFill>
              <a:ln>
                <a:noFill/>
              </a:ln>
              <a:effectLst>
                <a:outerShdw blurRad="152400" dist="63500" dir="8100000" algn="tl" rotWithShape="0">
                  <a:prstClr val="black">
                    <a:alpha val="3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38100" h="6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1A94BC"/>
                  </a:solidFill>
                  <a:latin typeface="Impact MT Std" pitchFamily="34" charset="0"/>
                </a:endParaRPr>
              </a:p>
            </p:txBody>
          </p:sp>
          <p:sp>
            <p:nvSpPr>
              <p:cNvPr id="8" name="文本框 90"/>
              <p:cNvSpPr txBox="1"/>
              <p:nvPr/>
            </p:nvSpPr>
            <p:spPr>
              <a:xfrm>
                <a:off x="1141068" y="3371900"/>
                <a:ext cx="5277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rgbClr val="1A94BC"/>
                    </a:solidFill>
                    <a:latin typeface="Impact MT Std" pitchFamily="34" charset="0"/>
                  </a:rPr>
                  <a:t>02</a:t>
                </a:r>
                <a:endParaRPr lang="zh-CN" altLang="en-US" sz="2400" b="1" dirty="0">
                  <a:solidFill>
                    <a:srgbClr val="1A94BC"/>
                  </a:solidFill>
                  <a:latin typeface="Impact MT Std" pitchFamily="34" charset="0"/>
                </a:endParaRPr>
              </a:p>
            </p:txBody>
          </p:sp>
        </p:grpSp>
        <p:sp>
          <p:nvSpPr>
            <p:cNvPr id="6" name="Freeform 145"/>
            <p:cNvSpPr>
              <a:spLocks noEditPoints="1"/>
            </p:cNvSpPr>
            <p:nvPr/>
          </p:nvSpPr>
          <p:spPr bwMode="auto">
            <a:xfrm>
              <a:off x="2800853" y="3382350"/>
              <a:ext cx="559652" cy="489100"/>
            </a:xfrm>
            <a:custGeom>
              <a:avLst/>
              <a:gdLst>
                <a:gd name="T0" fmla="*/ 142 w 248"/>
                <a:gd name="T1" fmla="*/ 102 h 217"/>
                <a:gd name="T2" fmla="*/ 112 w 248"/>
                <a:gd name="T3" fmla="*/ 54 h 217"/>
                <a:gd name="T4" fmla="*/ 166 w 248"/>
                <a:gd name="T5" fmla="*/ 0 h 217"/>
                <a:gd name="T6" fmla="*/ 220 w 248"/>
                <a:gd name="T7" fmla="*/ 54 h 217"/>
                <a:gd name="T8" fmla="*/ 190 w 248"/>
                <a:gd name="T9" fmla="*/ 102 h 217"/>
                <a:gd name="T10" fmla="*/ 222 w 248"/>
                <a:gd name="T11" fmla="*/ 87 h 217"/>
                <a:gd name="T12" fmla="*/ 229 w 248"/>
                <a:gd name="T13" fmla="*/ 77 h 217"/>
                <a:gd name="T14" fmla="*/ 240 w 248"/>
                <a:gd name="T15" fmla="*/ 112 h 217"/>
                <a:gd name="T16" fmla="*/ 215 w 248"/>
                <a:gd name="T17" fmla="*/ 122 h 217"/>
                <a:gd name="T18" fmla="*/ 202 w 248"/>
                <a:gd name="T19" fmla="*/ 217 h 217"/>
                <a:gd name="T20" fmla="*/ 49 w 248"/>
                <a:gd name="T21" fmla="*/ 204 h 217"/>
                <a:gd name="T22" fmla="*/ 17 w 248"/>
                <a:gd name="T23" fmla="*/ 177 h 217"/>
                <a:gd name="T24" fmla="*/ 0 w 248"/>
                <a:gd name="T25" fmla="*/ 183 h 217"/>
                <a:gd name="T26" fmla="*/ 17 w 248"/>
                <a:gd name="T27" fmla="*/ 125 h 217"/>
                <a:gd name="T28" fmla="*/ 49 w 248"/>
                <a:gd name="T29" fmla="*/ 131 h 217"/>
                <a:gd name="T30" fmla="*/ 54 w 248"/>
                <a:gd name="T31" fmla="*/ 105 h 217"/>
                <a:gd name="T32" fmla="*/ 30 w 248"/>
                <a:gd name="T33" fmla="*/ 68 h 217"/>
                <a:gd name="T34" fmla="*/ 70 w 248"/>
                <a:gd name="T35" fmla="*/ 28 h 217"/>
                <a:gd name="T36" fmla="*/ 110 w 248"/>
                <a:gd name="T37" fmla="*/ 68 h 217"/>
                <a:gd name="T38" fmla="*/ 90 w 248"/>
                <a:gd name="T39" fmla="*/ 102 h 217"/>
                <a:gd name="T40" fmla="*/ 173 w 248"/>
                <a:gd name="T41" fmla="*/ 68 h 217"/>
                <a:gd name="T42" fmla="*/ 193 w 248"/>
                <a:gd name="T43" fmla="*/ 81 h 217"/>
                <a:gd name="T44" fmla="*/ 151 w 248"/>
                <a:gd name="T45" fmla="*/ 55 h 217"/>
                <a:gd name="T46" fmla="*/ 128 w 248"/>
                <a:gd name="T47" fmla="*/ 54 h 217"/>
                <a:gd name="T48" fmla="*/ 151 w 248"/>
                <a:gd name="T49" fmla="*/ 55 h 217"/>
                <a:gd name="T50" fmla="*/ 158 w 248"/>
                <a:gd name="T51" fmla="*/ 42 h 217"/>
                <a:gd name="T52" fmla="*/ 139 w 248"/>
                <a:gd name="T53" fmla="*/ 27 h 217"/>
                <a:gd name="T54" fmla="*/ 181 w 248"/>
                <a:gd name="T55" fmla="*/ 55 h 217"/>
                <a:gd name="T56" fmla="*/ 204 w 248"/>
                <a:gd name="T57" fmla="*/ 54 h 217"/>
                <a:gd name="T58" fmla="*/ 181 w 248"/>
                <a:gd name="T59" fmla="*/ 55 h 217"/>
                <a:gd name="T60" fmla="*/ 138 w 248"/>
                <a:gd name="T61" fmla="*/ 80 h 217"/>
                <a:gd name="T62" fmla="*/ 158 w 248"/>
                <a:gd name="T63" fmla="*/ 91 h 217"/>
                <a:gd name="T64" fmla="*/ 173 w 248"/>
                <a:gd name="T65" fmla="*/ 42 h 217"/>
                <a:gd name="T66" fmla="*/ 193 w 248"/>
                <a:gd name="T67" fmla="*/ 27 h 217"/>
                <a:gd name="T68" fmla="*/ 173 w 248"/>
                <a:gd name="T69" fmla="*/ 42 h 217"/>
                <a:gd name="T70" fmla="*/ 75 w 248"/>
                <a:gd name="T71" fmla="*/ 78 h 217"/>
                <a:gd name="T72" fmla="*/ 90 w 248"/>
                <a:gd name="T73" fmla="*/ 88 h 217"/>
                <a:gd name="T74" fmla="*/ 59 w 248"/>
                <a:gd name="T75" fmla="*/ 69 h 217"/>
                <a:gd name="T76" fmla="*/ 41 w 248"/>
                <a:gd name="T77" fmla="*/ 68 h 217"/>
                <a:gd name="T78" fmla="*/ 59 w 248"/>
                <a:gd name="T79" fmla="*/ 69 h 217"/>
                <a:gd name="T80" fmla="*/ 64 w 248"/>
                <a:gd name="T81" fmla="*/ 60 h 217"/>
                <a:gd name="T82" fmla="*/ 50 w 248"/>
                <a:gd name="T83" fmla="*/ 48 h 217"/>
                <a:gd name="T84" fmla="*/ 80 w 248"/>
                <a:gd name="T85" fmla="*/ 69 h 217"/>
                <a:gd name="T86" fmla="*/ 98 w 248"/>
                <a:gd name="T87" fmla="*/ 68 h 217"/>
                <a:gd name="T88" fmla="*/ 80 w 248"/>
                <a:gd name="T89" fmla="*/ 69 h 217"/>
                <a:gd name="T90" fmla="*/ 49 w 248"/>
                <a:gd name="T91" fmla="*/ 87 h 217"/>
                <a:gd name="T92" fmla="*/ 64 w 248"/>
                <a:gd name="T93" fmla="*/ 96 h 217"/>
                <a:gd name="T94" fmla="*/ 75 w 248"/>
                <a:gd name="T95" fmla="*/ 60 h 217"/>
                <a:gd name="T96" fmla="*/ 90 w 248"/>
                <a:gd name="T97" fmla="*/ 48 h 217"/>
                <a:gd name="T98" fmla="*/ 75 w 248"/>
                <a:gd name="T99" fmla="*/ 6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8" h="217">
                  <a:moveTo>
                    <a:pt x="90" y="102"/>
                  </a:moveTo>
                  <a:cubicBezTo>
                    <a:pt x="142" y="102"/>
                    <a:pt x="142" y="102"/>
                    <a:pt x="142" y="102"/>
                  </a:cubicBezTo>
                  <a:cubicBezTo>
                    <a:pt x="137" y="100"/>
                    <a:pt x="132" y="96"/>
                    <a:pt x="128" y="92"/>
                  </a:cubicBezTo>
                  <a:cubicBezTo>
                    <a:pt x="118" y="82"/>
                    <a:pt x="112" y="69"/>
                    <a:pt x="112" y="54"/>
                  </a:cubicBezTo>
                  <a:cubicBezTo>
                    <a:pt x="112" y="39"/>
                    <a:pt x="118" y="25"/>
                    <a:pt x="128" y="16"/>
                  </a:cubicBezTo>
                  <a:cubicBezTo>
                    <a:pt x="137" y="6"/>
                    <a:pt x="151" y="0"/>
                    <a:pt x="166" y="0"/>
                  </a:cubicBezTo>
                  <a:cubicBezTo>
                    <a:pt x="181" y="0"/>
                    <a:pt x="194" y="6"/>
                    <a:pt x="204" y="16"/>
                  </a:cubicBezTo>
                  <a:cubicBezTo>
                    <a:pt x="214" y="25"/>
                    <a:pt x="220" y="39"/>
                    <a:pt x="220" y="54"/>
                  </a:cubicBezTo>
                  <a:cubicBezTo>
                    <a:pt x="220" y="69"/>
                    <a:pt x="214" y="82"/>
                    <a:pt x="204" y="92"/>
                  </a:cubicBezTo>
                  <a:cubicBezTo>
                    <a:pt x="200" y="96"/>
                    <a:pt x="195" y="100"/>
                    <a:pt x="190" y="102"/>
                  </a:cubicBezTo>
                  <a:cubicBezTo>
                    <a:pt x="200" y="102"/>
                    <a:pt x="200" y="102"/>
                    <a:pt x="200" y="102"/>
                  </a:cubicBezTo>
                  <a:cubicBezTo>
                    <a:pt x="222" y="87"/>
                    <a:pt x="222" y="87"/>
                    <a:pt x="222" y="87"/>
                  </a:cubicBezTo>
                  <a:cubicBezTo>
                    <a:pt x="220" y="83"/>
                    <a:pt x="220" y="83"/>
                    <a:pt x="220" y="83"/>
                  </a:cubicBezTo>
                  <a:cubicBezTo>
                    <a:pt x="229" y="77"/>
                    <a:pt x="229" y="77"/>
                    <a:pt x="229" y="77"/>
                  </a:cubicBezTo>
                  <a:cubicBezTo>
                    <a:pt x="248" y="106"/>
                    <a:pt x="248" y="106"/>
                    <a:pt x="248" y="106"/>
                  </a:cubicBezTo>
                  <a:cubicBezTo>
                    <a:pt x="240" y="112"/>
                    <a:pt x="240" y="112"/>
                    <a:pt x="240" y="112"/>
                  </a:cubicBezTo>
                  <a:cubicBezTo>
                    <a:pt x="237" y="108"/>
                    <a:pt x="237" y="108"/>
                    <a:pt x="237" y="108"/>
                  </a:cubicBezTo>
                  <a:cubicBezTo>
                    <a:pt x="215" y="122"/>
                    <a:pt x="215" y="122"/>
                    <a:pt x="215" y="122"/>
                  </a:cubicBezTo>
                  <a:cubicBezTo>
                    <a:pt x="215" y="204"/>
                    <a:pt x="215" y="204"/>
                    <a:pt x="215" y="204"/>
                  </a:cubicBezTo>
                  <a:cubicBezTo>
                    <a:pt x="215" y="211"/>
                    <a:pt x="209" y="217"/>
                    <a:pt x="202" y="217"/>
                  </a:cubicBezTo>
                  <a:cubicBezTo>
                    <a:pt x="62" y="217"/>
                    <a:pt x="62" y="217"/>
                    <a:pt x="62" y="217"/>
                  </a:cubicBezTo>
                  <a:cubicBezTo>
                    <a:pt x="55" y="217"/>
                    <a:pt x="49" y="211"/>
                    <a:pt x="49" y="204"/>
                  </a:cubicBezTo>
                  <a:cubicBezTo>
                    <a:pt x="49" y="177"/>
                    <a:pt x="49" y="177"/>
                    <a:pt x="49" y="177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17" y="183"/>
                    <a:pt x="17" y="183"/>
                    <a:pt x="17" y="183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49" y="131"/>
                    <a:pt x="49" y="131"/>
                    <a:pt x="49" y="131"/>
                  </a:cubicBezTo>
                  <a:cubicBezTo>
                    <a:pt x="49" y="115"/>
                    <a:pt x="49" y="115"/>
                    <a:pt x="49" y="115"/>
                  </a:cubicBezTo>
                  <a:cubicBezTo>
                    <a:pt x="49" y="111"/>
                    <a:pt x="51" y="107"/>
                    <a:pt x="54" y="105"/>
                  </a:cubicBezTo>
                  <a:cubicBezTo>
                    <a:pt x="49" y="103"/>
                    <a:pt x="45" y="100"/>
                    <a:pt x="41" y="96"/>
                  </a:cubicBezTo>
                  <a:cubicBezTo>
                    <a:pt x="34" y="89"/>
                    <a:pt x="30" y="79"/>
                    <a:pt x="30" y="68"/>
                  </a:cubicBezTo>
                  <a:cubicBezTo>
                    <a:pt x="30" y="57"/>
                    <a:pt x="34" y="47"/>
                    <a:pt x="41" y="40"/>
                  </a:cubicBezTo>
                  <a:cubicBezTo>
                    <a:pt x="49" y="33"/>
                    <a:pt x="59" y="28"/>
                    <a:pt x="70" y="28"/>
                  </a:cubicBezTo>
                  <a:cubicBezTo>
                    <a:pt x="81" y="28"/>
                    <a:pt x="91" y="33"/>
                    <a:pt x="98" y="40"/>
                  </a:cubicBezTo>
                  <a:cubicBezTo>
                    <a:pt x="105" y="47"/>
                    <a:pt x="110" y="57"/>
                    <a:pt x="110" y="68"/>
                  </a:cubicBezTo>
                  <a:cubicBezTo>
                    <a:pt x="110" y="79"/>
                    <a:pt x="105" y="89"/>
                    <a:pt x="98" y="96"/>
                  </a:cubicBezTo>
                  <a:cubicBezTo>
                    <a:pt x="96" y="99"/>
                    <a:pt x="93" y="101"/>
                    <a:pt x="90" y="102"/>
                  </a:cubicBezTo>
                  <a:close/>
                  <a:moveTo>
                    <a:pt x="194" y="80"/>
                  </a:moveTo>
                  <a:cubicBezTo>
                    <a:pt x="173" y="68"/>
                    <a:pt x="173" y="68"/>
                    <a:pt x="173" y="68"/>
                  </a:cubicBezTo>
                  <a:cubicBezTo>
                    <a:pt x="173" y="91"/>
                    <a:pt x="173" y="91"/>
                    <a:pt x="173" y="91"/>
                  </a:cubicBezTo>
                  <a:cubicBezTo>
                    <a:pt x="181" y="90"/>
                    <a:pt x="188" y="86"/>
                    <a:pt x="193" y="81"/>
                  </a:cubicBezTo>
                  <a:cubicBezTo>
                    <a:pt x="193" y="81"/>
                    <a:pt x="194" y="80"/>
                    <a:pt x="194" y="80"/>
                  </a:cubicBezTo>
                  <a:close/>
                  <a:moveTo>
                    <a:pt x="151" y="55"/>
                  </a:moveTo>
                  <a:cubicBezTo>
                    <a:pt x="129" y="43"/>
                    <a:pt x="129" y="43"/>
                    <a:pt x="129" y="43"/>
                  </a:cubicBezTo>
                  <a:cubicBezTo>
                    <a:pt x="128" y="46"/>
                    <a:pt x="128" y="50"/>
                    <a:pt x="128" y="54"/>
                  </a:cubicBezTo>
                  <a:cubicBezTo>
                    <a:pt x="128" y="59"/>
                    <a:pt x="128" y="63"/>
                    <a:pt x="130" y="67"/>
                  </a:cubicBezTo>
                  <a:cubicBezTo>
                    <a:pt x="151" y="55"/>
                    <a:pt x="151" y="55"/>
                    <a:pt x="151" y="55"/>
                  </a:cubicBezTo>
                  <a:close/>
                  <a:moveTo>
                    <a:pt x="136" y="30"/>
                  </a:moveTo>
                  <a:cubicBezTo>
                    <a:pt x="158" y="42"/>
                    <a:pt x="158" y="42"/>
                    <a:pt x="158" y="42"/>
                  </a:cubicBezTo>
                  <a:cubicBezTo>
                    <a:pt x="158" y="16"/>
                    <a:pt x="158" y="16"/>
                    <a:pt x="158" y="16"/>
                  </a:cubicBezTo>
                  <a:cubicBezTo>
                    <a:pt x="151" y="18"/>
                    <a:pt x="144" y="22"/>
                    <a:pt x="139" y="27"/>
                  </a:cubicBezTo>
                  <a:cubicBezTo>
                    <a:pt x="138" y="28"/>
                    <a:pt x="137" y="29"/>
                    <a:pt x="136" y="30"/>
                  </a:cubicBezTo>
                  <a:close/>
                  <a:moveTo>
                    <a:pt x="181" y="55"/>
                  </a:moveTo>
                  <a:cubicBezTo>
                    <a:pt x="202" y="67"/>
                    <a:pt x="202" y="67"/>
                    <a:pt x="202" y="67"/>
                  </a:cubicBezTo>
                  <a:cubicBezTo>
                    <a:pt x="203" y="63"/>
                    <a:pt x="204" y="59"/>
                    <a:pt x="204" y="54"/>
                  </a:cubicBezTo>
                  <a:cubicBezTo>
                    <a:pt x="204" y="50"/>
                    <a:pt x="204" y="46"/>
                    <a:pt x="202" y="43"/>
                  </a:cubicBezTo>
                  <a:cubicBezTo>
                    <a:pt x="181" y="55"/>
                    <a:pt x="181" y="55"/>
                    <a:pt x="181" y="55"/>
                  </a:cubicBezTo>
                  <a:close/>
                  <a:moveTo>
                    <a:pt x="158" y="68"/>
                  </a:moveTo>
                  <a:cubicBezTo>
                    <a:pt x="138" y="80"/>
                    <a:pt x="138" y="80"/>
                    <a:pt x="138" y="80"/>
                  </a:cubicBezTo>
                  <a:cubicBezTo>
                    <a:pt x="138" y="80"/>
                    <a:pt x="138" y="81"/>
                    <a:pt x="139" y="81"/>
                  </a:cubicBezTo>
                  <a:cubicBezTo>
                    <a:pt x="144" y="86"/>
                    <a:pt x="151" y="90"/>
                    <a:pt x="158" y="91"/>
                  </a:cubicBezTo>
                  <a:cubicBezTo>
                    <a:pt x="158" y="68"/>
                    <a:pt x="158" y="68"/>
                    <a:pt x="158" y="68"/>
                  </a:cubicBezTo>
                  <a:close/>
                  <a:moveTo>
                    <a:pt x="173" y="42"/>
                  </a:moveTo>
                  <a:cubicBezTo>
                    <a:pt x="195" y="30"/>
                    <a:pt x="195" y="30"/>
                    <a:pt x="195" y="30"/>
                  </a:cubicBezTo>
                  <a:cubicBezTo>
                    <a:pt x="195" y="29"/>
                    <a:pt x="194" y="28"/>
                    <a:pt x="193" y="27"/>
                  </a:cubicBezTo>
                  <a:cubicBezTo>
                    <a:pt x="188" y="22"/>
                    <a:pt x="181" y="18"/>
                    <a:pt x="173" y="16"/>
                  </a:cubicBezTo>
                  <a:cubicBezTo>
                    <a:pt x="173" y="42"/>
                    <a:pt x="173" y="42"/>
                    <a:pt x="173" y="42"/>
                  </a:cubicBezTo>
                  <a:close/>
                  <a:moveTo>
                    <a:pt x="90" y="87"/>
                  </a:moveTo>
                  <a:cubicBezTo>
                    <a:pt x="75" y="78"/>
                    <a:pt x="75" y="78"/>
                    <a:pt x="75" y="78"/>
                  </a:cubicBezTo>
                  <a:cubicBezTo>
                    <a:pt x="75" y="96"/>
                    <a:pt x="75" y="96"/>
                    <a:pt x="75" y="96"/>
                  </a:cubicBezTo>
                  <a:cubicBezTo>
                    <a:pt x="81" y="95"/>
                    <a:pt x="86" y="92"/>
                    <a:pt x="90" y="88"/>
                  </a:cubicBezTo>
                  <a:cubicBezTo>
                    <a:pt x="90" y="88"/>
                    <a:pt x="90" y="88"/>
                    <a:pt x="90" y="87"/>
                  </a:cubicBezTo>
                  <a:close/>
                  <a:moveTo>
                    <a:pt x="59" y="69"/>
                  </a:moveTo>
                  <a:cubicBezTo>
                    <a:pt x="43" y="60"/>
                    <a:pt x="43" y="60"/>
                    <a:pt x="43" y="60"/>
                  </a:cubicBezTo>
                  <a:cubicBezTo>
                    <a:pt x="42" y="62"/>
                    <a:pt x="41" y="65"/>
                    <a:pt x="41" y="68"/>
                  </a:cubicBezTo>
                  <a:cubicBezTo>
                    <a:pt x="41" y="72"/>
                    <a:pt x="42" y="75"/>
                    <a:pt x="43" y="78"/>
                  </a:cubicBezTo>
                  <a:cubicBezTo>
                    <a:pt x="59" y="69"/>
                    <a:pt x="59" y="69"/>
                    <a:pt x="59" y="69"/>
                  </a:cubicBezTo>
                  <a:close/>
                  <a:moveTo>
                    <a:pt x="48" y="50"/>
                  </a:moveTo>
                  <a:cubicBezTo>
                    <a:pt x="64" y="60"/>
                    <a:pt x="64" y="60"/>
                    <a:pt x="64" y="6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59" y="42"/>
                    <a:pt x="54" y="44"/>
                    <a:pt x="50" y="48"/>
                  </a:cubicBezTo>
                  <a:cubicBezTo>
                    <a:pt x="49" y="49"/>
                    <a:pt x="48" y="50"/>
                    <a:pt x="48" y="50"/>
                  </a:cubicBezTo>
                  <a:close/>
                  <a:moveTo>
                    <a:pt x="80" y="69"/>
                  </a:moveTo>
                  <a:cubicBezTo>
                    <a:pt x="96" y="78"/>
                    <a:pt x="96" y="78"/>
                    <a:pt x="96" y="78"/>
                  </a:cubicBezTo>
                  <a:cubicBezTo>
                    <a:pt x="97" y="75"/>
                    <a:pt x="98" y="72"/>
                    <a:pt x="98" y="68"/>
                  </a:cubicBezTo>
                  <a:cubicBezTo>
                    <a:pt x="98" y="65"/>
                    <a:pt x="97" y="62"/>
                    <a:pt x="97" y="60"/>
                  </a:cubicBezTo>
                  <a:cubicBezTo>
                    <a:pt x="80" y="69"/>
                    <a:pt x="80" y="69"/>
                    <a:pt x="80" y="69"/>
                  </a:cubicBezTo>
                  <a:close/>
                  <a:moveTo>
                    <a:pt x="64" y="79"/>
                  </a:moveTo>
                  <a:cubicBezTo>
                    <a:pt x="49" y="87"/>
                    <a:pt x="49" y="87"/>
                    <a:pt x="49" y="87"/>
                  </a:cubicBezTo>
                  <a:cubicBezTo>
                    <a:pt x="49" y="88"/>
                    <a:pt x="49" y="88"/>
                    <a:pt x="50" y="88"/>
                  </a:cubicBezTo>
                  <a:cubicBezTo>
                    <a:pt x="54" y="92"/>
                    <a:pt x="59" y="95"/>
                    <a:pt x="64" y="96"/>
                  </a:cubicBezTo>
                  <a:cubicBezTo>
                    <a:pt x="64" y="79"/>
                    <a:pt x="64" y="79"/>
                    <a:pt x="64" y="79"/>
                  </a:cubicBezTo>
                  <a:close/>
                  <a:moveTo>
                    <a:pt x="75" y="60"/>
                  </a:moveTo>
                  <a:cubicBezTo>
                    <a:pt x="91" y="50"/>
                    <a:pt x="91" y="50"/>
                    <a:pt x="91" y="50"/>
                  </a:cubicBezTo>
                  <a:cubicBezTo>
                    <a:pt x="91" y="50"/>
                    <a:pt x="90" y="49"/>
                    <a:pt x="90" y="48"/>
                  </a:cubicBezTo>
                  <a:cubicBezTo>
                    <a:pt x="86" y="44"/>
                    <a:pt x="81" y="42"/>
                    <a:pt x="75" y="40"/>
                  </a:cubicBezTo>
                  <a:lnTo>
                    <a:pt x="75" y="60"/>
                  </a:lnTo>
                  <a:close/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>
                <a:solidFill>
                  <a:srgbClr val="1A94BC"/>
                </a:solidFill>
                <a:latin typeface="Impact MT Std" pitchFamily="34" charset="0"/>
              </a:endParaRPr>
            </a:p>
          </p:txBody>
        </p:sp>
      </p:grpSp>
      <p:sp>
        <p:nvSpPr>
          <p:cNvPr id="11" name="TextBox 64"/>
          <p:cNvSpPr txBox="1"/>
          <p:nvPr/>
        </p:nvSpPr>
        <p:spPr>
          <a:xfrm>
            <a:off x="5263046" y="4213444"/>
            <a:ext cx="19071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5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1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7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67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3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59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5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PART 02</a:t>
            </a:r>
            <a:r>
              <a:rPr lang="zh-CN" altLang="en-US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cs typeface="+mn-ea"/>
                <a:sym typeface="+mn-lt"/>
              </a:rPr>
              <a:t> </a:t>
            </a:r>
            <a:endParaRPr lang="en-US" altLang="zh-CN" sz="32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" name="TextBox 64"/>
          <p:cNvSpPr txBox="1"/>
          <p:nvPr/>
        </p:nvSpPr>
        <p:spPr>
          <a:xfrm>
            <a:off x="4222069" y="3382447"/>
            <a:ext cx="39356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800" b="1" spc="75" dirty="0">
                <a:solidFill>
                  <a:srgbClr val="1FA3B5"/>
                </a:solidFill>
                <a:cs typeface="+mn-ea"/>
                <a:sym typeface="+mn-lt"/>
              </a:rPr>
              <a:t>工作完成情况</a:t>
            </a:r>
          </a:p>
        </p:txBody>
      </p:sp>
      <p:sp>
        <p:nvSpPr>
          <p:cNvPr id="13" name="矩形 12"/>
          <p:cNvSpPr/>
          <p:nvPr/>
        </p:nvSpPr>
        <p:spPr>
          <a:xfrm>
            <a:off x="4182960" y="4775832"/>
            <a:ext cx="1822450" cy="37846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14630" indent="-214630">
              <a:buFont typeface="Wingdings" panose="05000000000000000000" pitchFamily="2" charset="2"/>
              <a:buChar char="l"/>
            </a:pPr>
            <a:r>
              <a:rPr lang="zh-CN" altLang="en-US" sz="186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年度计划完成</a:t>
            </a:r>
          </a:p>
        </p:txBody>
      </p:sp>
      <p:sp>
        <p:nvSpPr>
          <p:cNvPr id="14" name="矩形 13"/>
          <p:cNvSpPr/>
          <p:nvPr/>
        </p:nvSpPr>
        <p:spPr>
          <a:xfrm>
            <a:off x="6496433" y="4754426"/>
            <a:ext cx="1822450" cy="37846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14630" indent="-214630">
              <a:buFont typeface="Wingdings" panose="05000000000000000000" pitchFamily="2" charset="2"/>
              <a:buChar char="l"/>
            </a:pPr>
            <a:r>
              <a:rPr lang="zh-CN" altLang="en-US" sz="186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  <p:sp>
        <p:nvSpPr>
          <p:cNvPr id="15" name="矩形 14"/>
          <p:cNvSpPr/>
          <p:nvPr/>
        </p:nvSpPr>
        <p:spPr>
          <a:xfrm>
            <a:off x="4182960" y="5193934"/>
            <a:ext cx="2297430" cy="37846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14630" indent="-214630">
              <a:buFont typeface="Wingdings" panose="05000000000000000000" pitchFamily="2" charset="2"/>
              <a:buChar char="l"/>
            </a:pPr>
            <a:r>
              <a:rPr lang="zh-CN" altLang="en-US" sz="186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季度业绩销售汇总</a:t>
            </a:r>
          </a:p>
        </p:txBody>
      </p:sp>
      <p:sp>
        <p:nvSpPr>
          <p:cNvPr id="16" name="矩形 15"/>
          <p:cNvSpPr/>
          <p:nvPr/>
        </p:nvSpPr>
        <p:spPr>
          <a:xfrm>
            <a:off x="6496433" y="5172526"/>
            <a:ext cx="1822450" cy="37846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14630" indent="-214630">
              <a:buFont typeface="Wingdings" panose="05000000000000000000" pitchFamily="2" charset="2"/>
              <a:buChar char="l"/>
            </a:pPr>
            <a:r>
              <a:rPr lang="zh-CN" altLang="en-US" sz="186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销售指标达成</a:t>
            </a:r>
          </a:p>
        </p:txBody>
      </p:sp>
      <p:sp>
        <p:nvSpPr>
          <p:cNvPr id="17" name="矩形 16"/>
          <p:cNvSpPr/>
          <p:nvPr/>
        </p:nvSpPr>
        <p:spPr>
          <a:xfrm>
            <a:off x="4182960" y="5601106"/>
            <a:ext cx="2059940" cy="37846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14630" indent="-214630">
              <a:buFont typeface="Wingdings" panose="05000000000000000000" pitchFamily="2" charset="2"/>
              <a:buChar char="l"/>
            </a:pPr>
            <a:r>
              <a:rPr lang="zh-CN" altLang="en-US" sz="186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与上一年度比较</a:t>
            </a:r>
          </a:p>
        </p:txBody>
      </p:sp>
      <p:sp>
        <p:nvSpPr>
          <p:cNvPr id="18" name="矩形 17"/>
          <p:cNvSpPr/>
          <p:nvPr/>
        </p:nvSpPr>
        <p:spPr>
          <a:xfrm>
            <a:off x="6496433" y="5579698"/>
            <a:ext cx="2059940" cy="37846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14630" indent="-214630">
              <a:buFont typeface="Wingdings" panose="05000000000000000000" pitchFamily="2" charset="2"/>
              <a:buChar char="l"/>
            </a:pPr>
            <a:r>
              <a:rPr lang="zh-CN" altLang="en-US" sz="186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近几年数据对比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ac920e7-5218-4fbe-b9da-235380bf5af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091956" y="1269015"/>
            <a:ext cx="10115721" cy="4428402"/>
            <a:chOff x="669925" y="1269013"/>
            <a:chExt cx="10850563" cy="4750097"/>
          </a:xfrm>
        </p:grpSpPr>
        <p:sp>
          <p:nvSpPr>
            <p:cNvPr id="3" name="íṣḷíďé"/>
            <p:cNvSpPr/>
            <p:nvPr/>
          </p:nvSpPr>
          <p:spPr>
            <a:xfrm>
              <a:off x="7046765" y="3496026"/>
              <a:ext cx="119995" cy="321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04" h="21600" extrusionOk="0">
                  <a:moveTo>
                    <a:pt x="196" y="0"/>
                  </a:moveTo>
                  <a:cubicBezTo>
                    <a:pt x="-994" y="2421"/>
                    <a:pt x="3376" y="4705"/>
                    <a:pt x="9380" y="4799"/>
                  </a:cubicBezTo>
                  <a:cubicBezTo>
                    <a:pt x="15701" y="4897"/>
                    <a:pt x="20606" y="2555"/>
                    <a:pt x="19428" y="0"/>
                  </a:cubicBezTo>
                  <a:lnTo>
                    <a:pt x="19428" y="21600"/>
                  </a:lnTo>
                  <a:cubicBezTo>
                    <a:pt x="20156" y="19289"/>
                    <a:pt x="15900" y="17219"/>
                    <a:pt x="10235" y="17130"/>
                  </a:cubicBezTo>
                  <a:cubicBezTo>
                    <a:pt x="4260" y="17036"/>
                    <a:pt x="-507" y="19159"/>
                    <a:pt x="196" y="21600"/>
                  </a:cubicBezTo>
                  <a:lnTo>
                    <a:pt x="196" y="0"/>
                  </a:lnTo>
                  <a:close/>
                </a:path>
              </a:pathLst>
            </a:custGeom>
            <a:solidFill>
              <a:srgbClr val="235787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 fontScale="47500" lnSpcReduction="2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200" cap="none">
                  <a:solidFill>
                    <a:srgbClr val="FFFFFF"/>
                  </a:solidFill>
                </a:defRPr>
              </a:pPr>
              <a:endParaRPr kumimoji="0" sz="3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grpSp>
          <p:nvGrpSpPr>
            <p:cNvPr id="4" name="ïšļíḍé"/>
            <p:cNvGrpSpPr/>
            <p:nvPr/>
          </p:nvGrpSpPr>
          <p:grpSpPr>
            <a:xfrm>
              <a:off x="5800513" y="2951222"/>
              <a:ext cx="1248504" cy="1411195"/>
              <a:chOff x="5800513" y="3019053"/>
              <a:chExt cx="1248504" cy="1411195"/>
            </a:xfrm>
          </p:grpSpPr>
          <p:sp>
            <p:nvSpPr>
              <p:cNvPr id="23" name="ïṩ1iḍé"/>
              <p:cNvSpPr/>
              <p:nvPr/>
            </p:nvSpPr>
            <p:spPr>
              <a:xfrm>
                <a:off x="5800513" y="3019053"/>
                <a:ext cx="1248504" cy="14111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5" extrusionOk="0">
                    <a:moveTo>
                      <a:pt x="9959" y="21394"/>
                    </a:moveTo>
                    <a:lnTo>
                      <a:pt x="894" y="16867"/>
                    </a:lnTo>
                    <a:cubicBezTo>
                      <a:pt x="639" y="16746"/>
                      <a:pt x="423" y="16570"/>
                      <a:pt x="267" y="16355"/>
                    </a:cubicBezTo>
                    <a:cubicBezTo>
                      <a:pt x="112" y="16144"/>
                      <a:pt x="21" y="15901"/>
                      <a:pt x="0" y="15650"/>
                    </a:cubicBezTo>
                    <a:lnTo>
                      <a:pt x="0" y="15204"/>
                    </a:lnTo>
                    <a:lnTo>
                      <a:pt x="27" y="6397"/>
                    </a:lnTo>
                    <a:lnTo>
                      <a:pt x="27" y="5923"/>
                    </a:lnTo>
                    <a:cubicBezTo>
                      <a:pt x="85" y="5665"/>
                      <a:pt x="211" y="5422"/>
                      <a:pt x="397" y="5217"/>
                    </a:cubicBezTo>
                    <a:cubicBezTo>
                      <a:pt x="575" y="5018"/>
                      <a:pt x="804" y="4859"/>
                      <a:pt x="1063" y="4752"/>
                    </a:cubicBezTo>
                    <a:lnTo>
                      <a:pt x="10162" y="171"/>
                    </a:lnTo>
                    <a:cubicBezTo>
                      <a:pt x="10359" y="70"/>
                      <a:pt x="10581" y="12"/>
                      <a:pt x="10809" y="2"/>
                    </a:cubicBezTo>
                    <a:cubicBezTo>
                      <a:pt x="11087" y="-11"/>
                      <a:pt x="11364" y="48"/>
                      <a:pt x="11606" y="171"/>
                    </a:cubicBezTo>
                    <a:lnTo>
                      <a:pt x="20633" y="4823"/>
                    </a:lnTo>
                    <a:cubicBezTo>
                      <a:pt x="20937" y="4962"/>
                      <a:pt x="21189" y="5176"/>
                      <a:pt x="21361" y="5438"/>
                    </a:cubicBezTo>
                    <a:cubicBezTo>
                      <a:pt x="21505" y="5658"/>
                      <a:pt x="21587" y="5906"/>
                      <a:pt x="21600" y="6161"/>
                    </a:cubicBezTo>
                    <a:lnTo>
                      <a:pt x="21600" y="15566"/>
                    </a:lnTo>
                    <a:cubicBezTo>
                      <a:pt x="21586" y="15801"/>
                      <a:pt x="21504" y="16029"/>
                      <a:pt x="21364" y="16228"/>
                    </a:cubicBezTo>
                    <a:cubicBezTo>
                      <a:pt x="21201" y="16460"/>
                      <a:pt x="20966" y="16645"/>
                      <a:pt x="20686" y="16760"/>
                    </a:cubicBezTo>
                    <a:lnTo>
                      <a:pt x="11713" y="21383"/>
                    </a:lnTo>
                    <a:cubicBezTo>
                      <a:pt x="11433" y="21519"/>
                      <a:pt x="11119" y="21589"/>
                      <a:pt x="10800" y="21585"/>
                    </a:cubicBezTo>
                    <a:cubicBezTo>
                      <a:pt x="10506" y="21582"/>
                      <a:pt x="10218" y="21516"/>
                      <a:pt x="9959" y="21394"/>
                    </a:cubicBezTo>
                    <a:close/>
                  </a:path>
                </a:pathLst>
              </a:custGeom>
              <a:solidFill>
                <a:srgbClr val="1A94B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ctr">
                <a:norm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200" cap="none">
                    <a:solidFill>
                      <a:srgbClr val="000000"/>
                    </a:solidFill>
                  </a:defRPr>
                </a:pPr>
                <a:endParaRPr kumimoji="0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ïṥ1ïďe"/>
              <p:cNvSpPr/>
              <p:nvPr/>
            </p:nvSpPr>
            <p:spPr bwMode="auto">
              <a:xfrm>
                <a:off x="6174410" y="3483804"/>
                <a:ext cx="500710" cy="481692"/>
              </a:xfrm>
              <a:custGeom>
                <a:avLst/>
                <a:gdLst>
                  <a:gd name="connsiteX0" fmla="*/ 195114 w 608814"/>
                  <a:gd name="connsiteY0" fmla="*/ 351627 h 585693"/>
                  <a:gd name="connsiteX1" fmla="*/ 258290 w 608814"/>
                  <a:gd name="connsiteY1" fmla="*/ 351627 h 585693"/>
                  <a:gd name="connsiteX2" fmla="*/ 282731 w 608814"/>
                  <a:gd name="connsiteY2" fmla="*/ 376018 h 585693"/>
                  <a:gd name="connsiteX3" fmla="*/ 282731 w 608814"/>
                  <a:gd name="connsiteY3" fmla="*/ 561210 h 585693"/>
                  <a:gd name="connsiteX4" fmla="*/ 258290 w 608814"/>
                  <a:gd name="connsiteY4" fmla="*/ 585693 h 585693"/>
                  <a:gd name="connsiteX5" fmla="*/ 195114 w 608814"/>
                  <a:gd name="connsiteY5" fmla="*/ 585693 h 585693"/>
                  <a:gd name="connsiteX6" fmla="*/ 170673 w 608814"/>
                  <a:gd name="connsiteY6" fmla="*/ 561210 h 585693"/>
                  <a:gd name="connsiteX7" fmla="*/ 170673 w 608814"/>
                  <a:gd name="connsiteY7" fmla="*/ 376018 h 585693"/>
                  <a:gd name="connsiteX8" fmla="*/ 195114 w 608814"/>
                  <a:gd name="connsiteY8" fmla="*/ 351627 h 585693"/>
                  <a:gd name="connsiteX9" fmla="*/ 358100 w 608814"/>
                  <a:gd name="connsiteY9" fmla="*/ 249872 h 585693"/>
                  <a:gd name="connsiteX10" fmla="*/ 421316 w 608814"/>
                  <a:gd name="connsiteY10" fmla="*/ 249872 h 585693"/>
                  <a:gd name="connsiteX11" fmla="*/ 445737 w 608814"/>
                  <a:gd name="connsiteY11" fmla="*/ 274267 h 585693"/>
                  <a:gd name="connsiteX12" fmla="*/ 445737 w 608814"/>
                  <a:gd name="connsiteY12" fmla="*/ 561206 h 585693"/>
                  <a:gd name="connsiteX13" fmla="*/ 421316 w 608814"/>
                  <a:gd name="connsiteY13" fmla="*/ 585693 h 585693"/>
                  <a:gd name="connsiteX14" fmla="*/ 358100 w 608814"/>
                  <a:gd name="connsiteY14" fmla="*/ 585693 h 585693"/>
                  <a:gd name="connsiteX15" fmla="*/ 333679 w 608814"/>
                  <a:gd name="connsiteY15" fmla="*/ 561206 h 585693"/>
                  <a:gd name="connsiteX16" fmla="*/ 333679 w 608814"/>
                  <a:gd name="connsiteY16" fmla="*/ 274267 h 585693"/>
                  <a:gd name="connsiteX17" fmla="*/ 358100 w 608814"/>
                  <a:gd name="connsiteY17" fmla="*/ 249872 h 585693"/>
                  <a:gd name="connsiteX18" fmla="*/ 140260 w 608814"/>
                  <a:gd name="connsiteY18" fmla="*/ 224680 h 585693"/>
                  <a:gd name="connsiteX19" fmla="*/ 191844 w 608814"/>
                  <a:gd name="connsiteY19" fmla="*/ 276122 h 585693"/>
                  <a:gd name="connsiteX20" fmla="*/ 140260 w 608814"/>
                  <a:gd name="connsiteY20" fmla="*/ 327564 h 585693"/>
                  <a:gd name="connsiteX21" fmla="*/ 88676 w 608814"/>
                  <a:gd name="connsiteY21" fmla="*/ 276122 h 585693"/>
                  <a:gd name="connsiteX22" fmla="*/ 140260 w 608814"/>
                  <a:gd name="connsiteY22" fmla="*/ 224680 h 585693"/>
                  <a:gd name="connsiteX23" fmla="*/ 521177 w 608814"/>
                  <a:gd name="connsiteY23" fmla="*/ 148117 h 585693"/>
                  <a:gd name="connsiteX24" fmla="*/ 584301 w 608814"/>
                  <a:gd name="connsiteY24" fmla="*/ 148117 h 585693"/>
                  <a:gd name="connsiteX25" fmla="*/ 608814 w 608814"/>
                  <a:gd name="connsiteY25" fmla="*/ 172601 h 585693"/>
                  <a:gd name="connsiteX26" fmla="*/ 608814 w 608814"/>
                  <a:gd name="connsiteY26" fmla="*/ 561209 h 585693"/>
                  <a:gd name="connsiteX27" fmla="*/ 584301 w 608814"/>
                  <a:gd name="connsiteY27" fmla="*/ 585693 h 585693"/>
                  <a:gd name="connsiteX28" fmla="*/ 521177 w 608814"/>
                  <a:gd name="connsiteY28" fmla="*/ 585693 h 585693"/>
                  <a:gd name="connsiteX29" fmla="*/ 496756 w 608814"/>
                  <a:gd name="connsiteY29" fmla="*/ 561209 h 585693"/>
                  <a:gd name="connsiteX30" fmla="*/ 496756 w 608814"/>
                  <a:gd name="connsiteY30" fmla="*/ 172601 h 585693"/>
                  <a:gd name="connsiteX31" fmla="*/ 521177 w 608814"/>
                  <a:gd name="connsiteY31" fmla="*/ 148117 h 585693"/>
                  <a:gd name="connsiteX32" fmla="*/ 116229 w 608814"/>
                  <a:gd name="connsiteY32" fmla="*/ 131322 h 585693"/>
                  <a:gd name="connsiteX33" fmla="*/ 164246 w 608814"/>
                  <a:gd name="connsiteY33" fmla="*/ 131322 h 585693"/>
                  <a:gd name="connsiteX34" fmla="*/ 184061 w 608814"/>
                  <a:gd name="connsiteY34" fmla="*/ 151113 h 585693"/>
                  <a:gd name="connsiteX35" fmla="*/ 184061 w 608814"/>
                  <a:gd name="connsiteY35" fmla="*/ 171457 h 585693"/>
                  <a:gd name="connsiteX36" fmla="*/ 208669 w 608814"/>
                  <a:gd name="connsiteY36" fmla="*/ 186094 h 585693"/>
                  <a:gd name="connsiteX37" fmla="*/ 226641 w 608814"/>
                  <a:gd name="connsiteY37" fmla="*/ 175692 h 585693"/>
                  <a:gd name="connsiteX38" fmla="*/ 253737 w 608814"/>
                  <a:gd name="connsiteY38" fmla="*/ 182964 h 585693"/>
                  <a:gd name="connsiteX39" fmla="*/ 277792 w 608814"/>
                  <a:gd name="connsiteY39" fmla="*/ 224572 h 585693"/>
                  <a:gd name="connsiteX40" fmla="*/ 279727 w 608814"/>
                  <a:gd name="connsiteY40" fmla="*/ 239577 h 585693"/>
                  <a:gd name="connsiteX41" fmla="*/ 270511 w 608814"/>
                  <a:gd name="connsiteY41" fmla="*/ 251544 h 585693"/>
                  <a:gd name="connsiteX42" fmla="*/ 252355 w 608814"/>
                  <a:gd name="connsiteY42" fmla="*/ 262038 h 585693"/>
                  <a:gd name="connsiteX43" fmla="*/ 253829 w 608814"/>
                  <a:gd name="connsiteY43" fmla="*/ 276122 h 585693"/>
                  <a:gd name="connsiteX44" fmla="*/ 252355 w 608814"/>
                  <a:gd name="connsiteY44" fmla="*/ 290206 h 585693"/>
                  <a:gd name="connsiteX45" fmla="*/ 270511 w 608814"/>
                  <a:gd name="connsiteY45" fmla="*/ 300700 h 585693"/>
                  <a:gd name="connsiteX46" fmla="*/ 278714 w 608814"/>
                  <a:gd name="connsiteY46" fmla="*/ 325094 h 585693"/>
                  <a:gd name="connsiteX47" fmla="*/ 258253 w 608814"/>
                  <a:gd name="connsiteY47" fmla="*/ 321136 h 585693"/>
                  <a:gd name="connsiteX48" fmla="*/ 195858 w 608814"/>
                  <a:gd name="connsiteY48" fmla="*/ 321136 h 585693"/>
                  <a:gd name="connsiteX49" fmla="*/ 212171 w 608814"/>
                  <a:gd name="connsiteY49" fmla="*/ 276122 h 585693"/>
                  <a:gd name="connsiteX50" fmla="*/ 140191 w 608814"/>
                  <a:gd name="connsiteY50" fmla="*/ 204320 h 585693"/>
                  <a:gd name="connsiteX51" fmla="*/ 68304 w 608814"/>
                  <a:gd name="connsiteY51" fmla="*/ 276122 h 585693"/>
                  <a:gd name="connsiteX52" fmla="*/ 140191 w 608814"/>
                  <a:gd name="connsiteY52" fmla="*/ 348016 h 585693"/>
                  <a:gd name="connsiteX53" fmla="*/ 148486 w 608814"/>
                  <a:gd name="connsiteY53" fmla="*/ 347095 h 585693"/>
                  <a:gd name="connsiteX54" fmla="*/ 140099 w 608814"/>
                  <a:gd name="connsiteY54" fmla="*/ 376000 h 585693"/>
                  <a:gd name="connsiteX55" fmla="*/ 140099 w 608814"/>
                  <a:gd name="connsiteY55" fmla="*/ 420922 h 585693"/>
                  <a:gd name="connsiteX56" fmla="*/ 116229 w 608814"/>
                  <a:gd name="connsiteY56" fmla="*/ 420922 h 585693"/>
                  <a:gd name="connsiteX57" fmla="*/ 96413 w 608814"/>
                  <a:gd name="connsiteY57" fmla="*/ 401131 h 585693"/>
                  <a:gd name="connsiteX58" fmla="*/ 96413 w 608814"/>
                  <a:gd name="connsiteY58" fmla="*/ 380787 h 585693"/>
                  <a:gd name="connsiteX59" fmla="*/ 71806 w 608814"/>
                  <a:gd name="connsiteY59" fmla="*/ 366150 h 585693"/>
                  <a:gd name="connsiteX60" fmla="*/ 53742 w 608814"/>
                  <a:gd name="connsiteY60" fmla="*/ 376552 h 585693"/>
                  <a:gd name="connsiteX61" fmla="*/ 38719 w 608814"/>
                  <a:gd name="connsiteY61" fmla="*/ 378577 h 585693"/>
                  <a:gd name="connsiteX62" fmla="*/ 26738 w 608814"/>
                  <a:gd name="connsiteY62" fmla="*/ 369372 h 585693"/>
                  <a:gd name="connsiteX63" fmla="*/ 2683 w 608814"/>
                  <a:gd name="connsiteY63" fmla="*/ 327764 h 585693"/>
                  <a:gd name="connsiteX64" fmla="*/ 9872 w 608814"/>
                  <a:gd name="connsiteY64" fmla="*/ 300700 h 585693"/>
                  <a:gd name="connsiteX65" fmla="*/ 28120 w 608814"/>
                  <a:gd name="connsiteY65" fmla="*/ 290206 h 585693"/>
                  <a:gd name="connsiteX66" fmla="*/ 26645 w 608814"/>
                  <a:gd name="connsiteY66" fmla="*/ 276122 h 585693"/>
                  <a:gd name="connsiteX67" fmla="*/ 28120 w 608814"/>
                  <a:gd name="connsiteY67" fmla="*/ 262038 h 585693"/>
                  <a:gd name="connsiteX68" fmla="*/ 9872 w 608814"/>
                  <a:gd name="connsiteY68" fmla="*/ 251544 h 585693"/>
                  <a:gd name="connsiteX69" fmla="*/ 2683 w 608814"/>
                  <a:gd name="connsiteY69" fmla="*/ 224572 h 585693"/>
                  <a:gd name="connsiteX70" fmla="*/ 26738 w 608814"/>
                  <a:gd name="connsiteY70" fmla="*/ 182964 h 585693"/>
                  <a:gd name="connsiteX71" fmla="*/ 38719 w 608814"/>
                  <a:gd name="connsiteY71" fmla="*/ 173759 h 585693"/>
                  <a:gd name="connsiteX72" fmla="*/ 53742 w 608814"/>
                  <a:gd name="connsiteY72" fmla="*/ 175692 h 585693"/>
                  <a:gd name="connsiteX73" fmla="*/ 71806 w 608814"/>
                  <a:gd name="connsiteY73" fmla="*/ 186094 h 585693"/>
                  <a:gd name="connsiteX74" fmla="*/ 96413 w 608814"/>
                  <a:gd name="connsiteY74" fmla="*/ 171457 h 585693"/>
                  <a:gd name="connsiteX75" fmla="*/ 96413 w 608814"/>
                  <a:gd name="connsiteY75" fmla="*/ 151113 h 585693"/>
                  <a:gd name="connsiteX76" fmla="*/ 116229 w 608814"/>
                  <a:gd name="connsiteY76" fmla="*/ 131322 h 585693"/>
                  <a:gd name="connsiteX77" fmla="*/ 445756 w 608814"/>
                  <a:gd name="connsiteY77" fmla="*/ 83476 h 585693"/>
                  <a:gd name="connsiteX78" fmla="*/ 414140 w 608814"/>
                  <a:gd name="connsiteY78" fmla="*/ 115044 h 585693"/>
                  <a:gd name="connsiteX79" fmla="*/ 445756 w 608814"/>
                  <a:gd name="connsiteY79" fmla="*/ 146520 h 585693"/>
                  <a:gd name="connsiteX80" fmla="*/ 477371 w 608814"/>
                  <a:gd name="connsiteY80" fmla="*/ 115044 h 585693"/>
                  <a:gd name="connsiteX81" fmla="*/ 445756 w 608814"/>
                  <a:gd name="connsiteY81" fmla="*/ 83476 h 585693"/>
                  <a:gd name="connsiteX82" fmla="*/ 426676 w 608814"/>
                  <a:gd name="connsiteY82" fmla="*/ 0 h 585693"/>
                  <a:gd name="connsiteX83" fmla="*/ 464835 w 608814"/>
                  <a:gd name="connsiteY83" fmla="*/ 0 h 585693"/>
                  <a:gd name="connsiteX84" fmla="*/ 480597 w 608814"/>
                  <a:gd name="connsiteY84" fmla="*/ 15738 h 585693"/>
                  <a:gd name="connsiteX85" fmla="*/ 480597 w 608814"/>
                  <a:gd name="connsiteY85" fmla="*/ 31936 h 585693"/>
                  <a:gd name="connsiteX86" fmla="*/ 500138 w 608814"/>
                  <a:gd name="connsiteY86" fmla="*/ 43533 h 585693"/>
                  <a:gd name="connsiteX87" fmla="*/ 514425 w 608814"/>
                  <a:gd name="connsiteY87" fmla="*/ 35249 h 585693"/>
                  <a:gd name="connsiteX88" fmla="*/ 535901 w 608814"/>
                  <a:gd name="connsiteY88" fmla="*/ 40956 h 585693"/>
                  <a:gd name="connsiteX89" fmla="*/ 554981 w 608814"/>
                  <a:gd name="connsiteY89" fmla="*/ 73996 h 585693"/>
                  <a:gd name="connsiteX90" fmla="*/ 556640 w 608814"/>
                  <a:gd name="connsiteY90" fmla="*/ 85961 h 585693"/>
                  <a:gd name="connsiteX91" fmla="*/ 549266 w 608814"/>
                  <a:gd name="connsiteY91" fmla="*/ 95440 h 585693"/>
                  <a:gd name="connsiteX92" fmla="*/ 534887 w 608814"/>
                  <a:gd name="connsiteY92" fmla="*/ 103815 h 585693"/>
                  <a:gd name="connsiteX93" fmla="*/ 535993 w 608814"/>
                  <a:gd name="connsiteY93" fmla="*/ 115044 h 585693"/>
                  <a:gd name="connsiteX94" fmla="*/ 535717 w 608814"/>
                  <a:gd name="connsiteY94" fmla="*/ 117621 h 585693"/>
                  <a:gd name="connsiteX95" fmla="*/ 521153 w 608814"/>
                  <a:gd name="connsiteY95" fmla="*/ 117621 h 585693"/>
                  <a:gd name="connsiteX96" fmla="*/ 466126 w 608814"/>
                  <a:gd name="connsiteY96" fmla="*/ 172565 h 585693"/>
                  <a:gd name="connsiteX97" fmla="*/ 466126 w 608814"/>
                  <a:gd name="connsiteY97" fmla="*/ 229719 h 585693"/>
                  <a:gd name="connsiteX98" fmla="*/ 466126 w 608814"/>
                  <a:gd name="connsiteY98" fmla="*/ 242604 h 585693"/>
                  <a:gd name="connsiteX99" fmla="*/ 453590 w 608814"/>
                  <a:gd name="connsiteY99" fmla="*/ 229995 h 585693"/>
                  <a:gd name="connsiteX100" fmla="*/ 421330 w 608814"/>
                  <a:gd name="connsiteY100" fmla="*/ 219319 h 585693"/>
                  <a:gd name="connsiteX101" fmla="*/ 411928 w 608814"/>
                  <a:gd name="connsiteY101" fmla="*/ 219319 h 585693"/>
                  <a:gd name="connsiteX102" fmla="*/ 410914 w 608814"/>
                  <a:gd name="connsiteY102" fmla="*/ 214257 h 585693"/>
                  <a:gd name="connsiteX103" fmla="*/ 410914 w 608814"/>
                  <a:gd name="connsiteY103" fmla="*/ 198059 h 585693"/>
                  <a:gd name="connsiteX104" fmla="*/ 391373 w 608814"/>
                  <a:gd name="connsiteY104" fmla="*/ 186463 h 585693"/>
                  <a:gd name="connsiteX105" fmla="*/ 377086 w 608814"/>
                  <a:gd name="connsiteY105" fmla="*/ 194746 h 585693"/>
                  <a:gd name="connsiteX106" fmla="*/ 365104 w 608814"/>
                  <a:gd name="connsiteY106" fmla="*/ 196310 h 585693"/>
                  <a:gd name="connsiteX107" fmla="*/ 355610 w 608814"/>
                  <a:gd name="connsiteY107" fmla="*/ 189040 h 585693"/>
                  <a:gd name="connsiteX108" fmla="*/ 336530 w 608814"/>
                  <a:gd name="connsiteY108" fmla="*/ 155999 h 585693"/>
                  <a:gd name="connsiteX109" fmla="*/ 342245 w 608814"/>
                  <a:gd name="connsiteY109" fmla="*/ 134463 h 585693"/>
                  <a:gd name="connsiteX110" fmla="*/ 356716 w 608814"/>
                  <a:gd name="connsiteY110" fmla="*/ 126180 h 585693"/>
                  <a:gd name="connsiteX111" fmla="*/ 355518 w 608814"/>
                  <a:gd name="connsiteY111" fmla="*/ 115044 h 585693"/>
                  <a:gd name="connsiteX112" fmla="*/ 356716 w 608814"/>
                  <a:gd name="connsiteY112" fmla="*/ 103815 h 585693"/>
                  <a:gd name="connsiteX113" fmla="*/ 342245 w 608814"/>
                  <a:gd name="connsiteY113" fmla="*/ 95440 h 585693"/>
                  <a:gd name="connsiteX114" fmla="*/ 336530 w 608814"/>
                  <a:gd name="connsiteY114" fmla="*/ 73996 h 585693"/>
                  <a:gd name="connsiteX115" fmla="*/ 355610 w 608814"/>
                  <a:gd name="connsiteY115" fmla="*/ 40956 h 585693"/>
                  <a:gd name="connsiteX116" fmla="*/ 365104 w 608814"/>
                  <a:gd name="connsiteY116" fmla="*/ 33685 h 585693"/>
                  <a:gd name="connsiteX117" fmla="*/ 377086 w 608814"/>
                  <a:gd name="connsiteY117" fmla="*/ 35249 h 585693"/>
                  <a:gd name="connsiteX118" fmla="*/ 391373 w 608814"/>
                  <a:gd name="connsiteY118" fmla="*/ 43533 h 585693"/>
                  <a:gd name="connsiteX119" fmla="*/ 410914 w 608814"/>
                  <a:gd name="connsiteY119" fmla="*/ 31936 h 585693"/>
                  <a:gd name="connsiteX120" fmla="*/ 410914 w 608814"/>
                  <a:gd name="connsiteY120" fmla="*/ 15738 h 585693"/>
                  <a:gd name="connsiteX121" fmla="*/ 426676 w 608814"/>
                  <a:gd name="connsiteY121" fmla="*/ 0 h 585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</a:cxnLst>
                <a:rect l="l" t="t" r="r" b="b"/>
                <a:pathLst>
                  <a:path w="608814" h="585693">
                    <a:moveTo>
                      <a:pt x="195114" y="351627"/>
                    </a:moveTo>
                    <a:lnTo>
                      <a:pt x="258290" y="351627"/>
                    </a:lnTo>
                    <a:cubicBezTo>
                      <a:pt x="271848" y="351627"/>
                      <a:pt x="282731" y="362580"/>
                      <a:pt x="282731" y="376018"/>
                    </a:cubicBezTo>
                    <a:lnTo>
                      <a:pt x="282731" y="561210"/>
                    </a:lnTo>
                    <a:cubicBezTo>
                      <a:pt x="282731" y="574740"/>
                      <a:pt x="271848" y="585693"/>
                      <a:pt x="258290" y="585693"/>
                    </a:cubicBezTo>
                    <a:lnTo>
                      <a:pt x="195114" y="585693"/>
                    </a:lnTo>
                    <a:cubicBezTo>
                      <a:pt x="181556" y="585693"/>
                      <a:pt x="170673" y="574740"/>
                      <a:pt x="170673" y="561210"/>
                    </a:cubicBezTo>
                    <a:lnTo>
                      <a:pt x="170673" y="376018"/>
                    </a:lnTo>
                    <a:cubicBezTo>
                      <a:pt x="170673" y="362580"/>
                      <a:pt x="181556" y="351627"/>
                      <a:pt x="195114" y="351627"/>
                    </a:cubicBezTo>
                    <a:close/>
                    <a:moveTo>
                      <a:pt x="358100" y="249872"/>
                    </a:moveTo>
                    <a:lnTo>
                      <a:pt x="421316" y="249872"/>
                    </a:lnTo>
                    <a:cubicBezTo>
                      <a:pt x="434771" y="249872"/>
                      <a:pt x="445737" y="260735"/>
                      <a:pt x="445737" y="274267"/>
                    </a:cubicBezTo>
                    <a:lnTo>
                      <a:pt x="445737" y="561206"/>
                    </a:lnTo>
                    <a:cubicBezTo>
                      <a:pt x="445737" y="574738"/>
                      <a:pt x="434771" y="585693"/>
                      <a:pt x="421316" y="585693"/>
                    </a:cubicBezTo>
                    <a:lnTo>
                      <a:pt x="358100" y="585693"/>
                    </a:lnTo>
                    <a:cubicBezTo>
                      <a:pt x="344645" y="585693"/>
                      <a:pt x="333679" y="574738"/>
                      <a:pt x="333679" y="561206"/>
                    </a:cubicBezTo>
                    <a:lnTo>
                      <a:pt x="333679" y="274267"/>
                    </a:lnTo>
                    <a:cubicBezTo>
                      <a:pt x="333679" y="260735"/>
                      <a:pt x="344645" y="249872"/>
                      <a:pt x="358100" y="249872"/>
                    </a:cubicBezTo>
                    <a:close/>
                    <a:moveTo>
                      <a:pt x="140260" y="224680"/>
                    </a:moveTo>
                    <a:cubicBezTo>
                      <a:pt x="168749" y="224680"/>
                      <a:pt x="191844" y="247711"/>
                      <a:pt x="191844" y="276122"/>
                    </a:cubicBezTo>
                    <a:cubicBezTo>
                      <a:pt x="191844" y="304533"/>
                      <a:pt x="168749" y="327564"/>
                      <a:pt x="140260" y="327564"/>
                    </a:cubicBezTo>
                    <a:cubicBezTo>
                      <a:pt x="111771" y="327564"/>
                      <a:pt x="88676" y="304533"/>
                      <a:pt x="88676" y="276122"/>
                    </a:cubicBezTo>
                    <a:cubicBezTo>
                      <a:pt x="88676" y="247711"/>
                      <a:pt x="111771" y="224680"/>
                      <a:pt x="140260" y="224680"/>
                    </a:cubicBezTo>
                    <a:close/>
                    <a:moveTo>
                      <a:pt x="521177" y="148117"/>
                    </a:moveTo>
                    <a:lnTo>
                      <a:pt x="584301" y="148117"/>
                    </a:lnTo>
                    <a:cubicBezTo>
                      <a:pt x="597848" y="148117"/>
                      <a:pt x="608814" y="159070"/>
                      <a:pt x="608814" y="172601"/>
                    </a:cubicBezTo>
                    <a:lnTo>
                      <a:pt x="608814" y="561209"/>
                    </a:lnTo>
                    <a:cubicBezTo>
                      <a:pt x="608814" y="574740"/>
                      <a:pt x="597848" y="585693"/>
                      <a:pt x="584301" y="585693"/>
                    </a:cubicBezTo>
                    <a:lnTo>
                      <a:pt x="521177" y="585693"/>
                    </a:lnTo>
                    <a:cubicBezTo>
                      <a:pt x="507722" y="585693"/>
                      <a:pt x="496756" y="574740"/>
                      <a:pt x="496756" y="561209"/>
                    </a:cubicBezTo>
                    <a:lnTo>
                      <a:pt x="496756" y="172601"/>
                    </a:lnTo>
                    <a:cubicBezTo>
                      <a:pt x="496756" y="159070"/>
                      <a:pt x="507722" y="148117"/>
                      <a:pt x="521177" y="148117"/>
                    </a:cubicBezTo>
                    <a:close/>
                    <a:moveTo>
                      <a:pt x="116229" y="131322"/>
                    </a:moveTo>
                    <a:lnTo>
                      <a:pt x="164246" y="131322"/>
                    </a:lnTo>
                    <a:cubicBezTo>
                      <a:pt x="175214" y="131322"/>
                      <a:pt x="184061" y="140159"/>
                      <a:pt x="184061" y="151113"/>
                    </a:cubicBezTo>
                    <a:lnTo>
                      <a:pt x="184061" y="171457"/>
                    </a:lnTo>
                    <a:cubicBezTo>
                      <a:pt x="193001" y="175231"/>
                      <a:pt x="201019" y="180386"/>
                      <a:pt x="208669" y="186094"/>
                    </a:cubicBezTo>
                    <a:lnTo>
                      <a:pt x="226641" y="175692"/>
                    </a:lnTo>
                    <a:cubicBezTo>
                      <a:pt x="236134" y="170261"/>
                      <a:pt x="248300" y="173482"/>
                      <a:pt x="253737" y="182964"/>
                    </a:cubicBezTo>
                    <a:lnTo>
                      <a:pt x="277792" y="224572"/>
                    </a:lnTo>
                    <a:cubicBezTo>
                      <a:pt x="280465" y="229083"/>
                      <a:pt x="281110" y="234514"/>
                      <a:pt x="279727" y="239577"/>
                    </a:cubicBezTo>
                    <a:cubicBezTo>
                      <a:pt x="278437" y="244640"/>
                      <a:pt x="275119" y="248966"/>
                      <a:pt x="270511" y="251544"/>
                    </a:cubicBezTo>
                    <a:lnTo>
                      <a:pt x="252355" y="262038"/>
                    </a:lnTo>
                    <a:cubicBezTo>
                      <a:pt x="253000" y="266733"/>
                      <a:pt x="253829" y="271335"/>
                      <a:pt x="253829" y="276122"/>
                    </a:cubicBezTo>
                    <a:cubicBezTo>
                      <a:pt x="253829" y="281001"/>
                      <a:pt x="253000" y="285604"/>
                      <a:pt x="252355" y="290206"/>
                    </a:cubicBezTo>
                    <a:lnTo>
                      <a:pt x="270511" y="300700"/>
                    </a:lnTo>
                    <a:cubicBezTo>
                      <a:pt x="279174" y="305671"/>
                      <a:pt x="282308" y="316165"/>
                      <a:pt x="278714" y="325094"/>
                    </a:cubicBezTo>
                    <a:cubicBezTo>
                      <a:pt x="272354" y="322609"/>
                      <a:pt x="265442" y="321136"/>
                      <a:pt x="258253" y="321136"/>
                    </a:cubicBezTo>
                    <a:lnTo>
                      <a:pt x="195858" y="321136"/>
                    </a:lnTo>
                    <a:cubicBezTo>
                      <a:pt x="205904" y="308709"/>
                      <a:pt x="212171" y="293244"/>
                      <a:pt x="212171" y="276122"/>
                    </a:cubicBezTo>
                    <a:cubicBezTo>
                      <a:pt x="212171" y="236539"/>
                      <a:pt x="179914" y="204320"/>
                      <a:pt x="140191" y="204320"/>
                    </a:cubicBezTo>
                    <a:cubicBezTo>
                      <a:pt x="100561" y="204320"/>
                      <a:pt x="68304" y="236539"/>
                      <a:pt x="68304" y="276122"/>
                    </a:cubicBezTo>
                    <a:cubicBezTo>
                      <a:pt x="68304" y="315797"/>
                      <a:pt x="100561" y="348016"/>
                      <a:pt x="140191" y="348016"/>
                    </a:cubicBezTo>
                    <a:cubicBezTo>
                      <a:pt x="143048" y="348016"/>
                      <a:pt x="145721" y="347463"/>
                      <a:pt x="148486" y="347095"/>
                    </a:cubicBezTo>
                    <a:cubicBezTo>
                      <a:pt x="143233" y="355564"/>
                      <a:pt x="140099" y="365414"/>
                      <a:pt x="140099" y="376000"/>
                    </a:cubicBezTo>
                    <a:lnTo>
                      <a:pt x="140099" y="420922"/>
                    </a:lnTo>
                    <a:lnTo>
                      <a:pt x="116229" y="420922"/>
                    </a:lnTo>
                    <a:cubicBezTo>
                      <a:pt x="105261" y="420922"/>
                      <a:pt x="96413" y="412085"/>
                      <a:pt x="96413" y="401131"/>
                    </a:cubicBezTo>
                    <a:lnTo>
                      <a:pt x="96413" y="380787"/>
                    </a:lnTo>
                    <a:cubicBezTo>
                      <a:pt x="87474" y="377013"/>
                      <a:pt x="79455" y="371950"/>
                      <a:pt x="71806" y="366150"/>
                    </a:cubicBezTo>
                    <a:lnTo>
                      <a:pt x="53742" y="376552"/>
                    </a:lnTo>
                    <a:cubicBezTo>
                      <a:pt x="49226" y="379222"/>
                      <a:pt x="43788" y="379866"/>
                      <a:pt x="38719" y="378577"/>
                    </a:cubicBezTo>
                    <a:cubicBezTo>
                      <a:pt x="33650" y="377197"/>
                      <a:pt x="29318" y="373883"/>
                      <a:pt x="26738" y="369372"/>
                    </a:cubicBezTo>
                    <a:lnTo>
                      <a:pt x="2683" y="327764"/>
                    </a:lnTo>
                    <a:cubicBezTo>
                      <a:pt x="-2847" y="318282"/>
                      <a:pt x="471" y="306131"/>
                      <a:pt x="9872" y="300700"/>
                    </a:cubicBezTo>
                    <a:lnTo>
                      <a:pt x="28120" y="290206"/>
                    </a:lnTo>
                    <a:cubicBezTo>
                      <a:pt x="27475" y="285604"/>
                      <a:pt x="26645" y="281001"/>
                      <a:pt x="26645" y="276122"/>
                    </a:cubicBezTo>
                    <a:cubicBezTo>
                      <a:pt x="26645" y="271335"/>
                      <a:pt x="27475" y="266733"/>
                      <a:pt x="28120" y="262038"/>
                    </a:cubicBezTo>
                    <a:lnTo>
                      <a:pt x="9872" y="251544"/>
                    </a:lnTo>
                    <a:cubicBezTo>
                      <a:pt x="471" y="246113"/>
                      <a:pt x="-2847" y="233962"/>
                      <a:pt x="2683" y="224572"/>
                    </a:cubicBezTo>
                    <a:lnTo>
                      <a:pt x="26738" y="182964"/>
                    </a:lnTo>
                    <a:cubicBezTo>
                      <a:pt x="29318" y="178361"/>
                      <a:pt x="33650" y="175139"/>
                      <a:pt x="38719" y="173759"/>
                    </a:cubicBezTo>
                    <a:cubicBezTo>
                      <a:pt x="43788" y="172378"/>
                      <a:pt x="49226" y="173114"/>
                      <a:pt x="53742" y="175692"/>
                    </a:cubicBezTo>
                    <a:lnTo>
                      <a:pt x="71806" y="186094"/>
                    </a:lnTo>
                    <a:cubicBezTo>
                      <a:pt x="79455" y="180386"/>
                      <a:pt x="87474" y="175231"/>
                      <a:pt x="96413" y="171457"/>
                    </a:cubicBezTo>
                    <a:lnTo>
                      <a:pt x="96413" y="151113"/>
                    </a:lnTo>
                    <a:cubicBezTo>
                      <a:pt x="96413" y="140159"/>
                      <a:pt x="105261" y="131322"/>
                      <a:pt x="116229" y="131322"/>
                    </a:cubicBezTo>
                    <a:close/>
                    <a:moveTo>
                      <a:pt x="445756" y="83476"/>
                    </a:moveTo>
                    <a:cubicBezTo>
                      <a:pt x="428335" y="83476"/>
                      <a:pt x="414140" y="97557"/>
                      <a:pt x="414140" y="115044"/>
                    </a:cubicBezTo>
                    <a:cubicBezTo>
                      <a:pt x="414140" y="132438"/>
                      <a:pt x="428335" y="146520"/>
                      <a:pt x="445756" y="146520"/>
                    </a:cubicBezTo>
                    <a:cubicBezTo>
                      <a:pt x="463176" y="146520"/>
                      <a:pt x="477371" y="132438"/>
                      <a:pt x="477371" y="115044"/>
                    </a:cubicBezTo>
                    <a:cubicBezTo>
                      <a:pt x="477371" y="97557"/>
                      <a:pt x="463176" y="83476"/>
                      <a:pt x="445756" y="83476"/>
                    </a:cubicBezTo>
                    <a:close/>
                    <a:moveTo>
                      <a:pt x="426676" y="0"/>
                    </a:moveTo>
                    <a:lnTo>
                      <a:pt x="464835" y="0"/>
                    </a:lnTo>
                    <a:cubicBezTo>
                      <a:pt x="473500" y="0"/>
                      <a:pt x="480597" y="7087"/>
                      <a:pt x="480597" y="15738"/>
                    </a:cubicBezTo>
                    <a:lnTo>
                      <a:pt x="480597" y="31936"/>
                    </a:lnTo>
                    <a:cubicBezTo>
                      <a:pt x="487694" y="34881"/>
                      <a:pt x="494054" y="38931"/>
                      <a:pt x="500138" y="43533"/>
                    </a:cubicBezTo>
                    <a:lnTo>
                      <a:pt x="514425" y="35249"/>
                    </a:lnTo>
                    <a:cubicBezTo>
                      <a:pt x="521983" y="30924"/>
                      <a:pt x="531569" y="33501"/>
                      <a:pt x="535901" y="40956"/>
                    </a:cubicBezTo>
                    <a:lnTo>
                      <a:pt x="554981" y="73996"/>
                    </a:lnTo>
                    <a:cubicBezTo>
                      <a:pt x="557101" y="77585"/>
                      <a:pt x="557654" y="81911"/>
                      <a:pt x="556640" y="85961"/>
                    </a:cubicBezTo>
                    <a:cubicBezTo>
                      <a:pt x="555534" y="89918"/>
                      <a:pt x="552861" y="93415"/>
                      <a:pt x="549266" y="95440"/>
                    </a:cubicBezTo>
                    <a:lnTo>
                      <a:pt x="534887" y="103815"/>
                    </a:lnTo>
                    <a:cubicBezTo>
                      <a:pt x="535348" y="107497"/>
                      <a:pt x="535993" y="111178"/>
                      <a:pt x="535993" y="115044"/>
                    </a:cubicBezTo>
                    <a:cubicBezTo>
                      <a:pt x="535993" y="115872"/>
                      <a:pt x="535809" y="116700"/>
                      <a:pt x="535717" y="117621"/>
                    </a:cubicBezTo>
                    <a:lnTo>
                      <a:pt x="521153" y="117621"/>
                    </a:lnTo>
                    <a:cubicBezTo>
                      <a:pt x="490828" y="117621"/>
                      <a:pt x="466126" y="142286"/>
                      <a:pt x="466126" y="172565"/>
                    </a:cubicBezTo>
                    <a:lnTo>
                      <a:pt x="466126" y="229719"/>
                    </a:lnTo>
                    <a:lnTo>
                      <a:pt x="466126" y="242604"/>
                    </a:lnTo>
                    <a:cubicBezTo>
                      <a:pt x="462715" y="237726"/>
                      <a:pt x="458383" y="233493"/>
                      <a:pt x="453590" y="229995"/>
                    </a:cubicBezTo>
                    <a:cubicBezTo>
                      <a:pt x="444465" y="223369"/>
                      <a:pt x="433404" y="219319"/>
                      <a:pt x="421330" y="219319"/>
                    </a:cubicBezTo>
                    <a:lnTo>
                      <a:pt x="411928" y="219319"/>
                    </a:lnTo>
                    <a:cubicBezTo>
                      <a:pt x="411375" y="217755"/>
                      <a:pt x="410914" y="216098"/>
                      <a:pt x="410914" y="214257"/>
                    </a:cubicBezTo>
                    <a:lnTo>
                      <a:pt x="410914" y="198059"/>
                    </a:lnTo>
                    <a:cubicBezTo>
                      <a:pt x="403817" y="195114"/>
                      <a:pt x="397457" y="191064"/>
                      <a:pt x="391373" y="186463"/>
                    </a:cubicBezTo>
                    <a:lnTo>
                      <a:pt x="377086" y="194746"/>
                    </a:lnTo>
                    <a:cubicBezTo>
                      <a:pt x="373492" y="196863"/>
                      <a:pt x="369160" y="197415"/>
                      <a:pt x="365104" y="196310"/>
                    </a:cubicBezTo>
                    <a:cubicBezTo>
                      <a:pt x="361140" y="195206"/>
                      <a:pt x="357638" y="192629"/>
                      <a:pt x="355610" y="189040"/>
                    </a:cubicBezTo>
                    <a:lnTo>
                      <a:pt x="336530" y="155999"/>
                    </a:lnTo>
                    <a:cubicBezTo>
                      <a:pt x="332198" y="148452"/>
                      <a:pt x="334687" y="138881"/>
                      <a:pt x="342245" y="134463"/>
                    </a:cubicBezTo>
                    <a:lnTo>
                      <a:pt x="356716" y="126180"/>
                    </a:lnTo>
                    <a:cubicBezTo>
                      <a:pt x="356163" y="122498"/>
                      <a:pt x="355518" y="118817"/>
                      <a:pt x="355518" y="115044"/>
                    </a:cubicBezTo>
                    <a:cubicBezTo>
                      <a:pt x="355518" y="111178"/>
                      <a:pt x="356163" y="107497"/>
                      <a:pt x="356716" y="103815"/>
                    </a:cubicBezTo>
                    <a:lnTo>
                      <a:pt x="342245" y="95440"/>
                    </a:lnTo>
                    <a:cubicBezTo>
                      <a:pt x="334687" y="91115"/>
                      <a:pt x="332198" y="81543"/>
                      <a:pt x="336530" y="73996"/>
                    </a:cubicBezTo>
                    <a:lnTo>
                      <a:pt x="355610" y="40956"/>
                    </a:lnTo>
                    <a:cubicBezTo>
                      <a:pt x="357638" y="37366"/>
                      <a:pt x="361140" y="34789"/>
                      <a:pt x="365104" y="33685"/>
                    </a:cubicBezTo>
                    <a:cubicBezTo>
                      <a:pt x="369160" y="32580"/>
                      <a:pt x="373492" y="33133"/>
                      <a:pt x="377086" y="35249"/>
                    </a:cubicBezTo>
                    <a:lnTo>
                      <a:pt x="391373" y="43533"/>
                    </a:lnTo>
                    <a:cubicBezTo>
                      <a:pt x="397457" y="38931"/>
                      <a:pt x="403817" y="34881"/>
                      <a:pt x="410914" y="31936"/>
                    </a:cubicBezTo>
                    <a:lnTo>
                      <a:pt x="410914" y="15738"/>
                    </a:lnTo>
                    <a:cubicBezTo>
                      <a:pt x="410914" y="7087"/>
                      <a:pt x="418011" y="0"/>
                      <a:pt x="42667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wrap="square" lIns="91440" tIns="45720" rIns="91440" bIns="45720">
                <a:norm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endParaRPr>
              </a:p>
            </p:txBody>
          </p:sp>
        </p:grpSp>
        <p:sp>
          <p:nvSpPr>
            <p:cNvPr id="5" name="îṩḻïďe"/>
            <p:cNvSpPr/>
            <p:nvPr/>
          </p:nvSpPr>
          <p:spPr>
            <a:xfrm>
              <a:off x="7163510" y="2951222"/>
              <a:ext cx="1248504" cy="141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extrusionOk="0">
                  <a:moveTo>
                    <a:pt x="9959" y="21394"/>
                  </a:moveTo>
                  <a:lnTo>
                    <a:pt x="894" y="16867"/>
                  </a:lnTo>
                  <a:cubicBezTo>
                    <a:pt x="639" y="16746"/>
                    <a:pt x="423" y="16570"/>
                    <a:pt x="267" y="16355"/>
                  </a:cubicBezTo>
                  <a:cubicBezTo>
                    <a:pt x="112" y="16144"/>
                    <a:pt x="21" y="15901"/>
                    <a:pt x="0" y="15650"/>
                  </a:cubicBezTo>
                  <a:lnTo>
                    <a:pt x="0" y="15204"/>
                  </a:lnTo>
                  <a:lnTo>
                    <a:pt x="27" y="6397"/>
                  </a:lnTo>
                  <a:lnTo>
                    <a:pt x="27" y="5923"/>
                  </a:lnTo>
                  <a:cubicBezTo>
                    <a:pt x="85" y="5665"/>
                    <a:pt x="211" y="5422"/>
                    <a:pt x="397" y="5217"/>
                  </a:cubicBezTo>
                  <a:cubicBezTo>
                    <a:pt x="575" y="5018"/>
                    <a:pt x="804" y="4859"/>
                    <a:pt x="1063" y="4752"/>
                  </a:cubicBezTo>
                  <a:lnTo>
                    <a:pt x="10162" y="171"/>
                  </a:lnTo>
                  <a:cubicBezTo>
                    <a:pt x="10359" y="70"/>
                    <a:pt x="10581" y="12"/>
                    <a:pt x="10809" y="2"/>
                  </a:cubicBezTo>
                  <a:cubicBezTo>
                    <a:pt x="11087" y="-11"/>
                    <a:pt x="11364" y="48"/>
                    <a:pt x="11606" y="171"/>
                  </a:cubicBezTo>
                  <a:lnTo>
                    <a:pt x="20633" y="4823"/>
                  </a:lnTo>
                  <a:cubicBezTo>
                    <a:pt x="20937" y="4962"/>
                    <a:pt x="21189" y="5176"/>
                    <a:pt x="21361" y="5438"/>
                  </a:cubicBezTo>
                  <a:cubicBezTo>
                    <a:pt x="21505" y="5658"/>
                    <a:pt x="21587" y="5906"/>
                    <a:pt x="21600" y="6161"/>
                  </a:cubicBezTo>
                  <a:lnTo>
                    <a:pt x="21600" y="15566"/>
                  </a:lnTo>
                  <a:cubicBezTo>
                    <a:pt x="21586" y="15801"/>
                    <a:pt x="21504" y="16029"/>
                    <a:pt x="21364" y="16228"/>
                  </a:cubicBezTo>
                  <a:cubicBezTo>
                    <a:pt x="21201" y="16460"/>
                    <a:pt x="20966" y="16645"/>
                    <a:pt x="20686" y="16760"/>
                  </a:cubicBezTo>
                  <a:lnTo>
                    <a:pt x="11713" y="21383"/>
                  </a:lnTo>
                  <a:cubicBezTo>
                    <a:pt x="11433" y="21519"/>
                    <a:pt x="11119" y="21589"/>
                    <a:pt x="10800" y="21585"/>
                  </a:cubicBezTo>
                  <a:cubicBezTo>
                    <a:pt x="10506" y="21582"/>
                    <a:pt x="10218" y="21516"/>
                    <a:pt x="9959" y="21394"/>
                  </a:cubicBezTo>
                  <a:close/>
                </a:path>
              </a:pathLst>
            </a:custGeom>
            <a:solidFill>
              <a:srgbClr val="1A94BC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200" cap="none">
                  <a:solidFill>
                    <a:srgbClr val="000000"/>
                  </a:solidFill>
                </a:defRPr>
              </a:pPr>
              <a:r>
                <a:rPr kumimoji="0" lang="en-US" altLang="zh-CN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</a:rPr>
                <a:t>Text</a:t>
              </a:r>
              <a:endParaRPr kumimoji="0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6" name="ïś1ïḓe"/>
            <p:cNvSpPr/>
            <p:nvPr/>
          </p:nvSpPr>
          <p:spPr>
            <a:xfrm>
              <a:off x="5026237" y="4622291"/>
              <a:ext cx="119995" cy="321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04" h="21600" extrusionOk="0">
                  <a:moveTo>
                    <a:pt x="196" y="0"/>
                  </a:moveTo>
                  <a:cubicBezTo>
                    <a:pt x="-994" y="2421"/>
                    <a:pt x="3376" y="4705"/>
                    <a:pt x="9380" y="4799"/>
                  </a:cubicBezTo>
                  <a:cubicBezTo>
                    <a:pt x="15701" y="4897"/>
                    <a:pt x="20606" y="2555"/>
                    <a:pt x="19428" y="0"/>
                  </a:cubicBezTo>
                  <a:lnTo>
                    <a:pt x="19428" y="21600"/>
                  </a:lnTo>
                  <a:cubicBezTo>
                    <a:pt x="20156" y="19289"/>
                    <a:pt x="15900" y="17219"/>
                    <a:pt x="10235" y="17130"/>
                  </a:cubicBezTo>
                  <a:cubicBezTo>
                    <a:pt x="4260" y="17036"/>
                    <a:pt x="-507" y="19159"/>
                    <a:pt x="196" y="21600"/>
                  </a:cubicBezTo>
                  <a:lnTo>
                    <a:pt x="196" y="0"/>
                  </a:lnTo>
                  <a:close/>
                </a:path>
              </a:pathLst>
            </a:custGeom>
            <a:solidFill>
              <a:srgbClr val="FFFFFF">
                <a:lumMod val="8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 fontScale="47500" lnSpcReduction="2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200" cap="none">
                  <a:solidFill>
                    <a:srgbClr val="FFFFFF"/>
                  </a:solidFill>
                </a:defRPr>
              </a:pPr>
              <a:endParaRPr kumimoji="0" sz="3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7" name="iŝ1ïḑê"/>
            <p:cNvSpPr/>
            <p:nvPr/>
          </p:nvSpPr>
          <p:spPr>
            <a:xfrm>
              <a:off x="5142982" y="4077486"/>
              <a:ext cx="1248504" cy="141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extrusionOk="0">
                  <a:moveTo>
                    <a:pt x="9959" y="21394"/>
                  </a:moveTo>
                  <a:lnTo>
                    <a:pt x="894" y="16867"/>
                  </a:lnTo>
                  <a:cubicBezTo>
                    <a:pt x="639" y="16746"/>
                    <a:pt x="423" y="16570"/>
                    <a:pt x="267" y="16355"/>
                  </a:cubicBezTo>
                  <a:cubicBezTo>
                    <a:pt x="112" y="16144"/>
                    <a:pt x="21" y="15901"/>
                    <a:pt x="0" y="15650"/>
                  </a:cubicBezTo>
                  <a:lnTo>
                    <a:pt x="0" y="15204"/>
                  </a:lnTo>
                  <a:lnTo>
                    <a:pt x="27" y="6397"/>
                  </a:lnTo>
                  <a:lnTo>
                    <a:pt x="27" y="5923"/>
                  </a:lnTo>
                  <a:cubicBezTo>
                    <a:pt x="85" y="5665"/>
                    <a:pt x="211" y="5422"/>
                    <a:pt x="397" y="5217"/>
                  </a:cubicBezTo>
                  <a:cubicBezTo>
                    <a:pt x="575" y="5018"/>
                    <a:pt x="804" y="4859"/>
                    <a:pt x="1063" y="4752"/>
                  </a:cubicBezTo>
                  <a:lnTo>
                    <a:pt x="10162" y="171"/>
                  </a:lnTo>
                  <a:cubicBezTo>
                    <a:pt x="10359" y="70"/>
                    <a:pt x="10581" y="12"/>
                    <a:pt x="10809" y="2"/>
                  </a:cubicBezTo>
                  <a:cubicBezTo>
                    <a:pt x="11087" y="-11"/>
                    <a:pt x="11364" y="48"/>
                    <a:pt x="11606" y="171"/>
                  </a:cubicBezTo>
                  <a:lnTo>
                    <a:pt x="20633" y="4823"/>
                  </a:lnTo>
                  <a:cubicBezTo>
                    <a:pt x="20937" y="4962"/>
                    <a:pt x="21189" y="5176"/>
                    <a:pt x="21361" y="5438"/>
                  </a:cubicBezTo>
                  <a:cubicBezTo>
                    <a:pt x="21505" y="5658"/>
                    <a:pt x="21587" y="5906"/>
                    <a:pt x="21600" y="6161"/>
                  </a:cubicBezTo>
                  <a:lnTo>
                    <a:pt x="21600" y="15566"/>
                  </a:lnTo>
                  <a:cubicBezTo>
                    <a:pt x="21586" y="15801"/>
                    <a:pt x="21504" y="16029"/>
                    <a:pt x="21364" y="16228"/>
                  </a:cubicBezTo>
                  <a:cubicBezTo>
                    <a:pt x="21201" y="16460"/>
                    <a:pt x="20966" y="16645"/>
                    <a:pt x="20686" y="16760"/>
                  </a:cubicBezTo>
                  <a:lnTo>
                    <a:pt x="11713" y="21383"/>
                  </a:lnTo>
                  <a:cubicBezTo>
                    <a:pt x="11433" y="21519"/>
                    <a:pt x="11119" y="21589"/>
                    <a:pt x="10800" y="21585"/>
                  </a:cubicBezTo>
                  <a:cubicBezTo>
                    <a:pt x="10506" y="21582"/>
                    <a:pt x="10218" y="21516"/>
                    <a:pt x="9959" y="21394"/>
                  </a:cubicBezTo>
                  <a:close/>
                </a:path>
              </a:pathLst>
            </a:custGeom>
            <a:solidFill>
              <a:srgbClr val="FFFFFF">
                <a:lumMod val="8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200" cap="none">
                  <a:solidFill>
                    <a:srgbClr val="000000"/>
                  </a:solidFill>
                </a:defRPr>
              </a:pPr>
              <a:endPara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8" name="îṩlïḋè"/>
            <p:cNvSpPr/>
            <p:nvPr/>
          </p:nvSpPr>
          <p:spPr bwMode="auto">
            <a:xfrm>
              <a:off x="5484509" y="4554243"/>
              <a:ext cx="565450" cy="457680"/>
            </a:xfrm>
            <a:custGeom>
              <a:avLst/>
              <a:gdLst>
                <a:gd name="connsiteX0" fmla="*/ 355420 w 607568"/>
                <a:gd name="connsiteY0" fmla="*/ 250307 h 491771"/>
                <a:gd name="connsiteX1" fmla="*/ 352312 w 607568"/>
                <a:gd name="connsiteY1" fmla="*/ 251812 h 491771"/>
                <a:gd name="connsiteX2" fmla="*/ 321042 w 607568"/>
                <a:gd name="connsiteY2" fmla="*/ 289814 h 491771"/>
                <a:gd name="connsiteX3" fmla="*/ 321513 w 607568"/>
                <a:gd name="connsiteY3" fmla="*/ 295364 h 491771"/>
                <a:gd name="connsiteX4" fmla="*/ 369736 w 607568"/>
                <a:gd name="connsiteY4" fmla="*/ 338257 h 491771"/>
                <a:gd name="connsiteX5" fmla="*/ 371997 w 607568"/>
                <a:gd name="connsiteY5" fmla="*/ 339104 h 491771"/>
                <a:gd name="connsiteX6" fmla="*/ 373127 w 607568"/>
                <a:gd name="connsiteY6" fmla="*/ 338916 h 491771"/>
                <a:gd name="connsiteX7" fmla="*/ 375293 w 607568"/>
                <a:gd name="connsiteY7" fmla="*/ 336282 h 491771"/>
                <a:gd name="connsiteX8" fmla="*/ 383676 w 607568"/>
                <a:gd name="connsiteY8" fmla="*/ 279467 h 491771"/>
                <a:gd name="connsiteX9" fmla="*/ 376424 w 607568"/>
                <a:gd name="connsiteY9" fmla="*/ 263287 h 491771"/>
                <a:gd name="connsiteX10" fmla="*/ 357681 w 607568"/>
                <a:gd name="connsiteY10" fmla="*/ 250965 h 491771"/>
                <a:gd name="connsiteX11" fmla="*/ 355420 w 607568"/>
                <a:gd name="connsiteY11" fmla="*/ 250307 h 491771"/>
                <a:gd name="connsiteX12" fmla="*/ 258879 w 607568"/>
                <a:gd name="connsiteY12" fmla="*/ 250307 h 491771"/>
                <a:gd name="connsiteX13" fmla="*/ 256712 w 607568"/>
                <a:gd name="connsiteY13" fmla="*/ 250965 h 491771"/>
                <a:gd name="connsiteX14" fmla="*/ 237969 w 607568"/>
                <a:gd name="connsiteY14" fmla="*/ 263287 h 491771"/>
                <a:gd name="connsiteX15" fmla="*/ 230717 w 607568"/>
                <a:gd name="connsiteY15" fmla="*/ 279467 h 491771"/>
                <a:gd name="connsiteX16" fmla="*/ 239100 w 607568"/>
                <a:gd name="connsiteY16" fmla="*/ 336282 h 491771"/>
                <a:gd name="connsiteX17" fmla="*/ 241266 w 607568"/>
                <a:gd name="connsiteY17" fmla="*/ 338916 h 491771"/>
                <a:gd name="connsiteX18" fmla="*/ 242396 w 607568"/>
                <a:gd name="connsiteY18" fmla="*/ 339104 h 491771"/>
                <a:gd name="connsiteX19" fmla="*/ 244657 w 607568"/>
                <a:gd name="connsiteY19" fmla="*/ 338257 h 491771"/>
                <a:gd name="connsiteX20" fmla="*/ 292880 w 607568"/>
                <a:gd name="connsiteY20" fmla="*/ 295364 h 491771"/>
                <a:gd name="connsiteX21" fmla="*/ 293351 w 607568"/>
                <a:gd name="connsiteY21" fmla="*/ 289814 h 491771"/>
                <a:gd name="connsiteX22" fmla="*/ 261987 w 607568"/>
                <a:gd name="connsiteY22" fmla="*/ 251812 h 491771"/>
                <a:gd name="connsiteX23" fmla="*/ 258879 w 607568"/>
                <a:gd name="connsiteY23" fmla="*/ 250307 h 491771"/>
                <a:gd name="connsiteX24" fmla="*/ 500465 w 607568"/>
                <a:gd name="connsiteY24" fmla="*/ 66049 h 491771"/>
                <a:gd name="connsiteX25" fmla="*/ 565743 w 607568"/>
                <a:gd name="connsiteY25" fmla="*/ 130673 h 491771"/>
                <a:gd name="connsiteX26" fmla="*/ 566120 w 607568"/>
                <a:gd name="connsiteY26" fmla="*/ 130673 h 491771"/>
                <a:gd name="connsiteX27" fmla="*/ 580250 w 607568"/>
                <a:gd name="connsiteY27" fmla="*/ 160962 h 491771"/>
                <a:gd name="connsiteX28" fmla="*/ 560939 w 607568"/>
                <a:gd name="connsiteY28" fmla="*/ 182503 h 491771"/>
                <a:gd name="connsiteX29" fmla="*/ 531927 w 607568"/>
                <a:gd name="connsiteY29" fmla="*/ 223799 h 491771"/>
                <a:gd name="connsiteX30" fmla="*/ 528253 w 607568"/>
                <a:gd name="connsiteY30" fmla="*/ 234240 h 491771"/>
                <a:gd name="connsiteX31" fmla="*/ 530797 w 607568"/>
                <a:gd name="connsiteY31" fmla="*/ 246281 h 491771"/>
                <a:gd name="connsiteX32" fmla="*/ 545868 w 607568"/>
                <a:gd name="connsiteY32" fmla="*/ 261143 h 491771"/>
                <a:gd name="connsiteX33" fmla="*/ 558961 w 607568"/>
                <a:gd name="connsiteY33" fmla="*/ 263777 h 491771"/>
                <a:gd name="connsiteX34" fmla="*/ 597299 w 607568"/>
                <a:gd name="connsiteY34" fmla="*/ 301968 h 491771"/>
                <a:gd name="connsiteX35" fmla="*/ 607002 w 607568"/>
                <a:gd name="connsiteY35" fmla="*/ 350788 h 491771"/>
                <a:gd name="connsiteX36" fmla="*/ 601256 w 607568"/>
                <a:gd name="connsiteY36" fmla="*/ 373835 h 491771"/>
                <a:gd name="connsiteX37" fmla="*/ 579685 w 607568"/>
                <a:gd name="connsiteY37" fmla="*/ 384088 h 491771"/>
                <a:gd name="connsiteX38" fmla="*/ 490386 w 607568"/>
                <a:gd name="connsiteY38" fmla="*/ 384088 h 491771"/>
                <a:gd name="connsiteX39" fmla="*/ 467685 w 607568"/>
                <a:gd name="connsiteY39" fmla="*/ 310058 h 491771"/>
                <a:gd name="connsiteX40" fmla="*/ 431702 w 607568"/>
                <a:gd name="connsiteY40" fmla="*/ 267445 h 491771"/>
                <a:gd name="connsiteX41" fmla="*/ 441969 w 607568"/>
                <a:gd name="connsiteY41" fmla="*/ 263777 h 491771"/>
                <a:gd name="connsiteX42" fmla="*/ 455157 w 607568"/>
                <a:gd name="connsiteY42" fmla="*/ 261237 h 491771"/>
                <a:gd name="connsiteX43" fmla="*/ 470228 w 607568"/>
                <a:gd name="connsiteY43" fmla="*/ 246281 h 491771"/>
                <a:gd name="connsiteX44" fmla="*/ 472677 w 607568"/>
                <a:gd name="connsiteY44" fmla="*/ 234240 h 491771"/>
                <a:gd name="connsiteX45" fmla="*/ 469098 w 607568"/>
                <a:gd name="connsiteY45" fmla="*/ 223893 h 491771"/>
                <a:gd name="connsiteX46" fmla="*/ 439991 w 607568"/>
                <a:gd name="connsiteY46" fmla="*/ 182503 h 491771"/>
                <a:gd name="connsiteX47" fmla="*/ 426144 w 607568"/>
                <a:gd name="connsiteY47" fmla="*/ 172720 h 491771"/>
                <a:gd name="connsiteX48" fmla="*/ 441404 w 607568"/>
                <a:gd name="connsiteY48" fmla="*/ 143278 h 491771"/>
                <a:gd name="connsiteX49" fmla="*/ 439708 w 607568"/>
                <a:gd name="connsiteY49" fmla="*/ 107438 h 491771"/>
                <a:gd name="connsiteX50" fmla="*/ 500465 w 607568"/>
                <a:gd name="connsiteY50" fmla="*/ 66049 h 491771"/>
                <a:gd name="connsiteX51" fmla="*/ 107100 w 607568"/>
                <a:gd name="connsiteY51" fmla="*/ 66049 h 491771"/>
                <a:gd name="connsiteX52" fmla="*/ 171341 w 607568"/>
                <a:gd name="connsiteY52" fmla="*/ 123618 h 491771"/>
                <a:gd name="connsiteX53" fmla="*/ 172849 w 607568"/>
                <a:gd name="connsiteY53" fmla="*/ 143278 h 491771"/>
                <a:gd name="connsiteX54" fmla="*/ 184246 w 607568"/>
                <a:gd name="connsiteY54" fmla="*/ 168205 h 491771"/>
                <a:gd name="connsiteX55" fmla="*/ 167574 w 607568"/>
                <a:gd name="connsiteY55" fmla="*/ 182503 h 491771"/>
                <a:gd name="connsiteX56" fmla="*/ 138468 w 607568"/>
                <a:gd name="connsiteY56" fmla="*/ 223799 h 491771"/>
                <a:gd name="connsiteX57" fmla="*/ 134794 w 607568"/>
                <a:gd name="connsiteY57" fmla="*/ 234240 h 491771"/>
                <a:gd name="connsiteX58" fmla="*/ 137337 w 607568"/>
                <a:gd name="connsiteY58" fmla="*/ 246281 h 491771"/>
                <a:gd name="connsiteX59" fmla="*/ 152408 w 607568"/>
                <a:gd name="connsiteY59" fmla="*/ 261143 h 491771"/>
                <a:gd name="connsiteX60" fmla="*/ 165596 w 607568"/>
                <a:gd name="connsiteY60" fmla="*/ 263777 h 491771"/>
                <a:gd name="connsiteX61" fmla="*/ 179442 w 607568"/>
                <a:gd name="connsiteY61" fmla="*/ 268856 h 491771"/>
                <a:gd name="connsiteX62" fmla="*/ 146662 w 607568"/>
                <a:gd name="connsiteY62" fmla="*/ 310058 h 491771"/>
                <a:gd name="connsiteX63" fmla="*/ 123867 w 607568"/>
                <a:gd name="connsiteY63" fmla="*/ 384088 h 491771"/>
                <a:gd name="connsiteX64" fmla="*/ 27883 w 607568"/>
                <a:gd name="connsiteY64" fmla="*/ 384088 h 491771"/>
                <a:gd name="connsiteX65" fmla="*/ 6312 w 607568"/>
                <a:gd name="connsiteY65" fmla="*/ 373835 h 491771"/>
                <a:gd name="connsiteX66" fmla="*/ 566 w 607568"/>
                <a:gd name="connsiteY66" fmla="*/ 350788 h 491771"/>
                <a:gd name="connsiteX67" fmla="*/ 10268 w 607568"/>
                <a:gd name="connsiteY67" fmla="*/ 301968 h 491771"/>
                <a:gd name="connsiteX68" fmla="*/ 48606 w 607568"/>
                <a:gd name="connsiteY68" fmla="*/ 263777 h 491771"/>
                <a:gd name="connsiteX69" fmla="*/ 61699 w 607568"/>
                <a:gd name="connsiteY69" fmla="*/ 261237 h 491771"/>
                <a:gd name="connsiteX70" fmla="*/ 76770 w 607568"/>
                <a:gd name="connsiteY70" fmla="*/ 246281 h 491771"/>
                <a:gd name="connsiteX71" fmla="*/ 79313 w 607568"/>
                <a:gd name="connsiteY71" fmla="*/ 234240 h 491771"/>
                <a:gd name="connsiteX72" fmla="*/ 75639 w 607568"/>
                <a:gd name="connsiteY72" fmla="*/ 223893 h 491771"/>
                <a:gd name="connsiteX73" fmla="*/ 46628 w 607568"/>
                <a:gd name="connsiteY73" fmla="*/ 182503 h 491771"/>
                <a:gd name="connsiteX74" fmla="*/ 27318 w 607568"/>
                <a:gd name="connsiteY74" fmla="*/ 160962 h 491771"/>
                <a:gd name="connsiteX75" fmla="*/ 41447 w 607568"/>
                <a:gd name="connsiteY75" fmla="*/ 130673 h 491771"/>
                <a:gd name="connsiteX76" fmla="*/ 41824 w 607568"/>
                <a:gd name="connsiteY76" fmla="*/ 130673 h 491771"/>
                <a:gd name="connsiteX77" fmla="*/ 107100 w 607568"/>
                <a:gd name="connsiteY77" fmla="*/ 66049 h 491771"/>
                <a:gd name="connsiteX78" fmla="*/ 298626 w 607568"/>
                <a:gd name="connsiteY78" fmla="*/ 0 h 491771"/>
                <a:gd name="connsiteX79" fmla="*/ 315956 w 607568"/>
                <a:gd name="connsiteY79" fmla="*/ 0 h 491771"/>
                <a:gd name="connsiteX80" fmla="*/ 401854 w 607568"/>
                <a:gd name="connsiteY80" fmla="*/ 85787 h 491771"/>
                <a:gd name="connsiteX81" fmla="*/ 401854 w 607568"/>
                <a:gd name="connsiteY81" fmla="*/ 95476 h 491771"/>
                <a:gd name="connsiteX82" fmla="*/ 421633 w 607568"/>
                <a:gd name="connsiteY82" fmla="*/ 138840 h 491771"/>
                <a:gd name="connsiteX83" fmla="*/ 417960 w 607568"/>
                <a:gd name="connsiteY83" fmla="*/ 149281 h 491771"/>
                <a:gd name="connsiteX84" fmla="*/ 417112 w 607568"/>
                <a:gd name="connsiteY84" fmla="*/ 151068 h 491771"/>
                <a:gd name="connsiteX85" fmla="*/ 411273 w 607568"/>
                <a:gd name="connsiteY85" fmla="*/ 159534 h 491771"/>
                <a:gd name="connsiteX86" fmla="*/ 410896 w 607568"/>
                <a:gd name="connsiteY86" fmla="*/ 159910 h 491771"/>
                <a:gd name="connsiteX87" fmla="*/ 394037 w 607568"/>
                <a:gd name="connsiteY87" fmla="*/ 169787 h 491771"/>
                <a:gd name="connsiteX88" fmla="*/ 384900 w 607568"/>
                <a:gd name="connsiteY88" fmla="*/ 189541 h 491771"/>
                <a:gd name="connsiteX89" fmla="*/ 384712 w 607568"/>
                <a:gd name="connsiteY89" fmla="*/ 189823 h 491771"/>
                <a:gd name="connsiteX90" fmla="*/ 373316 w 607568"/>
                <a:gd name="connsiteY90" fmla="*/ 207131 h 491771"/>
                <a:gd name="connsiteX91" fmla="*/ 372750 w 607568"/>
                <a:gd name="connsiteY91" fmla="*/ 207789 h 491771"/>
                <a:gd name="connsiteX92" fmla="*/ 359847 w 607568"/>
                <a:gd name="connsiteY92" fmla="*/ 222275 h 491771"/>
                <a:gd name="connsiteX93" fmla="*/ 359188 w 607568"/>
                <a:gd name="connsiteY93" fmla="*/ 222934 h 491771"/>
                <a:gd name="connsiteX94" fmla="*/ 345154 w 607568"/>
                <a:gd name="connsiteY94" fmla="*/ 234598 h 491771"/>
                <a:gd name="connsiteX95" fmla="*/ 345625 w 607568"/>
                <a:gd name="connsiteY95" fmla="*/ 236855 h 491771"/>
                <a:gd name="connsiteX96" fmla="*/ 348639 w 607568"/>
                <a:gd name="connsiteY96" fmla="*/ 235538 h 491771"/>
                <a:gd name="connsiteX97" fmla="*/ 355514 w 607568"/>
                <a:gd name="connsiteY97" fmla="*/ 234033 h 491771"/>
                <a:gd name="connsiteX98" fmla="*/ 366628 w 607568"/>
                <a:gd name="connsiteY98" fmla="*/ 237326 h 491771"/>
                <a:gd name="connsiteX99" fmla="*/ 385371 w 607568"/>
                <a:gd name="connsiteY99" fmla="*/ 249648 h 491771"/>
                <a:gd name="connsiteX100" fmla="*/ 399876 w 607568"/>
                <a:gd name="connsiteY100" fmla="*/ 279373 h 491771"/>
                <a:gd name="connsiteX101" fmla="*/ 430016 w 607568"/>
                <a:gd name="connsiteY101" fmla="*/ 289814 h 491771"/>
                <a:gd name="connsiteX102" fmla="*/ 448382 w 607568"/>
                <a:gd name="connsiteY102" fmla="*/ 316058 h 491771"/>
                <a:gd name="connsiteX103" fmla="*/ 481630 w 607568"/>
                <a:gd name="connsiteY103" fmla="*/ 424515 h 491771"/>
                <a:gd name="connsiteX104" fmla="*/ 483891 w 607568"/>
                <a:gd name="connsiteY104" fmla="*/ 436461 h 491771"/>
                <a:gd name="connsiteX105" fmla="*/ 473718 w 607568"/>
                <a:gd name="connsiteY105" fmla="*/ 470700 h 491771"/>
                <a:gd name="connsiteX106" fmla="*/ 443956 w 607568"/>
                <a:gd name="connsiteY106" fmla="*/ 490360 h 491771"/>
                <a:gd name="connsiteX107" fmla="*/ 431805 w 607568"/>
                <a:gd name="connsiteY107" fmla="*/ 491771 h 491771"/>
                <a:gd name="connsiteX108" fmla="*/ 325375 w 607568"/>
                <a:gd name="connsiteY108" fmla="*/ 491771 h 491771"/>
                <a:gd name="connsiteX109" fmla="*/ 337430 w 607568"/>
                <a:gd name="connsiteY109" fmla="*/ 415296 h 491771"/>
                <a:gd name="connsiteX110" fmla="*/ 334605 w 607568"/>
                <a:gd name="connsiteY110" fmla="*/ 389052 h 491771"/>
                <a:gd name="connsiteX111" fmla="*/ 323962 w 607568"/>
                <a:gd name="connsiteY111" fmla="*/ 360927 h 491771"/>
                <a:gd name="connsiteX112" fmla="*/ 337430 w 607568"/>
                <a:gd name="connsiteY112" fmla="*/ 347476 h 491771"/>
                <a:gd name="connsiteX113" fmla="*/ 307196 w 607568"/>
                <a:gd name="connsiteY113" fmla="*/ 317281 h 491771"/>
                <a:gd name="connsiteX114" fmla="*/ 276868 w 607568"/>
                <a:gd name="connsiteY114" fmla="*/ 347476 h 491771"/>
                <a:gd name="connsiteX115" fmla="*/ 290337 w 607568"/>
                <a:gd name="connsiteY115" fmla="*/ 360927 h 491771"/>
                <a:gd name="connsiteX116" fmla="*/ 279694 w 607568"/>
                <a:gd name="connsiteY116" fmla="*/ 389052 h 491771"/>
                <a:gd name="connsiteX117" fmla="*/ 276963 w 607568"/>
                <a:gd name="connsiteY117" fmla="*/ 415296 h 491771"/>
                <a:gd name="connsiteX118" fmla="*/ 288736 w 607568"/>
                <a:gd name="connsiteY118" fmla="*/ 491771 h 491771"/>
                <a:gd name="connsiteX119" fmla="*/ 182493 w 607568"/>
                <a:gd name="connsiteY119" fmla="*/ 491771 h 491771"/>
                <a:gd name="connsiteX120" fmla="*/ 170437 w 607568"/>
                <a:gd name="connsiteY120" fmla="*/ 490360 h 491771"/>
                <a:gd name="connsiteX121" fmla="*/ 140675 w 607568"/>
                <a:gd name="connsiteY121" fmla="*/ 470700 h 491771"/>
                <a:gd name="connsiteX122" fmla="*/ 132669 w 607568"/>
                <a:gd name="connsiteY122" fmla="*/ 424515 h 491771"/>
                <a:gd name="connsiteX123" fmla="*/ 166011 w 607568"/>
                <a:gd name="connsiteY123" fmla="*/ 316058 h 491771"/>
                <a:gd name="connsiteX124" fmla="*/ 184377 w 607568"/>
                <a:gd name="connsiteY124" fmla="*/ 289814 h 491771"/>
                <a:gd name="connsiteX125" fmla="*/ 214517 w 607568"/>
                <a:gd name="connsiteY125" fmla="*/ 279373 h 491771"/>
                <a:gd name="connsiteX126" fmla="*/ 214517 w 607568"/>
                <a:gd name="connsiteY126" fmla="*/ 279279 h 491771"/>
                <a:gd name="connsiteX127" fmla="*/ 229022 w 607568"/>
                <a:gd name="connsiteY127" fmla="*/ 249648 h 491771"/>
                <a:gd name="connsiteX128" fmla="*/ 247765 w 607568"/>
                <a:gd name="connsiteY128" fmla="*/ 237326 h 491771"/>
                <a:gd name="connsiteX129" fmla="*/ 258879 w 607568"/>
                <a:gd name="connsiteY129" fmla="*/ 234033 h 491771"/>
                <a:gd name="connsiteX130" fmla="*/ 265754 w 607568"/>
                <a:gd name="connsiteY130" fmla="*/ 235538 h 491771"/>
                <a:gd name="connsiteX131" fmla="*/ 268768 w 607568"/>
                <a:gd name="connsiteY131" fmla="*/ 236855 h 491771"/>
                <a:gd name="connsiteX132" fmla="*/ 269239 w 607568"/>
                <a:gd name="connsiteY132" fmla="*/ 234598 h 491771"/>
                <a:gd name="connsiteX133" fmla="*/ 255205 w 607568"/>
                <a:gd name="connsiteY133" fmla="*/ 222934 h 491771"/>
                <a:gd name="connsiteX134" fmla="*/ 254546 w 607568"/>
                <a:gd name="connsiteY134" fmla="*/ 222275 h 491771"/>
                <a:gd name="connsiteX135" fmla="*/ 241548 w 607568"/>
                <a:gd name="connsiteY135" fmla="*/ 207789 h 491771"/>
                <a:gd name="connsiteX136" fmla="*/ 241077 w 607568"/>
                <a:gd name="connsiteY136" fmla="*/ 207225 h 491771"/>
                <a:gd name="connsiteX137" fmla="*/ 229681 w 607568"/>
                <a:gd name="connsiteY137" fmla="*/ 189823 h 491771"/>
                <a:gd name="connsiteX138" fmla="*/ 229493 w 607568"/>
                <a:gd name="connsiteY138" fmla="*/ 189635 h 491771"/>
                <a:gd name="connsiteX139" fmla="*/ 220356 w 607568"/>
                <a:gd name="connsiteY139" fmla="*/ 169787 h 491771"/>
                <a:gd name="connsiteX140" fmla="*/ 203497 w 607568"/>
                <a:gd name="connsiteY140" fmla="*/ 159910 h 491771"/>
                <a:gd name="connsiteX141" fmla="*/ 203120 w 607568"/>
                <a:gd name="connsiteY141" fmla="*/ 159534 h 491771"/>
                <a:gd name="connsiteX142" fmla="*/ 197281 w 607568"/>
                <a:gd name="connsiteY142" fmla="*/ 151068 h 491771"/>
                <a:gd name="connsiteX143" fmla="*/ 196433 w 607568"/>
                <a:gd name="connsiteY143" fmla="*/ 149281 h 491771"/>
                <a:gd name="connsiteX144" fmla="*/ 192666 w 607568"/>
                <a:gd name="connsiteY144" fmla="*/ 138840 h 491771"/>
                <a:gd name="connsiteX145" fmla="*/ 212727 w 607568"/>
                <a:gd name="connsiteY145" fmla="*/ 95476 h 491771"/>
                <a:gd name="connsiteX146" fmla="*/ 212727 w 607568"/>
                <a:gd name="connsiteY146" fmla="*/ 85787 h 491771"/>
                <a:gd name="connsiteX147" fmla="*/ 298626 w 607568"/>
                <a:gd name="connsiteY147" fmla="*/ 0 h 49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</a:cxnLst>
              <a:rect l="l" t="t" r="r" b="b"/>
              <a:pathLst>
                <a:path w="607568" h="491771">
                  <a:moveTo>
                    <a:pt x="355420" y="250307"/>
                  </a:moveTo>
                  <a:cubicBezTo>
                    <a:pt x="354290" y="250307"/>
                    <a:pt x="353160" y="250871"/>
                    <a:pt x="352312" y="251812"/>
                  </a:cubicBezTo>
                  <a:lnTo>
                    <a:pt x="321042" y="289814"/>
                  </a:lnTo>
                  <a:cubicBezTo>
                    <a:pt x="319723" y="291507"/>
                    <a:pt x="319912" y="293953"/>
                    <a:pt x="321513" y="295364"/>
                  </a:cubicBezTo>
                  <a:lnTo>
                    <a:pt x="369736" y="338257"/>
                  </a:lnTo>
                  <a:cubicBezTo>
                    <a:pt x="370396" y="338822"/>
                    <a:pt x="371149" y="339104"/>
                    <a:pt x="371997" y="339104"/>
                  </a:cubicBezTo>
                  <a:cubicBezTo>
                    <a:pt x="372374" y="339104"/>
                    <a:pt x="372750" y="339010"/>
                    <a:pt x="373127" y="338916"/>
                  </a:cubicBezTo>
                  <a:cubicBezTo>
                    <a:pt x="374257" y="338539"/>
                    <a:pt x="375105" y="337505"/>
                    <a:pt x="375293" y="336282"/>
                  </a:cubicBezTo>
                  <a:lnTo>
                    <a:pt x="383676" y="279467"/>
                  </a:lnTo>
                  <a:cubicBezTo>
                    <a:pt x="384618" y="273164"/>
                    <a:pt x="381792" y="266768"/>
                    <a:pt x="376424" y="263287"/>
                  </a:cubicBezTo>
                  <a:lnTo>
                    <a:pt x="357681" y="250965"/>
                  </a:lnTo>
                  <a:cubicBezTo>
                    <a:pt x="357021" y="250495"/>
                    <a:pt x="356174" y="250307"/>
                    <a:pt x="355420" y="250307"/>
                  </a:cubicBezTo>
                  <a:close/>
                  <a:moveTo>
                    <a:pt x="258879" y="250307"/>
                  </a:moveTo>
                  <a:cubicBezTo>
                    <a:pt x="258125" y="250307"/>
                    <a:pt x="257372" y="250495"/>
                    <a:pt x="256712" y="250965"/>
                  </a:cubicBezTo>
                  <a:lnTo>
                    <a:pt x="237969" y="263287"/>
                  </a:lnTo>
                  <a:cubicBezTo>
                    <a:pt x="232601" y="266768"/>
                    <a:pt x="229775" y="273164"/>
                    <a:pt x="230717" y="279467"/>
                  </a:cubicBezTo>
                  <a:lnTo>
                    <a:pt x="239100" y="336282"/>
                  </a:lnTo>
                  <a:cubicBezTo>
                    <a:pt x="239288" y="337505"/>
                    <a:pt x="240136" y="338539"/>
                    <a:pt x="241266" y="338916"/>
                  </a:cubicBezTo>
                  <a:cubicBezTo>
                    <a:pt x="241643" y="339010"/>
                    <a:pt x="242019" y="339104"/>
                    <a:pt x="242396" y="339104"/>
                  </a:cubicBezTo>
                  <a:cubicBezTo>
                    <a:pt x="243244" y="339104"/>
                    <a:pt x="243997" y="338822"/>
                    <a:pt x="244657" y="338257"/>
                  </a:cubicBezTo>
                  <a:lnTo>
                    <a:pt x="292880" y="295364"/>
                  </a:lnTo>
                  <a:cubicBezTo>
                    <a:pt x="294481" y="293953"/>
                    <a:pt x="294670" y="291507"/>
                    <a:pt x="293351" y="289814"/>
                  </a:cubicBezTo>
                  <a:lnTo>
                    <a:pt x="261987" y="251812"/>
                  </a:lnTo>
                  <a:cubicBezTo>
                    <a:pt x="261233" y="250871"/>
                    <a:pt x="260103" y="250307"/>
                    <a:pt x="258879" y="250307"/>
                  </a:cubicBezTo>
                  <a:close/>
                  <a:moveTo>
                    <a:pt x="500465" y="66049"/>
                  </a:moveTo>
                  <a:cubicBezTo>
                    <a:pt x="548129" y="66049"/>
                    <a:pt x="562447" y="93516"/>
                    <a:pt x="565743" y="130673"/>
                  </a:cubicBezTo>
                  <a:cubicBezTo>
                    <a:pt x="565932" y="130673"/>
                    <a:pt x="566026" y="130673"/>
                    <a:pt x="566120" y="130673"/>
                  </a:cubicBezTo>
                  <a:cubicBezTo>
                    <a:pt x="577141" y="133118"/>
                    <a:pt x="583358" y="146664"/>
                    <a:pt x="580250" y="160962"/>
                  </a:cubicBezTo>
                  <a:cubicBezTo>
                    <a:pt x="577706" y="172532"/>
                    <a:pt x="569700" y="180904"/>
                    <a:pt x="560939" y="182503"/>
                  </a:cubicBezTo>
                  <a:cubicBezTo>
                    <a:pt x="554628" y="199529"/>
                    <a:pt x="543796" y="214016"/>
                    <a:pt x="531927" y="223799"/>
                  </a:cubicBezTo>
                  <a:cubicBezTo>
                    <a:pt x="528913" y="226338"/>
                    <a:pt x="527500" y="230383"/>
                    <a:pt x="528253" y="234240"/>
                  </a:cubicBezTo>
                  <a:lnTo>
                    <a:pt x="530797" y="246281"/>
                  </a:lnTo>
                  <a:cubicBezTo>
                    <a:pt x="532304" y="253806"/>
                    <a:pt x="538238" y="259732"/>
                    <a:pt x="545868" y="261143"/>
                  </a:cubicBezTo>
                  <a:lnTo>
                    <a:pt x="558961" y="263777"/>
                  </a:lnTo>
                  <a:cubicBezTo>
                    <a:pt x="578366" y="267634"/>
                    <a:pt x="593437" y="282684"/>
                    <a:pt x="597299" y="301968"/>
                  </a:cubicBezTo>
                  <a:lnTo>
                    <a:pt x="607002" y="350788"/>
                  </a:lnTo>
                  <a:cubicBezTo>
                    <a:pt x="608697" y="358972"/>
                    <a:pt x="606531" y="367438"/>
                    <a:pt x="601256" y="373835"/>
                  </a:cubicBezTo>
                  <a:cubicBezTo>
                    <a:pt x="595981" y="380325"/>
                    <a:pt x="588068" y="384088"/>
                    <a:pt x="579685" y="384088"/>
                  </a:cubicBezTo>
                  <a:lnTo>
                    <a:pt x="490386" y="384088"/>
                  </a:lnTo>
                  <a:lnTo>
                    <a:pt x="467685" y="310058"/>
                  </a:lnTo>
                  <a:cubicBezTo>
                    <a:pt x="461845" y="291150"/>
                    <a:pt x="448563" y="276194"/>
                    <a:pt x="431702" y="267445"/>
                  </a:cubicBezTo>
                  <a:cubicBezTo>
                    <a:pt x="434999" y="265940"/>
                    <a:pt x="438295" y="264529"/>
                    <a:pt x="441969" y="263777"/>
                  </a:cubicBezTo>
                  <a:lnTo>
                    <a:pt x="455157" y="261237"/>
                  </a:lnTo>
                  <a:cubicBezTo>
                    <a:pt x="462692" y="259732"/>
                    <a:pt x="468627" y="253806"/>
                    <a:pt x="470228" y="246281"/>
                  </a:cubicBezTo>
                  <a:lnTo>
                    <a:pt x="472677" y="234240"/>
                  </a:lnTo>
                  <a:cubicBezTo>
                    <a:pt x="473525" y="230383"/>
                    <a:pt x="472112" y="226338"/>
                    <a:pt x="469098" y="223893"/>
                  </a:cubicBezTo>
                  <a:cubicBezTo>
                    <a:pt x="457229" y="214016"/>
                    <a:pt x="446302" y="199529"/>
                    <a:pt x="439991" y="182503"/>
                  </a:cubicBezTo>
                  <a:cubicBezTo>
                    <a:pt x="434716" y="181563"/>
                    <a:pt x="429818" y="177894"/>
                    <a:pt x="426144" y="172720"/>
                  </a:cubicBezTo>
                  <a:cubicBezTo>
                    <a:pt x="433303" y="164725"/>
                    <a:pt x="438861" y="154754"/>
                    <a:pt x="441404" y="143278"/>
                  </a:cubicBezTo>
                  <a:cubicBezTo>
                    <a:pt x="444324" y="130485"/>
                    <a:pt x="443476" y="118068"/>
                    <a:pt x="439708" y="107438"/>
                  </a:cubicBezTo>
                  <a:cubicBezTo>
                    <a:pt x="447244" y="82699"/>
                    <a:pt x="464200" y="66049"/>
                    <a:pt x="500465" y="66049"/>
                  </a:cubicBezTo>
                  <a:close/>
                  <a:moveTo>
                    <a:pt x="107100" y="66049"/>
                  </a:moveTo>
                  <a:cubicBezTo>
                    <a:pt x="151561" y="66049"/>
                    <a:pt x="166820" y="90130"/>
                    <a:pt x="171341" y="123618"/>
                  </a:cubicBezTo>
                  <a:cubicBezTo>
                    <a:pt x="170965" y="129920"/>
                    <a:pt x="171436" y="136505"/>
                    <a:pt x="172849" y="143278"/>
                  </a:cubicBezTo>
                  <a:cubicBezTo>
                    <a:pt x="174921" y="152590"/>
                    <a:pt x="178971" y="161056"/>
                    <a:pt x="184246" y="168205"/>
                  </a:cubicBezTo>
                  <a:cubicBezTo>
                    <a:pt x="180573" y="175919"/>
                    <a:pt x="174356" y="181281"/>
                    <a:pt x="167574" y="182503"/>
                  </a:cubicBezTo>
                  <a:cubicBezTo>
                    <a:pt x="161263" y="199529"/>
                    <a:pt x="150336" y="214016"/>
                    <a:pt x="138468" y="223799"/>
                  </a:cubicBezTo>
                  <a:cubicBezTo>
                    <a:pt x="135453" y="226338"/>
                    <a:pt x="134040" y="230383"/>
                    <a:pt x="134794" y="234240"/>
                  </a:cubicBezTo>
                  <a:lnTo>
                    <a:pt x="137337" y="246281"/>
                  </a:lnTo>
                  <a:cubicBezTo>
                    <a:pt x="138939" y="253806"/>
                    <a:pt x="144873" y="259732"/>
                    <a:pt x="152408" y="261143"/>
                  </a:cubicBezTo>
                  <a:lnTo>
                    <a:pt x="165596" y="263777"/>
                  </a:lnTo>
                  <a:cubicBezTo>
                    <a:pt x="170494" y="264812"/>
                    <a:pt x="175203" y="266505"/>
                    <a:pt x="179442" y="268856"/>
                  </a:cubicBezTo>
                  <a:cubicBezTo>
                    <a:pt x="164088" y="277793"/>
                    <a:pt x="152126" y="292279"/>
                    <a:pt x="146662" y="310058"/>
                  </a:cubicBezTo>
                  <a:lnTo>
                    <a:pt x="123867" y="384088"/>
                  </a:lnTo>
                  <a:lnTo>
                    <a:pt x="27883" y="384088"/>
                  </a:lnTo>
                  <a:cubicBezTo>
                    <a:pt x="19499" y="384088"/>
                    <a:pt x="11587" y="380325"/>
                    <a:pt x="6312" y="373835"/>
                  </a:cubicBezTo>
                  <a:cubicBezTo>
                    <a:pt x="1037" y="367438"/>
                    <a:pt x="-1129" y="358972"/>
                    <a:pt x="566" y="350788"/>
                  </a:cubicBezTo>
                  <a:lnTo>
                    <a:pt x="10268" y="301968"/>
                  </a:lnTo>
                  <a:cubicBezTo>
                    <a:pt x="14130" y="282684"/>
                    <a:pt x="29202" y="267634"/>
                    <a:pt x="48606" y="263777"/>
                  </a:cubicBezTo>
                  <a:lnTo>
                    <a:pt x="61699" y="261237"/>
                  </a:lnTo>
                  <a:cubicBezTo>
                    <a:pt x="69328" y="259732"/>
                    <a:pt x="75263" y="253806"/>
                    <a:pt x="76770" y="246281"/>
                  </a:cubicBezTo>
                  <a:lnTo>
                    <a:pt x="79313" y="234240"/>
                  </a:lnTo>
                  <a:cubicBezTo>
                    <a:pt x="80067" y="230383"/>
                    <a:pt x="78654" y="226338"/>
                    <a:pt x="75639" y="223893"/>
                  </a:cubicBezTo>
                  <a:cubicBezTo>
                    <a:pt x="63771" y="214016"/>
                    <a:pt x="52939" y="199623"/>
                    <a:pt x="46628" y="182503"/>
                  </a:cubicBezTo>
                  <a:cubicBezTo>
                    <a:pt x="37867" y="180904"/>
                    <a:pt x="29861" y="172532"/>
                    <a:pt x="27318" y="160962"/>
                  </a:cubicBezTo>
                  <a:cubicBezTo>
                    <a:pt x="24115" y="146664"/>
                    <a:pt x="30426" y="133118"/>
                    <a:pt x="41447" y="130673"/>
                  </a:cubicBezTo>
                  <a:cubicBezTo>
                    <a:pt x="41541" y="130673"/>
                    <a:pt x="41729" y="130673"/>
                    <a:pt x="41824" y="130673"/>
                  </a:cubicBezTo>
                  <a:cubicBezTo>
                    <a:pt x="45403" y="93516"/>
                    <a:pt x="60192" y="66049"/>
                    <a:pt x="107100" y="66049"/>
                  </a:cubicBezTo>
                  <a:close/>
                  <a:moveTo>
                    <a:pt x="298626" y="0"/>
                  </a:moveTo>
                  <a:lnTo>
                    <a:pt x="315956" y="0"/>
                  </a:lnTo>
                  <a:cubicBezTo>
                    <a:pt x="363426" y="0"/>
                    <a:pt x="401854" y="38378"/>
                    <a:pt x="401854" y="85787"/>
                  </a:cubicBezTo>
                  <a:lnTo>
                    <a:pt x="401854" y="95476"/>
                  </a:lnTo>
                  <a:cubicBezTo>
                    <a:pt x="417301" y="99238"/>
                    <a:pt x="426154" y="118522"/>
                    <a:pt x="421633" y="138840"/>
                  </a:cubicBezTo>
                  <a:cubicBezTo>
                    <a:pt x="420880" y="142602"/>
                    <a:pt x="419467" y="146083"/>
                    <a:pt x="417960" y="149281"/>
                  </a:cubicBezTo>
                  <a:cubicBezTo>
                    <a:pt x="417677" y="149939"/>
                    <a:pt x="417395" y="150504"/>
                    <a:pt x="417112" y="151068"/>
                  </a:cubicBezTo>
                  <a:cubicBezTo>
                    <a:pt x="415417" y="154172"/>
                    <a:pt x="413533" y="157088"/>
                    <a:pt x="411273" y="159534"/>
                  </a:cubicBezTo>
                  <a:cubicBezTo>
                    <a:pt x="411179" y="159628"/>
                    <a:pt x="410990" y="159816"/>
                    <a:pt x="410896" y="159910"/>
                  </a:cubicBezTo>
                  <a:cubicBezTo>
                    <a:pt x="406092" y="165084"/>
                    <a:pt x="400159" y="168658"/>
                    <a:pt x="394037" y="169787"/>
                  </a:cubicBezTo>
                  <a:cubicBezTo>
                    <a:pt x="391494" y="176654"/>
                    <a:pt x="388385" y="183332"/>
                    <a:pt x="384900" y="189541"/>
                  </a:cubicBezTo>
                  <a:cubicBezTo>
                    <a:pt x="384806" y="189635"/>
                    <a:pt x="384806" y="189729"/>
                    <a:pt x="384712" y="189823"/>
                  </a:cubicBezTo>
                  <a:cubicBezTo>
                    <a:pt x="381227" y="196031"/>
                    <a:pt x="377460" y="201769"/>
                    <a:pt x="373316" y="207131"/>
                  </a:cubicBezTo>
                  <a:cubicBezTo>
                    <a:pt x="373127" y="207413"/>
                    <a:pt x="372939" y="207601"/>
                    <a:pt x="372750" y="207789"/>
                  </a:cubicBezTo>
                  <a:cubicBezTo>
                    <a:pt x="368700" y="213057"/>
                    <a:pt x="364368" y="217948"/>
                    <a:pt x="359847" y="222275"/>
                  </a:cubicBezTo>
                  <a:cubicBezTo>
                    <a:pt x="359658" y="222463"/>
                    <a:pt x="359376" y="222651"/>
                    <a:pt x="359188" y="222934"/>
                  </a:cubicBezTo>
                  <a:cubicBezTo>
                    <a:pt x="354667" y="227261"/>
                    <a:pt x="349957" y="231211"/>
                    <a:pt x="345154" y="234598"/>
                  </a:cubicBezTo>
                  <a:lnTo>
                    <a:pt x="345625" y="236855"/>
                  </a:lnTo>
                  <a:cubicBezTo>
                    <a:pt x="346567" y="236385"/>
                    <a:pt x="347603" y="235915"/>
                    <a:pt x="348639" y="235538"/>
                  </a:cubicBezTo>
                  <a:cubicBezTo>
                    <a:pt x="350899" y="234786"/>
                    <a:pt x="353065" y="234033"/>
                    <a:pt x="355514" y="234033"/>
                  </a:cubicBezTo>
                  <a:cubicBezTo>
                    <a:pt x="359470" y="234033"/>
                    <a:pt x="363238" y="235162"/>
                    <a:pt x="366628" y="237326"/>
                  </a:cubicBezTo>
                  <a:cubicBezTo>
                    <a:pt x="366628" y="237326"/>
                    <a:pt x="380756" y="246450"/>
                    <a:pt x="385371" y="249648"/>
                  </a:cubicBezTo>
                  <a:cubicBezTo>
                    <a:pt x="401854" y="261030"/>
                    <a:pt x="399876" y="279373"/>
                    <a:pt x="399876" y="279373"/>
                  </a:cubicBezTo>
                  <a:cubicBezTo>
                    <a:pt x="410990" y="279655"/>
                    <a:pt x="421822" y="283041"/>
                    <a:pt x="430016" y="289814"/>
                  </a:cubicBezTo>
                  <a:cubicBezTo>
                    <a:pt x="445180" y="302324"/>
                    <a:pt x="447535" y="313330"/>
                    <a:pt x="448382" y="316058"/>
                  </a:cubicBezTo>
                  <a:lnTo>
                    <a:pt x="481630" y="424515"/>
                  </a:lnTo>
                  <a:cubicBezTo>
                    <a:pt x="482855" y="428371"/>
                    <a:pt x="483608" y="432416"/>
                    <a:pt x="483891" y="436461"/>
                  </a:cubicBezTo>
                  <a:cubicBezTo>
                    <a:pt x="484644" y="448595"/>
                    <a:pt x="481159" y="460730"/>
                    <a:pt x="473718" y="470700"/>
                  </a:cubicBezTo>
                  <a:cubicBezTo>
                    <a:pt x="466372" y="480671"/>
                    <a:pt x="455823" y="487538"/>
                    <a:pt x="443956" y="490360"/>
                  </a:cubicBezTo>
                  <a:cubicBezTo>
                    <a:pt x="440000" y="491301"/>
                    <a:pt x="435950" y="491771"/>
                    <a:pt x="431805" y="491771"/>
                  </a:cubicBezTo>
                  <a:lnTo>
                    <a:pt x="325375" y="491771"/>
                  </a:lnTo>
                  <a:lnTo>
                    <a:pt x="337430" y="415296"/>
                  </a:lnTo>
                  <a:cubicBezTo>
                    <a:pt x="338749" y="406454"/>
                    <a:pt x="337807" y="397424"/>
                    <a:pt x="334605" y="389052"/>
                  </a:cubicBezTo>
                  <a:lnTo>
                    <a:pt x="323962" y="360927"/>
                  </a:lnTo>
                  <a:lnTo>
                    <a:pt x="337430" y="347476"/>
                  </a:lnTo>
                  <a:lnTo>
                    <a:pt x="307196" y="317281"/>
                  </a:lnTo>
                  <a:lnTo>
                    <a:pt x="276868" y="347476"/>
                  </a:lnTo>
                  <a:lnTo>
                    <a:pt x="290337" y="360927"/>
                  </a:lnTo>
                  <a:lnTo>
                    <a:pt x="279694" y="389052"/>
                  </a:lnTo>
                  <a:cubicBezTo>
                    <a:pt x="276586" y="397424"/>
                    <a:pt x="275644" y="406454"/>
                    <a:pt x="276963" y="415296"/>
                  </a:cubicBezTo>
                  <a:lnTo>
                    <a:pt x="288736" y="491771"/>
                  </a:lnTo>
                  <a:lnTo>
                    <a:pt x="182493" y="491771"/>
                  </a:lnTo>
                  <a:cubicBezTo>
                    <a:pt x="178443" y="491771"/>
                    <a:pt x="174299" y="491301"/>
                    <a:pt x="170437" y="490360"/>
                  </a:cubicBezTo>
                  <a:cubicBezTo>
                    <a:pt x="158570" y="487538"/>
                    <a:pt x="148021" y="480671"/>
                    <a:pt x="140675" y="470700"/>
                  </a:cubicBezTo>
                  <a:cubicBezTo>
                    <a:pt x="130785" y="457343"/>
                    <a:pt x="127865" y="440223"/>
                    <a:pt x="132669" y="424515"/>
                  </a:cubicBezTo>
                  <a:lnTo>
                    <a:pt x="166011" y="316058"/>
                  </a:lnTo>
                  <a:cubicBezTo>
                    <a:pt x="166858" y="313330"/>
                    <a:pt x="170908" y="300631"/>
                    <a:pt x="184377" y="289814"/>
                  </a:cubicBezTo>
                  <a:cubicBezTo>
                    <a:pt x="192666" y="283229"/>
                    <a:pt x="203403" y="279655"/>
                    <a:pt x="214517" y="279373"/>
                  </a:cubicBezTo>
                  <a:lnTo>
                    <a:pt x="214517" y="279279"/>
                  </a:lnTo>
                  <a:cubicBezTo>
                    <a:pt x="214140" y="273447"/>
                    <a:pt x="211880" y="260654"/>
                    <a:pt x="229022" y="249648"/>
                  </a:cubicBezTo>
                  <a:cubicBezTo>
                    <a:pt x="233731" y="246638"/>
                    <a:pt x="247765" y="237326"/>
                    <a:pt x="247765" y="237326"/>
                  </a:cubicBezTo>
                  <a:cubicBezTo>
                    <a:pt x="251061" y="235162"/>
                    <a:pt x="254923" y="234033"/>
                    <a:pt x="258879" y="234033"/>
                  </a:cubicBezTo>
                  <a:cubicBezTo>
                    <a:pt x="261328" y="234033"/>
                    <a:pt x="263494" y="234786"/>
                    <a:pt x="265754" y="235538"/>
                  </a:cubicBezTo>
                  <a:cubicBezTo>
                    <a:pt x="266790" y="236009"/>
                    <a:pt x="267826" y="236385"/>
                    <a:pt x="268768" y="236855"/>
                  </a:cubicBezTo>
                  <a:lnTo>
                    <a:pt x="269239" y="234598"/>
                  </a:lnTo>
                  <a:cubicBezTo>
                    <a:pt x="264436" y="231211"/>
                    <a:pt x="259726" y="227261"/>
                    <a:pt x="255205" y="222934"/>
                  </a:cubicBezTo>
                  <a:cubicBezTo>
                    <a:pt x="254923" y="222651"/>
                    <a:pt x="254735" y="222463"/>
                    <a:pt x="254546" y="222275"/>
                  </a:cubicBezTo>
                  <a:cubicBezTo>
                    <a:pt x="250025" y="217948"/>
                    <a:pt x="245693" y="213057"/>
                    <a:pt x="241548" y="207789"/>
                  </a:cubicBezTo>
                  <a:cubicBezTo>
                    <a:pt x="241454" y="207601"/>
                    <a:pt x="241266" y="207413"/>
                    <a:pt x="241077" y="207225"/>
                  </a:cubicBezTo>
                  <a:cubicBezTo>
                    <a:pt x="236933" y="201769"/>
                    <a:pt x="233072" y="196031"/>
                    <a:pt x="229681" y="189823"/>
                  </a:cubicBezTo>
                  <a:cubicBezTo>
                    <a:pt x="229587" y="189729"/>
                    <a:pt x="229587" y="189635"/>
                    <a:pt x="229493" y="189635"/>
                  </a:cubicBezTo>
                  <a:cubicBezTo>
                    <a:pt x="226008" y="183332"/>
                    <a:pt x="222899" y="176654"/>
                    <a:pt x="220356" y="169787"/>
                  </a:cubicBezTo>
                  <a:cubicBezTo>
                    <a:pt x="214140" y="168658"/>
                    <a:pt x="208301" y="165084"/>
                    <a:pt x="203497" y="159910"/>
                  </a:cubicBezTo>
                  <a:cubicBezTo>
                    <a:pt x="203309" y="159722"/>
                    <a:pt x="203214" y="159628"/>
                    <a:pt x="203120" y="159534"/>
                  </a:cubicBezTo>
                  <a:cubicBezTo>
                    <a:pt x="200860" y="157088"/>
                    <a:pt x="198976" y="154172"/>
                    <a:pt x="197281" y="151068"/>
                  </a:cubicBezTo>
                  <a:cubicBezTo>
                    <a:pt x="196998" y="150504"/>
                    <a:pt x="196716" y="149939"/>
                    <a:pt x="196433" y="149281"/>
                  </a:cubicBezTo>
                  <a:cubicBezTo>
                    <a:pt x="194832" y="146083"/>
                    <a:pt x="193513" y="142602"/>
                    <a:pt x="192666" y="138840"/>
                  </a:cubicBezTo>
                  <a:cubicBezTo>
                    <a:pt x="188145" y="118428"/>
                    <a:pt x="197092" y="99050"/>
                    <a:pt x="212727" y="95476"/>
                  </a:cubicBezTo>
                  <a:lnTo>
                    <a:pt x="212727" y="85787"/>
                  </a:lnTo>
                  <a:cubicBezTo>
                    <a:pt x="212727" y="38378"/>
                    <a:pt x="251155" y="0"/>
                    <a:pt x="298626" y="0"/>
                  </a:cubicBezTo>
                  <a:close/>
                </a:path>
              </a:pathLst>
            </a:custGeom>
            <a:solidFill>
              <a:srgbClr val="1A94BC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9" name="íṩḷïdé"/>
            <p:cNvSpPr/>
            <p:nvPr/>
          </p:nvSpPr>
          <p:spPr>
            <a:xfrm>
              <a:off x="3779986" y="4077486"/>
              <a:ext cx="1248504" cy="141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extrusionOk="0">
                  <a:moveTo>
                    <a:pt x="9959" y="21394"/>
                  </a:moveTo>
                  <a:lnTo>
                    <a:pt x="894" y="16867"/>
                  </a:lnTo>
                  <a:cubicBezTo>
                    <a:pt x="639" y="16746"/>
                    <a:pt x="423" y="16570"/>
                    <a:pt x="267" y="16355"/>
                  </a:cubicBezTo>
                  <a:cubicBezTo>
                    <a:pt x="112" y="16144"/>
                    <a:pt x="21" y="15901"/>
                    <a:pt x="0" y="15650"/>
                  </a:cubicBezTo>
                  <a:lnTo>
                    <a:pt x="0" y="15204"/>
                  </a:lnTo>
                  <a:lnTo>
                    <a:pt x="27" y="6397"/>
                  </a:lnTo>
                  <a:lnTo>
                    <a:pt x="27" y="5923"/>
                  </a:lnTo>
                  <a:cubicBezTo>
                    <a:pt x="85" y="5665"/>
                    <a:pt x="211" y="5422"/>
                    <a:pt x="397" y="5217"/>
                  </a:cubicBezTo>
                  <a:cubicBezTo>
                    <a:pt x="575" y="5018"/>
                    <a:pt x="804" y="4859"/>
                    <a:pt x="1063" y="4752"/>
                  </a:cubicBezTo>
                  <a:lnTo>
                    <a:pt x="10162" y="171"/>
                  </a:lnTo>
                  <a:cubicBezTo>
                    <a:pt x="10359" y="70"/>
                    <a:pt x="10581" y="12"/>
                    <a:pt x="10809" y="2"/>
                  </a:cubicBezTo>
                  <a:cubicBezTo>
                    <a:pt x="11087" y="-11"/>
                    <a:pt x="11364" y="48"/>
                    <a:pt x="11606" y="171"/>
                  </a:cubicBezTo>
                  <a:lnTo>
                    <a:pt x="20633" y="4823"/>
                  </a:lnTo>
                  <a:cubicBezTo>
                    <a:pt x="20937" y="4962"/>
                    <a:pt x="21189" y="5176"/>
                    <a:pt x="21361" y="5438"/>
                  </a:cubicBezTo>
                  <a:cubicBezTo>
                    <a:pt x="21505" y="5658"/>
                    <a:pt x="21587" y="5906"/>
                    <a:pt x="21600" y="6161"/>
                  </a:cubicBezTo>
                  <a:lnTo>
                    <a:pt x="21600" y="15566"/>
                  </a:lnTo>
                  <a:cubicBezTo>
                    <a:pt x="21586" y="15801"/>
                    <a:pt x="21504" y="16029"/>
                    <a:pt x="21364" y="16228"/>
                  </a:cubicBezTo>
                  <a:cubicBezTo>
                    <a:pt x="21201" y="16460"/>
                    <a:pt x="20966" y="16645"/>
                    <a:pt x="20686" y="16760"/>
                  </a:cubicBezTo>
                  <a:lnTo>
                    <a:pt x="11713" y="21383"/>
                  </a:lnTo>
                  <a:cubicBezTo>
                    <a:pt x="11433" y="21519"/>
                    <a:pt x="11119" y="21589"/>
                    <a:pt x="10800" y="21585"/>
                  </a:cubicBezTo>
                  <a:cubicBezTo>
                    <a:pt x="10506" y="21582"/>
                    <a:pt x="10218" y="21516"/>
                    <a:pt x="9959" y="21394"/>
                  </a:cubicBezTo>
                  <a:close/>
                </a:path>
              </a:pathLst>
            </a:custGeom>
            <a:solidFill>
              <a:srgbClr val="FFFFFF">
                <a:lumMod val="8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200" cap="none">
                  <a:solidFill>
                    <a:srgbClr val="000000"/>
                  </a:solidFill>
                </a:defRPr>
              </a:pPr>
              <a:r>
                <a:rPr kumimoji="0" lang="en-US" altLang="zh-CN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Text</a:t>
              </a:r>
            </a:p>
          </p:txBody>
        </p:sp>
        <p:sp>
          <p:nvSpPr>
            <p:cNvPr id="10" name="ïšlïḍe"/>
            <p:cNvSpPr/>
            <p:nvPr/>
          </p:nvSpPr>
          <p:spPr>
            <a:xfrm>
              <a:off x="5026239" y="2369763"/>
              <a:ext cx="119995" cy="321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04" h="21600" extrusionOk="0">
                  <a:moveTo>
                    <a:pt x="196" y="0"/>
                  </a:moveTo>
                  <a:cubicBezTo>
                    <a:pt x="-994" y="2421"/>
                    <a:pt x="3376" y="4705"/>
                    <a:pt x="9380" y="4799"/>
                  </a:cubicBezTo>
                  <a:cubicBezTo>
                    <a:pt x="15701" y="4897"/>
                    <a:pt x="20606" y="2555"/>
                    <a:pt x="19428" y="0"/>
                  </a:cubicBezTo>
                  <a:lnTo>
                    <a:pt x="19428" y="21600"/>
                  </a:lnTo>
                  <a:cubicBezTo>
                    <a:pt x="20156" y="19289"/>
                    <a:pt x="15900" y="17219"/>
                    <a:pt x="10235" y="17130"/>
                  </a:cubicBezTo>
                  <a:cubicBezTo>
                    <a:pt x="4260" y="17036"/>
                    <a:pt x="-507" y="19159"/>
                    <a:pt x="196" y="21600"/>
                  </a:cubicBezTo>
                  <a:lnTo>
                    <a:pt x="196" y="0"/>
                  </a:lnTo>
                  <a:close/>
                </a:path>
              </a:pathLst>
            </a:custGeom>
            <a:solidFill>
              <a:srgbClr val="FFFFFF">
                <a:lumMod val="8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 fontScale="47500" lnSpcReduction="2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200" cap="none">
                  <a:solidFill>
                    <a:srgbClr val="FFFFFF"/>
                  </a:solidFill>
                </a:defRPr>
              </a:pPr>
              <a:endParaRPr kumimoji="0" sz="3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1" name="íśḷîḑé"/>
            <p:cNvSpPr/>
            <p:nvPr/>
          </p:nvSpPr>
          <p:spPr>
            <a:xfrm>
              <a:off x="3779986" y="1824958"/>
              <a:ext cx="1248505" cy="141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extrusionOk="0">
                  <a:moveTo>
                    <a:pt x="9959" y="21394"/>
                  </a:moveTo>
                  <a:lnTo>
                    <a:pt x="894" y="16867"/>
                  </a:lnTo>
                  <a:cubicBezTo>
                    <a:pt x="639" y="16746"/>
                    <a:pt x="423" y="16570"/>
                    <a:pt x="267" y="16355"/>
                  </a:cubicBezTo>
                  <a:cubicBezTo>
                    <a:pt x="112" y="16144"/>
                    <a:pt x="21" y="15901"/>
                    <a:pt x="0" y="15650"/>
                  </a:cubicBezTo>
                  <a:lnTo>
                    <a:pt x="0" y="15204"/>
                  </a:lnTo>
                  <a:lnTo>
                    <a:pt x="27" y="6397"/>
                  </a:lnTo>
                  <a:lnTo>
                    <a:pt x="27" y="5923"/>
                  </a:lnTo>
                  <a:cubicBezTo>
                    <a:pt x="85" y="5665"/>
                    <a:pt x="211" y="5422"/>
                    <a:pt x="397" y="5217"/>
                  </a:cubicBezTo>
                  <a:cubicBezTo>
                    <a:pt x="575" y="5018"/>
                    <a:pt x="804" y="4859"/>
                    <a:pt x="1063" y="4752"/>
                  </a:cubicBezTo>
                  <a:lnTo>
                    <a:pt x="10162" y="171"/>
                  </a:lnTo>
                  <a:cubicBezTo>
                    <a:pt x="10359" y="70"/>
                    <a:pt x="10581" y="12"/>
                    <a:pt x="10809" y="2"/>
                  </a:cubicBezTo>
                  <a:cubicBezTo>
                    <a:pt x="11087" y="-11"/>
                    <a:pt x="11364" y="48"/>
                    <a:pt x="11606" y="171"/>
                  </a:cubicBezTo>
                  <a:lnTo>
                    <a:pt x="20633" y="4823"/>
                  </a:lnTo>
                  <a:cubicBezTo>
                    <a:pt x="20937" y="4962"/>
                    <a:pt x="21189" y="5176"/>
                    <a:pt x="21361" y="5438"/>
                  </a:cubicBezTo>
                  <a:cubicBezTo>
                    <a:pt x="21505" y="5658"/>
                    <a:pt x="21587" y="5906"/>
                    <a:pt x="21600" y="6161"/>
                  </a:cubicBezTo>
                  <a:lnTo>
                    <a:pt x="21600" y="15566"/>
                  </a:lnTo>
                  <a:cubicBezTo>
                    <a:pt x="21586" y="15801"/>
                    <a:pt x="21504" y="16029"/>
                    <a:pt x="21364" y="16228"/>
                  </a:cubicBezTo>
                  <a:cubicBezTo>
                    <a:pt x="21201" y="16460"/>
                    <a:pt x="20966" y="16645"/>
                    <a:pt x="20686" y="16760"/>
                  </a:cubicBezTo>
                  <a:lnTo>
                    <a:pt x="11713" y="21383"/>
                  </a:lnTo>
                  <a:cubicBezTo>
                    <a:pt x="11433" y="21519"/>
                    <a:pt x="11119" y="21589"/>
                    <a:pt x="10800" y="21585"/>
                  </a:cubicBezTo>
                  <a:cubicBezTo>
                    <a:pt x="10506" y="21582"/>
                    <a:pt x="10218" y="21516"/>
                    <a:pt x="9959" y="21394"/>
                  </a:cubicBezTo>
                  <a:close/>
                </a:path>
              </a:pathLst>
            </a:custGeom>
            <a:solidFill>
              <a:srgbClr val="FFFFFF">
                <a:lumMod val="8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200" cap="none">
                  <a:solidFill>
                    <a:srgbClr val="000000"/>
                  </a:solidFill>
                </a:defRPr>
              </a:pPr>
              <a:r>
                <a:rPr kumimoji="0" lang="en-US" altLang="zh-CN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Text</a:t>
              </a:r>
            </a:p>
          </p:txBody>
        </p:sp>
        <p:sp>
          <p:nvSpPr>
            <p:cNvPr id="12" name="îşḷiďé"/>
            <p:cNvSpPr/>
            <p:nvPr/>
          </p:nvSpPr>
          <p:spPr>
            <a:xfrm>
              <a:off x="5142983" y="1824958"/>
              <a:ext cx="1248505" cy="141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extrusionOk="0">
                  <a:moveTo>
                    <a:pt x="9959" y="21394"/>
                  </a:moveTo>
                  <a:lnTo>
                    <a:pt x="894" y="16867"/>
                  </a:lnTo>
                  <a:cubicBezTo>
                    <a:pt x="639" y="16746"/>
                    <a:pt x="423" y="16570"/>
                    <a:pt x="267" y="16355"/>
                  </a:cubicBezTo>
                  <a:cubicBezTo>
                    <a:pt x="112" y="16144"/>
                    <a:pt x="21" y="15901"/>
                    <a:pt x="0" y="15650"/>
                  </a:cubicBezTo>
                  <a:lnTo>
                    <a:pt x="0" y="15204"/>
                  </a:lnTo>
                  <a:lnTo>
                    <a:pt x="27" y="6397"/>
                  </a:lnTo>
                  <a:lnTo>
                    <a:pt x="27" y="5923"/>
                  </a:lnTo>
                  <a:cubicBezTo>
                    <a:pt x="85" y="5665"/>
                    <a:pt x="211" y="5422"/>
                    <a:pt x="397" y="5217"/>
                  </a:cubicBezTo>
                  <a:cubicBezTo>
                    <a:pt x="575" y="5018"/>
                    <a:pt x="804" y="4859"/>
                    <a:pt x="1063" y="4752"/>
                  </a:cubicBezTo>
                  <a:lnTo>
                    <a:pt x="10162" y="171"/>
                  </a:lnTo>
                  <a:cubicBezTo>
                    <a:pt x="10359" y="70"/>
                    <a:pt x="10581" y="12"/>
                    <a:pt x="10809" y="2"/>
                  </a:cubicBezTo>
                  <a:cubicBezTo>
                    <a:pt x="11087" y="-11"/>
                    <a:pt x="11364" y="48"/>
                    <a:pt x="11606" y="171"/>
                  </a:cubicBezTo>
                  <a:lnTo>
                    <a:pt x="20633" y="4823"/>
                  </a:lnTo>
                  <a:cubicBezTo>
                    <a:pt x="20937" y="4962"/>
                    <a:pt x="21189" y="5176"/>
                    <a:pt x="21361" y="5438"/>
                  </a:cubicBezTo>
                  <a:cubicBezTo>
                    <a:pt x="21505" y="5658"/>
                    <a:pt x="21587" y="5906"/>
                    <a:pt x="21600" y="6161"/>
                  </a:cubicBezTo>
                  <a:lnTo>
                    <a:pt x="21600" y="15566"/>
                  </a:lnTo>
                  <a:cubicBezTo>
                    <a:pt x="21586" y="15801"/>
                    <a:pt x="21504" y="16029"/>
                    <a:pt x="21364" y="16228"/>
                  </a:cubicBezTo>
                  <a:cubicBezTo>
                    <a:pt x="21201" y="16460"/>
                    <a:pt x="20966" y="16645"/>
                    <a:pt x="20686" y="16760"/>
                  </a:cubicBezTo>
                  <a:lnTo>
                    <a:pt x="11713" y="21383"/>
                  </a:lnTo>
                  <a:cubicBezTo>
                    <a:pt x="11433" y="21519"/>
                    <a:pt x="11119" y="21589"/>
                    <a:pt x="10800" y="21585"/>
                  </a:cubicBezTo>
                  <a:cubicBezTo>
                    <a:pt x="10506" y="21582"/>
                    <a:pt x="10218" y="21516"/>
                    <a:pt x="9959" y="21394"/>
                  </a:cubicBezTo>
                  <a:close/>
                </a:path>
              </a:pathLst>
            </a:custGeom>
            <a:solidFill>
              <a:srgbClr val="FFFFFF">
                <a:lumMod val="8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200" cap="none">
                  <a:solidFill>
                    <a:srgbClr val="000000"/>
                  </a:solidFill>
                </a:defRPr>
              </a:pPr>
              <a:endPara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3" name="îš1ídé"/>
            <p:cNvSpPr/>
            <p:nvPr/>
          </p:nvSpPr>
          <p:spPr bwMode="auto">
            <a:xfrm>
              <a:off x="5509656" y="2339997"/>
              <a:ext cx="515158" cy="381116"/>
            </a:xfrm>
            <a:custGeom>
              <a:avLst/>
              <a:gdLst>
                <a:gd name="T0" fmla="*/ 278945 h 440259"/>
                <a:gd name="T1" fmla="*/ 278945 h 440259"/>
                <a:gd name="T2" fmla="*/ 278945 h 440259"/>
                <a:gd name="T3" fmla="*/ 278945 h 440259"/>
                <a:gd name="T4" fmla="*/ 278945 h 440259"/>
                <a:gd name="T5" fmla="*/ 278945 h 440259"/>
                <a:gd name="T6" fmla="*/ 278945 h 440259"/>
                <a:gd name="T7" fmla="*/ 278945 h 440259"/>
                <a:gd name="T8" fmla="*/ 278945 h 440259"/>
                <a:gd name="T9" fmla="*/ 278945 h 440259"/>
                <a:gd name="T10" fmla="*/ 278945 h 440259"/>
                <a:gd name="T11" fmla="*/ 278945 h 440259"/>
                <a:gd name="T12" fmla="*/ 278945 h 440259"/>
                <a:gd name="T13" fmla="*/ 278945 h 440259"/>
                <a:gd name="T14" fmla="*/ 278945 h 440259"/>
                <a:gd name="T15" fmla="*/ 278945 h 440259"/>
                <a:gd name="T16" fmla="*/ 278945 h 440259"/>
                <a:gd name="T17" fmla="*/ 278945 h 440259"/>
                <a:gd name="T18" fmla="*/ 278945 h 440259"/>
                <a:gd name="T19" fmla="*/ 278945 h 440259"/>
                <a:gd name="T20" fmla="*/ 278945 h 440259"/>
                <a:gd name="T21" fmla="*/ 278945 h 440259"/>
                <a:gd name="T22" fmla="*/ 278945 h 440259"/>
                <a:gd name="T23" fmla="*/ 278945 h 440259"/>
                <a:gd name="T24" fmla="*/ 278945 h 440259"/>
                <a:gd name="T25" fmla="*/ 278945 h 440259"/>
                <a:gd name="T26" fmla="*/ 278945 h 440259"/>
                <a:gd name="T27" fmla="*/ 278945 h 440259"/>
                <a:gd name="T28" fmla="*/ 278945 h 440259"/>
                <a:gd name="T29" fmla="*/ 278945 h 440259"/>
                <a:gd name="T30" fmla="*/ 88862 h 440259"/>
                <a:gd name="T31" fmla="*/ 88862 h 440259"/>
                <a:gd name="T32" fmla="*/ 278945 h 440259"/>
                <a:gd name="T33" fmla="*/ 278945 h 440259"/>
                <a:gd name="T34" fmla="*/ 278945 h 440259"/>
                <a:gd name="T35" fmla="*/ 278945 h 440259"/>
                <a:gd name="T36" fmla="*/ 278945 h 440259"/>
                <a:gd name="T37" fmla="*/ 278945 h 440259"/>
                <a:gd name="T38" fmla="*/ 278945 h 440259"/>
                <a:gd name="T39" fmla="*/ 278945 h 440259"/>
                <a:gd name="T40" fmla="*/ 278945 h 440259"/>
                <a:gd name="T41" fmla="*/ 278945 h 440259"/>
                <a:gd name="T42" fmla="*/ 278945 h 440259"/>
                <a:gd name="T43" fmla="*/ 278945 h 440259"/>
                <a:gd name="T44" fmla="*/ 278945 h 440259"/>
                <a:gd name="T45" fmla="*/ 278945 h 440259"/>
                <a:gd name="T46" fmla="*/ 278945 h 440259"/>
                <a:gd name="T47" fmla="*/ 278945 h 440259"/>
                <a:gd name="T48" fmla="*/ 278945 h 440259"/>
                <a:gd name="T49" fmla="*/ 278945 h 440259"/>
                <a:gd name="T50" fmla="*/ 278945 h 440259"/>
                <a:gd name="T51" fmla="*/ 278945 h 440259"/>
                <a:gd name="T52" fmla="*/ 278945 h 440259"/>
                <a:gd name="T53" fmla="*/ 278945 h 440259"/>
                <a:gd name="T54" fmla="*/ 278945 h 440259"/>
                <a:gd name="T55" fmla="*/ 278945 h 440259"/>
                <a:gd name="T56" fmla="*/ 278945 h 440259"/>
                <a:gd name="T57" fmla="*/ 278945 h 440259"/>
                <a:gd name="T58" fmla="*/ 278945 h 440259"/>
                <a:gd name="T59" fmla="*/ 278945 h 440259"/>
                <a:gd name="T60" fmla="*/ 278945 h 440259"/>
                <a:gd name="T61" fmla="*/ 278945 h 440259"/>
                <a:gd name="T62" fmla="*/ 278945 h 440259"/>
                <a:gd name="T63" fmla="*/ 278945 h 440259"/>
                <a:gd name="T64" fmla="*/ 278945 h 440259"/>
                <a:gd name="T65" fmla="*/ 278945 h 440259"/>
                <a:gd name="T66" fmla="*/ 278945 h 440259"/>
                <a:gd name="T67" fmla="*/ 278945 h 440259"/>
                <a:gd name="T68" fmla="*/ 278945 h 440259"/>
                <a:gd name="T69" fmla="*/ 278945 h 440259"/>
                <a:gd name="T70" fmla="*/ 278945 h 440259"/>
                <a:gd name="T71" fmla="*/ 278945 h 440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608" h="4896">
                  <a:moveTo>
                    <a:pt x="6608" y="638"/>
                  </a:moveTo>
                  <a:lnTo>
                    <a:pt x="6608" y="2638"/>
                  </a:lnTo>
                  <a:cubicBezTo>
                    <a:pt x="6608" y="2638"/>
                    <a:pt x="6180" y="2723"/>
                    <a:pt x="6092" y="2734"/>
                  </a:cubicBezTo>
                  <a:cubicBezTo>
                    <a:pt x="6004" y="2745"/>
                    <a:pt x="5728" y="2834"/>
                    <a:pt x="5528" y="2642"/>
                  </a:cubicBezTo>
                  <a:cubicBezTo>
                    <a:pt x="5219" y="2346"/>
                    <a:pt x="4122" y="1254"/>
                    <a:pt x="4122" y="1254"/>
                  </a:cubicBezTo>
                  <a:cubicBezTo>
                    <a:pt x="4122" y="1254"/>
                    <a:pt x="3932" y="1069"/>
                    <a:pt x="3629" y="1229"/>
                  </a:cubicBezTo>
                  <a:cubicBezTo>
                    <a:pt x="3350" y="1376"/>
                    <a:pt x="2936" y="1592"/>
                    <a:pt x="2764" y="1675"/>
                  </a:cubicBezTo>
                  <a:cubicBezTo>
                    <a:pt x="2437" y="1849"/>
                    <a:pt x="2167" y="1574"/>
                    <a:pt x="2167" y="1364"/>
                  </a:cubicBezTo>
                  <a:cubicBezTo>
                    <a:pt x="2167" y="1201"/>
                    <a:pt x="2269" y="1090"/>
                    <a:pt x="2414" y="1009"/>
                  </a:cubicBezTo>
                  <a:cubicBezTo>
                    <a:pt x="2808" y="770"/>
                    <a:pt x="3637" y="305"/>
                    <a:pt x="3983" y="121"/>
                  </a:cubicBezTo>
                  <a:cubicBezTo>
                    <a:pt x="4193" y="9"/>
                    <a:pt x="4344" y="0"/>
                    <a:pt x="4633" y="243"/>
                  </a:cubicBezTo>
                  <a:cubicBezTo>
                    <a:pt x="4988" y="541"/>
                    <a:pt x="5304" y="814"/>
                    <a:pt x="5304" y="814"/>
                  </a:cubicBezTo>
                  <a:cubicBezTo>
                    <a:pt x="5304" y="814"/>
                    <a:pt x="5407" y="900"/>
                    <a:pt x="5571" y="865"/>
                  </a:cubicBezTo>
                  <a:cubicBezTo>
                    <a:pt x="5975" y="780"/>
                    <a:pt x="6608" y="638"/>
                    <a:pt x="6608" y="638"/>
                  </a:cubicBezTo>
                  <a:close/>
                  <a:moveTo>
                    <a:pt x="2241" y="4027"/>
                  </a:moveTo>
                  <a:cubicBezTo>
                    <a:pt x="2294" y="3891"/>
                    <a:pt x="2277" y="3738"/>
                    <a:pt x="2175" y="3633"/>
                  </a:cubicBezTo>
                  <a:cubicBezTo>
                    <a:pt x="2083" y="3540"/>
                    <a:pt x="1950" y="3515"/>
                    <a:pt x="1822" y="3544"/>
                  </a:cubicBezTo>
                  <a:cubicBezTo>
                    <a:pt x="1858" y="3418"/>
                    <a:pt x="1838" y="3283"/>
                    <a:pt x="1746" y="3188"/>
                  </a:cubicBezTo>
                  <a:cubicBezTo>
                    <a:pt x="1654" y="3095"/>
                    <a:pt x="1521" y="3070"/>
                    <a:pt x="1394" y="3099"/>
                  </a:cubicBezTo>
                  <a:cubicBezTo>
                    <a:pt x="1429" y="2973"/>
                    <a:pt x="1409" y="2838"/>
                    <a:pt x="1317" y="2744"/>
                  </a:cubicBezTo>
                  <a:cubicBezTo>
                    <a:pt x="1173" y="2596"/>
                    <a:pt x="924" y="2602"/>
                    <a:pt x="760" y="2758"/>
                  </a:cubicBezTo>
                  <a:cubicBezTo>
                    <a:pt x="597" y="2915"/>
                    <a:pt x="492" y="3198"/>
                    <a:pt x="638" y="3365"/>
                  </a:cubicBezTo>
                  <a:cubicBezTo>
                    <a:pt x="783" y="3531"/>
                    <a:pt x="950" y="3430"/>
                    <a:pt x="1077" y="3401"/>
                  </a:cubicBezTo>
                  <a:cubicBezTo>
                    <a:pt x="1042" y="3527"/>
                    <a:pt x="936" y="3645"/>
                    <a:pt x="1066" y="3810"/>
                  </a:cubicBezTo>
                  <a:cubicBezTo>
                    <a:pt x="1197" y="3975"/>
                    <a:pt x="1378" y="3875"/>
                    <a:pt x="1506" y="3846"/>
                  </a:cubicBezTo>
                  <a:cubicBezTo>
                    <a:pt x="1470" y="3972"/>
                    <a:pt x="1369" y="4101"/>
                    <a:pt x="1494" y="4254"/>
                  </a:cubicBezTo>
                  <a:cubicBezTo>
                    <a:pt x="1621" y="4408"/>
                    <a:pt x="1829" y="4326"/>
                    <a:pt x="1966" y="4283"/>
                  </a:cubicBezTo>
                  <a:cubicBezTo>
                    <a:pt x="1913" y="4419"/>
                    <a:pt x="1799" y="4566"/>
                    <a:pt x="1945" y="4730"/>
                  </a:cubicBezTo>
                  <a:cubicBezTo>
                    <a:pt x="2090" y="4896"/>
                    <a:pt x="2426" y="4819"/>
                    <a:pt x="2590" y="4663"/>
                  </a:cubicBezTo>
                  <a:cubicBezTo>
                    <a:pt x="2753" y="4506"/>
                    <a:pt x="2769" y="4258"/>
                    <a:pt x="2625" y="4110"/>
                  </a:cubicBezTo>
                  <a:cubicBezTo>
                    <a:pt x="2526" y="4008"/>
                    <a:pt x="2378" y="3985"/>
                    <a:pt x="2241" y="4027"/>
                  </a:cubicBezTo>
                  <a:close/>
                  <a:moveTo>
                    <a:pt x="5233" y="2987"/>
                  </a:moveTo>
                  <a:cubicBezTo>
                    <a:pt x="4047" y="1802"/>
                    <a:pt x="4605" y="2359"/>
                    <a:pt x="3967" y="1720"/>
                  </a:cubicBezTo>
                  <a:cubicBezTo>
                    <a:pt x="3967" y="1720"/>
                    <a:pt x="3775" y="1529"/>
                    <a:pt x="3523" y="1640"/>
                  </a:cubicBezTo>
                  <a:cubicBezTo>
                    <a:pt x="3346" y="1718"/>
                    <a:pt x="3117" y="1824"/>
                    <a:pt x="2945" y="1905"/>
                  </a:cubicBezTo>
                  <a:cubicBezTo>
                    <a:pt x="2757" y="2004"/>
                    <a:pt x="2621" y="2034"/>
                    <a:pt x="2557" y="2034"/>
                  </a:cubicBezTo>
                  <a:cubicBezTo>
                    <a:pt x="2192" y="2031"/>
                    <a:pt x="1896" y="1738"/>
                    <a:pt x="1896" y="1373"/>
                  </a:cubicBezTo>
                  <a:cubicBezTo>
                    <a:pt x="1896" y="1137"/>
                    <a:pt x="2022" y="931"/>
                    <a:pt x="2209" y="814"/>
                  </a:cubicBezTo>
                  <a:cubicBezTo>
                    <a:pt x="2472" y="632"/>
                    <a:pt x="3078" y="310"/>
                    <a:pt x="3078" y="310"/>
                  </a:cubicBezTo>
                  <a:cubicBezTo>
                    <a:pt x="3078" y="310"/>
                    <a:pt x="2894" y="76"/>
                    <a:pt x="2489" y="76"/>
                  </a:cubicBezTo>
                  <a:cubicBezTo>
                    <a:pt x="2085" y="76"/>
                    <a:pt x="1240" y="629"/>
                    <a:pt x="1240" y="629"/>
                  </a:cubicBezTo>
                  <a:cubicBezTo>
                    <a:pt x="1240" y="629"/>
                    <a:pt x="1000" y="783"/>
                    <a:pt x="659" y="644"/>
                  </a:cubicBezTo>
                  <a:lnTo>
                    <a:pt x="0" y="415"/>
                  </a:lnTo>
                  <a:lnTo>
                    <a:pt x="0" y="2704"/>
                  </a:lnTo>
                  <a:cubicBezTo>
                    <a:pt x="0" y="2704"/>
                    <a:pt x="188" y="2758"/>
                    <a:pt x="357" y="2827"/>
                  </a:cubicBezTo>
                  <a:cubicBezTo>
                    <a:pt x="395" y="2719"/>
                    <a:pt x="457" y="2618"/>
                    <a:pt x="542" y="2535"/>
                  </a:cubicBezTo>
                  <a:cubicBezTo>
                    <a:pt x="822" y="2268"/>
                    <a:pt x="1287" y="2265"/>
                    <a:pt x="1542" y="2528"/>
                  </a:cubicBezTo>
                  <a:cubicBezTo>
                    <a:pt x="1619" y="2608"/>
                    <a:pt x="1673" y="2703"/>
                    <a:pt x="1700" y="2808"/>
                  </a:cubicBezTo>
                  <a:cubicBezTo>
                    <a:pt x="1803" y="2840"/>
                    <a:pt x="1896" y="2896"/>
                    <a:pt x="1971" y="2973"/>
                  </a:cubicBezTo>
                  <a:cubicBezTo>
                    <a:pt x="2048" y="3053"/>
                    <a:pt x="2101" y="3148"/>
                    <a:pt x="2129" y="3253"/>
                  </a:cubicBezTo>
                  <a:cubicBezTo>
                    <a:pt x="2231" y="3285"/>
                    <a:pt x="2324" y="3341"/>
                    <a:pt x="2399" y="3418"/>
                  </a:cubicBezTo>
                  <a:cubicBezTo>
                    <a:pt x="2484" y="3505"/>
                    <a:pt x="2540" y="3611"/>
                    <a:pt x="2566" y="3725"/>
                  </a:cubicBezTo>
                  <a:cubicBezTo>
                    <a:pt x="2674" y="3756"/>
                    <a:pt x="2771" y="3814"/>
                    <a:pt x="2849" y="3894"/>
                  </a:cubicBezTo>
                  <a:cubicBezTo>
                    <a:pt x="3002" y="4051"/>
                    <a:pt x="3056" y="4265"/>
                    <a:pt x="3023" y="4471"/>
                  </a:cubicBezTo>
                  <a:cubicBezTo>
                    <a:pt x="3024" y="4471"/>
                    <a:pt x="3024" y="4471"/>
                    <a:pt x="3024" y="4472"/>
                  </a:cubicBezTo>
                  <a:cubicBezTo>
                    <a:pt x="3027" y="4475"/>
                    <a:pt x="3119" y="4578"/>
                    <a:pt x="3177" y="4636"/>
                  </a:cubicBezTo>
                  <a:cubicBezTo>
                    <a:pt x="3290" y="4749"/>
                    <a:pt x="3475" y="4749"/>
                    <a:pt x="3588" y="4636"/>
                  </a:cubicBezTo>
                  <a:cubicBezTo>
                    <a:pt x="3700" y="4523"/>
                    <a:pt x="3701" y="4339"/>
                    <a:pt x="3588" y="4225"/>
                  </a:cubicBezTo>
                  <a:cubicBezTo>
                    <a:pt x="3584" y="4221"/>
                    <a:pt x="3180" y="3799"/>
                    <a:pt x="3213" y="3766"/>
                  </a:cubicBezTo>
                  <a:cubicBezTo>
                    <a:pt x="3245" y="3734"/>
                    <a:pt x="3759" y="4269"/>
                    <a:pt x="3769" y="4279"/>
                  </a:cubicBezTo>
                  <a:cubicBezTo>
                    <a:pt x="3882" y="4391"/>
                    <a:pt x="4066" y="4391"/>
                    <a:pt x="4179" y="4279"/>
                  </a:cubicBezTo>
                  <a:cubicBezTo>
                    <a:pt x="4292" y="4166"/>
                    <a:pt x="4292" y="3981"/>
                    <a:pt x="4179" y="3868"/>
                  </a:cubicBezTo>
                  <a:cubicBezTo>
                    <a:pt x="4174" y="3863"/>
                    <a:pt x="4151" y="3841"/>
                    <a:pt x="4142" y="3832"/>
                  </a:cubicBezTo>
                  <a:cubicBezTo>
                    <a:pt x="4142" y="3832"/>
                    <a:pt x="3632" y="3378"/>
                    <a:pt x="3671" y="3339"/>
                  </a:cubicBezTo>
                  <a:cubicBezTo>
                    <a:pt x="3710" y="3300"/>
                    <a:pt x="4343" y="3891"/>
                    <a:pt x="4345" y="3891"/>
                  </a:cubicBezTo>
                  <a:cubicBezTo>
                    <a:pt x="4458" y="3993"/>
                    <a:pt x="4634" y="3992"/>
                    <a:pt x="4743" y="3883"/>
                  </a:cubicBezTo>
                  <a:cubicBezTo>
                    <a:pt x="4850" y="3776"/>
                    <a:pt x="4852" y="3608"/>
                    <a:pt x="4758" y="3494"/>
                  </a:cubicBezTo>
                  <a:cubicBezTo>
                    <a:pt x="4756" y="3488"/>
                    <a:pt x="4275" y="2986"/>
                    <a:pt x="4312" y="2948"/>
                  </a:cubicBezTo>
                  <a:cubicBezTo>
                    <a:pt x="4351" y="2910"/>
                    <a:pt x="4826" y="3400"/>
                    <a:pt x="4827" y="3401"/>
                  </a:cubicBezTo>
                  <a:cubicBezTo>
                    <a:pt x="4940" y="3513"/>
                    <a:pt x="5124" y="3513"/>
                    <a:pt x="5238" y="3401"/>
                  </a:cubicBezTo>
                  <a:cubicBezTo>
                    <a:pt x="5350" y="3288"/>
                    <a:pt x="5350" y="3103"/>
                    <a:pt x="5238" y="2990"/>
                  </a:cubicBezTo>
                  <a:cubicBezTo>
                    <a:pt x="5236" y="2989"/>
                    <a:pt x="5234" y="2988"/>
                    <a:pt x="5233" y="2987"/>
                  </a:cubicBezTo>
                  <a:close/>
                </a:path>
              </a:pathLst>
            </a:custGeom>
            <a:solidFill>
              <a:srgbClr val="1A94BC"/>
            </a:solidFill>
            <a:ln>
              <a:noFill/>
            </a:ln>
          </p:spPr>
          <p:txBody>
            <a:bodyPr wrap="square" lIns="91440" tIns="45720" rIns="91440" bIns="45720">
              <a:normAutofit lnSpcReduction="1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grpSp>
          <p:nvGrpSpPr>
            <p:cNvPr id="14" name="îś1ïḍè"/>
            <p:cNvGrpSpPr/>
            <p:nvPr/>
          </p:nvGrpSpPr>
          <p:grpSpPr>
            <a:xfrm>
              <a:off x="6675122" y="1269013"/>
              <a:ext cx="4845366" cy="1111889"/>
              <a:chOff x="672473" y="1385980"/>
              <a:chExt cx="3228944" cy="1111889"/>
            </a:xfrm>
          </p:grpSpPr>
          <p:sp>
            <p:nvSpPr>
              <p:cNvPr id="21" name="îšlíḓè"/>
              <p:cNvSpPr/>
              <p:nvPr/>
            </p:nvSpPr>
            <p:spPr bwMode="auto">
              <a:xfrm>
                <a:off x="672473" y="1773578"/>
                <a:ext cx="3228944" cy="724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marR="0" lvl="0" indent="-17145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defRPr/>
                </a:pP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rPr>
                  <a:t>您的内容打在这里，或者通过复制您的文本后，在此框中选择粘贴，并选择只保留文字。</a:t>
                </a:r>
                <a:endPara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endParaRPr>
              </a:p>
              <a:p>
                <a:pPr marL="171450" marR="0" lvl="0" indent="-17145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zh-CN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rPr>
                  <a:t>……</a:t>
                </a:r>
              </a:p>
            </p:txBody>
          </p:sp>
          <p:sp>
            <p:nvSpPr>
              <p:cNvPr id="22" name="íš1íďê"/>
              <p:cNvSpPr txBox="1"/>
              <p:nvPr/>
            </p:nvSpPr>
            <p:spPr bwMode="auto">
              <a:xfrm>
                <a:off x="672473" y="1385980"/>
                <a:ext cx="3228944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fontScale="925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rPr>
                  <a:t>标题文字添加</a:t>
                </a:r>
                <a:endPara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endParaRPr>
              </a:p>
            </p:txBody>
          </p:sp>
        </p:grpSp>
        <p:grpSp>
          <p:nvGrpSpPr>
            <p:cNvPr id="15" name="íṣlïḋê"/>
            <p:cNvGrpSpPr/>
            <p:nvPr/>
          </p:nvGrpSpPr>
          <p:grpSpPr>
            <a:xfrm>
              <a:off x="6675120" y="4907221"/>
              <a:ext cx="4845366" cy="1111889"/>
              <a:chOff x="672473" y="1385980"/>
              <a:chExt cx="3228944" cy="1111889"/>
            </a:xfrm>
          </p:grpSpPr>
          <p:sp>
            <p:nvSpPr>
              <p:cNvPr id="19" name="îṡlïḑe"/>
              <p:cNvSpPr/>
              <p:nvPr/>
            </p:nvSpPr>
            <p:spPr bwMode="auto">
              <a:xfrm>
                <a:off x="672473" y="1773578"/>
                <a:ext cx="3228944" cy="724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marR="0" lvl="0" indent="-17145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defRPr/>
                </a:pP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rPr>
                  <a:t>您的内容打在这里，或者通过复制您的文本后，在此框中选择粘贴，并选择只保留文字。</a:t>
                </a:r>
                <a:endPara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endParaRPr>
              </a:p>
              <a:p>
                <a:pPr marL="171450" marR="0" lvl="0" indent="-17145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zh-CN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rPr>
                  <a:t>……</a:t>
                </a:r>
              </a:p>
            </p:txBody>
          </p:sp>
          <p:sp>
            <p:nvSpPr>
              <p:cNvPr id="20" name="ïSḷîḋe"/>
              <p:cNvSpPr txBox="1"/>
              <p:nvPr/>
            </p:nvSpPr>
            <p:spPr bwMode="auto">
              <a:xfrm>
                <a:off x="672473" y="1385980"/>
                <a:ext cx="3228944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fontScale="925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rPr>
                  <a:t>标题文字添加</a:t>
                </a:r>
                <a:endPara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endParaRPr>
              </a:p>
            </p:txBody>
          </p:sp>
        </p:grpSp>
        <p:grpSp>
          <p:nvGrpSpPr>
            <p:cNvPr id="16" name="îSļiḓé"/>
            <p:cNvGrpSpPr/>
            <p:nvPr/>
          </p:nvGrpSpPr>
          <p:grpSpPr>
            <a:xfrm>
              <a:off x="669925" y="3097586"/>
              <a:ext cx="3228944" cy="1111889"/>
              <a:chOff x="669925" y="3164398"/>
              <a:chExt cx="3228944" cy="1111889"/>
            </a:xfrm>
          </p:grpSpPr>
          <p:sp>
            <p:nvSpPr>
              <p:cNvPr id="17" name="î$ļiḍe"/>
              <p:cNvSpPr/>
              <p:nvPr/>
            </p:nvSpPr>
            <p:spPr bwMode="auto">
              <a:xfrm>
                <a:off x="669925" y="3551996"/>
                <a:ext cx="3228944" cy="724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marR="0" lvl="0" indent="-17145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defRPr/>
                </a:pP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rPr>
                  <a:t>您的内容打在这里，或者通过复制您的文本后，在此框中选择粘贴，并选择只保留文字。</a:t>
                </a:r>
                <a:endPara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endParaRPr>
              </a:p>
              <a:p>
                <a:pPr marL="171450" marR="0" lvl="0" indent="-17145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zh-CN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rPr>
                  <a:t>……</a:t>
                </a:r>
              </a:p>
            </p:txBody>
          </p:sp>
          <p:sp>
            <p:nvSpPr>
              <p:cNvPr id="18" name="îŝḻïdé"/>
              <p:cNvSpPr txBox="1"/>
              <p:nvPr/>
            </p:nvSpPr>
            <p:spPr bwMode="auto">
              <a:xfrm>
                <a:off x="669925" y="3164398"/>
                <a:ext cx="3228944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fontScale="925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rPr>
                  <a:t>标题文字添加</a:t>
                </a:r>
                <a:endPara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endParaRP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e64f2942-ba23-4e9f-a62f-444e3a592cbc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86725" y="1224000"/>
            <a:ext cx="10867099" cy="4919625"/>
            <a:chOff x="686725" y="1224000"/>
            <a:chExt cx="10867099" cy="4919625"/>
          </a:xfrm>
        </p:grpSpPr>
        <p:sp>
          <p:nvSpPr>
            <p:cNvPr id="3" name="iṡľíḓe"/>
            <p:cNvSpPr txBox="1"/>
            <p:nvPr/>
          </p:nvSpPr>
          <p:spPr>
            <a:xfrm>
              <a:off x="5151002" y="3838499"/>
              <a:ext cx="3151348" cy="1131827"/>
            </a:xfrm>
            <a:prstGeom prst="rect">
              <a:avLst/>
            </a:prstGeom>
          </p:spPr>
          <p:txBody>
            <a:bodyPr wrap="square" anchor="t" anchorCtr="0">
              <a:normAutofit/>
            </a:bodyPr>
            <a:lstStyle>
              <a:defPPr>
                <a:defRPr lang="zh-CN"/>
              </a:defPPr>
              <a:lvl1pPr indent="0" algn="ctr" defTabSz="91440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 sz="1100"/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/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/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/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/>
              </a:lvl5pPr>
              <a:lvl6pPr marL="2513965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6pPr>
              <a:lvl7pPr marL="2971165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7pPr>
              <a:lvl8pPr marL="3428365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8pPr>
              <a:lvl9pPr marL="3885565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Supporting </a:t>
              </a:r>
              <a:r>
                <a:rPr lang="zh-CN" altLang="en-US" kern="0" dirty="0">
                  <a:solidFill>
                    <a:srgbClr val="000000"/>
                  </a:solidFill>
                  <a:latin typeface="Arial" panose="020B0604020202020204"/>
                </a:rPr>
                <a:t>标题文字添加</a:t>
              </a:r>
              <a:endPara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endParaRPr>
            </a:p>
            <a:p>
              <a:pPr lvl="0" defTabSz="914400">
                <a:lnSpc>
                  <a:spcPct val="130000"/>
                </a:lnSpc>
                <a:spcBef>
                  <a:spcPts val="0"/>
                </a:spcBef>
                <a:defRPr/>
              </a:pPr>
              <a:r>
                <a:rPr lang="zh-CN" altLang="en-US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4" name="î$ḻíḑè"/>
            <p:cNvSpPr txBox="1"/>
            <p:nvPr/>
          </p:nvSpPr>
          <p:spPr>
            <a:xfrm>
              <a:off x="8400579" y="3838499"/>
              <a:ext cx="3151348" cy="1131827"/>
            </a:xfrm>
            <a:prstGeom prst="rect">
              <a:avLst/>
            </a:prstGeom>
          </p:spPr>
          <p:txBody>
            <a:bodyPr wrap="square" anchor="t" anchorCtr="0">
              <a:normAutofit/>
            </a:bodyPr>
            <a:lstStyle>
              <a:defPPr>
                <a:defRPr lang="zh-CN"/>
              </a:defPPr>
              <a:lvl1pPr indent="0" algn="ctr" defTabSz="91440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 sz="1100"/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/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/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/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/>
              </a:lvl5pPr>
              <a:lvl6pPr marL="2513965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6pPr>
              <a:lvl7pPr marL="2971165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7pPr>
              <a:lvl8pPr marL="3428365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8pPr>
              <a:lvl9pPr marL="3885565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9pPr>
            </a:lstStyle>
            <a:p>
              <a:pPr lvl="0">
                <a:defRPr/>
              </a:pPr>
              <a:r>
                <a:rPr lang="en-US" altLang="zh-CN" kern="0" dirty="0">
                  <a:solidFill>
                    <a:srgbClr val="000000"/>
                  </a:solidFill>
                  <a:latin typeface="Arial" panose="020B0604020202020204"/>
                </a:rPr>
                <a:t>Supporting </a:t>
              </a:r>
              <a:r>
                <a:rPr lang="zh-CN" altLang="en-US" kern="0" dirty="0">
                  <a:solidFill>
                    <a:srgbClr val="000000"/>
                  </a:solidFill>
                  <a:latin typeface="Arial" panose="020B0604020202020204"/>
                </a:rPr>
                <a:t>标题文字添加</a:t>
              </a:r>
              <a:endParaRPr lang="en-US" altLang="zh-CN" kern="0" dirty="0">
                <a:solidFill>
                  <a:srgbClr val="000000"/>
                </a:solidFill>
                <a:latin typeface="Arial" panose="020B0604020202020204"/>
              </a:endParaRPr>
            </a:p>
            <a:p>
              <a:pPr lvl="0" defTabSz="914400">
                <a:lnSpc>
                  <a:spcPct val="130000"/>
                </a:lnSpc>
                <a:spcBef>
                  <a:spcPts val="0"/>
                </a:spcBef>
                <a:defRPr/>
              </a:pPr>
              <a:r>
                <a:rPr lang="zh-CN" altLang="en-US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5" name="íṩľîdè"/>
            <p:cNvSpPr/>
            <p:nvPr/>
          </p:nvSpPr>
          <p:spPr>
            <a:xfrm>
              <a:off x="5157804" y="3358916"/>
              <a:ext cx="3137740" cy="417072"/>
            </a:xfrm>
            <a:prstGeom prst="rect">
              <a:avLst/>
            </a:prstGeom>
            <a:solidFill>
              <a:srgbClr val="768394">
                <a:lumMod val="20000"/>
                <a:lumOff val="80000"/>
              </a:srgbClr>
            </a:solidFill>
            <a:ln w="12700">
              <a:miter lim="400000"/>
            </a:ln>
          </p:spPr>
          <p:txBody>
            <a:bodyPr wrap="none" lIns="90000" tIns="46800" rIns="90000" bIns="46800" anchor="ctr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标题文字添加</a:t>
              </a:r>
              <a:endPara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6" name="ís1íḍè"/>
            <p:cNvSpPr/>
            <p:nvPr/>
          </p:nvSpPr>
          <p:spPr>
            <a:xfrm>
              <a:off x="5157804" y="2214000"/>
              <a:ext cx="3137740" cy="1107000"/>
            </a:xfrm>
            <a:prstGeom prst="rect">
              <a:avLst/>
            </a:prstGeom>
            <a:blipFill>
              <a:blip r:embed="rId3"/>
              <a:srcRect/>
              <a:stretch>
                <a:fillRect t="-41259" b="-40323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7" name="íśḷíḋè"/>
            <p:cNvSpPr/>
            <p:nvPr/>
          </p:nvSpPr>
          <p:spPr>
            <a:xfrm>
              <a:off x="8398680" y="3358916"/>
              <a:ext cx="3155144" cy="417072"/>
            </a:xfrm>
            <a:prstGeom prst="rect">
              <a:avLst/>
            </a:prstGeom>
            <a:solidFill>
              <a:srgbClr val="768394">
                <a:lumMod val="20000"/>
                <a:lumOff val="80000"/>
              </a:srgbClr>
            </a:solidFill>
            <a:ln w="12700">
              <a:miter lim="400000"/>
            </a:ln>
          </p:spPr>
          <p:txBody>
            <a:bodyPr wrap="none" lIns="90000" tIns="46800" rIns="90000" bIns="46800" anchor="ctr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rPr>
                <a:t>标题文字添加</a:t>
              </a:r>
              <a:endPara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8" name="ïSļíḋê"/>
            <p:cNvSpPr/>
            <p:nvPr/>
          </p:nvSpPr>
          <p:spPr>
            <a:xfrm>
              <a:off x="8398680" y="2214000"/>
              <a:ext cx="3137740" cy="1107000"/>
            </a:xfrm>
            <a:prstGeom prst="rect">
              <a:avLst/>
            </a:prstGeom>
            <a:blipFill>
              <a:blip r:embed="rId4"/>
              <a:srcRect/>
              <a:stretch>
                <a:fillRect t="-44992" b="-43972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grpSp>
          <p:nvGrpSpPr>
            <p:cNvPr id="9" name="iṥ1ïḍé"/>
            <p:cNvGrpSpPr/>
            <p:nvPr/>
          </p:nvGrpSpPr>
          <p:grpSpPr>
            <a:xfrm>
              <a:off x="6268206" y="1719000"/>
              <a:ext cx="916936" cy="916934"/>
              <a:chOff x="1371000" y="1758363"/>
              <a:chExt cx="731886" cy="731885"/>
            </a:xfrm>
          </p:grpSpPr>
          <p:sp>
            <p:nvSpPr>
              <p:cNvPr id="17" name="iṩlïďe"/>
              <p:cNvSpPr/>
              <p:nvPr/>
            </p:nvSpPr>
            <p:spPr>
              <a:xfrm>
                <a:off x="1371000" y="1758363"/>
                <a:ext cx="731886" cy="731885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rgbClr val="768394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iŝḷïḓè"/>
              <p:cNvSpPr/>
              <p:nvPr/>
            </p:nvSpPr>
            <p:spPr>
              <a:xfrm>
                <a:off x="1538107" y="1926993"/>
                <a:ext cx="400739" cy="400123"/>
              </a:xfrm>
              <a:custGeom>
                <a:avLst/>
                <a:gdLst>
                  <a:gd name="connsiteX0" fmla="*/ 333891 w 578320"/>
                  <a:gd name="connsiteY0" fmla="*/ 314976 h 577432"/>
                  <a:gd name="connsiteX1" fmla="*/ 398475 w 578320"/>
                  <a:gd name="connsiteY1" fmla="*/ 314976 h 577432"/>
                  <a:gd name="connsiteX2" fmla="*/ 424308 w 578320"/>
                  <a:gd name="connsiteY2" fmla="*/ 340761 h 577432"/>
                  <a:gd name="connsiteX3" fmla="*/ 424308 w 578320"/>
                  <a:gd name="connsiteY3" fmla="*/ 550726 h 577432"/>
                  <a:gd name="connsiteX4" fmla="*/ 398475 w 578320"/>
                  <a:gd name="connsiteY4" fmla="*/ 577432 h 577432"/>
                  <a:gd name="connsiteX5" fmla="*/ 333891 w 578320"/>
                  <a:gd name="connsiteY5" fmla="*/ 577432 h 577432"/>
                  <a:gd name="connsiteX6" fmla="*/ 307135 w 578320"/>
                  <a:gd name="connsiteY6" fmla="*/ 550726 h 577432"/>
                  <a:gd name="connsiteX7" fmla="*/ 307135 w 578320"/>
                  <a:gd name="connsiteY7" fmla="*/ 340761 h 577432"/>
                  <a:gd name="connsiteX8" fmla="*/ 333891 w 578320"/>
                  <a:gd name="connsiteY8" fmla="*/ 314976 h 577432"/>
                  <a:gd name="connsiteX9" fmla="*/ 179853 w 578320"/>
                  <a:gd name="connsiteY9" fmla="*/ 314976 h 577432"/>
                  <a:gd name="connsiteX10" fmla="*/ 244456 w 578320"/>
                  <a:gd name="connsiteY10" fmla="*/ 314976 h 577432"/>
                  <a:gd name="connsiteX11" fmla="*/ 270297 w 578320"/>
                  <a:gd name="connsiteY11" fmla="*/ 340761 h 577432"/>
                  <a:gd name="connsiteX12" fmla="*/ 270297 w 578320"/>
                  <a:gd name="connsiteY12" fmla="*/ 550726 h 577432"/>
                  <a:gd name="connsiteX13" fmla="*/ 244456 w 578320"/>
                  <a:gd name="connsiteY13" fmla="*/ 577432 h 577432"/>
                  <a:gd name="connsiteX14" fmla="*/ 179853 w 578320"/>
                  <a:gd name="connsiteY14" fmla="*/ 577432 h 577432"/>
                  <a:gd name="connsiteX15" fmla="*/ 154012 w 578320"/>
                  <a:gd name="connsiteY15" fmla="*/ 550726 h 577432"/>
                  <a:gd name="connsiteX16" fmla="*/ 154012 w 578320"/>
                  <a:gd name="connsiteY16" fmla="*/ 340761 h 577432"/>
                  <a:gd name="connsiteX17" fmla="*/ 179853 w 578320"/>
                  <a:gd name="connsiteY17" fmla="*/ 314976 h 577432"/>
                  <a:gd name="connsiteX18" fmla="*/ 486980 w 578320"/>
                  <a:gd name="connsiteY18" fmla="*/ 235677 h 577432"/>
                  <a:gd name="connsiteX19" fmla="*/ 551564 w 578320"/>
                  <a:gd name="connsiteY19" fmla="*/ 235677 h 577432"/>
                  <a:gd name="connsiteX20" fmla="*/ 578320 w 578320"/>
                  <a:gd name="connsiteY20" fmla="*/ 262391 h 577432"/>
                  <a:gd name="connsiteX21" fmla="*/ 578320 w 578320"/>
                  <a:gd name="connsiteY21" fmla="*/ 550718 h 577432"/>
                  <a:gd name="connsiteX22" fmla="*/ 551564 w 578320"/>
                  <a:gd name="connsiteY22" fmla="*/ 577432 h 577432"/>
                  <a:gd name="connsiteX23" fmla="*/ 486980 w 578320"/>
                  <a:gd name="connsiteY23" fmla="*/ 577432 h 577432"/>
                  <a:gd name="connsiteX24" fmla="*/ 461147 w 578320"/>
                  <a:gd name="connsiteY24" fmla="*/ 550718 h 577432"/>
                  <a:gd name="connsiteX25" fmla="*/ 461147 w 578320"/>
                  <a:gd name="connsiteY25" fmla="*/ 262391 h 577432"/>
                  <a:gd name="connsiteX26" fmla="*/ 486980 w 578320"/>
                  <a:gd name="connsiteY26" fmla="*/ 235677 h 577432"/>
                  <a:gd name="connsiteX27" fmla="*/ 25833 w 578320"/>
                  <a:gd name="connsiteY27" fmla="*/ 235677 h 577432"/>
                  <a:gd name="connsiteX28" fmla="*/ 90417 w 578320"/>
                  <a:gd name="connsiteY28" fmla="*/ 235677 h 577432"/>
                  <a:gd name="connsiteX29" fmla="*/ 117173 w 578320"/>
                  <a:gd name="connsiteY29" fmla="*/ 262391 h 577432"/>
                  <a:gd name="connsiteX30" fmla="*/ 117173 w 578320"/>
                  <a:gd name="connsiteY30" fmla="*/ 550718 h 577432"/>
                  <a:gd name="connsiteX31" fmla="*/ 90417 w 578320"/>
                  <a:gd name="connsiteY31" fmla="*/ 577432 h 577432"/>
                  <a:gd name="connsiteX32" fmla="*/ 25833 w 578320"/>
                  <a:gd name="connsiteY32" fmla="*/ 577432 h 577432"/>
                  <a:gd name="connsiteX33" fmla="*/ 0 w 578320"/>
                  <a:gd name="connsiteY33" fmla="*/ 550718 h 577432"/>
                  <a:gd name="connsiteX34" fmla="*/ 0 w 578320"/>
                  <a:gd name="connsiteY34" fmla="*/ 262391 h 577432"/>
                  <a:gd name="connsiteX35" fmla="*/ 25833 w 578320"/>
                  <a:gd name="connsiteY35" fmla="*/ 235677 h 577432"/>
                  <a:gd name="connsiteX36" fmla="*/ 297075 w 578320"/>
                  <a:gd name="connsiteY36" fmla="*/ 158450 h 577432"/>
                  <a:gd name="connsiteX37" fmla="*/ 326516 w 578320"/>
                  <a:gd name="connsiteY37" fmla="*/ 181440 h 577432"/>
                  <a:gd name="connsiteX38" fmla="*/ 297075 w 578320"/>
                  <a:gd name="connsiteY38" fmla="*/ 205349 h 577432"/>
                  <a:gd name="connsiteX39" fmla="*/ 282280 w 578320"/>
                  <a:gd name="connsiteY39" fmla="*/ 81074 h 577432"/>
                  <a:gd name="connsiteX40" fmla="*/ 282280 w 578320"/>
                  <a:gd name="connsiteY40" fmla="*/ 124274 h 577432"/>
                  <a:gd name="connsiteX41" fmla="*/ 255502 w 578320"/>
                  <a:gd name="connsiteY41" fmla="*/ 101295 h 577432"/>
                  <a:gd name="connsiteX42" fmla="*/ 282280 w 578320"/>
                  <a:gd name="connsiteY42" fmla="*/ 81074 h 577432"/>
                  <a:gd name="connsiteX43" fmla="*/ 289621 w 578320"/>
                  <a:gd name="connsiteY43" fmla="*/ 35910 h 577432"/>
                  <a:gd name="connsiteX44" fmla="*/ 282244 w 578320"/>
                  <a:gd name="connsiteY44" fmla="*/ 44197 h 577432"/>
                  <a:gd name="connsiteX45" fmla="*/ 282244 w 578320"/>
                  <a:gd name="connsiteY45" fmla="*/ 57087 h 577432"/>
                  <a:gd name="connsiteX46" fmla="*/ 225069 w 578320"/>
                  <a:gd name="connsiteY46" fmla="*/ 106808 h 577432"/>
                  <a:gd name="connsiteX47" fmla="*/ 282244 w 578320"/>
                  <a:gd name="connsiteY47" fmla="*/ 155609 h 577432"/>
                  <a:gd name="connsiteX48" fmla="*/ 282244 w 578320"/>
                  <a:gd name="connsiteY48" fmla="*/ 205330 h 577432"/>
                  <a:gd name="connsiteX49" fmla="*/ 237057 w 578320"/>
                  <a:gd name="connsiteY49" fmla="*/ 170341 h 577432"/>
                  <a:gd name="connsiteX50" fmla="*/ 222302 w 578320"/>
                  <a:gd name="connsiteY50" fmla="*/ 185994 h 577432"/>
                  <a:gd name="connsiteX51" fmla="*/ 282244 w 578320"/>
                  <a:gd name="connsiteY51" fmla="*/ 229269 h 577432"/>
                  <a:gd name="connsiteX52" fmla="*/ 282244 w 578320"/>
                  <a:gd name="connsiteY52" fmla="*/ 244002 h 577432"/>
                  <a:gd name="connsiteX53" fmla="*/ 289621 w 578320"/>
                  <a:gd name="connsiteY53" fmla="*/ 252288 h 577432"/>
                  <a:gd name="connsiteX54" fmla="*/ 296999 w 578320"/>
                  <a:gd name="connsiteY54" fmla="*/ 244002 h 577432"/>
                  <a:gd name="connsiteX55" fmla="*/ 296999 w 578320"/>
                  <a:gd name="connsiteY55" fmla="*/ 229269 h 577432"/>
                  <a:gd name="connsiteX56" fmla="*/ 356018 w 578320"/>
                  <a:gd name="connsiteY56" fmla="*/ 179548 h 577432"/>
                  <a:gd name="connsiteX57" fmla="*/ 296999 w 578320"/>
                  <a:gd name="connsiteY57" fmla="*/ 126144 h 577432"/>
                  <a:gd name="connsiteX58" fmla="*/ 296999 w 578320"/>
                  <a:gd name="connsiteY58" fmla="*/ 81027 h 577432"/>
                  <a:gd name="connsiteX59" fmla="*/ 338497 w 578320"/>
                  <a:gd name="connsiteY59" fmla="*/ 106808 h 577432"/>
                  <a:gd name="connsiteX60" fmla="*/ 353252 w 578320"/>
                  <a:gd name="connsiteY60" fmla="*/ 92076 h 577432"/>
                  <a:gd name="connsiteX61" fmla="*/ 296999 w 578320"/>
                  <a:gd name="connsiteY61" fmla="*/ 57087 h 577432"/>
                  <a:gd name="connsiteX62" fmla="*/ 296999 w 578320"/>
                  <a:gd name="connsiteY62" fmla="*/ 44197 h 577432"/>
                  <a:gd name="connsiteX63" fmla="*/ 289621 w 578320"/>
                  <a:gd name="connsiteY63" fmla="*/ 35910 h 577432"/>
                  <a:gd name="connsiteX64" fmla="*/ 288699 w 578320"/>
                  <a:gd name="connsiteY64" fmla="*/ 0 h 577432"/>
                  <a:gd name="connsiteX65" fmla="*/ 433481 w 578320"/>
                  <a:gd name="connsiteY65" fmla="*/ 144559 h 577432"/>
                  <a:gd name="connsiteX66" fmla="*/ 288699 w 578320"/>
                  <a:gd name="connsiteY66" fmla="*/ 288198 h 577432"/>
                  <a:gd name="connsiteX67" fmla="*/ 144839 w 578320"/>
                  <a:gd name="connsiteY67" fmla="*/ 144559 h 577432"/>
                  <a:gd name="connsiteX68" fmla="*/ 288699 w 578320"/>
                  <a:gd name="connsiteY68" fmla="*/ 0 h 577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578320" h="577432">
                    <a:moveTo>
                      <a:pt x="333891" y="314976"/>
                    </a:moveTo>
                    <a:lnTo>
                      <a:pt x="398475" y="314976"/>
                    </a:lnTo>
                    <a:cubicBezTo>
                      <a:pt x="412314" y="314976"/>
                      <a:pt x="424308" y="326948"/>
                      <a:pt x="424308" y="340761"/>
                    </a:cubicBezTo>
                    <a:lnTo>
                      <a:pt x="424308" y="550726"/>
                    </a:lnTo>
                    <a:cubicBezTo>
                      <a:pt x="424308" y="565460"/>
                      <a:pt x="412314" y="577432"/>
                      <a:pt x="398475" y="577432"/>
                    </a:cubicBezTo>
                    <a:lnTo>
                      <a:pt x="333891" y="577432"/>
                    </a:lnTo>
                    <a:cubicBezTo>
                      <a:pt x="319129" y="577432"/>
                      <a:pt x="307135" y="565460"/>
                      <a:pt x="307135" y="550726"/>
                    </a:cubicBezTo>
                    <a:lnTo>
                      <a:pt x="307135" y="340761"/>
                    </a:lnTo>
                    <a:cubicBezTo>
                      <a:pt x="307135" y="326948"/>
                      <a:pt x="319129" y="314976"/>
                      <a:pt x="333891" y="314976"/>
                    </a:cubicBezTo>
                    <a:close/>
                    <a:moveTo>
                      <a:pt x="179853" y="314976"/>
                    </a:moveTo>
                    <a:lnTo>
                      <a:pt x="244456" y="314976"/>
                    </a:lnTo>
                    <a:cubicBezTo>
                      <a:pt x="259222" y="314976"/>
                      <a:pt x="270297" y="326948"/>
                      <a:pt x="270297" y="340761"/>
                    </a:cubicBezTo>
                    <a:lnTo>
                      <a:pt x="270297" y="550726"/>
                    </a:lnTo>
                    <a:cubicBezTo>
                      <a:pt x="270297" y="565460"/>
                      <a:pt x="259222" y="577432"/>
                      <a:pt x="244456" y="577432"/>
                    </a:cubicBezTo>
                    <a:lnTo>
                      <a:pt x="179853" y="577432"/>
                    </a:lnTo>
                    <a:cubicBezTo>
                      <a:pt x="165087" y="577432"/>
                      <a:pt x="154012" y="565460"/>
                      <a:pt x="154012" y="550726"/>
                    </a:cubicBezTo>
                    <a:lnTo>
                      <a:pt x="154012" y="340761"/>
                    </a:lnTo>
                    <a:cubicBezTo>
                      <a:pt x="154012" y="326948"/>
                      <a:pt x="165087" y="314976"/>
                      <a:pt x="179853" y="314976"/>
                    </a:cubicBezTo>
                    <a:close/>
                    <a:moveTo>
                      <a:pt x="486980" y="235677"/>
                    </a:moveTo>
                    <a:lnTo>
                      <a:pt x="551564" y="235677"/>
                    </a:lnTo>
                    <a:cubicBezTo>
                      <a:pt x="566326" y="235677"/>
                      <a:pt x="578320" y="247652"/>
                      <a:pt x="578320" y="262391"/>
                    </a:cubicBezTo>
                    <a:lnTo>
                      <a:pt x="578320" y="550718"/>
                    </a:lnTo>
                    <a:cubicBezTo>
                      <a:pt x="578320" y="565457"/>
                      <a:pt x="566326" y="577432"/>
                      <a:pt x="551564" y="577432"/>
                    </a:cubicBezTo>
                    <a:lnTo>
                      <a:pt x="486980" y="577432"/>
                    </a:lnTo>
                    <a:cubicBezTo>
                      <a:pt x="473141" y="577432"/>
                      <a:pt x="461147" y="565457"/>
                      <a:pt x="461147" y="550718"/>
                    </a:cubicBezTo>
                    <a:lnTo>
                      <a:pt x="461147" y="262391"/>
                    </a:lnTo>
                    <a:cubicBezTo>
                      <a:pt x="461147" y="247652"/>
                      <a:pt x="473141" y="235677"/>
                      <a:pt x="486980" y="235677"/>
                    </a:cubicBezTo>
                    <a:close/>
                    <a:moveTo>
                      <a:pt x="25833" y="235677"/>
                    </a:moveTo>
                    <a:lnTo>
                      <a:pt x="90417" y="235677"/>
                    </a:lnTo>
                    <a:cubicBezTo>
                      <a:pt x="105179" y="235677"/>
                      <a:pt x="117173" y="247652"/>
                      <a:pt x="117173" y="262391"/>
                    </a:cubicBezTo>
                    <a:lnTo>
                      <a:pt x="117173" y="550718"/>
                    </a:lnTo>
                    <a:cubicBezTo>
                      <a:pt x="117173" y="565457"/>
                      <a:pt x="105179" y="577432"/>
                      <a:pt x="90417" y="577432"/>
                    </a:cubicBezTo>
                    <a:lnTo>
                      <a:pt x="25833" y="577432"/>
                    </a:lnTo>
                    <a:cubicBezTo>
                      <a:pt x="11994" y="577432"/>
                      <a:pt x="0" y="565457"/>
                      <a:pt x="0" y="550718"/>
                    </a:cubicBezTo>
                    <a:lnTo>
                      <a:pt x="0" y="262391"/>
                    </a:lnTo>
                    <a:cubicBezTo>
                      <a:pt x="0" y="247652"/>
                      <a:pt x="11994" y="235677"/>
                      <a:pt x="25833" y="235677"/>
                    </a:cubicBezTo>
                    <a:close/>
                    <a:moveTo>
                      <a:pt x="297075" y="158450"/>
                    </a:moveTo>
                    <a:cubicBezTo>
                      <a:pt x="309956" y="161209"/>
                      <a:pt x="326516" y="165807"/>
                      <a:pt x="326516" y="181440"/>
                    </a:cubicBezTo>
                    <a:cubicBezTo>
                      <a:pt x="326516" y="197992"/>
                      <a:pt x="310876" y="204429"/>
                      <a:pt x="297075" y="205349"/>
                    </a:cubicBezTo>
                    <a:close/>
                    <a:moveTo>
                      <a:pt x="282280" y="81074"/>
                    </a:moveTo>
                    <a:lnTo>
                      <a:pt x="282280" y="124274"/>
                    </a:lnTo>
                    <a:cubicBezTo>
                      <a:pt x="264736" y="120597"/>
                      <a:pt x="255502" y="113244"/>
                      <a:pt x="255502" y="101295"/>
                    </a:cubicBezTo>
                    <a:cubicBezTo>
                      <a:pt x="255502" y="91185"/>
                      <a:pt x="265659" y="81993"/>
                      <a:pt x="282280" y="81074"/>
                    </a:cubicBezTo>
                    <a:close/>
                    <a:moveTo>
                      <a:pt x="289621" y="35910"/>
                    </a:moveTo>
                    <a:cubicBezTo>
                      <a:pt x="285010" y="35910"/>
                      <a:pt x="282244" y="40513"/>
                      <a:pt x="282244" y="44197"/>
                    </a:cubicBezTo>
                    <a:lnTo>
                      <a:pt x="282244" y="57087"/>
                    </a:lnTo>
                    <a:cubicBezTo>
                      <a:pt x="252734" y="58008"/>
                      <a:pt x="225069" y="74582"/>
                      <a:pt x="225069" y="106808"/>
                    </a:cubicBezTo>
                    <a:cubicBezTo>
                      <a:pt x="225069" y="133510"/>
                      <a:pt x="247201" y="149163"/>
                      <a:pt x="282244" y="155609"/>
                    </a:cubicBezTo>
                    <a:lnTo>
                      <a:pt x="282244" y="205330"/>
                    </a:lnTo>
                    <a:cubicBezTo>
                      <a:pt x="242590" y="203488"/>
                      <a:pt x="263800" y="170341"/>
                      <a:pt x="237057" y="170341"/>
                    </a:cubicBezTo>
                    <a:cubicBezTo>
                      <a:pt x="227835" y="170341"/>
                      <a:pt x="222302" y="175865"/>
                      <a:pt x="222302" y="185994"/>
                    </a:cubicBezTo>
                    <a:cubicBezTo>
                      <a:pt x="222302" y="204409"/>
                      <a:pt x="241668" y="228349"/>
                      <a:pt x="282244" y="229269"/>
                    </a:cubicBezTo>
                    <a:lnTo>
                      <a:pt x="282244" y="244002"/>
                    </a:lnTo>
                    <a:cubicBezTo>
                      <a:pt x="282244" y="248605"/>
                      <a:pt x="285010" y="252288"/>
                      <a:pt x="289621" y="252288"/>
                    </a:cubicBezTo>
                    <a:cubicBezTo>
                      <a:pt x="293310" y="252288"/>
                      <a:pt x="296999" y="248605"/>
                      <a:pt x="296999" y="244002"/>
                    </a:cubicBezTo>
                    <a:lnTo>
                      <a:pt x="296999" y="229269"/>
                    </a:lnTo>
                    <a:cubicBezTo>
                      <a:pt x="332041" y="227428"/>
                      <a:pt x="356018" y="210854"/>
                      <a:pt x="356018" y="179548"/>
                    </a:cubicBezTo>
                    <a:cubicBezTo>
                      <a:pt x="356018" y="142718"/>
                      <a:pt x="328353" y="133510"/>
                      <a:pt x="296999" y="126144"/>
                    </a:cubicBezTo>
                    <a:lnTo>
                      <a:pt x="296999" y="81027"/>
                    </a:lnTo>
                    <a:cubicBezTo>
                      <a:pt x="322820" y="81948"/>
                      <a:pt x="322820" y="106808"/>
                      <a:pt x="338497" y="106808"/>
                    </a:cubicBezTo>
                    <a:cubicBezTo>
                      <a:pt x="346796" y="106808"/>
                      <a:pt x="353252" y="101284"/>
                      <a:pt x="353252" y="92076"/>
                    </a:cubicBezTo>
                    <a:cubicBezTo>
                      <a:pt x="353252" y="69057"/>
                      <a:pt x="315442" y="57087"/>
                      <a:pt x="296999" y="57087"/>
                    </a:cubicBezTo>
                    <a:lnTo>
                      <a:pt x="296999" y="44197"/>
                    </a:lnTo>
                    <a:cubicBezTo>
                      <a:pt x="296999" y="40513"/>
                      <a:pt x="293310" y="35910"/>
                      <a:pt x="289621" y="35910"/>
                    </a:cubicBezTo>
                    <a:close/>
                    <a:moveTo>
                      <a:pt x="288699" y="0"/>
                    </a:moveTo>
                    <a:cubicBezTo>
                      <a:pt x="368929" y="0"/>
                      <a:pt x="433481" y="64453"/>
                      <a:pt x="433481" y="144559"/>
                    </a:cubicBezTo>
                    <a:cubicBezTo>
                      <a:pt x="433481" y="223745"/>
                      <a:pt x="368929" y="288198"/>
                      <a:pt x="288699" y="288198"/>
                    </a:cubicBezTo>
                    <a:cubicBezTo>
                      <a:pt x="209392" y="288198"/>
                      <a:pt x="144839" y="223745"/>
                      <a:pt x="144839" y="144559"/>
                    </a:cubicBezTo>
                    <a:cubicBezTo>
                      <a:pt x="144839" y="64453"/>
                      <a:pt x="209392" y="0"/>
                      <a:pt x="288699" y="0"/>
                    </a:cubicBezTo>
                    <a:close/>
                  </a:path>
                </a:pathLst>
              </a:custGeom>
              <a:solidFill>
                <a:srgbClr val="1A94B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0" name="ïṡļíde"/>
            <p:cNvGrpSpPr/>
            <p:nvPr/>
          </p:nvGrpSpPr>
          <p:grpSpPr>
            <a:xfrm>
              <a:off x="9509082" y="1719000"/>
              <a:ext cx="916936" cy="916934"/>
              <a:chOff x="1371000" y="1758363"/>
              <a:chExt cx="731886" cy="731885"/>
            </a:xfrm>
          </p:grpSpPr>
          <p:sp>
            <p:nvSpPr>
              <p:cNvPr id="15" name="ísḻiḋe"/>
              <p:cNvSpPr/>
              <p:nvPr/>
            </p:nvSpPr>
            <p:spPr>
              <a:xfrm>
                <a:off x="1371000" y="1758363"/>
                <a:ext cx="731886" cy="731885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rgbClr val="768394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îŝḻïdè"/>
              <p:cNvSpPr/>
              <p:nvPr/>
            </p:nvSpPr>
            <p:spPr>
              <a:xfrm>
                <a:off x="1538107" y="1926993"/>
                <a:ext cx="400739" cy="400123"/>
              </a:xfrm>
              <a:custGeom>
                <a:avLst/>
                <a:gdLst>
                  <a:gd name="connsiteX0" fmla="*/ 333891 w 578320"/>
                  <a:gd name="connsiteY0" fmla="*/ 314976 h 577432"/>
                  <a:gd name="connsiteX1" fmla="*/ 398475 w 578320"/>
                  <a:gd name="connsiteY1" fmla="*/ 314976 h 577432"/>
                  <a:gd name="connsiteX2" fmla="*/ 424308 w 578320"/>
                  <a:gd name="connsiteY2" fmla="*/ 340761 h 577432"/>
                  <a:gd name="connsiteX3" fmla="*/ 424308 w 578320"/>
                  <a:gd name="connsiteY3" fmla="*/ 550726 h 577432"/>
                  <a:gd name="connsiteX4" fmla="*/ 398475 w 578320"/>
                  <a:gd name="connsiteY4" fmla="*/ 577432 h 577432"/>
                  <a:gd name="connsiteX5" fmla="*/ 333891 w 578320"/>
                  <a:gd name="connsiteY5" fmla="*/ 577432 h 577432"/>
                  <a:gd name="connsiteX6" fmla="*/ 307135 w 578320"/>
                  <a:gd name="connsiteY6" fmla="*/ 550726 h 577432"/>
                  <a:gd name="connsiteX7" fmla="*/ 307135 w 578320"/>
                  <a:gd name="connsiteY7" fmla="*/ 340761 h 577432"/>
                  <a:gd name="connsiteX8" fmla="*/ 333891 w 578320"/>
                  <a:gd name="connsiteY8" fmla="*/ 314976 h 577432"/>
                  <a:gd name="connsiteX9" fmla="*/ 179853 w 578320"/>
                  <a:gd name="connsiteY9" fmla="*/ 314976 h 577432"/>
                  <a:gd name="connsiteX10" fmla="*/ 244456 w 578320"/>
                  <a:gd name="connsiteY10" fmla="*/ 314976 h 577432"/>
                  <a:gd name="connsiteX11" fmla="*/ 270297 w 578320"/>
                  <a:gd name="connsiteY11" fmla="*/ 340761 h 577432"/>
                  <a:gd name="connsiteX12" fmla="*/ 270297 w 578320"/>
                  <a:gd name="connsiteY12" fmla="*/ 550726 h 577432"/>
                  <a:gd name="connsiteX13" fmla="*/ 244456 w 578320"/>
                  <a:gd name="connsiteY13" fmla="*/ 577432 h 577432"/>
                  <a:gd name="connsiteX14" fmla="*/ 179853 w 578320"/>
                  <a:gd name="connsiteY14" fmla="*/ 577432 h 577432"/>
                  <a:gd name="connsiteX15" fmla="*/ 154012 w 578320"/>
                  <a:gd name="connsiteY15" fmla="*/ 550726 h 577432"/>
                  <a:gd name="connsiteX16" fmla="*/ 154012 w 578320"/>
                  <a:gd name="connsiteY16" fmla="*/ 340761 h 577432"/>
                  <a:gd name="connsiteX17" fmla="*/ 179853 w 578320"/>
                  <a:gd name="connsiteY17" fmla="*/ 314976 h 577432"/>
                  <a:gd name="connsiteX18" fmla="*/ 486980 w 578320"/>
                  <a:gd name="connsiteY18" fmla="*/ 235677 h 577432"/>
                  <a:gd name="connsiteX19" fmla="*/ 551564 w 578320"/>
                  <a:gd name="connsiteY19" fmla="*/ 235677 h 577432"/>
                  <a:gd name="connsiteX20" fmla="*/ 578320 w 578320"/>
                  <a:gd name="connsiteY20" fmla="*/ 262391 h 577432"/>
                  <a:gd name="connsiteX21" fmla="*/ 578320 w 578320"/>
                  <a:gd name="connsiteY21" fmla="*/ 550718 h 577432"/>
                  <a:gd name="connsiteX22" fmla="*/ 551564 w 578320"/>
                  <a:gd name="connsiteY22" fmla="*/ 577432 h 577432"/>
                  <a:gd name="connsiteX23" fmla="*/ 486980 w 578320"/>
                  <a:gd name="connsiteY23" fmla="*/ 577432 h 577432"/>
                  <a:gd name="connsiteX24" fmla="*/ 461147 w 578320"/>
                  <a:gd name="connsiteY24" fmla="*/ 550718 h 577432"/>
                  <a:gd name="connsiteX25" fmla="*/ 461147 w 578320"/>
                  <a:gd name="connsiteY25" fmla="*/ 262391 h 577432"/>
                  <a:gd name="connsiteX26" fmla="*/ 486980 w 578320"/>
                  <a:gd name="connsiteY26" fmla="*/ 235677 h 577432"/>
                  <a:gd name="connsiteX27" fmla="*/ 25833 w 578320"/>
                  <a:gd name="connsiteY27" fmla="*/ 235677 h 577432"/>
                  <a:gd name="connsiteX28" fmla="*/ 90417 w 578320"/>
                  <a:gd name="connsiteY28" fmla="*/ 235677 h 577432"/>
                  <a:gd name="connsiteX29" fmla="*/ 117173 w 578320"/>
                  <a:gd name="connsiteY29" fmla="*/ 262391 h 577432"/>
                  <a:gd name="connsiteX30" fmla="*/ 117173 w 578320"/>
                  <a:gd name="connsiteY30" fmla="*/ 550718 h 577432"/>
                  <a:gd name="connsiteX31" fmla="*/ 90417 w 578320"/>
                  <a:gd name="connsiteY31" fmla="*/ 577432 h 577432"/>
                  <a:gd name="connsiteX32" fmla="*/ 25833 w 578320"/>
                  <a:gd name="connsiteY32" fmla="*/ 577432 h 577432"/>
                  <a:gd name="connsiteX33" fmla="*/ 0 w 578320"/>
                  <a:gd name="connsiteY33" fmla="*/ 550718 h 577432"/>
                  <a:gd name="connsiteX34" fmla="*/ 0 w 578320"/>
                  <a:gd name="connsiteY34" fmla="*/ 262391 h 577432"/>
                  <a:gd name="connsiteX35" fmla="*/ 25833 w 578320"/>
                  <a:gd name="connsiteY35" fmla="*/ 235677 h 577432"/>
                  <a:gd name="connsiteX36" fmla="*/ 297075 w 578320"/>
                  <a:gd name="connsiteY36" fmla="*/ 158450 h 577432"/>
                  <a:gd name="connsiteX37" fmla="*/ 326516 w 578320"/>
                  <a:gd name="connsiteY37" fmla="*/ 181440 h 577432"/>
                  <a:gd name="connsiteX38" fmla="*/ 297075 w 578320"/>
                  <a:gd name="connsiteY38" fmla="*/ 205349 h 577432"/>
                  <a:gd name="connsiteX39" fmla="*/ 282280 w 578320"/>
                  <a:gd name="connsiteY39" fmla="*/ 81074 h 577432"/>
                  <a:gd name="connsiteX40" fmla="*/ 282280 w 578320"/>
                  <a:gd name="connsiteY40" fmla="*/ 124274 h 577432"/>
                  <a:gd name="connsiteX41" fmla="*/ 255502 w 578320"/>
                  <a:gd name="connsiteY41" fmla="*/ 101295 h 577432"/>
                  <a:gd name="connsiteX42" fmla="*/ 282280 w 578320"/>
                  <a:gd name="connsiteY42" fmla="*/ 81074 h 577432"/>
                  <a:gd name="connsiteX43" fmla="*/ 289621 w 578320"/>
                  <a:gd name="connsiteY43" fmla="*/ 35910 h 577432"/>
                  <a:gd name="connsiteX44" fmla="*/ 282244 w 578320"/>
                  <a:gd name="connsiteY44" fmla="*/ 44197 h 577432"/>
                  <a:gd name="connsiteX45" fmla="*/ 282244 w 578320"/>
                  <a:gd name="connsiteY45" fmla="*/ 57087 h 577432"/>
                  <a:gd name="connsiteX46" fmla="*/ 225069 w 578320"/>
                  <a:gd name="connsiteY46" fmla="*/ 106808 h 577432"/>
                  <a:gd name="connsiteX47" fmla="*/ 282244 w 578320"/>
                  <a:gd name="connsiteY47" fmla="*/ 155609 h 577432"/>
                  <a:gd name="connsiteX48" fmla="*/ 282244 w 578320"/>
                  <a:gd name="connsiteY48" fmla="*/ 205330 h 577432"/>
                  <a:gd name="connsiteX49" fmla="*/ 237057 w 578320"/>
                  <a:gd name="connsiteY49" fmla="*/ 170341 h 577432"/>
                  <a:gd name="connsiteX50" fmla="*/ 222302 w 578320"/>
                  <a:gd name="connsiteY50" fmla="*/ 185994 h 577432"/>
                  <a:gd name="connsiteX51" fmla="*/ 282244 w 578320"/>
                  <a:gd name="connsiteY51" fmla="*/ 229269 h 577432"/>
                  <a:gd name="connsiteX52" fmla="*/ 282244 w 578320"/>
                  <a:gd name="connsiteY52" fmla="*/ 244002 h 577432"/>
                  <a:gd name="connsiteX53" fmla="*/ 289621 w 578320"/>
                  <a:gd name="connsiteY53" fmla="*/ 252288 h 577432"/>
                  <a:gd name="connsiteX54" fmla="*/ 296999 w 578320"/>
                  <a:gd name="connsiteY54" fmla="*/ 244002 h 577432"/>
                  <a:gd name="connsiteX55" fmla="*/ 296999 w 578320"/>
                  <a:gd name="connsiteY55" fmla="*/ 229269 h 577432"/>
                  <a:gd name="connsiteX56" fmla="*/ 356018 w 578320"/>
                  <a:gd name="connsiteY56" fmla="*/ 179548 h 577432"/>
                  <a:gd name="connsiteX57" fmla="*/ 296999 w 578320"/>
                  <a:gd name="connsiteY57" fmla="*/ 126144 h 577432"/>
                  <a:gd name="connsiteX58" fmla="*/ 296999 w 578320"/>
                  <a:gd name="connsiteY58" fmla="*/ 81027 h 577432"/>
                  <a:gd name="connsiteX59" fmla="*/ 338497 w 578320"/>
                  <a:gd name="connsiteY59" fmla="*/ 106808 h 577432"/>
                  <a:gd name="connsiteX60" fmla="*/ 353252 w 578320"/>
                  <a:gd name="connsiteY60" fmla="*/ 92076 h 577432"/>
                  <a:gd name="connsiteX61" fmla="*/ 296999 w 578320"/>
                  <a:gd name="connsiteY61" fmla="*/ 57087 h 577432"/>
                  <a:gd name="connsiteX62" fmla="*/ 296999 w 578320"/>
                  <a:gd name="connsiteY62" fmla="*/ 44197 h 577432"/>
                  <a:gd name="connsiteX63" fmla="*/ 289621 w 578320"/>
                  <a:gd name="connsiteY63" fmla="*/ 35910 h 577432"/>
                  <a:gd name="connsiteX64" fmla="*/ 288699 w 578320"/>
                  <a:gd name="connsiteY64" fmla="*/ 0 h 577432"/>
                  <a:gd name="connsiteX65" fmla="*/ 433481 w 578320"/>
                  <a:gd name="connsiteY65" fmla="*/ 144559 h 577432"/>
                  <a:gd name="connsiteX66" fmla="*/ 288699 w 578320"/>
                  <a:gd name="connsiteY66" fmla="*/ 288198 h 577432"/>
                  <a:gd name="connsiteX67" fmla="*/ 144839 w 578320"/>
                  <a:gd name="connsiteY67" fmla="*/ 144559 h 577432"/>
                  <a:gd name="connsiteX68" fmla="*/ 288699 w 578320"/>
                  <a:gd name="connsiteY68" fmla="*/ 0 h 577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578320" h="577432">
                    <a:moveTo>
                      <a:pt x="333891" y="314976"/>
                    </a:moveTo>
                    <a:lnTo>
                      <a:pt x="398475" y="314976"/>
                    </a:lnTo>
                    <a:cubicBezTo>
                      <a:pt x="412314" y="314976"/>
                      <a:pt x="424308" y="326948"/>
                      <a:pt x="424308" y="340761"/>
                    </a:cubicBezTo>
                    <a:lnTo>
                      <a:pt x="424308" y="550726"/>
                    </a:lnTo>
                    <a:cubicBezTo>
                      <a:pt x="424308" y="565460"/>
                      <a:pt x="412314" y="577432"/>
                      <a:pt x="398475" y="577432"/>
                    </a:cubicBezTo>
                    <a:lnTo>
                      <a:pt x="333891" y="577432"/>
                    </a:lnTo>
                    <a:cubicBezTo>
                      <a:pt x="319129" y="577432"/>
                      <a:pt x="307135" y="565460"/>
                      <a:pt x="307135" y="550726"/>
                    </a:cubicBezTo>
                    <a:lnTo>
                      <a:pt x="307135" y="340761"/>
                    </a:lnTo>
                    <a:cubicBezTo>
                      <a:pt x="307135" y="326948"/>
                      <a:pt x="319129" y="314976"/>
                      <a:pt x="333891" y="314976"/>
                    </a:cubicBezTo>
                    <a:close/>
                    <a:moveTo>
                      <a:pt x="179853" y="314976"/>
                    </a:moveTo>
                    <a:lnTo>
                      <a:pt x="244456" y="314976"/>
                    </a:lnTo>
                    <a:cubicBezTo>
                      <a:pt x="259222" y="314976"/>
                      <a:pt x="270297" y="326948"/>
                      <a:pt x="270297" y="340761"/>
                    </a:cubicBezTo>
                    <a:lnTo>
                      <a:pt x="270297" y="550726"/>
                    </a:lnTo>
                    <a:cubicBezTo>
                      <a:pt x="270297" y="565460"/>
                      <a:pt x="259222" y="577432"/>
                      <a:pt x="244456" y="577432"/>
                    </a:cubicBezTo>
                    <a:lnTo>
                      <a:pt x="179853" y="577432"/>
                    </a:lnTo>
                    <a:cubicBezTo>
                      <a:pt x="165087" y="577432"/>
                      <a:pt x="154012" y="565460"/>
                      <a:pt x="154012" y="550726"/>
                    </a:cubicBezTo>
                    <a:lnTo>
                      <a:pt x="154012" y="340761"/>
                    </a:lnTo>
                    <a:cubicBezTo>
                      <a:pt x="154012" y="326948"/>
                      <a:pt x="165087" y="314976"/>
                      <a:pt x="179853" y="314976"/>
                    </a:cubicBezTo>
                    <a:close/>
                    <a:moveTo>
                      <a:pt x="486980" y="235677"/>
                    </a:moveTo>
                    <a:lnTo>
                      <a:pt x="551564" y="235677"/>
                    </a:lnTo>
                    <a:cubicBezTo>
                      <a:pt x="566326" y="235677"/>
                      <a:pt x="578320" y="247652"/>
                      <a:pt x="578320" y="262391"/>
                    </a:cubicBezTo>
                    <a:lnTo>
                      <a:pt x="578320" y="550718"/>
                    </a:lnTo>
                    <a:cubicBezTo>
                      <a:pt x="578320" y="565457"/>
                      <a:pt x="566326" y="577432"/>
                      <a:pt x="551564" y="577432"/>
                    </a:cubicBezTo>
                    <a:lnTo>
                      <a:pt x="486980" y="577432"/>
                    </a:lnTo>
                    <a:cubicBezTo>
                      <a:pt x="473141" y="577432"/>
                      <a:pt x="461147" y="565457"/>
                      <a:pt x="461147" y="550718"/>
                    </a:cubicBezTo>
                    <a:lnTo>
                      <a:pt x="461147" y="262391"/>
                    </a:lnTo>
                    <a:cubicBezTo>
                      <a:pt x="461147" y="247652"/>
                      <a:pt x="473141" y="235677"/>
                      <a:pt x="486980" y="235677"/>
                    </a:cubicBezTo>
                    <a:close/>
                    <a:moveTo>
                      <a:pt x="25833" y="235677"/>
                    </a:moveTo>
                    <a:lnTo>
                      <a:pt x="90417" y="235677"/>
                    </a:lnTo>
                    <a:cubicBezTo>
                      <a:pt x="105179" y="235677"/>
                      <a:pt x="117173" y="247652"/>
                      <a:pt x="117173" y="262391"/>
                    </a:cubicBezTo>
                    <a:lnTo>
                      <a:pt x="117173" y="550718"/>
                    </a:lnTo>
                    <a:cubicBezTo>
                      <a:pt x="117173" y="565457"/>
                      <a:pt x="105179" y="577432"/>
                      <a:pt x="90417" y="577432"/>
                    </a:cubicBezTo>
                    <a:lnTo>
                      <a:pt x="25833" y="577432"/>
                    </a:lnTo>
                    <a:cubicBezTo>
                      <a:pt x="11994" y="577432"/>
                      <a:pt x="0" y="565457"/>
                      <a:pt x="0" y="550718"/>
                    </a:cubicBezTo>
                    <a:lnTo>
                      <a:pt x="0" y="262391"/>
                    </a:lnTo>
                    <a:cubicBezTo>
                      <a:pt x="0" y="247652"/>
                      <a:pt x="11994" y="235677"/>
                      <a:pt x="25833" y="235677"/>
                    </a:cubicBezTo>
                    <a:close/>
                    <a:moveTo>
                      <a:pt x="297075" y="158450"/>
                    </a:moveTo>
                    <a:cubicBezTo>
                      <a:pt x="309956" y="161209"/>
                      <a:pt x="326516" y="165807"/>
                      <a:pt x="326516" y="181440"/>
                    </a:cubicBezTo>
                    <a:cubicBezTo>
                      <a:pt x="326516" y="197992"/>
                      <a:pt x="310876" y="204429"/>
                      <a:pt x="297075" y="205349"/>
                    </a:cubicBezTo>
                    <a:close/>
                    <a:moveTo>
                      <a:pt x="282280" y="81074"/>
                    </a:moveTo>
                    <a:lnTo>
                      <a:pt x="282280" y="124274"/>
                    </a:lnTo>
                    <a:cubicBezTo>
                      <a:pt x="264736" y="120597"/>
                      <a:pt x="255502" y="113244"/>
                      <a:pt x="255502" y="101295"/>
                    </a:cubicBezTo>
                    <a:cubicBezTo>
                      <a:pt x="255502" y="91185"/>
                      <a:pt x="265659" y="81993"/>
                      <a:pt x="282280" y="81074"/>
                    </a:cubicBezTo>
                    <a:close/>
                    <a:moveTo>
                      <a:pt x="289621" y="35910"/>
                    </a:moveTo>
                    <a:cubicBezTo>
                      <a:pt x="285010" y="35910"/>
                      <a:pt x="282244" y="40513"/>
                      <a:pt x="282244" y="44197"/>
                    </a:cubicBezTo>
                    <a:lnTo>
                      <a:pt x="282244" y="57087"/>
                    </a:lnTo>
                    <a:cubicBezTo>
                      <a:pt x="252734" y="58008"/>
                      <a:pt x="225069" y="74582"/>
                      <a:pt x="225069" y="106808"/>
                    </a:cubicBezTo>
                    <a:cubicBezTo>
                      <a:pt x="225069" y="133510"/>
                      <a:pt x="247201" y="149163"/>
                      <a:pt x="282244" y="155609"/>
                    </a:cubicBezTo>
                    <a:lnTo>
                      <a:pt x="282244" y="205330"/>
                    </a:lnTo>
                    <a:cubicBezTo>
                      <a:pt x="242590" y="203488"/>
                      <a:pt x="263800" y="170341"/>
                      <a:pt x="237057" y="170341"/>
                    </a:cubicBezTo>
                    <a:cubicBezTo>
                      <a:pt x="227835" y="170341"/>
                      <a:pt x="222302" y="175865"/>
                      <a:pt x="222302" y="185994"/>
                    </a:cubicBezTo>
                    <a:cubicBezTo>
                      <a:pt x="222302" y="204409"/>
                      <a:pt x="241668" y="228349"/>
                      <a:pt x="282244" y="229269"/>
                    </a:cubicBezTo>
                    <a:lnTo>
                      <a:pt x="282244" y="244002"/>
                    </a:lnTo>
                    <a:cubicBezTo>
                      <a:pt x="282244" y="248605"/>
                      <a:pt x="285010" y="252288"/>
                      <a:pt x="289621" y="252288"/>
                    </a:cubicBezTo>
                    <a:cubicBezTo>
                      <a:pt x="293310" y="252288"/>
                      <a:pt x="296999" y="248605"/>
                      <a:pt x="296999" y="244002"/>
                    </a:cubicBezTo>
                    <a:lnTo>
                      <a:pt x="296999" y="229269"/>
                    </a:lnTo>
                    <a:cubicBezTo>
                      <a:pt x="332041" y="227428"/>
                      <a:pt x="356018" y="210854"/>
                      <a:pt x="356018" y="179548"/>
                    </a:cubicBezTo>
                    <a:cubicBezTo>
                      <a:pt x="356018" y="142718"/>
                      <a:pt x="328353" y="133510"/>
                      <a:pt x="296999" y="126144"/>
                    </a:cubicBezTo>
                    <a:lnTo>
                      <a:pt x="296999" y="81027"/>
                    </a:lnTo>
                    <a:cubicBezTo>
                      <a:pt x="322820" y="81948"/>
                      <a:pt x="322820" y="106808"/>
                      <a:pt x="338497" y="106808"/>
                    </a:cubicBezTo>
                    <a:cubicBezTo>
                      <a:pt x="346796" y="106808"/>
                      <a:pt x="353252" y="101284"/>
                      <a:pt x="353252" y="92076"/>
                    </a:cubicBezTo>
                    <a:cubicBezTo>
                      <a:pt x="353252" y="69057"/>
                      <a:pt x="315442" y="57087"/>
                      <a:pt x="296999" y="57087"/>
                    </a:cubicBezTo>
                    <a:lnTo>
                      <a:pt x="296999" y="44197"/>
                    </a:lnTo>
                    <a:cubicBezTo>
                      <a:pt x="296999" y="40513"/>
                      <a:pt x="293310" y="35910"/>
                      <a:pt x="289621" y="35910"/>
                    </a:cubicBezTo>
                    <a:close/>
                    <a:moveTo>
                      <a:pt x="288699" y="0"/>
                    </a:moveTo>
                    <a:cubicBezTo>
                      <a:pt x="368929" y="0"/>
                      <a:pt x="433481" y="64453"/>
                      <a:pt x="433481" y="144559"/>
                    </a:cubicBezTo>
                    <a:cubicBezTo>
                      <a:pt x="433481" y="223745"/>
                      <a:pt x="368929" y="288198"/>
                      <a:pt x="288699" y="288198"/>
                    </a:cubicBezTo>
                    <a:cubicBezTo>
                      <a:pt x="209392" y="288198"/>
                      <a:pt x="144839" y="223745"/>
                      <a:pt x="144839" y="144559"/>
                    </a:cubicBezTo>
                    <a:cubicBezTo>
                      <a:pt x="144839" y="64453"/>
                      <a:pt x="209392" y="0"/>
                      <a:pt x="288699" y="0"/>
                    </a:cubicBezTo>
                    <a:close/>
                  </a:path>
                </a:pathLst>
              </a:custGeom>
              <a:solidFill>
                <a:srgbClr val="1A94B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</p:grpSp>
        <p:cxnSp>
          <p:nvCxnSpPr>
            <p:cNvPr id="11" name="直接连接符 10"/>
            <p:cNvCxnSpPr/>
            <p:nvPr/>
          </p:nvCxnSpPr>
          <p:spPr>
            <a:xfrm>
              <a:off x="4734872" y="1224000"/>
              <a:ext cx="0" cy="4919625"/>
            </a:xfrm>
            <a:prstGeom prst="line">
              <a:avLst/>
            </a:prstGeom>
            <a:noFill/>
            <a:ln w="3175" cap="rnd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/>
              <a:tailEnd type="none" w="med" len="med"/>
            </a:ln>
            <a:effectLst/>
          </p:spPr>
        </p:cxnSp>
        <p:grpSp>
          <p:nvGrpSpPr>
            <p:cNvPr id="12" name="íṧḷíḓé"/>
            <p:cNvGrpSpPr/>
            <p:nvPr/>
          </p:nvGrpSpPr>
          <p:grpSpPr>
            <a:xfrm>
              <a:off x="686725" y="2688532"/>
              <a:ext cx="4002247" cy="1899399"/>
              <a:chOff x="687278" y="2398652"/>
              <a:chExt cx="3524773" cy="1899399"/>
            </a:xfrm>
          </p:grpSpPr>
          <p:sp>
            <p:nvSpPr>
              <p:cNvPr id="13" name="íṡḻîḍé"/>
              <p:cNvSpPr/>
              <p:nvPr/>
            </p:nvSpPr>
            <p:spPr>
              <a:xfrm>
                <a:off x="687278" y="2840457"/>
                <a:ext cx="3524773" cy="145759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90000" anchor="t" anchorCtr="0">
                <a:normAutofit fontScale="92500" lnSpcReduction="10000"/>
              </a:bodyPr>
              <a:lstStyle/>
              <a:p>
                <a:pPr defTabSz="914400">
                  <a:lnSpc>
                    <a:spcPct val="130000"/>
                  </a:lnSpc>
                  <a:defRPr/>
                </a:pPr>
                <a:r>
                  <a:rPr lang="zh-CN" altLang="en-US" dirty="0">
                    <a:solidFill>
                      <a:srgbClr val="000000"/>
                    </a:solidFill>
                    <a:latin typeface="Arial" panose="020B0604020202020204"/>
                  </a:rPr>
                  <a:t>您的内容打在这里，或者通过复制您的文本后，在此框中选择粘贴，并选择只保留文字。</a:t>
                </a:r>
                <a:r>
                  <a:rPr lang="en-US" altLang="zh-CN" dirty="0">
                    <a:solidFill>
                      <a:srgbClr val="000000"/>
                    </a:solidFill>
                    <a:latin typeface="Arial" panose="020B0604020202020204"/>
                  </a:rPr>
                  <a:t> </a:t>
                </a:r>
              </a:p>
              <a:p>
                <a:pPr defTabSz="914400">
                  <a:lnSpc>
                    <a:spcPct val="130000"/>
                  </a:lnSpc>
                  <a:defRPr/>
                </a:pPr>
                <a:r>
                  <a:rPr lang="zh-CN" altLang="en-US" sz="1100" dirty="0">
                    <a:solidFill>
                      <a:srgbClr val="000000"/>
                    </a:solidFill>
                    <a:latin typeface="Arial" panose="020B0604020202020204"/>
                  </a:rPr>
                  <a:t>您的内容打在这里，或者通过复制您的文本后，在此框中选择粘贴，并选择只保留文字。</a:t>
                </a:r>
                <a:endParaRPr lang="en-US" altLang="zh-CN" dirty="0">
                  <a:solidFill>
                    <a:srgbClr val="000000"/>
                  </a:solidFill>
                  <a:latin typeface="Arial" panose="020B0604020202020204"/>
                </a:endParaRPr>
              </a:p>
              <a:p>
                <a:pPr lvl="0" defTabSz="914400">
                  <a:lnSpc>
                    <a:spcPct val="130000"/>
                  </a:lnSpc>
                  <a:spcBef>
                    <a:spcPts val="0"/>
                  </a:spcBef>
                  <a:defRPr/>
                </a:pPr>
                <a:endParaRPr lang="en-US" altLang="zh-CN" dirty="0">
                  <a:solidFill>
                    <a:srgbClr val="000000"/>
                  </a:solidFill>
                  <a:latin typeface="Arial" panose="020B0604020202020204"/>
                </a:endParaRPr>
              </a:p>
            </p:txBody>
          </p:sp>
          <p:sp>
            <p:nvSpPr>
              <p:cNvPr id="14" name="îšlîḍé"/>
              <p:cNvSpPr txBox="1"/>
              <p:nvPr/>
            </p:nvSpPr>
            <p:spPr bwMode="auto">
              <a:xfrm>
                <a:off x="687278" y="2398652"/>
                <a:ext cx="3524773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</a:rPr>
                  <a:t>标题文字添加</a:t>
                </a:r>
                <a:endPara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</a:endParaRPr>
              </a:p>
            </p:txBody>
          </p:sp>
        </p:grp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4af3464-8808-4291-bb07-1cd91fd6eb4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e908547-8c33-4f16-af9f-761563c29e2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bba9840-ad78-473b-b7c1-11914d1bf6b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dac920e7-5218-4fbe-b9da-235380bf5af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e64f2942-ba23-4e9f-a62f-444e3a592cb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b3e74b4-a91e-4167-b449-5371e2481264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1345</Words>
  <Application>Microsoft Office PowerPoint</Application>
  <PresentationFormat>宽屏</PresentationFormat>
  <Paragraphs>156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Impact MT Std</vt:lpstr>
      <vt:lpstr>微软雅黑</vt:lpstr>
      <vt:lpstr>Arial</vt:lpstr>
      <vt:lpstr>Calibri</vt:lpstr>
      <vt:lpstr>Impact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www.51p ptmo ban.com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dc:description>www.51p ptmob an.com</dc:description>
  <cp:lastModifiedBy>天 下</cp:lastModifiedBy>
  <cp:revision>13</cp:revision>
  <dcterms:created xsi:type="dcterms:W3CDTF">2019-11-02T01:51:00Z</dcterms:created>
  <dcterms:modified xsi:type="dcterms:W3CDTF">2021-01-06T01:29:06Z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