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4" r:id="rId5"/>
    <p:sldId id="266" r:id="rId6"/>
    <p:sldId id="268" r:id="rId7"/>
    <p:sldId id="269" r:id="rId8"/>
    <p:sldId id="286" r:id="rId9"/>
    <p:sldId id="271" r:id="rId10"/>
    <p:sldId id="273" r:id="rId11"/>
    <p:sldId id="274" r:id="rId12"/>
    <p:sldId id="275" r:id="rId13"/>
    <p:sldId id="287" r:id="rId14"/>
    <p:sldId id="276" r:id="rId15"/>
    <p:sldId id="277" r:id="rId16"/>
    <p:sldId id="278" r:id="rId17"/>
    <p:sldId id="279" r:id="rId18"/>
    <p:sldId id="288" r:id="rId19"/>
    <p:sldId id="280" r:id="rId20"/>
    <p:sldId id="281" r:id="rId21"/>
    <p:sldId id="283" r:id="rId22"/>
    <p:sldId id="284" r:id="rId23"/>
    <p:sldId id="28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0A2"/>
    <a:srgbClr val="007BA9"/>
    <a:srgbClr val="ACD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0998-CA7E-41F4-9EE4-350ABD179E1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C0C1D-CF09-4A76-A0A5-26068750C7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>
                <a:solidFill>
                  <a:prstClr val="black"/>
                </a:solidFill>
              </a:r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864F-3FB4-407F-A4D6-342071885C3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864F-3FB4-407F-A4D6-342071885C3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864F-3FB4-407F-A4D6-342071885C3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864F-3FB4-407F-A4D6-342071885C3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>
                <a:solidFill>
                  <a:prstClr val="black"/>
                </a:solidFill>
              </a:rPr>
              <a:t>14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3653560" y="0"/>
            <a:ext cx="8538440" cy="6858000"/>
            <a:chOff x="4602163" y="2230438"/>
            <a:chExt cx="2984501" cy="239712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05338" y="2230438"/>
              <a:ext cx="2981325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7526338" y="3500438"/>
              <a:ext cx="60325" cy="125413"/>
            </a:xfrm>
            <a:custGeom>
              <a:avLst/>
              <a:gdLst>
                <a:gd name="T0" fmla="*/ 38 w 38"/>
                <a:gd name="T1" fmla="*/ 79 h 79"/>
                <a:gd name="T2" fmla="*/ 38 w 38"/>
                <a:gd name="T3" fmla="*/ 0 h 79"/>
                <a:gd name="T4" fmla="*/ 0 w 38"/>
                <a:gd name="T5" fmla="*/ 41 h 79"/>
                <a:gd name="T6" fmla="*/ 38 w 38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9">
                  <a:moveTo>
                    <a:pt x="38" y="79"/>
                  </a:moveTo>
                  <a:lnTo>
                    <a:pt x="38" y="0"/>
                  </a:lnTo>
                  <a:lnTo>
                    <a:pt x="0" y="41"/>
                  </a:lnTo>
                  <a:lnTo>
                    <a:pt x="38" y="79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7273926" y="3565526"/>
              <a:ext cx="312738" cy="557213"/>
            </a:xfrm>
            <a:custGeom>
              <a:avLst/>
              <a:gdLst>
                <a:gd name="T0" fmla="*/ 0 w 197"/>
                <a:gd name="T1" fmla="*/ 156 h 351"/>
                <a:gd name="T2" fmla="*/ 197 w 197"/>
                <a:gd name="T3" fmla="*/ 351 h 351"/>
                <a:gd name="T4" fmla="*/ 197 w 197"/>
                <a:gd name="T5" fmla="*/ 38 h 351"/>
                <a:gd name="T6" fmla="*/ 159 w 197"/>
                <a:gd name="T7" fmla="*/ 0 h 351"/>
                <a:gd name="T8" fmla="*/ 0 w 197"/>
                <a:gd name="T9" fmla="*/ 15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51">
                  <a:moveTo>
                    <a:pt x="0" y="156"/>
                  </a:moveTo>
                  <a:lnTo>
                    <a:pt x="197" y="351"/>
                  </a:lnTo>
                  <a:lnTo>
                    <a:pt x="197" y="38"/>
                  </a:lnTo>
                  <a:lnTo>
                    <a:pt x="15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7026276" y="3813176"/>
              <a:ext cx="560388" cy="811213"/>
            </a:xfrm>
            <a:custGeom>
              <a:avLst/>
              <a:gdLst>
                <a:gd name="T0" fmla="*/ 156 w 353"/>
                <a:gd name="T1" fmla="*/ 0 h 511"/>
                <a:gd name="T2" fmla="*/ 0 w 353"/>
                <a:gd name="T3" fmla="*/ 157 h 511"/>
                <a:gd name="T4" fmla="*/ 353 w 353"/>
                <a:gd name="T5" fmla="*/ 511 h 511"/>
                <a:gd name="T6" fmla="*/ 353 w 353"/>
                <a:gd name="T7" fmla="*/ 511 h 511"/>
                <a:gd name="T8" fmla="*/ 353 w 353"/>
                <a:gd name="T9" fmla="*/ 195 h 511"/>
                <a:gd name="T10" fmla="*/ 156 w 353"/>
                <a:gd name="T11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511">
                  <a:moveTo>
                    <a:pt x="156" y="0"/>
                  </a:moveTo>
                  <a:lnTo>
                    <a:pt x="0" y="157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3" y="19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6777038" y="4062413"/>
              <a:ext cx="809625" cy="561975"/>
            </a:xfrm>
            <a:custGeom>
              <a:avLst/>
              <a:gdLst>
                <a:gd name="T0" fmla="*/ 0 w 510"/>
                <a:gd name="T1" fmla="*/ 159 h 354"/>
                <a:gd name="T2" fmla="*/ 195 w 510"/>
                <a:gd name="T3" fmla="*/ 354 h 354"/>
                <a:gd name="T4" fmla="*/ 510 w 510"/>
                <a:gd name="T5" fmla="*/ 354 h 354"/>
                <a:gd name="T6" fmla="*/ 157 w 510"/>
                <a:gd name="T7" fmla="*/ 0 h 354"/>
                <a:gd name="T8" fmla="*/ 0 w 510"/>
                <a:gd name="T9" fmla="*/ 15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354">
                  <a:moveTo>
                    <a:pt x="0" y="159"/>
                  </a:moveTo>
                  <a:lnTo>
                    <a:pt x="195" y="354"/>
                  </a:lnTo>
                  <a:lnTo>
                    <a:pt x="510" y="354"/>
                  </a:lnTo>
                  <a:lnTo>
                    <a:pt x="157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9A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D0E4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CD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F8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3F3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923609" y="4290351"/>
            <a:ext cx="2227581" cy="370768"/>
            <a:chOff x="4654427" y="4718860"/>
            <a:chExt cx="1663809" cy="276971"/>
          </a:xfrm>
        </p:grpSpPr>
        <p:grpSp>
          <p:nvGrpSpPr>
            <p:cNvPr id="36" name="组合 35"/>
            <p:cNvGrpSpPr/>
            <p:nvPr/>
          </p:nvGrpSpPr>
          <p:grpSpPr>
            <a:xfrm>
              <a:off x="4654427" y="4718860"/>
              <a:ext cx="276971" cy="276971"/>
              <a:chOff x="3725237" y="4930504"/>
              <a:chExt cx="531780" cy="531780"/>
            </a:xfrm>
          </p:grpSpPr>
          <p:sp>
            <p:nvSpPr>
              <p:cNvPr id="38" name="圆角矩形 2"/>
              <p:cNvSpPr/>
              <p:nvPr/>
            </p:nvSpPr>
            <p:spPr>
              <a:xfrm>
                <a:off x="3725237" y="4930504"/>
                <a:ext cx="531780" cy="53178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9" name="student-graduation-cap-shape_52041"/>
              <p:cNvSpPr>
                <a:spLocks noChangeAspect="1"/>
              </p:cNvSpPr>
              <p:nvPr/>
            </p:nvSpPr>
            <p:spPr bwMode="auto">
              <a:xfrm>
                <a:off x="3875605" y="5054575"/>
                <a:ext cx="219840" cy="264806"/>
              </a:xfrm>
              <a:custGeom>
                <a:avLst/>
                <a:gdLst>
                  <a:gd name="connsiteX0" fmla="*/ 56671 w 279400"/>
                  <a:gd name="connsiteY0" fmla="*/ 192087 h 336550"/>
                  <a:gd name="connsiteX1" fmla="*/ 224047 w 279400"/>
                  <a:gd name="connsiteY1" fmla="*/ 192087 h 336550"/>
                  <a:gd name="connsiteX2" fmla="*/ 279400 w 279400"/>
                  <a:gd name="connsiteY2" fmla="*/ 247752 h 336550"/>
                  <a:gd name="connsiteX3" fmla="*/ 279400 w 279400"/>
                  <a:gd name="connsiteY3" fmla="*/ 336550 h 336550"/>
                  <a:gd name="connsiteX4" fmla="*/ 176602 w 279400"/>
                  <a:gd name="connsiteY4" fmla="*/ 336550 h 336550"/>
                  <a:gd name="connsiteX5" fmla="*/ 158151 w 279400"/>
                  <a:gd name="connsiteY5" fmla="*/ 245101 h 336550"/>
                  <a:gd name="connsiteX6" fmla="*/ 151562 w 279400"/>
                  <a:gd name="connsiteY6" fmla="*/ 239800 h 336550"/>
                  <a:gd name="connsiteX7" fmla="*/ 167377 w 279400"/>
                  <a:gd name="connsiteY7" fmla="*/ 213293 h 336550"/>
                  <a:gd name="connsiteX8" fmla="*/ 167377 w 279400"/>
                  <a:gd name="connsiteY8" fmla="*/ 209317 h 336550"/>
                  <a:gd name="connsiteX9" fmla="*/ 163423 w 279400"/>
                  <a:gd name="connsiteY9" fmla="*/ 207991 h 336550"/>
                  <a:gd name="connsiteX10" fmla="*/ 121249 w 279400"/>
                  <a:gd name="connsiteY10" fmla="*/ 207991 h 336550"/>
                  <a:gd name="connsiteX11" fmla="*/ 118613 w 279400"/>
                  <a:gd name="connsiteY11" fmla="*/ 209317 h 336550"/>
                  <a:gd name="connsiteX12" fmla="*/ 118613 w 279400"/>
                  <a:gd name="connsiteY12" fmla="*/ 213293 h 336550"/>
                  <a:gd name="connsiteX13" fmla="*/ 134429 w 279400"/>
                  <a:gd name="connsiteY13" fmla="*/ 239800 h 336550"/>
                  <a:gd name="connsiteX14" fmla="*/ 126521 w 279400"/>
                  <a:gd name="connsiteY14" fmla="*/ 245101 h 336550"/>
                  <a:gd name="connsiteX15" fmla="*/ 110706 w 279400"/>
                  <a:gd name="connsiteY15" fmla="*/ 336550 h 336550"/>
                  <a:gd name="connsiteX16" fmla="*/ 0 w 279400"/>
                  <a:gd name="connsiteY16" fmla="*/ 336550 h 336550"/>
                  <a:gd name="connsiteX17" fmla="*/ 0 w 279400"/>
                  <a:gd name="connsiteY17" fmla="*/ 247752 h 336550"/>
                  <a:gd name="connsiteX18" fmla="*/ 56671 w 279400"/>
                  <a:gd name="connsiteY18" fmla="*/ 192087 h 336550"/>
                  <a:gd name="connsiteX19" fmla="*/ 138907 w 279400"/>
                  <a:gd name="connsiteY19" fmla="*/ 0 h 336550"/>
                  <a:gd name="connsiteX20" fmla="*/ 219076 w 279400"/>
                  <a:gd name="connsiteY20" fmla="*/ 80169 h 336550"/>
                  <a:gd name="connsiteX21" fmla="*/ 138907 w 279400"/>
                  <a:gd name="connsiteY21" fmla="*/ 160338 h 336550"/>
                  <a:gd name="connsiteX22" fmla="*/ 58738 w 279400"/>
                  <a:gd name="connsiteY22" fmla="*/ 80169 h 336550"/>
                  <a:gd name="connsiteX23" fmla="*/ 138907 w 279400"/>
                  <a:gd name="connsiteY23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9400" h="336550">
                    <a:moveTo>
                      <a:pt x="56671" y="192087"/>
                    </a:moveTo>
                    <a:cubicBezTo>
                      <a:pt x="56671" y="192087"/>
                      <a:pt x="56671" y="192087"/>
                      <a:pt x="224047" y="192087"/>
                    </a:cubicBezTo>
                    <a:cubicBezTo>
                      <a:pt x="254360" y="192087"/>
                      <a:pt x="279400" y="217269"/>
                      <a:pt x="279400" y="247752"/>
                    </a:cubicBezTo>
                    <a:cubicBezTo>
                      <a:pt x="279400" y="247752"/>
                      <a:pt x="279400" y="247752"/>
                      <a:pt x="279400" y="336550"/>
                    </a:cubicBezTo>
                    <a:cubicBezTo>
                      <a:pt x="279400" y="336550"/>
                      <a:pt x="279400" y="336550"/>
                      <a:pt x="176602" y="336550"/>
                    </a:cubicBezTo>
                    <a:cubicBezTo>
                      <a:pt x="176602" y="336550"/>
                      <a:pt x="176602" y="336550"/>
                      <a:pt x="158151" y="245101"/>
                    </a:cubicBezTo>
                    <a:cubicBezTo>
                      <a:pt x="158151" y="242450"/>
                      <a:pt x="154197" y="239800"/>
                      <a:pt x="151562" y="239800"/>
                    </a:cubicBezTo>
                    <a:cubicBezTo>
                      <a:pt x="151562" y="239800"/>
                      <a:pt x="151562" y="239800"/>
                      <a:pt x="167377" y="213293"/>
                    </a:cubicBezTo>
                    <a:cubicBezTo>
                      <a:pt x="167377" y="211967"/>
                      <a:pt x="167377" y="210642"/>
                      <a:pt x="167377" y="209317"/>
                    </a:cubicBezTo>
                    <a:cubicBezTo>
                      <a:pt x="166059" y="207991"/>
                      <a:pt x="164741" y="207991"/>
                      <a:pt x="163423" y="207991"/>
                    </a:cubicBezTo>
                    <a:cubicBezTo>
                      <a:pt x="163423" y="207991"/>
                      <a:pt x="163423" y="207991"/>
                      <a:pt x="121249" y="207991"/>
                    </a:cubicBezTo>
                    <a:cubicBezTo>
                      <a:pt x="119931" y="207991"/>
                      <a:pt x="118613" y="207991"/>
                      <a:pt x="118613" y="209317"/>
                    </a:cubicBezTo>
                    <a:cubicBezTo>
                      <a:pt x="117296" y="210642"/>
                      <a:pt x="117296" y="211967"/>
                      <a:pt x="118613" y="213293"/>
                    </a:cubicBezTo>
                    <a:cubicBezTo>
                      <a:pt x="118613" y="213293"/>
                      <a:pt x="118613" y="213293"/>
                      <a:pt x="134429" y="239800"/>
                    </a:cubicBezTo>
                    <a:cubicBezTo>
                      <a:pt x="130475" y="239800"/>
                      <a:pt x="127839" y="242450"/>
                      <a:pt x="126521" y="245101"/>
                    </a:cubicBezTo>
                    <a:cubicBezTo>
                      <a:pt x="126521" y="245101"/>
                      <a:pt x="126521" y="245101"/>
                      <a:pt x="110706" y="336550"/>
                    </a:cubicBezTo>
                    <a:cubicBezTo>
                      <a:pt x="110706" y="336550"/>
                      <a:pt x="110706" y="336550"/>
                      <a:pt x="0" y="336550"/>
                    </a:cubicBezTo>
                    <a:cubicBezTo>
                      <a:pt x="0" y="336550"/>
                      <a:pt x="0" y="336550"/>
                      <a:pt x="0" y="247752"/>
                    </a:cubicBezTo>
                    <a:cubicBezTo>
                      <a:pt x="0" y="217269"/>
                      <a:pt x="25040" y="192087"/>
                      <a:pt x="56671" y="192087"/>
                    </a:cubicBezTo>
                    <a:close/>
                    <a:moveTo>
                      <a:pt x="138907" y="0"/>
                    </a:moveTo>
                    <a:cubicBezTo>
                      <a:pt x="183183" y="0"/>
                      <a:pt x="219076" y="35893"/>
                      <a:pt x="219076" y="80169"/>
                    </a:cubicBezTo>
                    <a:cubicBezTo>
                      <a:pt x="219076" y="124445"/>
                      <a:pt x="183183" y="160338"/>
                      <a:pt x="138907" y="160338"/>
                    </a:cubicBezTo>
                    <a:cubicBezTo>
                      <a:pt x="94631" y="160338"/>
                      <a:pt x="58738" y="124445"/>
                      <a:pt x="58738" y="80169"/>
                    </a:cubicBezTo>
                    <a:cubicBezTo>
                      <a:pt x="58738" y="35893"/>
                      <a:pt x="94631" y="0"/>
                      <a:pt x="138907" y="0"/>
                    </a:cubicBezTo>
                    <a:close/>
                  </a:path>
                </a:pathLst>
              </a:custGeom>
              <a:solidFill>
                <a:srgbClr val="1C50A2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7" name="文本框 22"/>
            <p:cNvSpPr txBox="1"/>
            <p:nvPr/>
          </p:nvSpPr>
          <p:spPr>
            <a:xfrm>
              <a:off x="4925563" y="4762325"/>
              <a:ext cx="1392673" cy="229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汇报人：</a:t>
              </a:r>
              <a:r>
                <a:rPr kumimoji="0" lang="en-US" altLang="zh-CN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xiazaii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C50A2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893781" y="4296203"/>
            <a:ext cx="2699384" cy="370958"/>
            <a:chOff x="6395842" y="4718860"/>
            <a:chExt cx="2016134" cy="276971"/>
          </a:xfrm>
        </p:grpSpPr>
        <p:grpSp>
          <p:nvGrpSpPr>
            <p:cNvPr id="41" name="组合 40"/>
            <p:cNvGrpSpPr/>
            <p:nvPr/>
          </p:nvGrpSpPr>
          <p:grpSpPr>
            <a:xfrm>
              <a:off x="6395842" y="4718860"/>
              <a:ext cx="276971" cy="276971"/>
              <a:chOff x="6392770" y="4930504"/>
              <a:chExt cx="531780" cy="531780"/>
            </a:xfrm>
          </p:grpSpPr>
          <p:sp>
            <p:nvSpPr>
              <p:cNvPr id="43" name="圆角矩形 2"/>
              <p:cNvSpPr/>
              <p:nvPr/>
            </p:nvSpPr>
            <p:spPr>
              <a:xfrm>
                <a:off x="6392770" y="4930504"/>
                <a:ext cx="531780" cy="53178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tudent-graduation-cap-shape_52041"/>
              <p:cNvSpPr>
                <a:spLocks noChangeAspect="1"/>
              </p:cNvSpPr>
              <p:nvPr/>
            </p:nvSpPr>
            <p:spPr bwMode="auto">
              <a:xfrm>
                <a:off x="6527005" y="5064598"/>
                <a:ext cx="256066" cy="264808"/>
              </a:xfrm>
              <a:custGeom>
                <a:avLst/>
                <a:gdLst>
                  <a:gd name="connsiteX0" fmla="*/ 233363 w 325438"/>
                  <a:gd name="connsiteY0" fmla="*/ 249238 h 336550"/>
                  <a:gd name="connsiteX1" fmla="*/ 279401 w 325438"/>
                  <a:gd name="connsiteY1" fmla="*/ 249238 h 336550"/>
                  <a:gd name="connsiteX2" fmla="*/ 279401 w 325438"/>
                  <a:gd name="connsiteY2" fmla="*/ 290513 h 336550"/>
                  <a:gd name="connsiteX3" fmla="*/ 233363 w 325438"/>
                  <a:gd name="connsiteY3" fmla="*/ 290513 h 336550"/>
                  <a:gd name="connsiteX4" fmla="*/ 171450 w 325438"/>
                  <a:gd name="connsiteY4" fmla="*/ 249238 h 336550"/>
                  <a:gd name="connsiteX5" fmla="*/ 217488 w 325438"/>
                  <a:gd name="connsiteY5" fmla="*/ 249238 h 336550"/>
                  <a:gd name="connsiteX6" fmla="*/ 217488 w 325438"/>
                  <a:gd name="connsiteY6" fmla="*/ 290513 h 336550"/>
                  <a:gd name="connsiteX7" fmla="*/ 171450 w 325438"/>
                  <a:gd name="connsiteY7" fmla="*/ 290513 h 336550"/>
                  <a:gd name="connsiteX8" fmla="*/ 107950 w 325438"/>
                  <a:gd name="connsiteY8" fmla="*/ 249238 h 336550"/>
                  <a:gd name="connsiteX9" fmla="*/ 155575 w 325438"/>
                  <a:gd name="connsiteY9" fmla="*/ 249238 h 336550"/>
                  <a:gd name="connsiteX10" fmla="*/ 155575 w 325438"/>
                  <a:gd name="connsiteY10" fmla="*/ 290513 h 336550"/>
                  <a:gd name="connsiteX11" fmla="*/ 107950 w 325438"/>
                  <a:gd name="connsiteY11" fmla="*/ 290513 h 336550"/>
                  <a:gd name="connsiteX12" fmla="*/ 46038 w 325438"/>
                  <a:gd name="connsiteY12" fmla="*/ 249238 h 336550"/>
                  <a:gd name="connsiteX13" fmla="*/ 93663 w 325438"/>
                  <a:gd name="connsiteY13" fmla="*/ 249238 h 336550"/>
                  <a:gd name="connsiteX14" fmla="*/ 93663 w 325438"/>
                  <a:gd name="connsiteY14" fmla="*/ 290513 h 336550"/>
                  <a:gd name="connsiteX15" fmla="*/ 46038 w 325438"/>
                  <a:gd name="connsiteY15" fmla="*/ 290513 h 336550"/>
                  <a:gd name="connsiteX16" fmla="*/ 233363 w 325438"/>
                  <a:gd name="connsiteY16" fmla="*/ 195263 h 336550"/>
                  <a:gd name="connsiteX17" fmla="*/ 279401 w 325438"/>
                  <a:gd name="connsiteY17" fmla="*/ 195263 h 336550"/>
                  <a:gd name="connsiteX18" fmla="*/ 279401 w 325438"/>
                  <a:gd name="connsiteY18" fmla="*/ 234951 h 336550"/>
                  <a:gd name="connsiteX19" fmla="*/ 233363 w 325438"/>
                  <a:gd name="connsiteY19" fmla="*/ 234951 h 336550"/>
                  <a:gd name="connsiteX20" fmla="*/ 171450 w 325438"/>
                  <a:gd name="connsiteY20" fmla="*/ 195263 h 336550"/>
                  <a:gd name="connsiteX21" fmla="*/ 217488 w 325438"/>
                  <a:gd name="connsiteY21" fmla="*/ 195263 h 336550"/>
                  <a:gd name="connsiteX22" fmla="*/ 217488 w 325438"/>
                  <a:gd name="connsiteY22" fmla="*/ 234951 h 336550"/>
                  <a:gd name="connsiteX23" fmla="*/ 171450 w 325438"/>
                  <a:gd name="connsiteY23" fmla="*/ 234951 h 336550"/>
                  <a:gd name="connsiteX24" fmla="*/ 107950 w 325438"/>
                  <a:gd name="connsiteY24" fmla="*/ 195263 h 336550"/>
                  <a:gd name="connsiteX25" fmla="*/ 155575 w 325438"/>
                  <a:gd name="connsiteY25" fmla="*/ 195263 h 336550"/>
                  <a:gd name="connsiteX26" fmla="*/ 155575 w 325438"/>
                  <a:gd name="connsiteY26" fmla="*/ 234951 h 336550"/>
                  <a:gd name="connsiteX27" fmla="*/ 107950 w 325438"/>
                  <a:gd name="connsiteY27" fmla="*/ 234951 h 336550"/>
                  <a:gd name="connsiteX28" fmla="*/ 46038 w 325438"/>
                  <a:gd name="connsiteY28" fmla="*/ 195263 h 336550"/>
                  <a:gd name="connsiteX29" fmla="*/ 93663 w 325438"/>
                  <a:gd name="connsiteY29" fmla="*/ 195263 h 336550"/>
                  <a:gd name="connsiteX30" fmla="*/ 93663 w 325438"/>
                  <a:gd name="connsiteY30" fmla="*/ 234951 h 336550"/>
                  <a:gd name="connsiteX31" fmla="*/ 46038 w 325438"/>
                  <a:gd name="connsiteY31" fmla="*/ 234951 h 336550"/>
                  <a:gd name="connsiteX32" fmla="*/ 233363 w 325438"/>
                  <a:gd name="connsiteY32" fmla="*/ 139700 h 336550"/>
                  <a:gd name="connsiteX33" fmla="*/ 279401 w 325438"/>
                  <a:gd name="connsiteY33" fmla="*/ 139700 h 336550"/>
                  <a:gd name="connsiteX34" fmla="*/ 279401 w 325438"/>
                  <a:gd name="connsiteY34" fmla="*/ 180975 h 336550"/>
                  <a:gd name="connsiteX35" fmla="*/ 233363 w 325438"/>
                  <a:gd name="connsiteY35" fmla="*/ 180975 h 336550"/>
                  <a:gd name="connsiteX36" fmla="*/ 171450 w 325438"/>
                  <a:gd name="connsiteY36" fmla="*/ 139700 h 336550"/>
                  <a:gd name="connsiteX37" fmla="*/ 217488 w 325438"/>
                  <a:gd name="connsiteY37" fmla="*/ 139700 h 336550"/>
                  <a:gd name="connsiteX38" fmla="*/ 217488 w 325438"/>
                  <a:gd name="connsiteY38" fmla="*/ 180975 h 336550"/>
                  <a:gd name="connsiteX39" fmla="*/ 171450 w 325438"/>
                  <a:gd name="connsiteY39" fmla="*/ 180975 h 336550"/>
                  <a:gd name="connsiteX40" fmla="*/ 107950 w 325438"/>
                  <a:gd name="connsiteY40" fmla="*/ 139700 h 336550"/>
                  <a:gd name="connsiteX41" fmla="*/ 155575 w 325438"/>
                  <a:gd name="connsiteY41" fmla="*/ 139700 h 336550"/>
                  <a:gd name="connsiteX42" fmla="*/ 155575 w 325438"/>
                  <a:gd name="connsiteY42" fmla="*/ 180975 h 336550"/>
                  <a:gd name="connsiteX43" fmla="*/ 107950 w 325438"/>
                  <a:gd name="connsiteY43" fmla="*/ 180975 h 336550"/>
                  <a:gd name="connsiteX44" fmla="*/ 49167 w 325438"/>
                  <a:gd name="connsiteY44" fmla="*/ 38100 h 336550"/>
                  <a:gd name="connsiteX45" fmla="*/ 25400 w 325438"/>
                  <a:gd name="connsiteY45" fmla="*/ 61753 h 336550"/>
                  <a:gd name="connsiteX46" fmla="*/ 25400 w 325438"/>
                  <a:gd name="connsiteY46" fmla="*/ 289085 h 336550"/>
                  <a:gd name="connsiteX47" fmla="*/ 49167 w 325438"/>
                  <a:gd name="connsiteY47" fmla="*/ 312738 h 336550"/>
                  <a:gd name="connsiteX48" fmla="*/ 276271 w 325438"/>
                  <a:gd name="connsiteY48" fmla="*/ 312738 h 336550"/>
                  <a:gd name="connsiteX49" fmla="*/ 300038 w 325438"/>
                  <a:gd name="connsiteY49" fmla="*/ 289085 h 336550"/>
                  <a:gd name="connsiteX50" fmla="*/ 300038 w 325438"/>
                  <a:gd name="connsiteY50" fmla="*/ 61753 h 336550"/>
                  <a:gd name="connsiteX51" fmla="*/ 276271 w 325438"/>
                  <a:gd name="connsiteY51" fmla="*/ 38100 h 336550"/>
                  <a:gd name="connsiteX52" fmla="*/ 269669 w 325438"/>
                  <a:gd name="connsiteY52" fmla="*/ 38100 h 336550"/>
                  <a:gd name="connsiteX53" fmla="*/ 269669 w 325438"/>
                  <a:gd name="connsiteY53" fmla="*/ 63067 h 336550"/>
                  <a:gd name="connsiteX54" fmla="*/ 276271 w 325438"/>
                  <a:gd name="connsiteY54" fmla="*/ 74894 h 336550"/>
                  <a:gd name="connsiteX55" fmla="*/ 260427 w 325438"/>
                  <a:gd name="connsiteY55" fmla="*/ 90662 h 336550"/>
                  <a:gd name="connsiteX56" fmla="*/ 244582 w 325438"/>
                  <a:gd name="connsiteY56" fmla="*/ 74894 h 336550"/>
                  <a:gd name="connsiteX57" fmla="*/ 249864 w 325438"/>
                  <a:gd name="connsiteY57" fmla="*/ 63067 h 336550"/>
                  <a:gd name="connsiteX58" fmla="*/ 249864 w 325438"/>
                  <a:gd name="connsiteY58" fmla="*/ 38100 h 336550"/>
                  <a:gd name="connsiteX59" fmla="*/ 231379 w 325438"/>
                  <a:gd name="connsiteY59" fmla="*/ 38100 h 336550"/>
                  <a:gd name="connsiteX60" fmla="*/ 231379 w 325438"/>
                  <a:gd name="connsiteY60" fmla="*/ 63067 h 336550"/>
                  <a:gd name="connsiteX61" fmla="*/ 236660 w 325438"/>
                  <a:gd name="connsiteY61" fmla="*/ 74894 h 336550"/>
                  <a:gd name="connsiteX62" fmla="*/ 220816 w 325438"/>
                  <a:gd name="connsiteY62" fmla="*/ 90662 h 336550"/>
                  <a:gd name="connsiteX63" fmla="*/ 204971 w 325438"/>
                  <a:gd name="connsiteY63" fmla="*/ 74894 h 336550"/>
                  <a:gd name="connsiteX64" fmla="*/ 210253 w 325438"/>
                  <a:gd name="connsiteY64" fmla="*/ 63067 h 336550"/>
                  <a:gd name="connsiteX65" fmla="*/ 210253 w 325438"/>
                  <a:gd name="connsiteY65" fmla="*/ 38100 h 336550"/>
                  <a:gd name="connsiteX66" fmla="*/ 191767 w 325438"/>
                  <a:gd name="connsiteY66" fmla="*/ 38100 h 336550"/>
                  <a:gd name="connsiteX67" fmla="*/ 191767 w 325438"/>
                  <a:gd name="connsiteY67" fmla="*/ 63067 h 336550"/>
                  <a:gd name="connsiteX68" fmla="*/ 198369 w 325438"/>
                  <a:gd name="connsiteY68" fmla="*/ 74894 h 336550"/>
                  <a:gd name="connsiteX69" fmla="*/ 182525 w 325438"/>
                  <a:gd name="connsiteY69" fmla="*/ 90662 h 336550"/>
                  <a:gd name="connsiteX70" fmla="*/ 166680 w 325438"/>
                  <a:gd name="connsiteY70" fmla="*/ 74894 h 336550"/>
                  <a:gd name="connsiteX71" fmla="*/ 171962 w 325438"/>
                  <a:gd name="connsiteY71" fmla="*/ 63067 h 336550"/>
                  <a:gd name="connsiteX72" fmla="*/ 171962 w 325438"/>
                  <a:gd name="connsiteY72" fmla="*/ 38100 h 336550"/>
                  <a:gd name="connsiteX73" fmla="*/ 153476 w 325438"/>
                  <a:gd name="connsiteY73" fmla="*/ 38100 h 336550"/>
                  <a:gd name="connsiteX74" fmla="*/ 153476 w 325438"/>
                  <a:gd name="connsiteY74" fmla="*/ 63067 h 336550"/>
                  <a:gd name="connsiteX75" fmla="*/ 158758 w 325438"/>
                  <a:gd name="connsiteY75" fmla="*/ 74894 h 336550"/>
                  <a:gd name="connsiteX76" fmla="*/ 142913 w 325438"/>
                  <a:gd name="connsiteY76" fmla="*/ 90662 h 336550"/>
                  <a:gd name="connsiteX77" fmla="*/ 127069 w 325438"/>
                  <a:gd name="connsiteY77" fmla="*/ 74894 h 336550"/>
                  <a:gd name="connsiteX78" fmla="*/ 133671 w 325438"/>
                  <a:gd name="connsiteY78" fmla="*/ 63067 h 336550"/>
                  <a:gd name="connsiteX79" fmla="*/ 133671 w 325438"/>
                  <a:gd name="connsiteY79" fmla="*/ 38100 h 336550"/>
                  <a:gd name="connsiteX80" fmla="*/ 115186 w 325438"/>
                  <a:gd name="connsiteY80" fmla="*/ 38100 h 336550"/>
                  <a:gd name="connsiteX81" fmla="*/ 115186 w 325438"/>
                  <a:gd name="connsiteY81" fmla="*/ 63067 h 336550"/>
                  <a:gd name="connsiteX82" fmla="*/ 120467 w 325438"/>
                  <a:gd name="connsiteY82" fmla="*/ 74894 h 336550"/>
                  <a:gd name="connsiteX83" fmla="*/ 104623 w 325438"/>
                  <a:gd name="connsiteY83" fmla="*/ 90662 h 336550"/>
                  <a:gd name="connsiteX84" fmla="*/ 88778 w 325438"/>
                  <a:gd name="connsiteY84" fmla="*/ 74894 h 336550"/>
                  <a:gd name="connsiteX85" fmla="*/ 94060 w 325438"/>
                  <a:gd name="connsiteY85" fmla="*/ 63067 h 336550"/>
                  <a:gd name="connsiteX86" fmla="*/ 94060 w 325438"/>
                  <a:gd name="connsiteY86" fmla="*/ 38100 h 336550"/>
                  <a:gd name="connsiteX87" fmla="*/ 75574 w 325438"/>
                  <a:gd name="connsiteY87" fmla="*/ 38100 h 336550"/>
                  <a:gd name="connsiteX88" fmla="*/ 75574 w 325438"/>
                  <a:gd name="connsiteY88" fmla="*/ 63067 h 336550"/>
                  <a:gd name="connsiteX89" fmla="*/ 80856 w 325438"/>
                  <a:gd name="connsiteY89" fmla="*/ 74894 h 336550"/>
                  <a:gd name="connsiteX90" fmla="*/ 65011 w 325438"/>
                  <a:gd name="connsiteY90" fmla="*/ 90662 h 336550"/>
                  <a:gd name="connsiteX91" fmla="*/ 49167 w 325438"/>
                  <a:gd name="connsiteY91" fmla="*/ 74894 h 336550"/>
                  <a:gd name="connsiteX92" fmla="*/ 55769 w 325438"/>
                  <a:gd name="connsiteY92" fmla="*/ 63067 h 336550"/>
                  <a:gd name="connsiteX93" fmla="*/ 55769 w 325438"/>
                  <a:gd name="connsiteY93" fmla="*/ 38100 h 336550"/>
                  <a:gd name="connsiteX94" fmla="*/ 49167 w 325438"/>
                  <a:gd name="connsiteY94" fmla="*/ 38100 h 336550"/>
                  <a:gd name="connsiteX95" fmla="*/ 65315 w 325438"/>
                  <a:gd name="connsiteY95" fmla="*/ 4763 h 336550"/>
                  <a:gd name="connsiteX96" fmla="*/ 61913 w 325438"/>
                  <a:gd name="connsiteY96" fmla="*/ 10110 h 336550"/>
                  <a:gd name="connsiteX97" fmla="*/ 61913 w 325438"/>
                  <a:gd name="connsiteY97" fmla="*/ 75616 h 336550"/>
                  <a:gd name="connsiteX98" fmla="*/ 65315 w 325438"/>
                  <a:gd name="connsiteY98" fmla="*/ 80963 h 336550"/>
                  <a:gd name="connsiteX99" fmla="*/ 69851 w 325438"/>
                  <a:gd name="connsiteY99" fmla="*/ 75616 h 336550"/>
                  <a:gd name="connsiteX100" fmla="*/ 69851 w 325438"/>
                  <a:gd name="connsiteY100" fmla="*/ 10110 h 336550"/>
                  <a:gd name="connsiteX101" fmla="*/ 65315 w 325438"/>
                  <a:gd name="connsiteY101" fmla="*/ 4763 h 336550"/>
                  <a:gd name="connsiteX102" fmla="*/ 104776 w 325438"/>
                  <a:gd name="connsiteY102" fmla="*/ 4763 h 336550"/>
                  <a:gd name="connsiteX103" fmla="*/ 100013 w 325438"/>
                  <a:gd name="connsiteY103" fmla="*/ 10110 h 336550"/>
                  <a:gd name="connsiteX104" fmla="*/ 100013 w 325438"/>
                  <a:gd name="connsiteY104" fmla="*/ 75616 h 336550"/>
                  <a:gd name="connsiteX105" fmla="*/ 104776 w 325438"/>
                  <a:gd name="connsiteY105" fmla="*/ 80963 h 336550"/>
                  <a:gd name="connsiteX106" fmla="*/ 109538 w 325438"/>
                  <a:gd name="connsiteY106" fmla="*/ 75616 h 336550"/>
                  <a:gd name="connsiteX107" fmla="*/ 109538 w 325438"/>
                  <a:gd name="connsiteY107" fmla="*/ 10110 h 336550"/>
                  <a:gd name="connsiteX108" fmla="*/ 104776 w 325438"/>
                  <a:gd name="connsiteY108" fmla="*/ 4763 h 336550"/>
                  <a:gd name="connsiteX109" fmla="*/ 142876 w 325438"/>
                  <a:gd name="connsiteY109" fmla="*/ 4763 h 336550"/>
                  <a:gd name="connsiteX110" fmla="*/ 138113 w 325438"/>
                  <a:gd name="connsiteY110" fmla="*/ 10110 h 336550"/>
                  <a:gd name="connsiteX111" fmla="*/ 138113 w 325438"/>
                  <a:gd name="connsiteY111" fmla="*/ 75616 h 336550"/>
                  <a:gd name="connsiteX112" fmla="*/ 142876 w 325438"/>
                  <a:gd name="connsiteY112" fmla="*/ 80963 h 336550"/>
                  <a:gd name="connsiteX113" fmla="*/ 147638 w 325438"/>
                  <a:gd name="connsiteY113" fmla="*/ 75616 h 336550"/>
                  <a:gd name="connsiteX114" fmla="*/ 147638 w 325438"/>
                  <a:gd name="connsiteY114" fmla="*/ 10110 h 336550"/>
                  <a:gd name="connsiteX115" fmla="*/ 142876 w 325438"/>
                  <a:gd name="connsiteY115" fmla="*/ 4763 h 336550"/>
                  <a:gd name="connsiteX116" fmla="*/ 182563 w 325438"/>
                  <a:gd name="connsiteY116" fmla="*/ 4763 h 336550"/>
                  <a:gd name="connsiteX117" fmla="*/ 177800 w 325438"/>
                  <a:gd name="connsiteY117" fmla="*/ 10110 h 336550"/>
                  <a:gd name="connsiteX118" fmla="*/ 177800 w 325438"/>
                  <a:gd name="connsiteY118" fmla="*/ 75616 h 336550"/>
                  <a:gd name="connsiteX119" fmla="*/ 182563 w 325438"/>
                  <a:gd name="connsiteY119" fmla="*/ 80963 h 336550"/>
                  <a:gd name="connsiteX120" fmla="*/ 187325 w 325438"/>
                  <a:gd name="connsiteY120" fmla="*/ 75616 h 336550"/>
                  <a:gd name="connsiteX121" fmla="*/ 187325 w 325438"/>
                  <a:gd name="connsiteY121" fmla="*/ 10110 h 336550"/>
                  <a:gd name="connsiteX122" fmla="*/ 182563 w 325438"/>
                  <a:gd name="connsiteY122" fmla="*/ 4763 h 336550"/>
                  <a:gd name="connsiteX123" fmla="*/ 220663 w 325438"/>
                  <a:gd name="connsiteY123" fmla="*/ 4763 h 336550"/>
                  <a:gd name="connsiteX124" fmla="*/ 215900 w 325438"/>
                  <a:gd name="connsiteY124" fmla="*/ 10110 h 336550"/>
                  <a:gd name="connsiteX125" fmla="*/ 215900 w 325438"/>
                  <a:gd name="connsiteY125" fmla="*/ 75616 h 336550"/>
                  <a:gd name="connsiteX126" fmla="*/ 220663 w 325438"/>
                  <a:gd name="connsiteY126" fmla="*/ 80963 h 336550"/>
                  <a:gd name="connsiteX127" fmla="*/ 225425 w 325438"/>
                  <a:gd name="connsiteY127" fmla="*/ 75616 h 336550"/>
                  <a:gd name="connsiteX128" fmla="*/ 225425 w 325438"/>
                  <a:gd name="connsiteY128" fmla="*/ 10110 h 336550"/>
                  <a:gd name="connsiteX129" fmla="*/ 220663 w 325438"/>
                  <a:gd name="connsiteY129" fmla="*/ 4763 h 336550"/>
                  <a:gd name="connsiteX130" fmla="*/ 260124 w 325438"/>
                  <a:gd name="connsiteY130" fmla="*/ 4763 h 336550"/>
                  <a:gd name="connsiteX131" fmla="*/ 255588 w 325438"/>
                  <a:gd name="connsiteY131" fmla="*/ 10110 h 336550"/>
                  <a:gd name="connsiteX132" fmla="*/ 255588 w 325438"/>
                  <a:gd name="connsiteY132" fmla="*/ 75616 h 336550"/>
                  <a:gd name="connsiteX133" fmla="*/ 260124 w 325438"/>
                  <a:gd name="connsiteY133" fmla="*/ 80963 h 336550"/>
                  <a:gd name="connsiteX134" fmla="*/ 263526 w 325438"/>
                  <a:gd name="connsiteY134" fmla="*/ 75616 h 336550"/>
                  <a:gd name="connsiteX135" fmla="*/ 263526 w 325438"/>
                  <a:gd name="connsiteY135" fmla="*/ 10110 h 336550"/>
                  <a:gd name="connsiteX136" fmla="*/ 260124 w 325438"/>
                  <a:gd name="connsiteY136" fmla="*/ 4763 h 336550"/>
                  <a:gd name="connsiteX137" fmla="*/ 64823 w 325438"/>
                  <a:gd name="connsiteY137" fmla="*/ 0 h 336550"/>
                  <a:gd name="connsiteX138" fmla="*/ 75406 w 325438"/>
                  <a:gd name="connsiteY138" fmla="*/ 10517 h 336550"/>
                  <a:gd name="connsiteX139" fmla="*/ 75406 w 325438"/>
                  <a:gd name="connsiteY139" fmla="*/ 14461 h 336550"/>
                  <a:gd name="connsiteX140" fmla="*/ 93927 w 325438"/>
                  <a:gd name="connsiteY140" fmla="*/ 14461 h 336550"/>
                  <a:gd name="connsiteX141" fmla="*/ 93927 w 325438"/>
                  <a:gd name="connsiteY141" fmla="*/ 10517 h 336550"/>
                  <a:gd name="connsiteX142" fmla="*/ 104511 w 325438"/>
                  <a:gd name="connsiteY142" fmla="*/ 0 h 336550"/>
                  <a:gd name="connsiteX143" fmla="*/ 115094 w 325438"/>
                  <a:gd name="connsiteY143" fmla="*/ 10517 h 336550"/>
                  <a:gd name="connsiteX144" fmla="*/ 115094 w 325438"/>
                  <a:gd name="connsiteY144" fmla="*/ 14461 h 336550"/>
                  <a:gd name="connsiteX145" fmla="*/ 133615 w 325438"/>
                  <a:gd name="connsiteY145" fmla="*/ 14461 h 336550"/>
                  <a:gd name="connsiteX146" fmla="*/ 133615 w 325438"/>
                  <a:gd name="connsiteY146" fmla="*/ 10517 h 336550"/>
                  <a:gd name="connsiteX147" fmla="*/ 142875 w 325438"/>
                  <a:gd name="connsiteY147" fmla="*/ 0 h 336550"/>
                  <a:gd name="connsiteX148" fmla="*/ 153459 w 325438"/>
                  <a:gd name="connsiteY148" fmla="*/ 10517 h 336550"/>
                  <a:gd name="connsiteX149" fmla="*/ 153459 w 325438"/>
                  <a:gd name="connsiteY149" fmla="*/ 14461 h 336550"/>
                  <a:gd name="connsiteX150" fmla="*/ 171980 w 325438"/>
                  <a:gd name="connsiteY150" fmla="*/ 14461 h 336550"/>
                  <a:gd name="connsiteX151" fmla="*/ 171980 w 325438"/>
                  <a:gd name="connsiteY151" fmla="*/ 10517 h 336550"/>
                  <a:gd name="connsiteX152" fmla="*/ 182563 w 325438"/>
                  <a:gd name="connsiteY152" fmla="*/ 0 h 336550"/>
                  <a:gd name="connsiteX153" fmla="*/ 191823 w 325438"/>
                  <a:gd name="connsiteY153" fmla="*/ 10517 h 336550"/>
                  <a:gd name="connsiteX154" fmla="*/ 191823 w 325438"/>
                  <a:gd name="connsiteY154" fmla="*/ 14461 h 336550"/>
                  <a:gd name="connsiteX155" fmla="*/ 210344 w 325438"/>
                  <a:gd name="connsiteY155" fmla="*/ 14461 h 336550"/>
                  <a:gd name="connsiteX156" fmla="*/ 210344 w 325438"/>
                  <a:gd name="connsiteY156" fmla="*/ 10517 h 336550"/>
                  <a:gd name="connsiteX157" fmla="*/ 220927 w 325438"/>
                  <a:gd name="connsiteY157" fmla="*/ 0 h 336550"/>
                  <a:gd name="connsiteX158" fmla="*/ 231511 w 325438"/>
                  <a:gd name="connsiteY158" fmla="*/ 10517 h 336550"/>
                  <a:gd name="connsiteX159" fmla="*/ 231511 w 325438"/>
                  <a:gd name="connsiteY159" fmla="*/ 14461 h 336550"/>
                  <a:gd name="connsiteX160" fmla="*/ 250032 w 325438"/>
                  <a:gd name="connsiteY160" fmla="*/ 14461 h 336550"/>
                  <a:gd name="connsiteX161" fmla="*/ 250032 w 325438"/>
                  <a:gd name="connsiteY161" fmla="*/ 10517 h 336550"/>
                  <a:gd name="connsiteX162" fmla="*/ 260615 w 325438"/>
                  <a:gd name="connsiteY162" fmla="*/ 0 h 336550"/>
                  <a:gd name="connsiteX163" fmla="*/ 269875 w 325438"/>
                  <a:gd name="connsiteY163" fmla="*/ 10517 h 336550"/>
                  <a:gd name="connsiteX164" fmla="*/ 269875 w 325438"/>
                  <a:gd name="connsiteY164" fmla="*/ 14461 h 336550"/>
                  <a:gd name="connsiteX165" fmla="*/ 276490 w 325438"/>
                  <a:gd name="connsiteY165" fmla="*/ 14461 h 336550"/>
                  <a:gd name="connsiteX166" fmla="*/ 325438 w 325438"/>
                  <a:gd name="connsiteY166" fmla="*/ 61789 h 336550"/>
                  <a:gd name="connsiteX167" fmla="*/ 325438 w 325438"/>
                  <a:gd name="connsiteY167" fmla="*/ 289223 h 336550"/>
                  <a:gd name="connsiteX168" fmla="*/ 276490 w 325438"/>
                  <a:gd name="connsiteY168" fmla="*/ 336550 h 336550"/>
                  <a:gd name="connsiteX169" fmla="*/ 48948 w 325438"/>
                  <a:gd name="connsiteY169" fmla="*/ 336550 h 336550"/>
                  <a:gd name="connsiteX170" fmla="*/ 0 w 325438"/>
                  <a:gd name="connsiteY170" fmla="*/ 289223 h 336550"/>
                  <a:gd name="connsiteX171" fmla="*/ 0 w 325438"/>
                  <a:gd name="connsiteY171" fmla="*/ 61789 h 336550"/>
                  <a:gd name="connsiteX172" fmla="*/ 48948 w 325438"/>
                  <a:gd name="connsiteY172" fmla="*/ 14461 h 336550"/>
                  <a:gd name="connsiteX173" fmla="*/ 55563 w 325438"/>
                  <a:gd name="connsiteY173" fmla="*/ 14461 h 336550"/>
                  <a:gd name="connsiteX174" fmla="*/ 55563 w 325438"/>
                  <a:gd name="connsiteY174" fmla="*/ 10517 h 336550"/>
                  <a:gd name="connsiteX175" fmla="*/ 64823 w 325438"/>
                  <a:gd name="connsiteY1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</a:cxnLst>
                <a:rect l="l" t="t" r="r" b="b"/>
                <a:pathLst>
                  <a:path w="325438" h="336550">
                    <a:moveTo>
                      <a:pt x="233363" y="249238"/>
                    </a:moveTo>
                    <a:lnTo>
                      <a:pt x="279401" y="249238"/>
                    </a:lnTo>
                    <a:lnTo>
                      <a:pt x="279401" y="290513"/>
                    </a:lnTo>
                    <a:lnTo>
                      <a:pt x="233363" y="290513"/>
                    </a:lnTo>
                    <a:close/>
                    <a:moveTo>
                      <a:pt x="171450" y="249238"/>
                    </a:moveTo>
                    <a:lnTo>
                      <a:pt x="217488" y="249238"/>
                    </a:lnTo>
                    <a:lnTo>
                      <a:pt x="217488" y="290513"/>
                    </a:lnTo>
                    <a:lnTo>
                      <a:pt x="171450" y="290513"/>
                    </a:lnTo>
                    <a:close/>
                    <a:moveTo>
                      <a:pt x="107950" y="249238"/>
                    </a:moveTo>
                    <a:lnTo>
                      <a:pt x="155575" y="249238"/>
                    </a:lnTo>
                    <a:lnTo>
                      <a:pt x="155575" y="290513"/>
                    </a:lnTo>
                    <a:lnTo>
                      <a:pt x="107950" y="290513"/>
                    </a:lnTo>
                    <a:close/>
                    <a:moveTo>
                      <a:pt x="46038" y="249238"/>
                    </a:moveTo>
                    <a:lnTo>
                      <a:pt x="93663" y="249238"/>
                    </a:lnTo>
                    <a:lnTo>
                      <a:pt x="93663" y="290513"/>
                    </a:lnTo>
                    <a:lnTo>
                      <a:pt x="46038" y="290513"/>
                    </a:lnTo>
                    <a:close/>
                    <a:moveTo>
                      <a:pt x="233363" y="195263"/>
                    </a:moveTo>
                    <a:lnTo>
                      <a:pt x="279401" y="195263"/>
                    </a:lnTo>
                    <a:lnTo>
                      <a:pt x="279401" y="234951"/>
                    </a:lnTo>
                    <a:lnTo>
                      <a:pt x="233363" y="234951"/>
                    </a:lnTo>
                    <a:close/>
                    <a:moveTo>
                      <a:pt x="171450" y="195263"/>
                    </a:moveTo>
                    <a:lnTo>
                      <a:pt x="217488" y="195263"/>
                    </a:lnTo>
                    <a:lnTo>
                      <a:pt x="217488" y="234951"/>
                    </a:lnTo>
                    <a:lnTo>
                      <a:pt x="171450" y="234951"/>
                    </a:lnTo>
                    <a:close/>
                    <a:moveTo>
                      <a:pt x="107950" y="195263"/>
                    </a:moveTo>
                    <a:lnTo>
                      <a:pt x="155575" y="195263"/>
                    </a:lnTo>
                    <a:lnTo>
                      <a:pt x="155575" y="234951"/>
                    </a:lnTo>
                    <a:lnTo>
                      <a:pt x="107950" y="234951"/>
                    </a:lnTo>
                    <a:close/>
                    <a:moveTo>
                      <a:pt x="46038" y="195263"/>
                    </a:moveTo>
                    <a:lnTo>
                      <a:pt x="93663" y="195263"/>
                    </a:lnTo>
                    <a:lnTo>
                      <a:pt x="93663" y="234951"/>
                    </a:lnTo>
                    <a:lnTo>
                      <a:pt x="46038" y="234951"/>
                    </a:lnTo>
                    <a:close/>
                    <a:moveTo>
                      <a:pt x="233363" y="139700"/>
                    </a:moveTo>
                    <a:lnTo>
                      <a:pt x="279401" y="139700"/>
                    </a:lnTo>
                    <a:lnTo>
                      <a:pt x="279401" y="180975"/>
                    </a:lnTo>
                    <a:lnTo>
                      <a:pt x="233363" y="180975"/>
                    </a:lnTo>
                    <a:close/>
                    <a:moveTo>
                      <a:pt x="171450" y="139700"/>
                    </a:moveTo>
                    <a:lnTo>
                      <a:pt x="217488" y="139700"/>
                    </a:lnTo>
                    <a:lnTo>
                      <a:pt x="217488" y="180975"/>
                    </a:lnTo>
                    <a:lnTo>
                      <a:pt x="171450" y="180975"/>
                    </a:lnTo>
                    <a:close/>
                    <a:moveTo>
                      <a:pt x="107950" y="139700"/>
                    </a:moveTo>
                    <a:lnTo>
                      <a:pt x="155575" y="139700"/>
                    </a:lnTo>
                    <a:lnTo>
                      <a:pt x="155575" y="180975"/>
                    </a:lnTo>
                    <a:lnTo>
                      <a:pt x="107950" y="180975"/>
                    </a:lnTo>
                    <a:close/>
                    <a:moveTo>
                      <a:pt x="49167" y="38100"/>
                    </a:moveTo>
                    <a:cubicBezTo>
                      <a:pt x="35963" y="38100"/>
                      <a:pt x="25400" y="48613"/>
                      <a:pt x="25400" y="61753"/>
                    </a:cubicBezTo>
                    <a:cubicBezTo>
                      <a:pt x="25400" y="61753"/>
                      <a:pt x="25400" y="61753"/>
                      <a:pt x="25400" y="289085"/>
                    </a:cubicBezTo>
                    <a:cubicBezTo>
                      <a:pt x="25400" y="302226"/>
                      <a:pt x="35963" y="312738"/>
                      <a:pt x="49167" y="312738"/>
                    </a:cubicBezTo>
                    <a:cubicBezTo>
                      <a:pt x="49167" y="312738"/>
                      <a:pt x="49167" y="312738"/>
                      <a:pt x="276271" y="312738"/>
                    </a:cubicBezTo>
                    <a:cubicBezTo>
                      <a:pt x="289475" y="312738"/>
                      <a:pt x="300038" y="302226"/>
                      <a:pt x="300038" y="289085"/>
                    </a:cubicBezTo>
                    <a:cubicBezTo>
                      <a:pt x="300038" y="289085"/>
                      <a:pt x="300038" y="289085"/>
                      <a:pt x="300038" y="61753"/>
                    </a:cubicBezTo>
                    <a:cubicBezTo>
                      <a:pt x="300038" y="48613"/>
                      <a:pt x="289475" y="38100"/>
                      <a:pt x="276271" y="38100"/>
                    </a:cubicBezTo>
                    <a:cubicBezTo>
                      <a:pt x="276271" y="38100"/>
                      <a:pt x="276271" y="38100"/>
                      <a:pt x="269669" y="38100"/>
                    </a:cubicBezTo>
                    <a:cubicBezTo>
                      <a:pt x="269669" y="38100"/>
                      <a:pt x="269669" y="38100"/>
                      <a:pt x="269669" y="63067"/>
                    </a:cubicBezTo>
                    <a:cubicBezTo>
                      <a:pt x="273631" y="65695"/>
                      <a:pt x="276271" y="70951"/>
                      <a:pt x="276271" y="74894"/>
                    </a:cubicBezTo>
                    <a:cubicBezTo>
                      <a:pt x="276271" y="84092"/>
                      <a:pt x="268349" y="90662"/>
                      <a:pt x="260427" y="90662"/>
                    </a:cubicBezTo>
                    <a:cubicBezTo>
                      <a:pt x="251184" y="90662"/>
                      <a:pt x="244582" y="84092"/>
                      <a:pt x="244582" y="74894"/>
                    </a:cubicBezTo>
                    <a:cubicBezTo>
                      <a:pt x="244582" y="70951"/>
                      <a:pt x="245903" y="65695"/>
                      <a:pt x="249864" y="63067"/>
                    </a:cubicBezTo>
                    <a:cubicBezTo>
                      <a:pt x="249864" y="63067"/>
                      <a:pt x="249864" y="63067"/>
                      <a:pt x="249864" y="38100"/>
                    </a:cubicBezTo>
                    <a:cubicBezTo>
                      <a:pt x="249864" y="38100"/>
                      <a:pt x="249864" y="38100"/>
                      <a:pt x="231379" y="38100"/>
                    </a:cubicBezTo>
                    <a:cubicBezTo>
                      <a:pt x="231379" y="38100"/>
                      <a:pt x="231379" y="38100"/>
                      <a:pt x="231379" y="63067"/>
                    </a:cubicBezTo>
                    <a:cubicBezTo>
                      <a:pt x="234019" y="65695"/>
                      <a:pt x="236660" y="70951"/>
                      <a:pt x="236660" y="74894"/>
                    </a:cubicBezTo>
                    <a:cubicBezTo>
                      <a:pt x="236660" y="84092"/>
                      <a:pt x="230058" y="90662"/>
                      <a:pt x="220816" y="90662"/>
                    </a:cubicBezTo>
                    <a:cubicBezTo>
                      <a:pt x="212893" y="90662"/>
                      <a:pt x="204971" y="84092"/>
                      <a:pt x="204971" y="74894"/>
                    </a:cubicBezTo>
                    <a:cubicBezTo>
                      <a:pt x="204971" y="70951"/>
                      <a:pt x="207612" y="65695"/>
                      <a:pt x="210253" y="63067"/>
                    </a:cubicBezTo>
                    <a:cubicBezTo>
                      <a:pt x="210253" y="63067"/>
                      <a:pt x="210253" y="63067"/>
                      <a:pt x="210253" y="38100"/>
                    </a:cubicBezTo>
                    <a:cubicBezTo>
                      <a:pt x="210253" y="38100"/>
                      <a:pt x="210253" y="38100"/>
                      <a:pt x="191767" y="38100"/>
                    </a:cubicBezTo>
                    <a:cubicBezTo>
                      <a:pt x="191767" y="38100"/>
                      <a:pt x="191767" y="38100"/>
                      <a:pt x="191767" y="63067"/>
                    </a:cubicBezTo>
                    <a:cubicBezTo>
                      <a:pt x="195728" y="65695"/>
                      <a:pt x="198369" y="70951"/>
                      <a:pt x="198369" y="74894"/>
                    </a:cubicBezTo>
                    <a:cubicBezTo>
                      <a:pt x="198369" y="84092"/>
                      <a:pt x="190447" y="90662"/>
                      <a:pt x="182525" y="90662"/>
                    </a:cubicBezTo>
                    <a:cubicBezTo>
                      <a:pt x="173282" y="90662"/>
                      <a:pt x="166680" y="84092"/>
                      <a:pt x="166680" y="74894"/>
                    </a:cubicBezTo>
                    <a:cubicBezTo>
                      <a:pt x="166680" y="70951"/>
                      <a:pt x="168001" y="65695"/>
                      <a:pt x="171962" y="63067"/>
                    </a:cubicBezTo>
                    <a:cubicBezTo>
                      <a:pt x="171962" y="63067"/>
                      <a:pt x="171962" y="63067"/>
                      <a:pt x="171962" y="38100"/>
                    </a:cubicBezTo>
                    <a:cubicBezTo>
                      <a:pt x="171962" y="38100"/>
                      <a:pt x="171962" y="38100"/>
                      <a:pt x="153476" y="38100"/>
                    </a:cubicBezTo>
                    <a:cubicBezTo>
                      <a:pt x="153476" y="38100"/>
                      <a:pt x="153476" y="38100"/>
                      <a:pt x="153476" y="63067"/>
                    </a:cubicBezTo>
                    <a:cubicBezTo>
                      <a:pt x="157438" y="65695"/>
                      <a:pt x="158758" y="70951"/>
                      <a:pt x="158758" y="74894"/>
                    </a:cubicBezTo>
                    <a:cubicBezTo>
                      <a:pt x="158758" y="84092"/>
                      <a:pt x="152156" y="90662"/>
                      <a:pt x="142913" y="90662"/>
                    </a:cubicBezTo>
                    <a:cubicBezTo>
                      <a:pt x="134991" y="90662"/>
                      <a:pt x="127069" y="84092"/>
                      <a:pt x="127069" y="74894"/>
                    </a:cubicBezTo>
                    <a:cubicBezTo>
                      <a:pt x="127069" y="70951"/>
                      <a:pt x="129710" y="65695"/>
                      <a:pt x="133671" y="63067"/>
                    </a:cubicBezTo>
                    <a:cubicBezTo>
                      <a:pt x="133671" y="63067"/>
                      <a:pt x="133671" y="63067"/>
                      <a:pt x="133671" y="38100"/>
                    </a:cubicBezTo>
                    <a:cubicBezTo>
                      <a:pt x="133671" y="38100"/>
                      <a:pt x="133671" y="38100"/>
                      <a:pt x="115186" y="38100"/>
                    </a:cubicBezTo>
                    <a:cubicBezTo>
                      <a:pt x="115186" y="38100"/>
                      <a:pt x="115186" y="38100"/>
                      <a:pt x="115186" y="63067"/>
                    </a:cubicBezTo>
                    <a:cubicBezTo>
                      <a:pt x="117826" y="65695"/>
                      <a:pt x="120467" y="70951"/>
                      <a:pt x="120467" y="74894"/>
                    </a:cubicBezTo>
                    <a:cubicBezTo>
                      <a:pt x="120467" y="84092"/>
                      <a:pt x="112545" y="90662"/>
                      <a:pt x="104623" y="90662"/>
                    </a:cubicBezTo>
                    <a:cubicBezTo>
                      <a:pt x="95380" y="90662"/>
                      <a:pt x="88778" y="84092"/>
                      <a:pt x="88778" y="74894"/>
                    </a:cubicBezTo>
                    <a:cubicBezTo>
                      <a:pt x="88778" y="70951"/>
                      <a:pt x="91419" y="65695"/>
                      <a:pt x="94060" y="63067"/>
                    </a:cubicBezTo>
                    <a:cubicBezTo>
                      <a:pt x="94060" y="63067"/>
                      <a:pt x="94060" y="63067"/>
                      <a:pt x="94060" y="38100"/>
                    </a:cubicBezTo>
                    <a:cubicBezTo>
                      <a:pt x="94060" y="38100"/>
                      <a:pt x="94060" y="38100"/>
                      <a:pt x="75574" y="38100"/>
                    </a:cubicBezTo>
                    <a:cubicBezTo>
                      <a:pt x="75574" y="38100"/>
                      <a:pt x="75574" y="38100"/>
                      <a:pt x="75574" y="63067"/>
                    </a:cubicBezTo>
                    <a:cubicBezTo>
                      <a:pt x="79535" y="65695"/>
                      <a:pt x="80856" y="70951"/>
                      <a:pt x="80856" y="74894"/>
                    </a:cubicBezTo>
                    <a:cubicBezTo>
                      <a:pt x="80856" y="84092"/>
                      <a:pt x="74254" y="90662"/>
                      <a:pt x="65011" y="90662"/>
                    </a:cubicBezTo>
                    <a:cubicBezTo>
                      <a:pt x="57089" y="90662"/>
                      <a:pt x="49167" y="84092"/>
                      <a:pt x="49167" y="74894"/>
                    </a:cubicBezTo>
                    <a:cubicBezTo>
                      <a:pt x="49167" y="70951"/>
                      <a:pt x="51808" y="65695"/>
                      <a:pt x="55769" y="63067"/>
                    </a:cubicBezTo>
                    <a:cubicBezTo>
                      <a:pt x="55769" y="63067"/>
                      <a:pt x="55769" y="63067"/>
                      <a:pt x="55769" y="38100"/>
                    </a:cubicBezTo>
                    <a:cubicBezTo>
                      <a:pt x="55769" y="38100"/>
                      <a:pt x="55769" y="38100"/>
                      <a:pt x="49167" y="38100"/>
                    </a:cubicBezTo>
                    <a:close/>
                    <a:moveTo>
                      <a:pt x="65315" y="4763"/>
                    </a:moveTo>
                    <a:cubicBezTo>
                      <a:pt x="63047" y="4763"/>
                      <a:pt x="61913" y="7437"/>
                      <a:pt x="61913" y="10110"/>
                    </a:cubicBezTo>
                    <a:lnTo>
                      <a:pt x="61913" y="75616"/>
                    </a:lnTo>
                    <a:cubicBezTo>
                      <a:pt x="61913" y="79626"/>
                      <a:pt x="63047" y="80963"/>
                      <a:pt x="65315" y="80963"/>
                    </a:cubicBezTo>
                    <a:cubicBezTo>
                      <a:pt x="68717" y="80963"/>
                      <a:pt x="69851" y="79626"/>
                      <a:pt x="69851" y="75616"/>
                    </a:cubicBezTo>
                    <a:cubicBezTo>
                      <a:pt x="69851" y="75616"/>
                      <a:pt x="69851" y="75616"/>
                      <a:pt x="69851" y="10110"/>
                    </a:cubicBezTo>
                    <a:cubicBezTo>
                      <a:pt x="69851" y="7437"/>
                      <a:pt x="68717" y="4763"/>
                      <a:pt x="65315" y="4763"/>
                    </a:cubicBezTo>
                    <a:close/>
                    <a:moveTo>
                      <a:pt x="104776" y="4763"/>
                    </a:moveTo>
                    <a:cubicBezTo>
                      <a:pt x="102394" y="4763"/>
                      <a:pt x="100013" y="7437"/>
                      <a:pt x="100013" y="10110"/>
                    </a:cubicBezTo>
                    <a:lnTo>
                      <a:pt x="100013" y="75616"/>
                    </a:lnTo>
                    <a:cubicBezTo>
                      <a:pt x="100013" y="79626"/>
                      <a:pt x="102394" y="80963"/>
                      <a:pt x="104776" y="80963"/>
                    </a:cubicBezTo>
                    <a:cubicBezTo>
                      <a:pt x="107157" y="80963"/>
                      <a:pt x="109538" y="79626"/>
                      <a:pt x="109538" y="75616"/>
                    </a:cubicBezTo>
                    <a:cubicBezTo>
                      <a:pt x="109538" y="75616"/>
                      <a:pt x="109538" y="75616"/>
                      <a:pt x="109538" y="10110"/>
                    </a:cubicBezTo>
                    <a:cubicBezTo>
                      <a:pt x="109538" y="7437"/>
                      <a:pt x="107157" y="4763"/>
                      <a:pt x="104776" y="4763"/>
                    </a:cubicBezTo>
                    <a:close/>
                    <a:moveTo>
                      <a:pt x="142876" y="4763"/>
                    </a:moveTo>
                    <a:cubicBezTo>
                      <a:pt x="140494" y="4763"/>
                      <a:pt x="138113" y="7437"/>
                      <a:pt x="138113" y="10110"/>
                    </a:cubicBezTo>
                    <a:lnTo>
                      <a:pt x="138113" y="75616"/>
                    </a:lnTo>
                    <a:cubicBezTo>
                      <a:pt x="138113" y="79626"/>
                      <a:pt x="140494" y="80963"/>
                      <a:pt x="142876" y="80963"/>
                    </a:cubicBezTo>
                    <a:cubicBezTo>
                      <a:pt x="145257" y="80963"/>
                      <a:pt x="147638" y="79626"/>
                      <a:pt x="147638" y="75616"/>
                    </a:cubicBezTo>
                    <a:cubicBezTo>
                      <a:pt x="147638" y="75616"/>
                      <a:pt x="147638" y="75616"/>
                      <a:pt x="147638" y="10110"/>
                    </a:cubicBezTo>
                    <a:cubicBezTo>
                      <a:pt x="147638" y="7437"/>
                      <a:pt x="145257" y="4763"/>
                      <a:pt x="142876" y="4763"/>
                    </a:cubicBezTo>
                    <a:close/>
                    <a:moveTo>
                      <a:pt x="182563" y="4763"/>
                    </a:moveTo>
                    <a:cubicBezTo>
                      <a:pt x="180181" y="4763"/>
                      <a:pt x="177800" y="7437"/>
                      <a:pt x="177800" y="10110"/>
                    </a:cubicBezTo>
                    <a:lnTo>
                      <a:pt x="177800" y="75616"/>
                    </a:lnTo>
                    <a:cubicBezTo>
                      <a:pt x="177800" y="79626"/>
                      <a:pt x="180181" y="80963"/>
                      <a:pt x="182563" y="80963"/>
                    </a:cubicBezTo>
                    <a:cubicBezTo>
                      <a:pt x="184944" y="80963"/>
                      <a:pt x="187325" y="79626"/>
                      <a:pt x="187325" y="75616"/>
                    </a:cubicBezTo>
                    <a:cubicBezTo>
                      <a:pt x="187325" y="75616"/>
                      <a:pt x="187325" y="75616"/>
                      <a:pt x="187325" y="10110"/>
                    </a:cubicBezTo>
                    <a:cubicBezTo>
                      <a:pt x="187325" y="7437"/>
                      <a:pt x="184944" y="4763"/>
                      <a:pt x="182563" y="4763"/>
                    </a:cubicBezTo>
                    <a:close/>
                    <a:moveTo>
                      <a:pt x="220663" y="4763"/>
                    </a:moveTo>
                    <a:cubicBezTo>
                      <a:pt x="218281" y="4763"/>
                      <a:pt x="215900" y="7437"/>
                      <a:pt x="215900" y="10110"/>
                    </a:cubicBezTo>
                    <a:lnTo>
                      <a:pt x="215900" y="75616"/>
                    </a:lnTo>
                    <a:cubicBezTo>
                      <a:pt x="215900" y="79626"/>
                      <a:pt x="218281" y="80963"/>
                      <a:pt x="220663" y="80963"/>
                    </a:cubicBezTo>
                    <a:cubicBezTo>
                      <a:pt x="223044" y="80963"/>
                      <a:pt x="225425" y="79626"/>
                      <a:pt x="225425" y="75616"/>
                    </a:cubicBezTo>
                    <a:cubicBezTo>
                      <a:pt x="225425" y="75616"/>
                      <a:pt x="225425" y="75616"/>
                      <a:pt x="225425" y="10110"/>
                    </a:cubicBezTo>
                    <a:cubicBezTo>
                      <a:pt x="225425" y="7437"/>
                      <a:pt x="223044" y="4763"/>
                      <a:pt x="220663" y="4763"/>
                    </a:cubicBezTo>
                    <a:close/>
                    <a:moveTo>
                      <a:pt x="260124" y="4763"/>
                    </a:moveTo>
                    <a:cubicBezTo>
                      <a:pt x="256722" y="4763"/>
                      <a:pt x="255588" y="7437"/>
                      <a:pt x="255588" y="10110"/>
                    </a:cubicBezTo>
                    <a:lnTo>
                      <a:pt x="255588" y="75616"/>
                    </a:lnTo>
                    <a:cubicBezTo>
                      <a:pt x="255588" y="79626"/>
                      <a:pt x="256722" y="80963"/>
                      <a:pt x="260124" y="80963"/>
                    </a:cubicBezTo>
                    <a:cubicBezTo>
                      <a:pt x="262392" y="80963"/>
                      <a:pt x="263526" y="79626"/>
                      <a:pt x="263526" y="75616"/>
                    </a:cubicBezTo>
                    <a:cubicBezTo>
                      <a:pt x="263526" y="75616"/>
                      <a:pt x="263526" y="75616"/>
                      <a:pt x="263526" y="10110"/>
                    </a:cubicBezTo>
                    <a:cubicBezTo>
                      <a:pt x="263526" y="7437"/>
                      <a:pt x="262392" y="4763"/>
                      <a:pt x="260124" y="4763"/>
                    </a:cubicBezTo>
                    <a:close/>
                    <a:moveTo>
                      <a:pt x="64823" y="0"/>
                    </a:moveTo>
                    <a:cubicBezTo>
                      <a:pt x="71438" y="0"/>
                      <a:pt x="75406" y="3944"/>
                      <a:pt x="75406" y="10517"/>
                    </a:cubicBezTo>
                    <a:cubicBezTo>
                      <a:pt x="75406" y="10517"/>
                      <a:pt x="75406" y="10517"/>
                      <a:pt x="75406" y="14461"/>
                    </a:cubicBezTo>
                    <a:cubicBezTo>
                      <a:pt x="75406" y="14461"/>
                      <a:pt x="75406" y="14461"/>
                      <a:pt x="93927" y="14461"/>
                    </a:cubicBezTo>
                    <a:cubicBezTo>
                      <a:pt x="93927" y="14461"/>
                      <a:pt x="93927" y="14461"/>
                      <a:pt x="93927" y="10517"/>
                    </a:cubicBezTo>
                    <a:cubicBezTo>
                      <a:pt x="93927" y="3944"/>
                      <a:pt x="99219" y="0"/>
                      <a:pt x="104511" y="0"/>
                    </a:cubicBezTo>
                    <a:cubicBezTo>
                      <a:pt x="109802" y="0"/>
                      <a:pt x="115094" y="3944"/>
                      <a:pt x="115094" y="10517"/>
                    </a:cubicBezTo>
                    <a:cubicBezTo>
                      <a:pt x="115094" y="10517"/>
                      <a:pt x="115094" y="10517"/>
                      <a:pt x="115094" y="14461"/>
                    </a:cubicBezTo>
                    <a:cubicBezTo>
                      <a:pt x="115094" y="14461"/>
                      <a:pt x="115094" y="14461"/>
                      <a:pt x="133615" y="14461"/>
                    </a:cubicBezTo>
                    <a:cubicBezTo>
                      <a:pt x="133615" y="14461"/>
                      <a:pt x="133615" y="14461"/>
                      <a:pt x="133615" y="10517"/>
                    </a:cubicBezTo>
                    <a:cubicBezTo>
                      <a:pt x="133615" y="3944"/>
                      <a:pt x="137584" y="0"/>
                      <a:pt x="142875" y="0"/>
                    </a:cubicBezTo>
                    <a:cubicBezTo>
                      <a:pt x="149490" y="0"/>
                      <a:pt x="153459" y="3944"/>
                      <a:pt x="153459" y="10517"/>
                    </a:cubicBezTo>
                    <a:cubicBezTo>
                      <a:pt x="153459" y="10517"/>
                      <a:pt x="153459" y="10517"/>
                      <a:pt x="153459" y="14461"/>
                    </a:cubicBezTo>
                    <a:cubicBezTo>
                      <a:pt x="153459" y="14461"/>
                      <a:pt x="153459" y="14461"/>
                      <a:pt x="171980" y="14461"/>
                    </a:cubicBezTo>
                    <a:cubicBezTo>
                      <a:pt x="171980" y="14461"/>
                      <a:pt x="171980" y="14461"/>
                      <a:pt x="171980" y="10517"/>
                    </a:cubicBezTo>
                    <a:cubicBezTo>
                      <a:pt x="171980" y="3944"/>
                      <a:pt x="175948" y="0"/>
                      <a:pt x="182563" y="0"/>
                    </a:cubicBezTo>
                    <a:cubicBezTo>
                      <a:pt x="187855" y="0"/>
                      <a:pt x="191823" y="3944"/>
                      <a:pt x="191823" y="10517"/>
                    </a:cubicBezTo>
                    <a:cubicBezTo>
                      <a:pt x="191823" y="10517"/>
                      <a:pt x="191823" y="10517"/>
                      <a:pt x="191823" y="14461"/>
                    </a:cubicBezTo>
                    <a:cubicBezTo>
                      <a:pt x="191823" y="14461"/>
                      <a:pt x="191823" y="14461"/>
                      <a:pt x="210344" y="14461"/>
                    </a:cubicBezTo>
                    <a:cubicBezTo>
                      <a:pt x="210344" y="14461"/>
                      <a:pt x="210344" y="14461"/>
                      <a:pt x="210344" y="10517"/>
                    </a:cubicBezTo>
                    <a:cubicBezTo>
                      <a:pt x="210344" y="3944"/>
                      <a:pt x="215636" y="0"/>
                      <a:pt x="220927" y="0"/>
                    </a:cubicBezTo>
                    <a:cubicBezTo>
                      <a:pt x="226219" y="0"/>
                      <a:pt x="231511" y="3944"/>
                      <a:pt x="231511" y="10517"/>
                    </a:cubicBezTo>
                    <a:cubicBezTo>
                      <a:pt x="231511" y="10517"/>
                      <a:pt x="231511" y="10517"/>
                      <a:pt x="231511" y="14461"/>
                    </a:cubicBezTo>
                    <a:cubicBezTo>
                      <a:pt x="231511" y="14461"/>
                      <a:pt x="231511" y="14461"/>
                      <a:pt x="250032" y="14461"/>
                    </a:cubicBezTo>
                    <a:cubicBezTo>
                      <a:pt x="250032" y="14461"/>
                      <a:pt x="250032" y="14461"/>
                      <a:pt x="250032" y="10517"/>
                    </a:cubicBezTo>
                    <a:cubicBezTo>
                      <a:pt x="250032" y="3944"/>
                      <a:pt x="254000" y="0"/>
                      <a:pt x="260615" y="0"/>
                    </a:cubicBezTo>
                    <a:cubicBezTo>
                      <a:pt x="265907" y="0"/>
                      <a:pt x="269875" y="3944"/>
                      <a:pt x="269875" y="10517"/>
                    </a:cubicBezTo>
                    <a:cubicBezTo>
                      <a:pt x="269875" y="10517"/>
                      <a:pt x="269875" y="10517"/>
                      <a:pt x="269875" y="14461"/>
                    </a:cubicBezTo>
                    <a:cubicBezTo>
                      <a:pt x="269875" y="14461"/>
                      <a:pt x="269875" y="14461"/>
                      <a:pt x="276490" y="14461"/>
                    </a:cubicBezTo>
                    <a:cubicBezTo>
                      <a:pt x="302948" y="14461"/>
                      <a:pt x="325438" y="35496"/>
                      <a:pt x="325438" y="61789"/>
                    </a:cubicBezTo>
                    <a:cubicBezTo>
                      <a:pt x="325438" y="61789"/>
                      <a:pt x="325438" y="61789"/>
                      <a:pt x="325438" y="289223"/>
                    </a:cubicBezTo>
                    <a:cubicBezTo>
                      <a:pt x="325438" y="315516"/>
                      <a:pt x="302948" y="336550"/>
                      <a:pt x="276490" y="336550"/>
                    </a:cubicBezTo>
                    <a:cubicBezTo>
                      <a:pt x="276490" y="336550"/>
                      <a:pt x="276490" y="336550"/>
                      <a:pt x="48948" y="336550"/>
                    </a:cubicBezTo>
                    <a:cubicBezTo>
                      <a:pt x="22490" y="336550"/>
                      <a:pt x="0" y="315516"/>
                      <a:pt x="0" y="289223"/>
                    </a:cubicBezTo>
                    <a:cubicBezTo>
                      <a:pt x="0" y="289223"/>
                      <a:pt x="0" y="289223"/>
                      <a:pt x="0" y="61789"/>
                    </a:cubicBezTo>
                    <a:cubicBezTo>
                      <a:pt x="0" y="35496"/>
                      <a:pt x="22490" y="14461"/>
                      <a:pt x="48948" y="14461"/>
                    </a:cubicBezTo>
                    <a:cubicBezTo>
                      <a:pt x="48948" y="14461"/>
                      <a:pt x="48948" y="14461"/>
                      <a:pt x="55563" y="14461"/>
                    </a:cubicBezTo>
                    <a:cubicBezTo>
                      <a:pt x="55563" y="14461"/>
                      <a:pt x="55563" y="14461"/>
                      <a:pt x="55563" y="10517"/>
                    </a:cubicBezTo>
                    <a:cubicBezTo>
                      <a:pt x="55563" y="3944"/>
                      <a:pt x="59531" y="0"/>
                      <a:pt x="64823" y="0"/>
                    </a:cubicBezTo>
                    <a:close/>
                  </a:path>
                </a:pathLst>
              </a:custGeom>
              <a:solidFill>
                <a:srgbClr val="1C50A2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文本框 27"/>
            <p:cNvSpPr txBox="1"/>
            <p:nvPr/>
          </p:nvSpPr>
          <p:spPr>
            <a:xfrm>
              <a:off x="6669040" y="4756945"/>
              <a:ext cx="1742936" cy="22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时间：</a:t>
              </a:r>
            </a:p>
          </p:txBody>
        </p:sp>
      </p:grpSp>
      <p:sp>
        <p:nvSpPr>
          <p:cNvPr id="45" name="TextBox 1"/>
          <p:cNvSpPr txBox="1"/>
          <p:nvPr/>
        </p:nvSpPr>
        <p:spPr>
          <a:xfrm>
            <a:off x="813572" y="2437426"/>
            <a:ext cx="8013494" cy="101563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总结计划商务</a:t>
            </a:r>
            <a:r>
              <a:rPr lang="en-US" altLang="zh-CN" sz="60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60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46" name="矩形 45"/>
          <p:cNvSpPr/>
          <p:nvPr/>
        </p:nvSpPr>
        <p:spPr>
          <a:xfrm>
            <a:off x="816767" y="3359906"/>
            <a:ext cx="6853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1C50A2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点击修改标题</a:t>
            </a:r>
            <a:r>
              <a:rPr lang="en-US" altLang="zh-CN" sz="1400" dirty="0">
                <a:solidFill>
                  <a:srgbClr val="1C50A2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DOLOR SIT AMET, CONSECTETUR ADIPISICING ELIT</a:t>
            </a:r>
            <a:endParaRPr lang="zh-CN" altLang="en-US" sz="1400" dirty="0">
              <a:solidFill>
                <a:srgbClr val="1C50A2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60300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总结计划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095109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毕业答辩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302333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企业宣传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567713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公司介绍</a:t>
            </a:r>
          </a:p>
        </p:txBody>
      </p:sp>
      <p:cxnSp>
        <p:nvCxnSpPr>
          <p:cNvPr id="51" name="直接连接符 50"/>
          <p:cNvCxnSpPr/>
          <p:nvPr/>
        </p:nvCxnSpPr>
        <p:spPr>
          <a:xfrm>
            <a:off x="2027930" y="3749027"/>
            <a:ext cx="0" cy="247707"/>
          </a:xfrm>
          <a:prstGeom prst="line">
            <a:avLst/>
          </a:prstGeom>
          <a:ln w="28575">
            <a:solidFill>
              <a:srgbClr val="028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3267313" y="3749027"/>
            <a:ext cx="0" cy="247707"/>
          </a:xfrm>
          <a:prstGeom prst="line">
            <a:avLst/>
          </a:prstGeom>
          <a:ln w="28575">
            <a:solidFill>
              <a:srgbClr val="028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4506696" y="3749027"/>
            <a:ext cx="0" cy="247707"/>
          </a:xfrm>
          <a:prstGeom prst="line">
            <a:avLst/>
          </a:prstGeom>
          <a:ln w="28575">
            <a:solidFill>
              <a:srgbClr val="028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859351" y="569639"/>
            <a:ext cx="3584931" cy="318344"/>
            <a:chOff x="645964" y="1712340"/>
            <a:chExt cx="3584931" cy="318344"/>
          </a:xfrm>
        </p:grpSpPr>
        <p:sp>
          <p:nvSpPr>
            <p:cNvPr id="54" name="文本框 53"/>
            <p:cNvSpPr txBox="1"/>
            <p:nvPr/>
          </p:nvSpPr>
          <p:spPr>
            <a:xfrm>
              <a:off x="645964" y="1722907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总结计划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527461" y="172233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毕业答辩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416245" y="172233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企业宣传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084" y="1712340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公司介绍</a:t>
              </a: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1527461" y="1804795"/>
              <a:ext cx="0" cy="144000"/>
            </a:xfrm>
            <a:prstGeom prst="line">
              <a:avLst/>
            </a:prstGeom>
            <a:ln w="19050">
              <a:solidFill>
                <a:srgbClr val="028F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2430272" y="1804795"/>
              <a:ext cx="0" cy="144000"/>
            </a:xfrm>
            <a:prstGeom prst="line">
              <a:avLst/>
            </a:prstGeom>
            <a:ln w="19050">
              <a:solidFill>
                <a:srgbClr val="028F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3333083" y="1804795"/>
              <a:ext cx="0" cy="144000"/>
            </a:xfrm>
            <a:prstGeom prst="line">
              <a:avLst/>
            </a:prstGeom>
            <a:ln w="19050">
              <a:solidFill>
                <a:srgbClr val="028F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ŝḷíḓe"/>
          <p:cNvSpPr/>
          <p:nvPr/>
        </p:nvSpPr>
        <p:spPr>
          <a:xfrm>
            <a:off x="517733" y="3523867"/>
            <a:ext cx="2915600" cy="862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r>
              <a:rPr lang="de-DE" altLang="zh-CN" b="1" dirty="0">
                <a:solidFill>
                  <a:prstClr val="black"/>
                </a:solidFill>
                <a:sym typeface="Calibri" panose="020F0502020204030204"/>
              </a:rPr>
              <a:t>PPT</a:t>
            </a:r>
            <a:r>
              <a:rPr lang="zh-CN" altLang="en-US" b="1" dirty="0">
                <a:solidFill>
                  <a:prstClr val="black"/>
                </a:solidFill>
                <a:sym typeface="Calibri" panose="020F0502020204030204"/>
              </a:rPr>
              <a:t>标题文档</a:t>
            </a:r>
            <a:endParaRPr lang="de-DE" altLang="zh-CN" b="1" dirty="0">
              <a:solidFill>
                <a:prstClr val="black"/>
              </a:solidFill>
              <a:sym typeface="Calibri" panose="020F0502020204030204"/>
            </a:endParaRPr>
          </a:p>
        </p:txBody>
      </p:sp>
      <p:sp>
        <p:nvSpPr>
          <p:cNvPr id="6" name="ïṣḻíḋè"/>
          <p:cNvSpPr/>
          <p:nvPr/>
        </p:nvSpPr>
        <p:spPr>
          <a:xfrm>
            <a:off x="2701983" y="2543164"/>
            <a:ext cx="2823943" cy="282394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7" name="iśļíde"/>
          <p:cNvGrpSpPr/>
          <p:nvPr/>
        </p:nvGrpSpPr>
        <p:grpSpPr>
          <a:xfrm>
            <a:off x="7277234" y="2127859"/>
            <a:ext cx="865884" cy="865884"/>
            <a:chOff x="1363763" y="1653267"/>
            <a:chExt cx="489858" cy="489858"/>
          </a:xfrm>
        </p:grpSpPr>
        <p:sp>
          <p:nvSpPr>
            <p:cNvPr id="8" name="îŝľïḓe"/>
            <p:cNvSpPr/>
            <p:nvPr/>
          </p:nvSpPr>
          <p:spPr>
            <a:xfrm>
              <a:off x="1363763" y="1653267"/>
              <a:ext cx="489858" cy="48985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iSļiḋè"/>
            <p:cNvSpPr/>
            <p:nvPr/>
          </p:nvSpPr>
          <p:spPr bwMode="auto">
            <a:xfrm>
              <a:off x="1518705" y="1804342"/>
              <a:ext cx="179973" cy="179973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iśļíde"/>
          <p:cNvGrpSpPr/>
          <p:nvPr/>
        </p:nvGrpSpPr>
        <p:grpSpPr>
          <a:xfrm>
            <a:off x="7277234" y="3520519"/>
            <a:ext cx="865884" cy="865884"/>
            <a:chOff x="1363763" y="1653267"/>
            <a:chExt cx="489858" cy="489858"/>
          </a:xfrm>
        </p:grpSpPr>
        <p:sp>
          <p:nvSpPr>
            <p:cNvPr id="11" name="îŝľïḓe"/>
            <p:cNvSpPr/>
            <p:nvPr/>
          </p:nvSpPr>
          <p:spPr>
            <a:xfrm>
              <a:off x="1363763" y="1653267"/>
              <a:ext cx="489858" cy="48985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iSļiḋè"/>
            <p:cNvSpPr/>
            <p:nvPr/>
          </p:nvSpPr>
          <p:spPr bwMode="auto">
            <a:xfrm>
              <a:off x="1518705" y="1804342"/>
              <a:ext cx="179973" cy="179973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iśļíde"/>
          <p:cNvGrpSpPr/>
          <p:nvPr/>
        </p:nvGrpSpPr>
        <p:grpSpPr>
          <a:xfrm>
            <a:off x="7277234" y="4913179"/>
            <a:ext cx="865884" cy="865884"/>
            <a:chOff x="1363763" y="1653267"/>
            <a:chExt cx="489858" cy="489858"/>
          </a:xfrm>
        </p:grpSpPr>
        <p:sp>
          <p:nvSpPr>
            <p:cNvPr id="14" name="îŝľïḓe"/>
            <p:cNvSpPr/>
            <p:nvPr/>
          </p:nvSpPr>
          <p:spPr>
            <a:xfrm>
              <a:off x="1363763" y="1653267"/>
              <a:ext cx="489858" cy="48985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iSļiḋè"/>
            <p:cNvSpPr/>
            <p:nvPr/>
          </p:nvSpPr>
          <p:spPr bwMode="auto">
            <a:xfrm>
              <a:off x="1518705" y="1804342"/>
              <a:ext cx="179973" cy="179973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365058" y="2133713"/>
            <a:ext cx="3011174" cy="3802750"/>
            <a:chOff x="8507726" y="1781570"/>
            <a:chExt cx="3011174" cy="3802750"/>
          </a:xfrm>
        </p:grpSpPr>
        <p:grpSp>
          <p:nvGrpSpPr>
            <p:cNvPr id="17" name="组合 16"/>
            <p:cNvGrpSpPr/>
            <p:nvPr/>
          </p:nvGrpSpPr>
          <p:grpSpPr>
            <a:xfrm>
              <a:off x="8507726" y="1781570"/>
              <a:ext cx="3011174" cy="1017430"/>
              <a:chOff x="8661000" y="1781570"/>
              <a:chExt cx="2295000" cy="1017430"/>
            </a:xfrm>
          </p:grpSpPr>
          <p:sp>
            <p:nvSpPr>
              <p:cNvPr id="24" name="Shape 1448"/>
              <p:cNvSpPr txBox="1"/>
              <p:nvPr/>
            </p:nvSpPr>
            <p:spPr>
              <a:xfrm>
                <a:off x="8661000" y="1781570"/>
                <a:ext cx="2295000" cy="3925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Autofit/>
              </a:bodyPr>
              <a:lstStyle/>
              <a:p>
                <a:pPr>
                  <a:buSzPct val="25000"/>
                </a:pPr>
                <a:r>
                  <a:rPr lang="de-DE" sz="2000" b="1" dirty="0">
                    <a:solidFill>
                      <a:prstClr val="black"/>
                    </a:solidFill>
                    <a:sym typeface="Calibri" panose="020F0502020204030204"/>
                  </a:rPr>
                  <a:t>PPT</a:t>
                </a:r>
                <a:r>
                  <a:rPr lang="zh-CN" altLang="en-US" sz="2000" b="1" dirty="0">
                    <a:solidFill>
                      <a:prstClr val="black"/>
                    </a:solidFill>
                    <a:sym typeface="Calibri" panose="020F0502020204030204"/>
                  </a:rPr>
                  <a:t>标题文档</a:t>
                </a:r>
                <a:endParaRPr lang="de-DE" sz="2000" b="1" dirty="0">
                  <a:solidFill>
                    <a:prstClr val="black"/>
                  </a:solidFill>
                  <a:sym typeface="Calibri" panose="020F0502020204030204"/>
                </a:endParaRPr>
              </a:p>
            </p:txBody>
          </p:sp>
          <p:sp>
            <p:nvSpPr>
              <p:cNvPr id="25" name="Shape 1450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200" dirty="0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8507726" y="3174230"/>
              <a:ext cx="3011174" cy="1017430"/>
              <a:chOff x="8661000" y="1781570"/>
              <a:chExt cx="2295000" cy="1017430"/>
            </a:xfrm>
          </p:grpSpPr>
          <p:sp>
            <p:nvSpPr>
              <p:cNvPr id="22" name="Shape 1448"/>
              <p:cNvSpPr txBox="1"/>
              <p:nvPr/>
            </p:nvSpPr>
            <p:spPr>
              <a:xfrm>
                <a:off x="8661000" y="1781570"/>
                <a:ext cx="2295000" cy="3925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Autofit/>
              </a:bodyPr>
              <a:lstStyle/>
              <a:p>
                <a:pPr>
                  <a:buSzPct val="25000"/>
                </a:pPr>
                <a:r>
                  <a:rPr lang="de-DE" sz="2000" b="1" dirty="0">
                    <a:solidFill>
                      <a:prstClr val="black"/>
                    </a:solidFill>
                    <a:sym typeface="Calibri" panose="020F0502020204030204"/>
                  </a:rPr>
                  <a:t>PPT</a:t>
                </a:r>
                <a:r>
                  <a:rPr lang="zh-CN" altLang="en-US" sz="2000" b="1" dirty="0">
                    <a:solidFill>
                      <a:prstClr val="black"/>
                    </a:solidFill>
                    <a:sym typeface="Calibri" panose="020F0502020204030204"/>
                  </a:rPr>
                  <a:t>标题文档</a:t>
                </a:r>
                <a:endParaRPr lang="de-DE" sz="2000" b="1" dirty="0">
                  <a:solidFill>
                    <a:prstClr val="black"/>
                  </a:solidFill>
                  <a:sym typeface="Calibri" panose="020F0502020204030204"/>
                </a:endParaRPr>
              </a:p>
            </p:txBody>
          </p:sp>
          <p:sp>
            <p:nvSpPr>
              <p:cNvPr id="23" name="Shape 1450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200" dirty="0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8507726" y="4566890"/>
              <a:ext cx="3011174" cy="1017430"/>
              <a:chOff x="8661000" y="1781570"/>
              <a:chExt cx="2295000" cy="1017430"/>
            </a:xfrm>
          </p:grpSpPr>
          <p:sp>
            <p:nvSpPr>
              <p:cNvPr id="20" name="Shape 1448"/>
              <p:cNvSpPr txBox="1"/>
              <p:nvPr/>
            </p:nvSpPr>
            <p:spPr>
              <a:xfrm>
                <a:off x="8661000" y="1781570"/>
                <a:ext cx="2295000" cy="3925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Autofit/>
              </a:bodyPr>
              <a:lstStyle/>
              <a:p>
                <a:pPr>
                  <a:buSzPct val="25000"/>
                </a:pPr>
                <a:r>
                  <a:rPr lang="de-DE" sz="2000" b="1" dirty="0">
                    <a:solidFill>
                      <a:prstClr val="black"/>
                    </a:solidFill>
                    <a:sym typeface="Calibri" panose="020F0502020204030204"/>
                  </a:rPr>
                  <a:t>PPT</a:t>
                </a:r>
                <a:r>
                  <a:rPr lang="zh-CN" altLang="en-US" sz="2000" b="1" dirty="0">
                    <a:solidFill>
                      <a:prstClr val="black"/>
                    </a:solidFill>
                    <a:sym typeface="Calibri" panose="020F0502020204030204"/>
                  </a:rPr>
                  <a:t>标题文档</a:t>
                </a:r>
                <a:endParaRPr lang="de-DE" sz="2000" b="1" dirty="0">
                  <a:solidFill>
                    <a:prstClr val="black"/>
                  </a:solidFill>
                  <a:sym typeface="Calibri" panose="020F0502020204030204"/>
                </a:endParaRPr>
              </a:p>
            </p:txBody>
          </p:sp>
          <p:sp>
            <p:nvSpPr>
              <p:cNvPr id="21" name="Shape 1450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200" dirty="0"/>
              </a:p>
            </p:txBody>
          </p:sp>
        </p:grpSp>
      </p:grpSp>
      <p:grpSp>
        <p:nvGrpSpPr>
          <p:cNvPr id="26" name="iśļíde"/>
          <p:cNvGrpSpPr/>
          <p:nvPr/>
        </p:nvGrpSpPr>
        <p:grpSpPr>
          <a:xfrm>
            <a:off x="5086654" y="3520519"/>
            <a:ext cx="865884" cy="865884"/>
            <a:chOff x="1363763" y="1653267"/>
            <a:chExt cx="489858" cy="489858"/>
          </a:xfrm>
        </p:grpSpPr>
        <p:sp>
          <p:nvSpPr>
            <p:cNvPr id="27" name="îŝľïḓe"/>
            <p:cNvSpPr/>
            <p:nvPr/>
          </p:nvSpPr>
          <p:spPr>
            <a:xfrm>
              <a:off x="1363763" y="1653267"/>
              <a:ext cx="489858" cy="489858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iSļiḋè"/>
            <p:cNvSpPr/>
            <p:nvPr/>
          </p:nvSpPr>
          <p:spPr bwMode="auto">
            <a:xfrm>
              <a:off x="1518705" y="1804342"/>
              <a:ext cx="179973" cy="179973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cxnSp>
        <p:nvCxnSpPr>
          <p:cNvPr id="29" name="连接符: 肘形 28"/>
          <p:cNvCxnSpPr>
            <a:stCxn id="27" idx="6"/>
            <a:endCxn id="8" idx="2"/>
          </p:cNvCxnSpPr>
          <p:nvPr/>
        </p:nvCxnSpPr>
        <p:spPr>
          <a:xfrm flipV="1">
            <a:off x="5952538" y="2560801"/>
            <a:ext cx="1324696" cy="1392660"/>
          </a:xfrm>
          <a:prstGeom prst="bentConnector3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连接符: 肘形 29"/>
          <p:cNvCxnSpPr>
            <a:stCxn id="27" idx="6"/>
            <a:endCxn id="14" idx="2"/>
          </p:cNvCxnSpPr>
          <p:nvPr/>
        </p:nvCxnSpPr>
        <p:spPr>
          <a:xfrm>
            <a:off x="5952538" y="3953461"/>
            <a:ext cx="1324696" cy="1392660"/>
          </a:xfrm>
          <a:prstGeom prst="bentConnector3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27" idx="6"/>
            <a:endCxn id="11" idx="2"/>
          </p:cNvCxnSpPr>
          <p:nvPr/>
        </p:nvCxnSpPr>
        <p:spPr>
          <a:xfrm>
            <a:off x="5952538" y="3953461"/>
            <a:ext cx="1324696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hape 1448"/>
          <p:cNvSpPr txBox="1"/>
          <p:nvPr/>
        </p:nvSpPr>
        <p:spPr>
          <a:xfrm>
            <a:off x="3015570" y="3248491"/>
            <a:ext cx="1849144" cy="3925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 anchorCtr="0">
            <a:noAutofit/>
          </a:bodyPr>
          <a:lstStyle/>
          <a:p>
            <a:pPr algn="ctr">
              <a:buSzPct val="25000"/>
            </a:pPr>
            <a:r>
              <a:rPr lang="de-DE" sz="2000" b="1" dirty="0">
                <a:solidFill>
                  <a:schemeClr val="bg1"/>
                </a:solidFill>
                <a:sym typeface="Calibri" panose="020F0502020204030204"/>
              </a:rPr>
              <a:t>PPT</a:t>
            </a:r>
            <a:r>
              <a:rPr lang="zh-CN" altLang="en-US" sz="2000" b="1" dirty="0">
                <a:solidFill>
                  <a:schemeClr val="bg1"/>
                </a:solidFill>
                <a:sym typeface="Calibri" panose="020F0502020204030204"/>
              </a:rPr>
              <a:t>标题文档</a:t>
            </a:r>
            <a:endParaRPr lang="de-DE" sz="2000" b="1" dirty="0">
              <a:solidFill>
                <a:schemeClr val="bg1"/>
              </a:solidFill>
              <a:sym typeface="Calibri" panose="020F0502020204030204"/>
            </a:endParaRPr>
          </a:p>
        </p:txBody>
      </p:sp>
      <p:sp>
        <p:nvSpPr>
          <p:cNvPr id="34" name="Shape 1450"/>
          <p:cNvSpPr txBox="1"/>
          <p:nvPr/>
        </p:nvSpPr>
        <p:spPr>
          <a:xfrm>
            <a:off x="3015570" y="3641003"/>
            <a:ext cx="1849144" cy="62491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6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50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3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65358" y="1981581"/>
            <a:ext cx="9944100" cy="3660296"/>
            <a:chOff x="660400" y="1536700"/>
            <a:chExt cx="10858500" cy="3996875"/>
          </a:xfrm>
        </p:grpSpPr>
        <p:grpSp>
          <p:nvGrpSpPr>
            <p:cNvPr id="5" name="íşľiḋé"/>
            <p:cNvGrpSpPr/>
            <p:nvPr/>
          </p:nvGrpSpPr>
          <p:grpSpPr>
            <a:xfrm>
              <a:off x="4026213" y="1536700"/>
              <a:ext cx="4139574" cy="3784600"/>
              <a:chOff x="1067142" y="1509486"/>
              <a:chExt cx="4513065" cy="4126063"/>
            </a:xfrm>
          </p:grpSpPr>
          <p:grpSp>
            <p:nvGrpSpPr>
              <p:cNvPr id="6" name="iŝ1ïdê"/>
              <p:cNvGrpSpPr/>
              <p:nvPr/>
            </p:nvGrpSpPr>
            <p:grpSpPr>
              <a:xfrm>
                <a:off x="1067142" y="1509486"/>
                <a:ext cx="4513065" cy="4126063"/>
                <a:chOff x="3302342" y="546212"/>
                <a:chExt cx="5843064" cy="5342011"/>
              </a:xfrm>
            </p:grpSpPr>
            <p:sp>
              <p:nvSpPr>
                <p:cNvPr id="12" name="íṥľîdé"/>
                <p:cNvSpPr/>
                <p:nvPr/>
              </p:nvSpPr>
              <p:spPr>
                <a:xfrm rot="18900000" flipH="1">
                  <a:off x="6593271" y="1987505"/>
                  <a:ext cx="2552135" cy="2552135"/>
                </a:xfrm>
                <a:prstGeom prst="teardrop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anchor="ctr"/>
                <a:lstStyle/>
                <a:p>
                  <a:pPr algn="ctr"/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" name="iṣ1îḋé"/>
                <p:cNvSpPr/>
                <p:nvPr/>
              </p:nvSpPr>
              <p:spPr>
                <a:xfrm rot="18900000" flipH="1">
                  <a:off x="6672493" y="827585"/>
                  <a:ext cx="1705474" cy="1705474"/>
                </a:xfrm>
                <a:prstGeom prst="teardrop">
                  <a:avLst/>
                </a:prstGeom>
                <a:solidFill>
                  <a:schemeClr val="bg1">
                    <a:lumMod val="85000"/>
                  </a:schemeClr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anchor="ctr"/>
                <a:lstStyle/>
                <a:p>
                  <a:pPr algn="ctr"/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" name="ïṧlidê"/>
                <p:cNvSpPr/>
                <p:nvPr/>
              </p:nvSpPr>
              <p:spPr>
                <a:xfrm rot="2700000">
                  <a:off x="4294345" y="1229609"/>
                  <a:ext cx="2237783" cy="2237783"/>
                </a:xfrm>
                <a:prstGeom prst="teardrop">
                  <a:avLst/>
                </a:prstGeom>
                <a:solidFill>
                  <a:srgbClr val="1C50A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anchor="ctr"/>
                <a:lstStyle/>
                <a:p>
                  <a:pPr algn="ctr"/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" name="ïSḷïḍê"/>
                <p:cNvSpPr/>
                <p:nvPr/>
              </p:nvSpPr>
              <p:spPr>
                <a:xfrm rot="2700000">
                  <a:off x="5254783" y="546212"/>
                  <a:ext cx="1285875" cy="1285875"/>
                </a:xfrm>
                <a:prstGeom prst="teardrop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anchor="ctr"/>
                <a:lstStyle/>
                <a:p>
                  <a:pPr algn="ctr"/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işļíḑé"/>
                <p:cNvSpPr/>
                <p:nvPr/>
              </p:nvSpPr>
              <p:spPr>
                <a:xfrm rot="2700000">
                  <a:off x="3302342" y="2718238"/>
                  <a:ext cx="3169985" cy="3169985"/>
                </a:xfrm>
                <a:prstGeom prst="teardrop">
                  <a:avLst/>
                </a:prstGeom>
                <a:solidFill>
                  <a:schemeClr val="bg1">
                    <a:lumMod val="85000"/>
                  </a:schemeClr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anchor="ctr"/>
                <a:lstStyle/>
                <a:p>
                  <a:pPr algn="ctr"/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" name="íṧ1idé"/>
              <p:cNvSpPr/>
              <p:nvPr/>
            </p:nvSpPr>
            <p:spPr bwMode="auto">
              <a:xfrm>
                <a:off x="2513991" y="2621812"/>
                <a:ext cx="424066" cy="358366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91440" tIns="45720" rIns="91440" bIns="45720"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îṥļiḋê"/>
              <p:cNvSpPr/>
              <p:nvPr/>
            </p:nvSpPr>
            <p:spPr bwMode="auto">
              <a:xfrm>
                <a:off x="2816012" y="1763668"/>
                <a:ext cx="511496" cy="432251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91440" tIns="45720" rIns="91440" bIns="45720"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íŝļiḋê"/>
              <p:cNvSpPr/>
              <p:nvPr/>
            </p:nvSpPr>
            <p:spPr bwMode="auto">
              <a:xfrm>
                <a:off x="4089576" y="2192590"/>
                <a:ext cx="456434" cy="385719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91440" tIns="45720" rIns="91440" bIns="45720"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iṥlïḓê"/>
              <p:cNvSpPr/>
              <p:nvPr/>
            </p:nvSpPr>
            <p:spPr bwMode="auto">
              <a:xfrm>
                <a:off x="1796641" y="3892058"/>
                <a:ext cx="1081612" cy="914040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lIns="91440" tIns="45720" rIns="91440" bIns="45720"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iṩ1îḑe"/>
              <p:cNvSpPr/>
              <p:nvPr/>
            </p:nvSpPr>
            <p:spPr bwMode="auto">
              <a:xfrm>
                <a:off x="4134802" y="3204305"/>
                <a:ext cx="824111" cy="696433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91440" tIns="45720" rIns="91440" bIns="45720"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8507726" y="2427155"/>
              <a:ext cx="3011174" cy="2410090"/>
              <a:chOff x="8507726" y="1781570"/>
              <a:chExt cx="3011174" cy="2410090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8507726" y="1781570"/>
                <a:ext cx="3011174" cy="1017430"/>
                <a:chOff x="8661000" y="1781570"/>
                <a:chExt cx="2295000" cy="1017430"/>
              </a:xfrm>
            </p:grpSpPr>
            <p:sp>
              <p:nvSpPr>
                <p:cNvPr id="22" name="Shape 1448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ctr" anchorCtr="0">
                  <a:normAutofit fontScale="92500" lnSpcReduction="10000"/>
                </a:bodyPr>
                <a:lstStyle/>
                <a:p>
                  <a:pPr>
                    <a:buSzPct val="25000"/>
                  </a:pPr>
                  <a:r>
                    <a:rPr lang="de-DE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PPT</a:t>
                  </a:r>
                  <a:r>
                    <a:rPr lang="zh-CN" altLang="en-US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标题文档</a:t>
                  </a:r>
                  <a:endParaRPr lang="de-DE" sz="2000" b="1" dirty="0">
                    <a:solidFill>
                      <a:prstClr val="black"/>
                    </a:solidFill>
                    <a:sym typeface="Calibri" panose="020F0502020204030204"/>
                  </a:endParaRPr>
                </a:p>
              </p:txBody>
            </p:sp>
            <p:sp>
              <p:nvSpPr>
                <p:cNvPr id="23" name="Shape 1450"/>
                <p:cNvSpPr txBox="1"/>
                <p:nvPr/>
              </p:nvSpPr>
              <p:spPr>
                <a:xfrm>
                  <a:off x="8661000" y="2174082"/>
                  <a:ext cx="2295000" cy="6249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200" dirty="0"/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8507726" y="3174230"/>
                <a:ext cx="3011174" cy="1017430"/>
                <a:chOff x="8661000" y="1781570"/>
                <a:chExt cx="2295000" cy="1017430"/>
              </a:xfrm>
            </p:grpSpPr>
            <p:sp>
              <p:nvSpPr>
                <p:cNvPr id="20" name="Shape 1448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ctr" anchorCtr="0">
                  <a:normAutofit fontScale="92500" lnSpcReduction="10000"/>
                </a:bodyPr>
                <a:lstStyle/>
                <a:p>
                  <a:pPr>
                    <a:buSzPct val="25000"/>
                  </a:pPr>
                  <a:r>
                    <a:rPr lang="de-DE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PPT</a:t>
                  </a:r>
                  <a:r>
                    <a:rPr lang="zh-CN" altLang="en-US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标题文档</a:t>
                  </a:r>
                  <a:endParaRPr lang="de-DE" sz="2000" b="1" dirty="0">
                    <a:solidFill>
                      <a:prstClr val="black"/>
                    </a:solidFill>
                    <a:sym typeface="Calibri" panose="020F0502020204030204"/>
                  </a:endParaRPr>
                </a:p>
              </p:txBody>
            </p:sp>
            <p:sp>
              <p:nvSpPr>
                <p:cNvPr id="21" name="Shape 1450"/>
                <p:cNvSpPr txBox="1"/>
                <p:nvPr/>
              </p:nvSpPr>
              <p:spPr>
                <a:xfrm>
                  <a:off x="8661000" y="2174082"/>
                  <a:ext cx="2295000" cy="6249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200" dirty="0"/>
                </a:p>
              </p:txBody>
            </p:sp>
          </p:grpSp>
        </p:grpSp>
        <p:grpSp>
          <p:nvGrpSpPr>
            <p:cNvPr id="24" name="组合 23"/>
            <p:cNvGrpSpPr/>
            <p:nvPr/>
          </p:nvGrpSpPr>
          <p:grpSpPr>
            <a:xfrm>
              <a:off x="660400" y="1730825"/>
              <a:ext cx="3011174" cy="3802750"/>
              <a:chOff x="8507726" y="1781570"/>
              <a:chExt cx="3011174" cy="3802750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8507726" y="1781570"/>
                <a:ext cx="3011174" cy="1017430"/>
                <a:chOff x="8661000" y="1781570"/>
                <a:chExt cx="2295000" cy="1017430"/>
              </a:xfrm>
            </p:grpSpPr>
            <p:sp>
              <p:nvSpPr>
                <p:cNvPr id="32" name="Shape 1448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ctr" anchorCtr="0">
                  <a:normAutofit fontScale="92500" lnSpcReduction="10000"/>
                </a:bodyPr>
                <a:lstStyle/>
                <a:p>
                  <a:pPr>
                    <a:buSzPct val="25000"/>
                  </a:pPr>
                  <a:r>
                    <a:rPr lang="de-DE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PPT</a:t>
                  </a:r>
                  <a:r>
                    <a:rPr lang="zh-CN" altLang="en-US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标题文档</a:t>
                  </a:r>
                  <a:endParaRPr lang="de-DE" sz="2000" b="1" dirty="0">
                    <a:solidFill>
                      <a:prstClr val="black"/>
                    </a:solidFill>
                    <a:sym typeface="Calibri" panose="020F0502020204030204"/>
                  </a:endParaRPr>
                </a:p>
              </p:txBody>
            </p:sp>
            <p:sp>
              <p:nvSpPr>
                <p:cNvPr id="33" name="Shape 1450"/>
                <p:cNvSpPr txBox="1"/>
                <p:nvPr/>
              </p:nvSpPr>
              <p:spPr>
                <a:xfrm>
                  <a:off x="8661000" y="2174082"/>
                  <a:ext cx="2295000" cy="6249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200" dirty="0"/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8507726" y="3174230"/>
                <a:ext cx="3011174" cy="1017430"/>
                <a:chOff x="8661000" y="1781570"/>
                <a:chExt cx="2295000" cy="1017430"/>
              </a:xfrm>
            </p:grpSpPr>
            <p:sp>
              <p:nvSpPr>
                <p:cNvPr id="30" name="Shape 1448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solidFill>
                  <a:srgbClr val="1C50A2"/>
                </a:solidFill>
                <a:ln>
                  <a:noFill/>
                </a:ln>
              </p:spPr>
              <p:txBody>
                <a:bodyPr wrap="none" lIns="91440" tIns="45720" rIns="91440" bIns="45720" anchor="ctr" anchorCtr="0">
                  <a:normAutofit fontScale="92500" lnSpcReduction="10000"/>
                </a:bodyPr>
                <a:lstStyle/>
                <a:p>
                  <a:pPr>
                    <a:buSzPct val="25000"/>
                  </a:pPr>
                  <a:r>
                    <a:rPr lang="de-DE" sz="2000" b="1" dirty="0">
                      <a:solidFill>
                        <a:prstClr val="white"/>
                      </a:solidFill>
                      <a:sym typeface="Calibri" panose="020F0502020204030204"/>
                    </a:rPr>
                    <a:t>PPT</a:t>
                  </a:r>
                  <a:r>
                    <a:rPr lang="zh-CN" altLang="en-US" sz="2000" b="1" dirty="0">
                      <a:solidFill>
                        <a:prstClr val="white"/>
                      </a:solidFill>
                      <a:sym typeface="Calibri" panose="020F0502020204030204"/>
                    </a:rPr>
                    <a:t>标题文档</a:t>
                  </a:r>
                  <a:endParaRPr lang="de-DE" sz="2000" b="1" dirty="0">
                    <a:solidFill>
                      <a:prstClr val="white"/>
                    </a:solidFill>
                    <a:sym typeface="Calibri" panose="020F0502020204030204"/>
                  </a:endParaRPr>
                </a:p>
              </p:txBody>
            </p:sp>
            <p:sp>
              <p:nvSpPr>
                <p:cNvPr id="31" name="Shape 1450"/>
                <p:cNvSpPr txBox="1"/>
                <p:nvPr/>
              </p:nvSpPr>
              <p:spPr>
                <a:xfrm>
                  <a:off x="8661000" y="2174082"/>
                  <a:ext cx="2295000" cy="6249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200" dirty="0"/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8507726" y="4566890"/>
                <a:ext cx="3011174" cy="1017430"/>
                <a:chOff x="8661000" y="1781570"/>
                <a:chExt cx="2295000" cy="1017430"/>
              </a:xfrm>
            </p:grpSpPr>
            <p:sp>
              <p:nvSpPr>
                <p:cNvPr id="28" name="Shape 1448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ctr" anchorCtr="0">
                  <a:normAutofit fontScale="92500" lnSpcReduction="10000"/>
                </a:bodyPr>
                <a:lstStyle/>
                <a:p>
                  <a:pPr>
                    <a:buSzPct val="25000"/>
                  </a:pPr>
                  <a:r>
                    <a:rPr lang="de-DE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PPT</a:t>
                  </a:r>
                  <a:r>
                    <a:rPr lang="zh-CN" altLang="en-US" sz="2000" b="1" dirty="0">
                      <a:solidFill>
                        <a:prstClr val="black"/>
                      </a:solidFill>
                      <a:sym typeface="Calibri" panose="020F0502020204030204"/>
                    </a:rPr>
                    <a:t>标题文档</a:t>
                  </a:r>
                  <a:endParaRPr lang="de-DE" sz="2000" b="1" dirty="0">
                    <a:solidFill>
                      <a:prstClr val="black"/>
                    </a:solidFill>
                    <a:sym typeface="Calibri" panose="020F0502020204030204"/>
                  </a:endParaRPr>
                </a:p>
              </p:txBody>
            </p:sp>
            <p:sp>
              <p:nvSpPr>
                <p:cNvPr id="29" name="Shape 1450"/>
                <p:cNvSpPr txBox="1"/>
                <p:nvPr/>
              </p:nvSpPr>
              <p:spPr>
                <a:xfrm>
                  <a:off x="8661000" y="2174082"/>
                  <a:ext cx="2295000" cy="6249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12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200" dirty="0"/>
                </a:p>
              </p:txBody>
            </p:sp>
          </p:grpSp>
        </p:grpSp>
      </p:grpSp>
      <p:sp>
        <p:nvSpPr>
          <p:cNvPr id="43" name="矩形 42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9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2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104f7908-7dde-4e8d-b08e-39051e89657f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844797" y="2028254"/>
            <a:ext cx="8438906" cy="3842360"/>
            <a:chOff x="669925" y="1232594"/>
            <a:chExt cx="10842763" cy="4936872"/>
          </a:xfrm>
        </p:grpSpPr>
        <p:grpSp>
          <p:nvGrpSpPr>
            <p:cNvPr id="6" name="íšḻídè"/>
            <p:cNvGrpSpPr/>
            <p:nvPr/>
          </p:nvGrpSpPr>
          <p:grpSpPr>
            <a:xfrm>
              <a:off x="669925" y="1232594"/>
              <a:ext cx="8904343" cy="1435700"/>
              <a:chOff x="669925" y="1579889"/>
              <a:chExt cx="8904343" cy="1435700"/>
            </a:xfrm>
          </p:grpSpPr>
          <p:grpSp>
            <p:nvGrpSpPr>
              <p:cNvPr id="19" name="îśļíḓé"/>
              <p:cNvGrpSpPr/>
              <p:nvPr/>
            </p:nvGrpSpPr>
            <p:grpSpPr>
              <a:xfrm>
                <a:off x="669925" y="1579889"/>
                <a:ext cx="1938420" cy="1435700"/>
                <a:chOff x="669925" y="1579889"/>
                <a:chExt cx="1938420" cy="1435700"/>
              </a:xfrm>
            </p:grpSpPr>
            <p:sp>
              <p:nvSpPr>
                <p:cNvPr id="22" name="í$ļiḓè"/>
                <p:cNvSpPr/>
                <p:nvPr/>
              </p:nvSpPr>
              <p:spPr bwMode="auto">
                <a:xfrm rot="10800000" flipV="1">
                  <a:off x="669925" y="2831301"/>
                  <a:ext cx="1938420" cy="18428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lIns="134289" tIns="67145" rIns="134289" bIns="67145" anchor="ctr"/>
                <a:lstStyle/>
                <a:p>
                  <a:pPr defTabSz="913765">
                    <a:defRPr/>
                  </a:pPr>
                  <a:endParaRPr lang="zh-CN" altLang="en-US" sz="1705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" name="iṣļíḑè"/>
                <p:cNvSpPr/>
                <p:nvPr/>
              </p:nvSpPr>
              <p:spPr>
                <a:xfrm>
                  <a:off x="1024293" y="1579889"/>
                  <a:ext cx="1252998" cy="1251412"/>
                </a:xfrm>
                <a:prstGeom prst="diamond">
                  <a:avLst/>
                </a:prstGeom>
                <a:solidFill>
                  <a:srgbClr val="1C50A2"/>
                </a:solidFill>
                <a:ln w="12700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defTabSz="913765">
                    <a:defRPr/>
                  </a:pPr>
                  <a:r>
                    <a:rPr lang="en-US" altLang="zh-CN" sz="2800" b="1" dirty="0">
                      <a:solidFill>
                        <a:prstClr val="white"/>
                      </a:solidFill>
                    </a:rPr>
                    <a:t>01</a:t>
                  </a:r>
                  <a:endParaRPr lang="zh-CN" altLang="en-US" sz="280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0" name="íṣḷíďê"/>
              <p:cNvSpPr txBox="1"/>
              <p:nvPr/>
            </p:nvSpPr>
            <p:spPr bwMode="auto">
              <a:xfrm>
                <a:off x="2766000" y="1732108"/>
                <a:ext cx="680826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prstClr val="black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prstClr val="black"/>
                    </a:solidFill>
                  </a:rPr>
                  <a:t>标题文档</a:t>
                </a:r>
                <a:endParaRPr lang="en-US" altLang="zh-CN" sz="2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ïṥļiḋè"/>
              <p:cNvSpPr/>
              <p:nvPr/>
            </p:nvSpPr>
            <p:spPr bwMode="auto">
              <a:xfrm>
                <a:off x="2766000" y="2173914"/>
                <a:ext cx="6808268" cy="813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/>
              </a:p>
            </p:txBody>
          </p:sp>
        </p:grpSp>
        <p:grpSp>
          <p:nvGrpSpPr>
            <p:cNvPr id="7" name="îṧlîḋè"/>
            <p:cNvGrpSpPr/>
            <p:nvPr/>
          </p:nvGrpSpPr>
          <p:grpSpPr>
            <a:xfrm>
              <a:off x="2766000" y="2935554"/>
              <a:ext cx="8746688" cy="1530952"/>
              <a:chOff x="2766000" y="3017955"/>
              <a:chExt cx="8746688" cy="1530952"/>
            </a:xfrm>
          </p:grpSpPr>
          <p:grpSp>
            <p:nvGrpSpPr>
              <p:cNvPr id="14" name="işḷíḑe"/>
              <p:cNvGrpSpPr/>
              <p:nvPr/>
            </p:nvGrpSpPr>
            <p:grpSpPr>
              <a:xfrm>
                <a:off x="9574268" y="3017955"/>
                <a:ext cx="1938420" cy="1435700"/>
                <a:chOff x="669925" y="1579889"/>
                <a:chExt cx="1938420" cy="1435700"/>
              </a:xfrm>
            </p:grpSpPr>
            <p:sp>
              <p:nvSpPr>
                <p:cNvPr id="17" name="íṥ1ïḑé"/>
                <p:cNvSpPr/>
                <p:nvPr/>
              </p:nvSpPr>
              <p:spPr bwMode="auto">
                <a:xfrm rot="10800000" flipV="1">
                  <a:off x="669925" y="2831301"/>
                  <a:ext cx="1938420" cy="18428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lIns="134289" tIns="67145" rIns="134289" bIns="67145" anchor="ctr"/>
                <a:lstStyle/>
                <a:p>
                  <a:pPr defTabSz="913765">
                    <a:defRPr/>
                  </a:pPr>
                  <a:endParaRPr lang="zh-CN" altLang="en-US" sz="1705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îşḻíḑê"/>
                <p:cNvSpPr/>
                <p:nvPr/>
              </p:nvSpPr>
              <p:spPr>
                <a:xfrm>
                  <a:off x="1024293" y="1579889"/>
                  <a:ext cx="1252998" cy="1251412"/>
                </a:xfrm>
                <a:prstGeom prst="diamond">
                  <a:avLst/>
                </a:prstGeom>
                <a:solidFill>
                  <a:srgbClr val="1C50A2"/>
                </a:solidFill>
                <a:ln w="12700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defTabSz="913765">
                    <a:defRPr/>
                  </a:pPr>
                  <a:r>
                    <a:rPr lang="en-US" altLang="zh-CN" sz="2800" b="1" dirty="0">
                      <a:solidFill>
                        <a:prstClr val="white"/>
                      </a:solidFill>
                    </a:rPr>
                    <a:t>02</a:t>
                  </a:r>
                  <a:endParaRPr lang="zh-CN" altLang="en-US" sz="280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5" name="iṡļïḑè"/>
              <p:cNvSpPr txBox="1"/>
              <p:nvPr/>
            </p:nvSpPr>
            <p:spPr bwMode="auto">
              <a:xfrm>
                <a:off x="2766000" y="3294000"/>
                <a:ext cx="6570000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prstClr val="black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prstClr val="black"/>
                    </a:solidFill>
                  </a:rPr>
                  <a:t>标题文档</a:t>
                </a:r>
                <a:endParaRPr lang="en-US" altLang="zh-CN" sz="2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işḻiďé"/>
              <p:cNvSpPr/>
              <p:nvPr/>
            </p:nvSpPr>
            <p:spPr bwMode="auto">
              <a:xfrm>
                <a:off x="2766000" y="3735806"/>
                <a:ext cx="6570000" cy="813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/>
              </a:p>
            </p:txBody>
          </p:sp>
        </p:grpSp>
        <p:grpSp>
          <p:nvGrpSpPr>
            <p:cNvPr id="8" name="íślíḓê"/>
            <p:cNvGrpSpPr/>
            <p:nvPr/>
          </p:nvGrpSpPr>
          <p:grpSpPr>
            <a:xfrm>
              <a:off x="669925" y="4733766"/>
              <a:ext cx="8904343" cy="1435700"/>
              <a:chOff x="669925" y="4733766"/>
              <a:chExt cx="8904343" cy="1435700"/>
            </a:xfrm>
          </p:grpSpPr>
          <p:grpSp>
            <p:nvGrpSpPr>
              <p:cNvPr id="9" name="îśḷîḑê"/>
              <p:cNvGrpSpPr/>
              <p:nvPr/>
            </p:nvGrpSpPr>
            <p:grpSpPr>
              <a:xfrm>
                <a:off x="669925" y="4733766"/>
                <a:ext cx="1938420" cy="1435700"/>
                <a:chOff x="669925" y="1579889"/>
                <a:chExt cx="1938420" cy="1435700"/>
              </a:xfrm>
            </p:grpSpPr>
            <p:sp>
              <p:nvSpPr>
                <p:cNvPr id="12" name="iS1ïḓè"/>
                <p:cNvSpPr/>
                <p:nvPr/>
              </p:nvSpPr>
              <p:spPr bwMode="auto">
                <a:xfrm rot="10800000" flipV="1">
                  <a:off x="669925" y="2831301"/>
                  <a:ext cx="1938420" cy="18428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lIns="134289" tIns="67145" rIns="134289" bIns="67145" anchor="ctr"/>
                <a:lstStyle/>
                <a:p>
                  <a:pPr defTabSz="913765">
                    <a:defRPr/>
                  </a:pPr>
                  <a:endParaRPr lang="zh-CN" altLang="en-US" sz="1705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" name="i$ḻiḑe"/>
                <p:cNvSpPr/>
                <p:nvPr/>
              </p:nvSpPr>
              <p:spPr>
                <a:xfrm>
                  <a:off x="1024293" y="1579889"/>
                  <a:ext cx="1252998" cy="1251412"/>
                </a:xfrm>
                <a:prstGeom prst="diamond">
                  <a:avLst/>
                </a:prstGeom>
                <a:solidFill>
                  <a:srgbClr val="1C50A2"/>
                </a:solidFill>
                <a:ln w="12700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defTabSz="913765">
                    <a:defRPr/>
                  </a:pPr>
                  <a:r>
                    <a:rPr lang="en-US" altLang="zh-CN" sz="2800" b="1" dirty="0">
                      <a:solidFill>
                        <a:prstClr val="white"/>
                      </a:solidFill>
                    </a:rPr>
                    <a:t>01</a:t>
                  </a:r>
                  <a:endParaRPr lang="zh-CN" altLang="en-US" sz="280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" name="íṡ1ïḓé"/>
              <p:cNvSpPr txBox="1"/>
              <p:nvPr/>
            </p:nvSpPr>
            <p:spPr bwMode="auto">
              <a:xfrm>
                <a:off x="2766000" y="4885985"/>
                <a:ext cx="680826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prstClr val="black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prstClr val="black"/>
                    </a:solidFill>
                  </a:rPr>
                  <a:t>标题文档</a:t>
                </a:r>
                <a:endParaRPr lang="en-US" altLang="zh-CN" sz="2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íS1ïḍè"/>
              <p:cNvSpPr/>
              <p:nvPr/>
            </p:nvSpPr>
            <p:spPr bwMode="auto">
              <a:xfrm>
                <a:off x="2766000" y="5327791"/>
                <a:ext cx="6808268" cy="813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/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3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39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662643" y="0"/>
            <a:ext cx="8529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2"/>
          <p:cNvSpPr/>
          <p:nvPr/>
        </p:nvSpPr>
        <p:spPr bwMode="auto">
          <a:xfrm>
            <a:off x="8445078" y="785719"/>
            <a:ext cx="3737839" cy="4446347"/>
          </a:xfrm>
          <a:custGeom>
            <a:avLst/>
            <a:gdLst>
              <a:gd name="T0" fmla="*/ 156 w 823"/>
              <a:gd name="T1" fmla="*/ 979 h 979"/>
              <a:gd name="T2" fmla="*/ 823 w 823"/>
              <a:gd name="T3" fmla="*/ 314 h 979"/>
              <a:gd name="T4" fmla="*/ 823 w 823"/>
              <a:gd name="T5" fmla="*/ 0 h 979"/>
              <a:gd name="T6" fmla="*/ 0 w 823"/>
              <a:gd name="T7" fmla="*/ 822 h 979"/>
              <a:gd name="T8" fmla="*/ 2 w 823"/>
              <a:gd name="T9" fmla="*/ 824 h 979"/>
              <a:gd name="T10" fmla="*/ 2 w 823"/>
              <a:gd name="T11" fmla="*/ 824 h 979"/>
              <a:gd name="T12" fmla="*/ 156 w 823"/>
              <a:gd name="T1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3" h="979">
                <a:moveTo>
                  <a:pt x="156" y="979"/>
                </a:moveTo>
                <a:lnTo>
                  <a:pt x="823" y="314"/>
                </a:lnTo>
                <a:lnTo>
                  <a:pt x="823" y="0"/>
                </a:lnTo>
                <a:lnTo>
                  <a:pt x="0" y="822"/>
                </a:lnTo>
                <a:lnTo>
                  <a:pt x="2" y="824"/>
                </a:lnTo>
                <a:lnTo>
                  <a:pt x="2" y="824"/>
                </a:lnTo>
                <a:lnTo>
                  <a:pt x="156" y="9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4"/>
          <p:cNvSpPr/>
          <p:nvPr/>
        </p:nvSpPr>
        <p:spPr bwMode="auto">
          <a:xfrm>
            <a:off x="7732026" y="0"/>
            <a:ext cx="4450887" cy="4519015"/>
          </a:xfrm>
          <a:custGeom>
            <a:avLst/>
            <a:gdLst>
              <a:gd name="T0" fmla="*/ 980 w 980"/>
              <a:gd name="T1" fmla="*/ 173 h 995"/>
              <a:gd name="T2" fmla="*/ 980 w 980"/>
              <a:gd name="T3" fmla="*/ 0 h 995"/>
              <a:gd name="T4" fmla="*/ 840 w 980"/>
              <a:gd name="T5" fmla="*/ 0 h 995"/>
              <a:gd name="T6" fmla="*/ 0 w 980"/>
              <a:gd name="T7" fmla="*/ 838 h 995"/>
              <a:gd name="T8" fmla="*/ 157 w 980"/>
              <a:gd name="T9" fmla="*/ 995 h 995"/>
              <a:gd name="T10" fmla="*/ 980 w 980"/>
              <a:gd name="T11" fmla="*/ 173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995">
                <a:moveTo>
                  <a:pt x="980" y="173"/>
                </a:moveTo>
                <a:lnTo>
                  <a:pt x="980" y="0"/>
                </a:lnTo>
                <a:lnTo>
                  <a:pt x="840" y="0"/>
                </a:lnTo>
                <a:lnTo>
                  <a:pt x="0" y="838"/>
                </a:lnTo>
                <a:lnTo>
                  <a:pt x="157" y="995"/>
                </a:lnTo>
                <a:lnTo>
                  <a:pt x="980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6"/>
          <p:cNvSpPr/>
          <p:nvPr/>
        </p:nvSpPr>
        <p:spPr bwMode="auto">
          <a:xfrm>
            <a:off x="7023518" y="0"/>
            <a:ext cx="4523555" cy="3805963"/>
          </a:xfrm>
          <a:custGeom>
            <a:avLst/>
            <a:gdLst>
              <a:gd name="T0" fmla="*/ 996 w 996"/>
              <a:gd name="T1" fmla="*/ 0 h 838"/>
              <a:gd name="T2" fmla="*/ 683 w 996"/>
              <a:gd name="T3" fmla="*/ 0 h 838"/>
              <a:gd name="T4" fmla="*/ 626 w 996"/>
              <a:gd name="T5" fmla="*/ 55 h 838"/>
              <a:gd name="T6" fmla="*/ 469 w 996"/>
              <a:gd name="T7" fmla="*/ 211 h 838"/>
              <a:gd name="T8" fmla="*/ 313 w 996"/>
              <a:gd name="T9" fmla="*/ 368 h 838"/>
              <a:gd name="T10" fmla="*/ 156 w 996"/>
              <a:gd name="T11" fmla="*/ 525 h 838"/>
              <a:gd name="T12" fmla="*/ 0 w 996"/>
              <a:gd name="T13" fmla="*/ 681 h 838"/>
              <a:gd name="T14" fmla="*/ 0 w 996"/>
              <a:gd name="T15" fmla="*/ 681 h 838"/>
              <a:gd name="T16" fmla="*/ 156 w 996"/>
              <a:gd name="T17" fmla="*/ 838 h 838"/>
              <a:gd name="T18" fmla="*/ 996 w 996"/>
              <a:gd name="T19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6" h="838">
                <a:moveTo>
                  <a:pt x="996" y="0"/>
                </a:moveTo>
                <a:lnTo>
                  <a:pt x="683" y="0"/>
                </a:lnTo>
                <a:lnTo>
                  <a:pt x="626" y="55"/>
                </a:lnTo>
                <a:lnTo>
                  <a:pt x="469" y="211"/>
                </a:lnTo>
                <a:lnTo>
                  <a:pt x="313" y="368"/>
                </a:lnTo>
                <a:lnTo>
                  <a:pt x="156" y="525"/>
                </a:lnTo>
                <a:lnTo>
                  <a:pt x="0" y="681"/>
                </a:lnTo>
                <a:lnTo>
                  <a:pt x="0" y="681"/>
                </a:lnTo>
                <a:lnTo>
                  <a:pt x="156" y="838"/>
                </a:lnTo>
                <a:lnTo>
                  <a:pt x="99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íŝliḍe"/>
          <p:cNvSpPr txBox="1"/>
          <p:nvPr/>
        </p:nvSpPr>
        <p:spPr bwMode="auto">
          <a:xfrm>
            <a:off x="4751991" y="3755717"/>
            <a:ext cx="3204971" cy="87148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5400" b="1" dirty="0">
                <a:solidFill>
                  <a:prstClr val="black"/>
                </a:solidFill>
              </a:rPr>
              <a:t>项目展示</a:t>
            </a:r>
            <a:endParaRPr lang="en-US" altLang="zh-CN" sz="5400" b="1" dirty="0">
              <a:solidFill>
                <a:prstClr val="black"/>
              </a:solidFill>
            </a:endParaRPr>
          </a:p>
        </p:txBody>
      </p:sp>
      <p:sp>
        <p:nvSpPr>
          <p:cNvPr id="86" name="iś1íḋè"/>
          <p:cNvSpPr/>
          <p:nvPr/>
        </p:nvSpPr>
        <p:spPr bwMode="auto">
          <a:xfrm>
            <a:off x="4751991" y="4627205"/>
            <a:ext cx="3204971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grpSp>
        <p:nvGrpSpPr>
          <p:cNvPr id="47" name="组合 46"/>
          <p:cNvGrpSpPr/>
          <p:nvPr/>
        </p:nvGrpSpPr>
        <p:grpSpPr>
          <a:xfrm rot="10800000">
            <a:off x="-1162940" y="0"/>
            <a:ext cx="8538440" cy="6858000"/>
            <a:chOff x="4602163" y="2230438"/>
            <a:chExt cx="2984501" cy="2397125"/>
          </a:xfrm>
        </p:grpSpPr>
        <p:sp>
          <p:nvSpPr>
            <p:cNvPr id="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05338" y="2230438"/>
              <a:ext cx="2981325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"/>
            <p:cNvSpPr/>
            <p:nvPr/>
          </p:nvSpPr>
          <p:spPr bwMode="auto">
            <a:xfrm>
              <a:off x="7526338" y="3500438"/>
              <a:ext cx="60325" cy="125413"/>
            </a:xfrm>
            <a:custGeom>
              <a:avLst/>
              <a:gdLst>
                <a:gd name="T0" fmla="*/ 38 w 38"/>
                <a:gd name="T1" fmla="*/ 79 h 79"/>
                <a:gd name="T2" fmla="*/ 38 w 38"/>
                <a:gd name="T3" fmla="*/ 0 h 79"/>
                <a:gd name="T4" fmla="*/ 0 w 38"/>
                <a:gd name="T5" fmla="*/ 41 h 79"/>
                <a:gd name="T6" fmla="*/ 38 w 38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9">
                  <a:moveTo>
                    <a:pt x="38" y="79"/>
                  </a:moveTo>
                  <a:lnTo>
                    <a:pt x="38" y="0"/>
                  </a:lnTo>
                  <a:lnTo>
                    <a:pt x="0" y="41"/>
                  </a:lnTo>
                  <a:lnTo>
                    <a:pt x="38" y="79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7273926" y="3565526"/>
              <a:ext cx="312738" cy="557213"/>
            </a:xfrm>
            <a:custGeom>
              <a:avLst/>
              <a:gdLst>
                <a:gd name="T0" fmla="*/ 0 w 197"/>
                <a:gd name="T1" fmla="*/ 156 h 351"/>
                <a:gd name="T2" fmla="*/ 197 w 197"/>
                <a:gd name="T3" fmla="*/ 351 h 351"/>
                <a:gd name="T4" fmla="*/ 197 w 197"/>
                <a:gd name="T5" fmla="*/ 38 h 351"/>
                <a:gd name="T6" fmla="*/ 159 w 197"/>
                <a:gd name="T7" fmla="*/ 0 h 351"/>
                <a:gd name="T8" fmla="*/ 0 w 197"/>
                <a:gd name="T9" fmla="*/ 15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51">
                  <a:moveTo>
                    <a:pt x="0" y="156"/>
                  </a:moveTo>
                  <a:lnTo>
                    <a:pt x="197" y="351"/>
                  </a:lnTo>
                  <a:lnTo>
                    <a:pt x="197" y="38"/>
                  </a:lnTo>
                  <a:lnTo>
                    <a:pt x="15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7026276" y="3813176"/>
              <a:ext cx="560388" cy="811213"/>
            </a:xfrm>
            <a:custGeom>
              <a:avLst/>
              <a:gdLst>
                <a:gd name="T0" fmla="*/ 156 w 353"/>
                <a:gd name="T1" fmla="*/ 0 h 511"/>
                <a:gd name="T2" fmla="*/ 0 w 353"/>
                <a:gd name="T3" fmla="*/ 157 h 511"/>
                <a:gd name="T4" fmla="*/ 353 w 353"/>
                <a:gd name="T5" fmla="*/ 511 h 511"/>
                <a:gd name="T6" fmla="*/ 353 w 353"/>
                <a:gd name="T7" fmla="*/ 511 h 511"/>
                <a:gd name="T8" fmla="*/ 353 w 353"/>
                <a:gd name="T9" fmla="*/ 195 h 511"/>
                <a:gd name="T10" fmla="*/ 156 w 353"/>
                <a:gd name="T11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511">
                  <a:moveTo>
                    <a:pt x="156" y="0"/>
                  </a:moveTo>
                  <a:lnTo>
                    <a:pt x="0" y="157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3" y="19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"/>
            <p:cNvSpPr/>
            <p:nvPr/>
          </p:nvSpPr>
          <p:spPr bwMode="auto">
            <a:xfrm>
              <a:off x="6777038" y="4062413"/>
              <a:ext cx="809625" cy="561975"/>
            </a:xfrm>
            <a:custGeom>
              <a:avLst/>
              <a:gdLst>
                <a:gd name="T0" fmla="*/ 0 w 510"/>
                <a:gd name="T1" fmla="*/ 159 h 354"/>
                <a:gd name="T2" fmla="*/ 195 w 510"/>
                <a:gd name="T3" fmla="*/ 354 h 354"/>
                <a:gd name="T4" fmla="*/ 510 w 510"/>
                <a:gd name="T5" fmla="*/ 354 h 354"/>
                <a:gd name="T6" fmla="*/ 157 w 510"/>
                <a:gd name="T7" fmla="*/ 0 h 354"/>
                <a:gd name="T8" fmla="*/ 0 w 510"/>
                <a:gd name="T9" fmla="*/ 15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354">
                  <a:moveTo>
                    <a:pt x="0" y="159"/>
                  </a:moveTo>
                  <a:lnTo>
                    <a:pt x="195" y="354"/>
                  </a:lnTo>
                  <a:lnTo>
                    <a:pt x="510" y="354"/>
                  </a:lnTo>
                  <a:lnTo>
                    <a:pt x="157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9A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9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0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2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3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4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5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D0E4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7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9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0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1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2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6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CD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8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F8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0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32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5660819" y="2275292"/>
            <a:ext cx="1489453" cy="1098013"/>
            <a:chOff x="1700419" y="2995553"/>
            <a:chExt cx="1489453" cy="1098013"/>
          </a:xfrm>
        </p:grpSpPr>
        <p:sp>
          <p:nvSpPr>
            <p:cNvPr id="105" name="Freeform 24"/>
            <p:cNvSpPr/>
            <p:nvPr/>
          </p:nvSpPr>
          <p:spPr bwMode="auto">
            <a:xfrm rot="5400000">
              <a:off x="1896139" y="2799833"/>
              <a:ext cx="1098013" cy="1489453"/>
            </a:xfrm>
            <a:custGeom>
              <a:avLst/>
              <a:gdLst/>
              <a:ahLst/>
              <a:cxnLst>
                <a:cxn ang="0">
                  <a:pos x="452" y="426"/>
                </a:cxn>
                <a:cxn ang="0">
                  <a:pos x="478" y="432"/>
                </a:cxn>
                <a:cxn ang="0">
                  <a:pos x="500" y="444"/>
                </a:cxn>
                <a:cxn ang="0">
                  <a:pos x="524" y="464"/>
                </a:cxn>
                <a:cxn ang="0">
                  <a:pos x="530" y="468"/>
                </a:cxn>
                <a:cxn ang="0">
                  <a:pos x="586" y="468"/>
                </a:cxn>
                <a:cxn ang="0">
                  <a:pos x="590" y="468"/>
                </a:cxn>
                <a:cxn ang="0">
                  <a:pos x="594" y="464"/>
                </a:cxn>
                <a:cxn ang="0">
                  <a:pos x="594" y="220"/>
                </a:cxn>
                <a:cxn ang="0">
                  <a:pos x="594" y="216"/>
                </a:cxn>
                <a:cxn ang="0">
                  <a:pos x="590" y="212"/>
                </a:cxn>
                <a:cxn ang="0">
                  <a:pos x="346" y="212"/>
                </a:cxn>
                <a:cxn ang="0">
                  <a:pos x="338" y="212"/>
                </a:cxn>
                <a:cxn ang="0">
                  <a:pos x="338" y="202"/>
                </a:cxn>
                <a:cxn ang="0">
                  <a:pos x="338" y="166"/>
                </a:cxn>
                <a:cxn ang="0">
                  <a:pos x="344" y="152"/>
                </a:cxn>
                <a:cxn ang="0">
                  <a:pos x="350" y="146"/>
                </a:cxn>
                <a:cxn ang="0">
                  <a:pos x="370" y="120"/>
                </a:cxn>
                <a:cxn ang="0">
                  <a:pos x="380" y="96"/>
                </a:cxn>
                <a:cxn ang="0">
                  <a:pos x="382" y="84"/>
                </a:cxn>
                <a:cxn ang="0">
                  <a:pos x="376" y="50"/>
                </a:cxn>
                <a:cxn ang="0">
                  <a:pos x="358" y="24"/>
                </a:cxn>
                <a:cxn ang="0">
                  <a:pos x="330" y="6"/>
                </a:cxn>
                <a:cxn ang="0">
                  <a:pos x="298" y="0"/>
                </a:cxn>
                <a:cxn ang="0">
                  <a:pos x="280" y="0"/>
                </a:cxn>
                <a:cxn ang="0">
                  <a:pos x="250" y="14"/>
                </a:cxn>
                <a:cxn ang="0">
                  <a:pos x="228" y="36"/>
                </a:cxn>
                <a:cxn ang="0">
                  <a:pos x="214" y="66"/>
                </a:cxn>
                <a:cxn ang="0">
                  <a:pos x="212" y="84"/>
                </a:cxn>
                <a:cxn ang="0">
                  <a:pos x="218" y="108"/>
                </a:cxn>
                <a:cxn ang="0">
                  <a:pos x="232" y="130"/>
                </a:cxn>
                <a:cxn ang="0">
                  <a:pos x="250" y="152"/>
                </a:cxn>
                <a:cxn ang="0">
                  <a:pos x="254" y="158"/>
                </a:cxn>
                <a:cxn ang="0">
                  <a:pos x="256" y="202"/>
                </a:cxn>
                <a:cxn ang="0">
                  <a:pos x="256" y="212"/>
                </a:cxn>
                <a:cxn ang="0">
                  <a:pos x="248" y="212"/>
                </a:cxn>
                <a:cxn ang="0">
                  <a:pos x="8" y="212"/>
                </a:cxn>
                <a:cxn ang="0">
                  <a:pos x="2" y="214"/>
                </a:cxn>
                <a:cxn ang="0">
                  <a:pos x="0" y="220"/>
                </a:cxn>
                <a:cxn ang="0">
                  <a:pos x="0" y="798"/>
                </a:cxn>
                <a:cxn ang="0">
                  <a:pos x="2" y="804"/>
                </a:cxn>
                <a:cxn ang="0">
                  <a:pos x="8" y="806"/>
                </a:cxn>
                <a:cxn ang="0">
                  <a:pos x="586" y="806"/>
                </a:cxn>
                <a:cxn ang="0">
                  <a:pos x="592" y="804"/>
                </a:cxn>
                <a:cxn ang="0">
                  <a:pos x="594" y="798"/>
                </a:cxn>
                <a:cxn ang="0">
                  <a:pos x="594" y="558"/>
                </a:cxn>
                <a:cxn ang="0">
                  <a:pos x="592" y="554"/>
                </a:cxn>
                <a:cxn ang="0">
                  <a:pos x="586" y="550"/>
                </a:cxn>
                <a:cxn ang="0">
                  <a:pos x="538" y="550"/>
                </a:cxn>
                <a:cxn ang="0">
                  <a:pos x="524" y="556"/>
                </a:cxn>
                <a:cxn ang="0">
                  <a:pos x="518" y="562"/>
                </a:cxn>
                <a:cxn ang="0">
                  <a:pos x="490" y="582"/>
                </a:cxn>
                <a:cxn ang="0">
                  <a:pos x="466" y="592"/>
                </a:cxn>
                <a:cxn ang="0">
                  <a:pos x="452" y="594"/>
                </a:cxn>
                <a:cxn ang="0">
                  <a:pos x="418" y="588"/>
                </a:cxn>
                <a:cxn ang="0">
                  <a:pos x="390" y="570"/>
                </a:cxn>
                <a:cxn ang="0">
                  <a:pos x="370" y="542"/>
                </a:cxn>
                <a:cxn ang="0">
                  <a:pos x="364" y="510"/>
                </a:cxn>
                <a:cxn ang="0">
                  <a:pos x="366" y="492"/>
                </a:cxn>
                <a:cxn ang="0">
                  <a:pos x="380" y="462"/>
                </a:cxn>
                <a:cxn ang="0">
                  <a:pos x="404" y="440"/>
                </a:cxn>
                <a:cxn ang="0">
                  <a:pos x="434" y="426"/>
                </a:cxn>
                <a:cxn ang="0">
                  <a:pos x="452" y="426"/>
                </a:cxn>
              </a:cxnLst>
              <a:rect l="0" t="0" r="r" b="b"/>
              <a:pathLst>
                <a:path w="594" h="806">
                  <a:moveTo>
                    <a:pt x="452" y="426"/>
                  </a:moveTo>
                  <a:lnTo>
                    <a:pt x="452" y="426"/>
                  </a:lnTo>
                  <a:lnTo>
                    <a:pt x="466" y="426"/>
                  </a:lnTo>
                  <a:lnTo>
                    <a:pt x="478" y="432"/>
                  </a:lnTo>
                  <a:lnTo>
                    <a:pt x="490" y="438"/>
                  </a:lnTo>
                  <a:lnTo>
                    <a:pt x="500" y="444"/>
                  </a:lnTo>
                  <a:lnTo>
                    <a:pt x="518" y="458"/>
                  </a:lnTo>
                  <a:lnTo>
                    <a:pt x="524" y="464"/>
                  </a:lnTo>
                  <a:lnTo>
                    <a:pt x="524" y="464"/>
                  </a:lnTo>
                  <a:lnTo>
                    <a:pt x="530" y="468"/>
                  </a:lnTo>
                  <a:lnTo>
                    <a:pt x="538" y="468"/>
                  </a:lnTo>
                  <a:lnTo>
                    <a:pt x="586" y="468"/>
                  </a:lnTo>
                  <a:lnTo>
                    <a:pt x="586" y="468"/>
                  </a:lnTo>
                  <a:lnTo>
                    <a:pt x="590" y="468"/>
                  </a:lnTo>
                  <a:lnTo>
                    <a:pt x="592" y="466"/>
                  </a:lnTo>
                  <a:lnTo>
                    <a:pt x="594" y="464"/>
                  </a:lnTo>
                  <a:lnTo>
                    <a:pt x="594" y="460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594" y="216"/>
                  </a:lnTo>
                  <a:lnTo>
                    <a:pt x="592" y="214"/>
                  </a:lnTo>
                  <a:lnTo>
                    <a:pt x="590" y="212"/>
                  </a:lnTo>
                  <a:lnTo>
                    <a:pt x="586" y="212"/>
                  </a:lnTo>
                  <a:lnTo>
                    <a:pt x="346" y="212"/>
                  </a:lnTo>
                  <a:lnTo>
                    <a:pt x="346" y="212"/>
                  </a:lnTo>
                  <a:lnTo>
                    <a:pt x="338" y="212"/>
                  </a:lnTo>
                  <a:lnTo>
                    <a:pt x="338" y="212"/>
                  </a:lnTo>
                  <a:lnTo>
                    <a:pt x="338" y="202"/>
                  </a:lnTo>
                  <a:lnTo>
                    <a:pt x="338" y="166"/>
                  </a:lnTo>
                  <a:lnTo>
                    <a:pt x="338" y="166"/>
                  </a:lnTo>
                  <a:lnTo>
                    <a:pt x="340" y="158"/>
                  </a:lnTo>
                  <a:lnTo>
                    <a:pt x="344" y="152"/>
                  </a:lnTo>
                  <a:lnTo>
                    <a:pt x="344" y="152"/>
                  </a:lnTo>
                  <a:lnTo>
                    <a:pt x="350" y="146"/>
                  </a:lnTo>
                  <a:lnTo>
                    <a:pt x="364" y="130"/>
                  </a:lnTo>
                  <a:lnTo>
                    <a:pt x="370" y="120"/>
                  </a:lnTo>
                  <a:lnTo>
                    <a:pt x="376" y="108"/>
                  </a:lnTo>
                  <a:lnTo>
                    <a:pt x="380" y="96"/>
                  </a:lnTo>
                  <a:lnTo>
                    <a:pt x="382" y="84"/>
                  </a:lnTo>
                  <a:lnTo>
                    <a:pt x="382" y="84"/>
                  </a:lnTo>
                  <a:lnTo>
                    <a:pt x="380" y="66"/>
                  </a:lnTo>
                  <a:lnTo>
                    <a:pt x="376" y="50"/>
                  </a:lnTo>
                  <a:lnTo>
                    <a:pt x="368" y="36"/>
                  </a:lnTo>
                  <a:lnTo>
                    <a:pt x="358" y="24"/>
                  </a:lnTo>
                  <a:lnTo>
                    <a:pt x="344" y="14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0" y="0"/>
                  </a:lnTo>
                  <a:lnTo>
                    <a:pt x="264" y="6"/>
                  </a:lnTo>
                  <a:lnTo>
                    <a:pt x="250" y="14"/>
                  </a:lnTo>
                  <a:lnTo>
                    <a:pt x="238" y="24"/>
                  </a:lnTo>
                  <a:lnTo>
                    <a:pt x="228" y="36"/>
                  </a:lnTo>
                  <a:lnTo>
                    <a:pt x="220" y="50"/>
                  </a:lnTo>
                  <a:lnTo>
                    <a:pt x="214" y="66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14" y="96"/>
                  </a:lnTo>
                  <a:lnTo>
                    <a:pt x="218" y="108"/>
                  </a:lnTo>
                  <a:lnTo>
                    <a:pt x="224" y="120"/>
                  </a:lnTo>
                  <a:lnTo>
                    <a:pt x="232" y="130"/>
                  </a:lnTo>
                  <a:lnTo>
                    <a:pt x="244" y="146"/>
                  </a:lnTo>
                  <a:lnTo>
                    <a:pt x="250" y="152"/>
                  </a:lnTo>
                  <a:lnTo>
                    <a:pt x="250" y="152"/>
                  </a:lnTo>
                  <a:lnTo>
                    <a:pt x="254" y="158"/>
                  </a:lnTo>
                  <a:lnTo>
                    <a:pt x="256" y="166"/>
                  </a:lnTo>
                  <a:lnTo>
                    <a:pt x="256" y="202"/>
                  </a:lnTo>
                  <a:lnTo>
                    <a:pt x="256" y="202"/>
                  </a:lnTo>
                  <a:lnTo>
                    <a:pt x="256" y="212"/>
                  </a:lnTo>
                  <a:lnTo>
                    <a:pt x="256" y="212"/>
                  </a:lnTo>
                  <a:lnTo>
                    <a:pt x="248" y="212"/>
                  </a:lnTo>
                  <a:lnTo>
                    <a:pt x="8" y="212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2" y="214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0" y="802"/>
                  </a:lnTo>
                  <a:lnTo>
                    <a:pt x="2" y="804"/>
                  </a:lnTo>
                  <a:lnTo>
                    <a:pt x="6" y="806"/>
                  </a:lnTo>
                  <a:lnTo>
                    <a:pt x="8" y="806"/>
                  </a:lnTo>
                  <a:lnTo>
                    <a:pt x="586" y="806"/>
                  </a:lnTo>
                  <a:lnTo>
                    <a:pt x="586" y="806"/>
                  </a:lnTo>
                  <a:lnTo>
                    <a:pt x="590" y="806"/>
                  </a:lnTo>
                  <a:lnTo>
                    <a:pt x="592" y="804"/>
                  </a:lnTo>
                  <a:lnTo>
                    <a:pt x="594" y="802"/>
                  </a:lnTo>
                  <a:lnTo>
                    <a:pt x="594" y="798"/>
                  </a:lnTo>
                  <a:lnTo>
                    <a:pt x="594" y="558"/>
                  </a:lnTo>
                  <a:lnTo>
                    <a:pt x="594" y="558"/>
                  </a:lnTo>
                  <a:lnTo>
                    <a:pt x="594" y="556"/>
                  </a:lnTo>
                  <a:lnTo>
                    <a:pt x="592" y="554"/>
                  </a:lnTo>
                  <a:lnTo>
                    <a:pt x="590" y="552"/>
                  </a:lnTo>
                  <a:lnTo>
                    <a:pt x="586" y="550"/>
                  </a:lnTo>
                  <a:lnTo>
                    <a:pt x="538" y="550"/>
                  </a:lnTo>
                  <a:lnTo>
                    <a:pt x="538" y="550"/>
                  </a:lnTo>
                  <a:lnTo>
                    <a:pt x="530" y="552"/>
                  </a:lnTo>
                  <a:lnTo>
                    <a:pt x="524" y="556"/>
                  </a:lnTo>
                  <a:lnTo>
                    <a:pt x="524" y="556"/>
                  </a:lnTo>
                  <a:lnTo>
                    <a:pt x="518" y="562"/>
                  </a:lnTo>
                  <a:lnTo>
                    <a:pt x="500" y="576"/>
                  </a:lnTo>
                  <a:lnTo>
                    <a:pt x="490" y="582"/>
                  </a:lnTo>
                  <a:lnTo>
                    <a:pt x="478" y="588"/>
                  </a:lnTo>
                  <a:lnTo>
                    <a:pt x="466" y="592"/>
                  </a:lnTo>
                  <a:lnTo>
                    <a:pt x="452" y="594"/>
                  </a:lnTo>
                  <a:lnTo>
                    <a:pt x="452" y="594"/>
                  </a:lnTo>
                  <a:lnTo>
                    <a:pt x="434" y="592"/>
                  </a:lnTo>
                  <a:lnTo>
                    <a:pt x="418" y="588"/>
                  </a:lnTo>
                  <a:lnTo>
                    <a:pt x="404" y="580"/>
                  </a:lnTo>
                  <a:lnTo>
                    <a:pt x="390" y="570"/>
                  </a:lnTo>
                  <a:lnTo>
                    <a:pt x="380" y="558"/>
                  </a:lnTo>
                  <a:lnTo>
                    <a:pt x="370" y="542"/>
                  </a:lnTo>
                  <a:lnTo>
                    <a:pt x="366" y="526"/>
                  </a:lnTo>
                  <a:lnTo>
                    <a:pt x="364" y="510"/>
                  </a:lnTo>
                  <a:lnTo>
                    <a:pt x="364" y="510"/>
                  </a:lnTo>
                  <a:lnTo>
                    <a:pt x="366" y="492"/>
                  </a:lnTo>
                  <a:lnTo>
                    <a:pt x="370" y="476"/>
                  </a:lnTo>
                  <a:lnTo>
                    <a:pt x="380" y="462"/>
                  </a:lnTo>
                  <a:lnTo>
                    <a:pt x="390" y="450"/>
                  </a:lnTo>
                  <a:lnTo>
                    <a:pt x="404" y="440"/>
                  </a:lnTo>
                  <a:lnTo>
                    <a:pt x="418" y="432"/>
                  </a:lnTo>
                  <a:lnTo>
                    <a:pt x="434" y="426"/>
                  </a:lnTo>
                  <a:lnTo>
                    <a:pt x="452" y="426"/>
                  </a:lnTo>
                  <a:lnTo>
                    <a:pt x="452" y="426"/>
                  </a:lnTo>
                  <a:close/>
                </a:path>
              </a:pathLst>
            </a:custGeom>
            <a:solidFill>
              <a:srgbClr val="1C50A2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48767" tIns="24383" rIns="48767" bIns="24383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  <a:defRPr/>
              </a:pPr>
              <a:endParaRPr lang="da-DK" sz="45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6" name="Group 128"/>
            <p:cNvGrpSpPr/>
            <p:nvPr/>
          </p:nvGrpSpPr>
          <p:grpSpPr>
            <a:xfrm>
              <a:off x="2005241" y="3103743"/>
              <a:ext cx="471185" cy="471212"/>
              <a:chOff x="1316879" y="4254550"/>
              <a:chExt cx="684000" cy="684000"/>
            </a:xfrm>
          </p:grpSpPr>
          <p:sp>
            <p:nvSpPr>
              <p:cNvPr id="107" name="Freeform 49"/>
              <p:cNvSpPr>
                <a:spLocks noChangeAspect="1" noEditPoints="1"/>
              </p:cNvSpPr>
              <p:nvPr/>
            </p:nvSpPr>
            <p:spPr bwMode="auto">
              <a:xfrm>
                <a:off x="1467830" y="4412272"/>
                <a:ext cx="407999" cy="347492"/>
              </a:xfrm>
              <a:custGeom>
                <a:avLst/>
                <a:gdLst>
                  <a:gd name="T0" fmla="*/ 182 w 400"/>
                  <a:gd name="T1" fmla="*/ 180 h 340"/>
                  <a:gd name="T2" fmla="*/ 218 w 400"/>
                  <a:gd name="T3" fmla="*/ 180 h 340"/>
                  <a:gd name="T4" fmla="*/ 218 w 400"/>
                  <a:gd name="T5" fmla="*/ 220 h 340"/>
                  <a:gd name="T6" fmla="*/ 400 w 400"/>
                  <a:gd name="T7" fmla="*/ 220 h 340"/>
                  <a:gd name="T8" fmla="*/ 396 w 400"/>
                  <a:gd name="T9" fmla="*/ 103 h 340"/>
                  <a:gd name="T10" fmla="*/ 356 w 400"/>
                  <a:gd name="T11" fmla="*/ 60 h 340"/>
                  <a:gd name="T12" fmla="*/ 292 w 400"/>
                  <a:gd name="T13" fmla="*/ 60 h 340"/>
                  <a:gd name="T14" fmla="*/ 268 w 400"/>
                  <a:gd name="T15" fmla="*/ 15 h 340"/>
                  <a:gd name="T16" fmla="*/ 244 w 400"/>
                  <a:gd name="T17" fmla="*/ 0 h 340"/>
                  <a:gd name="T18" fmla="*/ 155 w 400"/>
                  <a:gd name="T19" fmla="*/ 0 h 340"/>
                  <a:gd name="T20" fmla="*/ 132 w 400"/>
                  <a:gd name="T21" fmla="*/ 15 h 340"/>
                  <a:gd name="T22" fmla="*/ 108 w 400"/>
                  <a:gd name="T23" fmla="*/ 60 h 340"/>
                  <a:gd name="T24" fmla="*/ 44 w 400"/>
                  <a:gd name="T25" fmla="*/ 60 h 340"/>
                  <a:gd name="T26" fmla="*/ 4 w 400"/>
                  <a:gd name="T27" fmla="*/ 103 h 340"/>
                  <a:gd name="T28" fmla="*/ 0 w 400"/>
                  <a:gd name="T29" fmla="*/ 220 h 340"/>
                  <a:gd name="T30" fmla="*/ 182 w 400"/>
                  <a:gd name="T31" fmla="*/ 220 h 340"/>
                  <a:gd name="T32" fmla="*/ 182 w 400"/>
                  <a:gd name="T33" fmla="*/ 180 h 340"/>
                  <a:gd name="T34" fmla="*/ 153 w 400"/>
                  <a:gd name="T35" fmla="*/ 38 h 340"/>
                  <a:gd name="T36" fmla="*/ 169 w 400"/>
                  <a:gd name="T37" fmla="*/ 28 h 340"/>
                  <a:gd name="T38" fmla="*/ 230 w 400"/>
                  <a:gd name="T39" fmla="*/ 28 h 340"/>
                  <a:gd name="T40" fmla="*/ 247 w 400"/>
                  <a:gd name="T41" fmla="*/ 38 h 340"/>
                  <a:gd name="T42" fmla="*/ 258 w 400"/>
                  <a:gd name="T43" fmla="*/ 60 h 340"/>
                  <a:gd name="T44" fmla="*/ 141 w 400"/>
                  <a:gd name="T45" fmla="*/ 60 h 340"/>
                  <a:gd name="T46" fmla="*/ 153 w 400"/>
                  <a:gd name="T47" fmla="*/ 38 h 340"/>
                  <a:gd name="T48" fmla="*/ 218 w 400"/>
                  <a:gd name="T49" fmla="*/ 280 h 340"/>
                  <a:gd name="T50" fmla="*/ 182 w 400"/>
                  <a:gd name="T51" fmla="*/ 280 h 340"/>
                  <a:gd name="T52" fmla="*/ 182 w 400"/>
                  <a:gd name="T53" fmla="*/ 240 h 340"/>
                  <a:gd name="T54" fmla="*/ 10 w 400"/>
                  <a:gd name="T55" fmla="*/ 240 h 340"/>
                  <a:gd name="T56" fmla="*/ 14 w 400"/>
                  <a:gd name="T57" fmla="*/ 306 h 340"/>
                  <a:gd name="T58" fmla="*/ 50 w 400"/>
                  <a:gd name="T59" fmla="*/ 340 h 340"/>
                  <a:gd name="T60" fmla="*/ 350 w 400"/>
                  <a:gd name="T61" fmla="*/ 340 h 340"/>
                  <a:gd name="T62" fmla="*/ 386 w 400"/>
                  <a:gd name="T63" fmla="*/ 306 h 340"/>
                  <a:gd name="T64" fmla="*/ 390 w 400"/>
                  <a:gd name="T65" fmla="*/ 240 h 340"/>
                  <a:gd name="T66" fmla="*/ 218 w 400"/>
                  <a:gd name="T67" fmla="*/ 240 h 340"/>
                  <a:gd name="T68" fmla="*/ 218 w 400"/>
                  <a:gd name="T69" fmla="*/ 28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40">
                    <a:moveTo>
                      <a:pt x="182" y="180"/>
                    </a:move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8" y="220"/>
                      <a:pt x="218" y="220"/>
                      <a:pt x="218" y="220"/>
                    </a:cubicBezTo>
                    <a:cubicBezTo>
                      <a:pt x="400" y="220"/>
                      <a:pt x="400" y="220"/>
                      <a:pt x="400" y="220"/>
                    </a:cubicBezTo>
                    <a:cubicBezTo>
                      <a:pt x="400" y="220"/>
                      <a:pt x="397" y="131"/>
                      <a:pt x="396" y="103"/>
                    </a:cubicBezTo>
                    <a:cubicBezTo>
                      <a:pt x="395" y="76"/>
                      <a:pt x="385" y="60"/>
                      <a:pt x="356" y="60"/>
                    </a:cubicBezTo>
                    <a:cubicBezTo>
                      <a:pt x="292" y="60"/>
                      <a:pt x="292" y="60"/>
                      <a:pt x="292" y="60"/>
                    </a:cubicBezTo>
                    <a:cubicBezTo>
                      <a:pt x="282" y="41"/>
                      <a:pt x="271" y="21"/>
                      <a:pt x="268" y="15"/>
                    </a:cubicBezTo>
                    <a:cubicBezTo>
                      <a:pt x="261" y="2"/>
                      <a:pt x="259" y="0"/>
                      <a:pt x="244" y="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41" y="0"/>
                      <a:pt x="138" y="2"/>
                      <a:pt x="132" y="15"/>
                    </a:cubicBezTo>
                    <a:cubicBezTo>
                      <a:pt x="129" y="21"/>
                      <a:pt x="118" y="41"/>
                      <a:pt x="108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14" y="60"/>
                      <a:pt x="5" y="76"/>
                      <a:pt x="4" y="103"/>
                    </a:cubicBezTo>
                    <a:cubicBezTo>
                      <a:pt x="3" y="129"/>
                      <a:pt x="0" y="220"/>
                      <a:pt x="0" y="220"/>
                    </a:cubicBezTo>
                    <a:cubicBezTo>
                      <a:pt x="182" y="220"/>
                      <a:pt x="182" y="220"/>
                      <a:pt x="182" y="220"/>
                    </a:cubicBezTo>
                    <a:lnTo>
                      <a:pt x="182" y="180"/>
                    </a:lnTo>
                    <a:close/>
                    <a:moveTo>
                      <a:pt x="153" y="38"/>
                    </a:moveTo>
                    <a:cubicBezTo>
                      <a:pt x="157" y="30"/>
                      <a:pt x="159" y="28"/>
                      <a:pt x="169" y="28"/>
                    </a:cubicBezTo>
                    <a:cubicBezTo>
                      <a:pt x="230" y="28"/>
                      <a:pt x="230" y="28"/>
                      <a:pt x="230" y="28"/>
                    </a:cubicBezTo>
                    <a:cubicBezTo>
                      <a:pt x="241" y="28"/>
                      <a:pt x="242" y="30"/>
                      <a:pt x="247" y="38"/>
                    </a:cubicBezTo>
                    <a:cubicBezTo>
                      <a:pt x="248" y="41"/>
                      <a:pt x="253" y="50"/>
                      <a:pt x="258" y="60"/>
                    </a:cubicBezTo>
                    <a:cubicBezTo>
                      <a:pt x="141" y="60"/>
                      <a:pt x="141" y="60"/>
                      <a:pt x="141" y="60"/>
                    </a:cubicBezTo>
                    <a:cubicBezTo>
                      <a:pt x="146" y="50"/>
                      <a:pt x="151" y="41"/>
                      <a:pt x="153" y="38"/>
                    </a:cubicBezTo>
                    <a:close/>
                    <a:moveTo>
                      <a:pt x="218" y="280"/>
                    </a:moveTo>
                    <a:cubicBezTo>
                      <a:pt x="182" y="280"/>
                      <a:pt x="182" y="280"/>
                      <a:pt x="182" y="280"/>
                    </a:cubicBezTo>
                    <a:cubicBezTo>
                      <a:pt x="182" y="240"/>
                      <a:pt x="182" y="240"/>
                      <a:pt x="182" y="240"/>
                    </a:cubicBezTo>
                    <a:cubicBezTo>
                      <a:pt x="10" y="240"/>
                      <a:pt x="10" y="240"/>
                      <a:pt x="10" y="240"/>
                    </a:cubicBezTo>
                    <a:cubicBezTo>
                      <a:pt x="10" y="240"/>
                      <a:pt x="12" y="276"/>
                      <a:pt x="14" y="306"/>
                    </a:cubicBezTo>
                    <a:cubicBezTo>
                      <a:pt x="14" y="319"/>
                      <a:pt x="18" y="340"/>
                      <a:pt x="50" y="340"/>
                    </a:cubicBezTo>
                    <a:cubicBezTo>
                      <a:pt x="350" y="340"/>
                      <a:pt x="350" y="340"/>
                      <a:pt x="350" y="340"/>
                    </a:cubicBezTo>
                    <a:cubicBezTo>
                      <a:pt x="381" y="340"/>
                      <a:pt x="385" y="319"/>
                      <a:pt x="386" y="306"/>
                    </a:cubicBezTo>
                    <a:cubicBezTo>
                      <a:pt x="388" y="275"/>
                      <a:pt x="390" y="240"/>
                      <a:pt x="390" y="240"/>
                    </a:cubicBezTo>
                    <a:cubicBezTo>
                      <a:pt x="218" y="240"/>
                      <a:pt x="218" y="240"/>
                      <a:pt x="218" y="240"/>
                    </a:cubicBezTo>
                    <a:lnTo>
                      <a:pt x="218" y="28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txBody>
              <a:bodyPr vert="horz" wrap="square" lIns="62811" tIns="31405" rIns="62811" bIns="31405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Oval 124"/>
              <p:cNvSpPr/>
              <p:nvPr/>
            </p:nvSpPr>
            <p:spPr>
              <a:xfrm>
                <a:off x="1316879" y="4254550"/>
                <a:ext cx="684000" cy="6840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id-ID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0fd8bebb-7a96-4533-9b50-1fdcac53c87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56538" y="1666007"/>
            <a:ext cx="9208076" cy="3903016"/>
            <a:chOff x="850324" y="1286190"/>
            <a:chExt cx="10491352" cy="4446957"/>
          </a:xfrm>
        </p:grpSpPr>
        <p:sp>
          <p:nvSpPr>
            <p:cNvPr id="6" name="ïş1ïdé"/>
            <p:cNvSpPr/>
            <p:nvPr/>
          </p:nvSpPr>
          <p:spPr bwMode="auto">
            <a:xfrm>
              <a:off x="4120793" y="4603850"/>
              <a:ext cx="928540" cy="940334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1151890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7" name="îṧḷiḍê"/>
            <p:cNvSpPr/>
            <p:nvPr/>
          </p:nvSpPr>
          <p:spPr bwMode="auto">
            <a:xfrm>
              <a:off x="2837326" y="2852524"/>
              <a:ext cx="1174447" cy="1189365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1151890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8" name="i$ļïḋê"/>
            <p:cNvSpPr/>
            <p:nvPr/>
          </p:nvSpPr>
          <p:spPr bwMode="auto">
            <a:xfrm>
              <a:off x="4612929" y="2503777"/>
              <a:ext cx="1064965" cy="1080508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1151890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9" name="islíḓè"/>
            <p:cNvSpPr/>
            <p:nvPr/>
          </p:nvSpPr>
          <p:spPr bwMode="auto">
            <a:xfrm>
              <a:off x="7782143" y="3025578"/>
              <a:ext cx="1362704" cy="1380014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1151890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  <p:sp>
          <p:nvSpPr>
            <p:cNvPr id="10" name="iṧľide"/>
            <p:cNvSpPr/>
            <p:nvPr/>
          </p:nvSpPr>
          <p:spPr bwMode="auto">
            <a:xfrm>
              <a:off x="6122030" y="1286190"/>
              <a:ext cx="1672093" cy="16933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1151890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cxnSp>
          <p:nvCxnSpPr>
            <p:cNvPr id="11" name="直接连接符 10"/>
            <p:cNvCxnSpPr>
              <a:stCxn id="6" idx="1"/>
              <a:endCxn id="7" idx="5"/>
            </p:cNvCxnSpPr>
            <p:nvPr/>
          </p:nvCxnSpPr>
          <p:spPr>
            <a:xfrm flipH="1" flipV="1">
              <a:off x="3839779" y="3867711"/>
              <a:ext cx="416996" cy="873848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7" idx="6"/>
              <a:endCxn id="8" idx="2"/>
            </p:cNvCxnSpPr>
            <p:nvPr/>
          </p:nvCxnSpPr>
          <p:spPr>
            <a:xfrm flipV="1">
              <a:off x="4011773" y="3044031"/>
              <a:ext cx="601156" cy="403176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8" idx="7"/>
              <a:endCxn id="10" idx="2"/>
            </p:cNvCxnSpPr>
            <p:nvPr/>
          </p:nvCxnSpPr>
          <p:spPr>
            <a:xfrm flipV="1">
              <a:off x="5521933" y="2132857"/>
              <a:ext cx="600097" cy="529157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0" idx="6"/>
              <a:endCxn id="9" idx="0"/>
            </p:cNvCxnSpPr>
            <p:nvPr/>
          </p:nvCxnSpPr>
          <p:spPr>
            <a:xfrm>
              <a:off x="7794123" y="2132857"/>
              <a:ext cx="669372" cy="892721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>
              <a:stCxn id="6" idx="2"/>
            </p:cNvCxnSpPr>
            <p:nvPr/>
          </p:nvCxnSpPr>
          <p:spPr>
            <a:xfrm flipH="1">
              <a:off x="3089979" y="5074017"/>
              <a:ext cx="1030814" cy="0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íşḷïďé"/>
            <p:cNvSpPr/>
            <p:nvPr/>
          </p:nvSpPr>
          <p:spPr bwMode="auto">
            <a:xfrm>
              <a:off x="850324" y="4959833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7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000" dirty="0"/>
            </a:p>
          </p:txBody>
        </p:sp>
        <p:sp>
          <p:nvSpPr>
            <p:cNvPr id="17" name="íṧḻïďè"/>
            <p:cNvSpPr txBox="1"/>
            <p:nvPr/>
          </p:nvSpPr>
          <p:spPr bwMode="auto">
            <a:xfrm>
              <a:off x="850324" y="4608694"/>
              <a:ext cx="2195910" cy="3511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18" name="íṣļïḋe"/>
            <p:cNvSpPr/>
            <p:nvPr/>
          </p:nvSpPr>
          <p:spPr bwMode="auto">
            <a:xfrm>
              <a:off x="9145766" y="3545221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7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000" dirty="0"/>
            </a:p>
          </p:txBody>
        </p:sp>
        <p:sp>
          <p:nvSpPr>
            <p:cNvPr id="19" name="îṣļíďê"/>
            <p:cNvSpPr txBox="1"/>
            <p:nvPr/>
          </p:nvSpPr>
          <p:spPr bwMode="auto">
            <a:xfrm>
              <a:off x="9145766" y="3194082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20" name="íṡlîḑè"/>
            <p:cNvSpPr/>
            <p:nvPr/>
          </p:nvSpPr>
          <p:spPr bwMode="auto">
            <a:xfrm>
              <a:off x="850324" y="2895138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7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000" dirty="0"/>
            </a:p>
          </p:txBody>
        </p:sp>
        <p:sp>
          <p:nvSpPr>
            <p:cNvPr id="21" name="íṩļîḓè"/>
            <p:cNvSpPr txBox="1"/>
            <p:nvPr/>
          </p:nvSpPr>
          <p:spPr bwMode="auto">
            <a:xfrm>
              <a:off x="850324" y="2543999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22" name="í$liḑè"/>
            <p:cNvSpPr/>
            <p:nvPr/>
          </p:nvSpPr>
          <p:spPr bwMode="auto">
            <a:xfrm>
              <a:off x="2931645" y="2011723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7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000" dirty="0"/>
            </a:p>
          </p:txBody>
        </p:sp>
        <p:sp>
          <p:nvSpPr>
            <p:cNvPr id="23" name="i$lïde"/>
            <p:cNvSpPr txBox="1"/>
            <p:nvPr/>
          </p:nvSpPr>
          <p:spPr bwMode="auto">
            <a:xfrm>
              <a:off x="2931645" y="1660584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24" name="ïṩļíḍé"/>
            <p:cNvSpPr/>
            <p:nvPr/>
          </p:nvSpPr>
          <p:spPr bwMode="auto">
            <a:xfrm>
              <a:off x="7830921" y="1707636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7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000" dirty="0"/>
            </a:p>
          </p:txBody>
        </p:sp>
        <p:sp>
          <p:nvSpPr>
            <p:cNvPr id="25" name="ísḻîḑé"/>
            <p:cNvSpPr txBox="1"/>
            <p:nvPr/>
          </p:nvSpPr>
          <p:spPr bwMode="auto">
            <a:xfrm>
              <a:off x="7830921" y="1356497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26" name="íŝ1îḑé"/>
            <p:cNvSpPr/>
            <p:nvPr/>
          </p:nvSpPr>
          <p:spPr bwMode="auto">
            <a:xfrm>
              <a:off x="6486856" y="4615760"/>
              <a:ext cx="1103372" cy="1117387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1151890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</a:rPr>
                <a:t>06</a:t>
              </a:r>
            </a:p>
          </p:txBody>
        </p:sp>
        <p:cxnSp>
          <p:nvCxnSpPr>
            <p:cNvPr id="27" name="直接连接符 26"/>
            <p:cNvCxnSpPr>
              <a:stCxn id="9" idx="4"/>
              <a:endCxn id="26" idx="6"/>
            </p:cNvCxnSpPr>
            <p:nvPr/>
          </p:nvCxnSpPr>
          <p:spPr>
            <a:xfrm flipH="1">
              <a:off x="7590228" y="4405592"/>
              <a:ext cx="873267" cy="768862"/>
            </a:xfrm>
            <a:prstGeom prst="line">
              <a:avLst/>
            </a:prstGeom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8" name="îŝḻiḍe"/>
            <p:cNvSpPr/>
            <p:nvPr/>
          </p:nvSpPr>
          <p:spPr bwMode="auto">
            <a:xfrm>
              <a:off x="8709819" y="5162476"/>
              <a:ext cx="2195910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rmAutofit fontScale="7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000" dirty="0"/>
            </a:p>
          </p:txBody>
        </p:sp>
        <p:sp>
          <p:nvSpPr>
            <p:cNvPr id="29" name="ïṣḻiḋé"/>
            <p:cNvSpPr txBox="1"/>
            <p:nvPr/>
          </p:nvSpPr>
          <p:spPr bwMode="auto">
            <a:xfrm>
              <a:off x="8709819" y="4811337"/>
              <a:ext cx="2195910" cy="35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fontScale="92500" lnSpcReduction="20000"/>
            </a:bodyPr>
            <a:lstStyle/>
            <a:p>
              <a:pPr defTabSz="914400">
                <a:spcBef>
                  <a:spcPct val="0"/>
                </a:spcBef>
                <a:defRPr/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cxnSp>
          <p:nvCxnSpPr>
            <p:cNvPr id="30" name="直接连接符 29"/>
            <p:cNvCxnSpPr>
              <a:stCxn id="26" idx="6"/>
            </p:cNvCxnSpPr>
            <p:nvPr/>
          </p:nvCxnSpPr>
          <p:spPr>
            <a:xfrm>
              <a:off x="7590228" y="5174454"/>
              <a:ext cx="1026052" cy="0"/>
            </a:xfrm>
            <a:prstGeom prst="line">
              <a:avLst/>
            </a:prstGeom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0" name="矩形 39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2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6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d9f6fab-57a2-4cc7-9e3e-68c975a43ba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319823" y="1395287"/>
            <a:ext cx="9584593" cy="4429278"/>
            <a:chOff x="673099" y="1132493"/>
            <a:chExt cx="10845799" cy="5012113"/>
          </a:xfrm>
        </p:grpSpPr>
        <p:sp>
          <p:nvSpPr>
            <p:cNvPr id="6" name="ïṥľïďè"/>
            <p:cNvSpPr/>
            <p:nvPr/>
          </p:nvSpPr>
          <p:spPr>
            <a:xfrm>
              <a:off x="4348586" y="1891135"/>
              <a:ext cx="3494828" cy="3494828"/>
            </a:xfrm>
            <a:prstGeom prst="ellipse">
              <a:avLst/>
            </a:prstGeom>
            <a:noFill/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" name="iṧlíḋe"/>
            <p:cNvSpPr/>
            <p:nvPr/>
          </p:nvSpPr>
          <p:spPr>
            <a:xfrm>
              <a:off x="7526761" y="3321896"/>
              <a:ext cx="633306" cy="633306"/>
            </a:xfrm>
            <a:prstGeom prst="ellipse">
              <a:avLst/>
            </a:prstGeom>
            <a:solidFill>
              <a:srgbClr val="1C50A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" name="iŝļïďé"/>
            <p:cNvSpPr/>
            <p:nvPr/>
          </p:nvSpPr>
          <p:spPr bwMode="auto">
            <a:xfrm>
              <a:off x="7659448" y="3483084"/>
              <a:ext cx="367935" cy="310931"/>
            </a:xfrm>
            <a:custGeom>
              <a:avLst/>
              <a:gdLst>
                <a:gd name="connsiteX0" fmla="*/ 46038 w 338137"/>
                <a:gd name="connsiteY0" fmla="*/ 261937 h 285750"/>
                <a:gd name="connsiteX1" fmla="*/ 38100 w 338137"/>
                <a:gd name="connsiteY1" fmla="*/ 269875 h 285750"/>
                <a:gd name="connsiteX2" fmla="*/ 46038 w 338137"/>
                <a:gd name="connsiteY2" fmla="*/ 277813 h 285750"/>
                <a:gd name="connsiteX3" fmla="*/ 53976 w 338137"/>
                <a:gd name="connsiteY3" fmla="*/ 269875 h 285750"/>
                <a:gd name="connsiteX4" fmla="*/ 46038 w 338137"/>
                <a:gd name="connsiteY4" fmla="*/ 261937 h 285750"/>
                <a:gd name="connsiteX5" fmla="*/ 288131 w 338137"/>
                <a:gd name="connsiteY5" fmla="*/ 184150 h 285750"/>
                <a:gd name="connsiteX6" fmla="*/ 277812 w 338137"/>
                <a:gd name="connsiteY6" fmla="*/ 194469 h 285750"/>
                <a:gd name="connsiteX7" fmla="*/ 288131 w 338137"/>
                <a:gd name="connsiteY7" fmla="*/ 204788 h 285750"/>
                <a:gd name="connsiteX8" fmla="*/ 298450 w 338137"/>
                <a:gd name="connsiteY8" fmla="*/ 194469 h 285750"/>
                <a:gd name="connsiteX9" fmla="*/ 288131 w 338137"/>
                <a:gd name="connsiteY9" fmla="*/ 184150 h 285750"/>
                <a:gd name="connsiteX10" fmla="*/ 19050 w 338137"/>
                <a:gd name="connsiteY10" fmla="*/ 163512 h 285750"/>
                <a:gd name="connsiteX11" fmla="*/ 19050 w 338137"/>
                <a:gd name="connsiteY11" fmla="*/ 242887 h 285750"/>
                <a:gd name="connsiteX12" fmla="*/ 73025 w 338137"/>
                <a:gd name="connsiteY12" fmla="*/ 242887 h 285750"/>
                <a:gd name="connsiteX13" fmla="*/ 73025 w 338137"/>
                <a:gd name="connsiteY13" fmla="*/ 163512 h 285750"/>
                <a:gd name="connsiteX14" fmla="*/ 12010 w 338137"/>
                <a:gd name="connsiteY14" fmla="*/ 139700 h 285750"/>
                <a:gd name="connsiteX15" fmla="*/ 81400 w 338137"/>
                <a:gd name="connsiteY15" fmla="*/ 139700 h 285750"/>
                <a:gd name="connsiteX16" fmla="*/ 92075 w 338137"/>
                <a:gd name="connsiteY16" fmla="*/ 151650 h 285750"/>
                <a:gd name="connsiteX17" fmla="*/ 92075 w 338137"/>
                <a:gd name="connsiteY17" fmla="*/ 273801 h 285750"/>
                <a:gd name="connsiteX18" fmla="*/ 81400 w 338137"/>
                <a:gd name="connsiteY18" fmla="*/ 285750 h 285750"/>
                <a:gd name="connsiteX19" fmla="*/ 12010 w 338137"/>
                <a:gd name="connsiteY19" fmla="*/ 285750 h 285750"/>
                <a:gd name="connsiteX20" fmla="*/ 0 w 338137"/>
                <a:gd name="connsiteY20" fmla="*/ 273801 h 285750"/>
                <a:gd name="connsiteX21" fmla="*/ 0 w 338137"/>
                <a:gd name="connsiteY21" fmla="*/ 151650 h 285750"/>
                <a:gd name="connsiteX22" fmla="*/ 12010 w 338137"/>
                <a:gd name="connsiteY22" fmla="*/ 139700 h 285750"/>
                <a:gd name="connsiteX23" fmla="*/ 177849 w 338137"/>
                <a:gd name="connsiteY23" fmla="*/ 131762 h 285750"/>
                <a:gd name="connsiteX24" fmla="*/ 179144 w 338137"/>
                <a:gd name="connsiteY24" fmla="*/ 134394 h 285750"/>
                <a:gd name="connsiteX25" fmla="*/ 192088 w 338137"/>
                <a:gd name="connsiteY25" fmla="*/ 142291 h 285750"/>
                <a:gd name="connsiteX26" fmla="*/ 192088 w 338137"/>
                <a:gd name="connsiteY26" fmla="*/ 268640 h 285750"/>
                <a:gd name="connsiteX27" fmla="*/ 173966 w 338137"/>
                <a:gd name="connsiteY27" fmla="*/ 285750 h 285750"/>
                <a:gd name="connsiteX28" fmla="*/ 107950 w 338137"/>
                <a:gd name="connsiteY28" fmla="*/ 285750 h 285750"/>
                <a:gd name="connsiteX29" fmla="*/ 109244 w 338137"/>
                <a:gd name="connsiteY29" fmla="*/ 276537 h 285750"/>
                <a:gd name="connsiteX30" fmla="*/ 109244 w 338137"/>
                <a:gd name="connsiteY30" fmla="*/ 273905 h 285750"/>
                <a:gd name="connsiteX31" fmla="*/ 115716 w 338137"/>
                <a:gd name="connsiteY31" fmla="*/ 275221 h 285750"/>
                <a:gd name="connsiteX32" fmla="*/ 124778 w 338137"/>
                <a:gd name="connsiteY32" fmla="*/ 264692 h 285750"/>
                <a:gd name="connsiteX33" fmla="*/ 115716 w 338137"/>
                <a:gd name="connsiteY33" fmla="*/ 254163 h 285750"/>
                <a:gd name="connsiteX34" fmla="*/ 109244 w 338137"/>
                <a:gd name="connsiteY34" fmla="*/ 256795 h 285750"/>
                <a:gd name="connsiteX35" fmla="*/ 109244 w 338137"/>
                <a:gd name="connsiteY35" fmla="*/ 235737 h 285750"/>
                <a:gd name="connsiteX36" fmla="*/ 167494 w 338137"/>
                <a:gd name="connsiteY36" fmla="*/ 235737 h 285750"/>
                <a:gd name="connsiteX37" fmla="*/ 167494 w 338137"/>
                <a:gd name="connsiteY37" fmla="*/ 142291 h 285750"/>
                <a:gd name="connsiteX38" fmla="*/ 177849 w 338137"/>
                <a:gd name="connsiteY38" fmla="*/ 131762 h 285750"/>
                <a:gd name="connsiteX39" fmla="*/ 54988 w 338137"/>
                <a:gd name="connsiteY39" fmla="*/ 82550 h 285750"/>
                <a:gd name="connsiteX40" fmla="*/ 136812 w 338137"/>
                <a:gd name="connsiteY40" fmla="*/ 82550 h 285750"/>
                <a:gd name="connsiteX41" fmla="*/ 143411 w 338137"/>
                <a:gd name="connsiteY41" fmla="*/ 96838 h 285750"/>
                <a:gd name="connsiteX42" fmla="*/ 146050 w 338137"/>
                <a:gd name="connsiteY42" fmla="*/ 98137 h 285750"/>
                <a:gd name="connsiteX43" fmla="*/ 134173 w 338137"/>
                <a:gd name="connsiteY43" fmla="*/ 109827 h 285750"/>
                <a:gd name="connsiteX44" fmla="*/ 61587 w 338137"/>
                <a:gd name="connsiteY44" fmla="*/ 109827 h 285750"/>
                <a:gd name="connsiteX45" fmla="*/ 61587 w 338137"/>
                <a:gd name="connsiteY45" fmla="*/ 125413 h 285750"/>
                <a:gd name="connsiteX46" fmla="*/ 36512 w 338137"/>
                <a:gd name="connsiteY46" fmla="*/ 125413 h 285750"/>
                <a:gd name="connsiteX47" fmla="*/ 36512 w 338137"/>
                <a:gd name="connsiteY47" fmla="*/ 99436 h 285750"/>
                <a:gd name="connsiteX48" fmla="*/ 54988 w 338137"/>
                <a:gd name="connsiteY48" fmla="*/ 82550 h 285750"/>
                <a:gd name="connsiteX49" fmla="*/ 208756 w 338137"/>
                <a:gd name="connsiteY49" fmla="*/ 63500 h 285750"/>
                <a:gd name="connsiteX50" fmla="*/ 210079 w 338137"/>
                <a:gd name="connsiteY50" fmla="*/ 63500 h 285750"/>
                <a:gd name="connsiteX51" fmla="*/ 212725 w 338137"/>
                <a:gd name="connsiteY51" fmla="*/ 64819 h 285750"/>
                <a:gd name="connsiteX52" fmla="*/ 212725 w 338137"/>
                <a:gd name="connsiteY52" fmla="*/ 67458 h 285750"/>
                <a:gd name="connsiteX53" fmla="*/ 195527 w 338137"/>
                <a:gd name="connsiteY53" fmla="*/ 126822 h 285750"/>
                <a:gd name="connsiteX54" fmla="*/ 192881 w 338137"/>
                <a:gd name="connsiteY54" fmla="*/ 129460 h 285750"/>
                <a:gd name="connsiteX55" fmla="*/ 188913 w 338137"/>
                <a:gd name="connsiteY55" fmla="*/ 128141 h 285750"/>
                <a:gd name="connsiteX56" fmla="*/ 180975 w 338137"/>
                <a:gd name="connsiteY56" fmla="*/ 112310 h 285750"/>
                <a:gd name="connsiteX57" fmla="*/ 137319 w 338137"/>
                <a:gd name="connsiteY57" fmla="*/ 154525 h 285750"/>
                <a:gd name="connsiteX58" fmla="*/ 129381 w 338137"/>
                <a:gd name="connsiteY58" fmla="*/ 157163 h 285750"/>
                <a:gd name="connsiteX59" fmla="*/ 121444 w 338137"/>
                <a:gd name="connsiteY59" fmla="*/ 154525 h 285750"/>
                <a:gd name="connsiteX60" fmla="*/ 121444 w 338137"/>
                <a:gd name="connsiteY60" fmla="*/ 138694 h 285750"/>
                <a:gd name="connsiteX61" fmla="*/ 165100 w 338137"/>
                <a:gd name="connsiteY61" fmla="*/ 95161 h 285750"/>
                <a:gd name="connsiteX62" fmla="*/ 147902 w 338137"/>
                <a:gd name="connsiteY62" fmla="*/ 87246 h 285750"/>
                <a:gd name="connsiteX63" fmla="*/ 146579 w 338137"/>
                <a:gd name="connsiteY63" fmla="*/ 83288 h 285750"/>
                <a:gd name="connsiteX64" fmla="*/ 149225 w 338137"/>
                <a:gd name="connsiteY64" fmla="*/ 80650 h 285750"/>
                <a:gd name="connsiteX65" fmla="*/ 208756 w 338137"/>
                <a:gd name="connsiteY65" fmla="*/ 63500 h 285750"/>
                <a:gd name="connsiteX66" fmla="*/ 101335 w 338137"/>
                <a:gd name="connsiteY66" fmla="*/ 0 h 285750"/>
                <a:gd name="connsiteX67" fmla="*/ 305064 w 338137"/>
                <a:gd name="connsiteY67" fmla="*/ 0 h 285750"/>
                <a:gd name="connsiteX68" fmla="*/ 338137 w 338137"/>
                <a:gd name="connsiteY68" fmla="*/ 34237 h 285750"/>
                <a:gd name="connsiteX69" fmla="*/ 338137 w 338137"/>
                <a:gd name="connsiteY69" fmla="*/ 188305 h 285750"/>
                <a:gd name="connsiteX70" fmla="*/ 305064 w 338137"/>
                <a:gd name="connsiteY70" fmla="*/ 221226 h 285750"/>
                <a:gd name="connsiteX71" fmla="*/ 233627 w 338137"/>
                <a:gd name="connsiteY71" fmla="*/ 221226 h 285750"/>
                <a:gd name="connsiteX72" fmla="*/ 233627 w 338137"/>
                <a:gd name="connsiteY72" fmla="*/ 243612 h 285750"/>
                <a:gd name="connsiteX73" fmla="*/ 265377 w 338137"/>
                <a:gd name="connsiteY73" fmla="*/ 243612 h 285750"/>
                <a:gd name="connsiteX74" fmla="*/ 277283 w 338137"/>
                <a:gd name="connsiteY74" fmla="*/ 256780 h 285750"/>
                <a:gd name="connsiteX75" fmla="*/ 277283 w 338137"/>
                <a:gd name="connsiteY75" fmla="*/ 272582 h 285750"/>
                <a:gd name="connsiteX76" fmla="*/ 265377 w 338137"/>
                <a:gd name="connsiteY76" fmla="*/ 285750 h 285750"/>
                <a:gd name="connsiteX77" fmla="*/ 204523 w 338137"/>
                <a:gd name="connsiteY77" fmla="*/ 285750 h 285750"/>
                <a:gd name="connsiteX78" fmla="*/ 209814 w 338137"/>
                <a:gd name="connsiteY78" fmla="*/ 269948 h 285750"/>
                <a:gd name="connsiteX79" fmla="*/ 209814 w 338137"/>
                <a:gd name="connsiteY79" fmla="*/ 213325 h 285750"/>
                <a:gd name="connsiteX80" fmla="*/ 209814 w 338137"/>
                <a:gd name="connsiteY80" fmla="*/ 172504 h 285750"/>
                <a:gd name="connsiteX81" fmla="*/ 295804 w 338137"/>
                <a:gd name="connsiteY81" fmla="*/ 172504 h 285750"/>
                <a:gd name="connsiteX82" fmla="*/ 309033 w 338137"/>
                <a:gd name="connsiteY82" fmla="*/ 159335 h 285750"/>
                <a:gd name="connsiteX83" fmla="*/ 309033 w 338137"/>
                <a:gd name="connsiteY83" fmla="*/ 39504 h 285750"/>
                <a:gd name="connsiteX84" fmla="*/ 295804 w 338137"/>
                <a:gd name="connsiteY84" fmla="*/ 27653 h 285750"/>
                <a:gd name="connsiteX85" fmla="*/ 109272 w 338137"/>
                <a:gd name="connsiteY85" fmla="*/ 27653 h 285750"/>
                <a:gd name="connsiteX86" fmla="*/ 97366 w 338137"/>
                <a:gd name="connsiteY86" fmla="*/ 39504 h 285750"/>
                <a:gd name="connsiteX87" fmla="*/ 97366 w 338137"/>
                <a:gd name="connsiteY87" fmla="*/ 65841 h 285750"/>
                <a:gd name="connsiteX88" fmla="*/ 68262 w 338137"/>
                <a:gd name="connsiteY88" fmla="*/ 65841 h 285750"/>
                <a:gd name="connsiteX89" fmla="*/ 68262 w 338137"/>
                <a:gd name="connsiteY89" fmla="*/ 34237 h 285750"/>
                <a:gd name="connsiteX90" fmla="*/ 101335 w 338137"/>
                <a:gd name="connsiteY90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338137" h="285750">
                  <a:moveTo>
                    <a:pt x="46038" y="261937"/>
                  </a:moveTo>
                  <a:cubicBezTo>
                    <a:pt x="41654" y="261937"/>
                    <a:pt x="38100" y="265491"/>
                    <a:pt x="38100" y="269875"/>
                  </a:cubicBezTo>
                  <a:cubicBezTo>
                    <a:pt x="38100" y="274259"/>
                    <a:pt x="41654" y="277813"/>
                    <a:pt x="46038" y="277813"/>
                  </a:cubicBezTo>
                  <a:cubicBezTo>
                    <a:pt x="50422" y="277813"/>
                    <a:pt x="53976" y="274259"/>
                    <a:pt x="53976" y="269875"/>
                  </a:cubicBezTo>
                  <a:cubicBezTo>
                    <a:pt x="53976" y="265491"/>
                    <a:pt x="50422" y="261937"/>
                    <a:pt x="46038" y="261937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3512"/>
                  </a:moveTo>
                  <a:lnTo>
                    <a:pt x="19050" y="242887"/>
                  </a:lnTo>
                  <a:lnTo>
                    <a:pt x="73025" y="242887"/>
                  </a:lnTo>
                  <a:lnTo>
                    <a:pt x="73025" y="163512"/>
                  </a:lnTo>
                  <a:close/>
                  <a:moveTo>
                    <a:pt x="12010" y="139700"/>
                  </a:moveTo>
                  <a:cubicBezTo>
                    <a:pt x="12010" y="139700"/>
                    <a:pt x="12010" y="139700"/>
                    <a:pt x="81400" y="139700"/>
                  </a:cubicBezTo>
                  <a:cubicBezTo>
                    <a:pt x="86737" y="139700"/>
                    <a:pt x="92075" y="145011"/>
                    <a:pt x="92075" y="151650"/>
                  </a:cubicBezTo>
                  <a:cubicBezTo>
                    <a:pt x="92075" y="151650"/>
                    <a:pt x="92075" y="151650"/>
                    <a:pt x="92075" y="273801"/>
                  </a:cubicBezTo>
                  <a:cubicBezTo>
                    <a:pt x="92075" y="280439"/>
                    <a:pt x="86737" y="285750"/>
                    <a:pt x="81400" y="285750"/>
                  </a:cubicBezTo>
                  <a:cubicBezTo>
                    <a:pt x="81400" y="285750"/>
                    <a:pt x="81400" y="285750"/>
                    <a:pt x="12010" y="285750"/>
                  </a:cubicBezTo>
                  <a:cubicBezTo>
                    <a:pt x="5338" y="285750"/>
                    <a:pt x="0" y="280439"/>
                    <a:pt x="0" y="273801"/>
                  </a:cubicBezTo>
                  <a:cubicBezTo>
                    <a:pt x="0" y="273801"/>
                    <a:pt x="0" y="273801"/>
                    <a:pt x="0" y="151650"/>
                  </a:cubicBezTo>
                  <a:cubicBezTo>
                    <a:pt x="0" y="145011"/>
                    <a:pt x="5338" y="139700"/>
                    <a:pt x="12010" y="139700"/>
                  </a:cubicBezTo>
                  <a:close/>
                  <a:moveTo>
                    <a:pt x="177849" y="131762"/>
                  </a:moveTo>
                  <a:cubicBezTo>
                    <a:pt x="177849" y="131762"/>
                    <a:pt x="177849" y="131762"/>
                    <a:pt x="179144" y="134394"/>
                  </a:cubicBezTo>
                  <a:cubicBezTo>
                    <a:pt x="181733" y="138343"/>
                    <a:pt x="186910" y="142291"/>
                    <a:pt x="192088" y="142291"/>
                  </a:cubicBezTo>
                  <a:cubicBezTo>
                    <a:pt x="192088" y="142291"/>
                    <a:pt x="192088" y="142291"/>
                    <a:pt x="192088" y="268640"/>
                  </a:cubicBezTo>
                  <a:cubicBezTo>
                    <a:pt x="192088" y="277853"/>
                    <a:pt x="184322" y="285750"/>
                    <a:pt x="173966" y="285750"/>
                  </a:cubicBezTo>
                  <a:cubicBezTo>
                    <a:pt x="173966" y="285750"/>
                    <a:pt x="173966" y="285750"/>
                    <a:pt x="107950" y="285750"/>
                  </a:cubicBezTo>
                  <a:cubicBezTo>
                    <a:pt x="109244" y="283118"/>
                    <a:pt x="109244" y="279169"/>
                    <a:pt x="109244" y="276537"/>
                  </a:cubicBezTo>
                  <a:cubicBezTo>
                    <a:pt x="109244" y="276537"/>
                    <a:pt x="109244" y="276537"/>
                    <a:pt x="109244" y="273905"/>
                  </a:cubicBezTo>
                  <a:cubicBezTo>
                    <a:pt x="110539" y="273905"/>
                    <a:pt x="113128" y="275221"/>
                    <a:pt x="115716" y="275221"/>
                  </a:cubicBezTo>
                  <a:cubicBezTo>
                    <a:pt x="120894" y="275221"/>
                    <a:pt x="124778" y="271273"/>
                    <a:pt x="124778" y="264692"/>
                  </a:cubicBezTo>
                  <a:cubicBezTo>
                    <a:pt x="124778" y="259427"/>
                    <a:pt x="120894" y="254163"/>
                    <a:pt x="115716" y="254163"/>
                  </a:cubicBezTo>
                  <a:cubicBezTo>
                    <a:pt x="113128" y="254163"/>
                    <a:pt x="110539" y="255479"/>
                    <a:pt x="109244" y="256795"/>
                  </a:cubicBezTo>
                  <a:cubicBezTo>
                    <a:pt x="109244" y="256795"/>
                    <a:pt x="109244" y="256795"/>
                    <a:pt x="109244" y="235737"/>
                  </a:cubicBezTo>
                  <a:cubicBezTo>
                    <a:pt x="109244" y="235737"/>
                    <a:pt x="109244" y="235737"/>
                    <a:pt x="167494" y="235737"/>
                  </a:cubicBezTo>
                  <a:cubicBezTo>
                    <a:pt x="167494" y="235737"/>
                    <a:pt x="167494" y="235737"/>
                    <a:pt x="167494" y="142291"/>
                  </a:cubicBezTo>
                  <a:cubicBezTo>
                    <a:pt x="167494" y="142291"/>
                    <a:pt x="167494" y="142291"/>
                    <a:pt x="177849" y="131762"/>
                  </a:cubicBezTo>
                  <a:close/>
                  <a:moveTo>
                    <a:pt x="54988" y="82550"/>
                  </a:moveTo>
                  <a:cubicBezTo>
                    <a:pt x="54988" y="82550"/>
                    <a:pt x="54988" y="82550"/>
                    <a:pt x="136812" y="82550"/>
                  </a:cubicBezTo>
                  <a:cubicBezTo>
                    <a:pt x="135492" y="89045"/>
                    <a:pt x="138132" y="94240"/>
                    <a:pt x="143411" y="96838"/>
                  </a:cubicBezTo>
                  <a:cubicBezTo>
                    <a:pt x="143411" y="96838"/>
                    <a:pt x="143411" y="96838"/>
                    <a:pt x="146050" y="98137"/>
                  </a:cubicBezTo>
                  <a:cubicBezTo>
                    <a:pt x="146050" y="98137"/>
                    <a:pt x="146050" y="98137"/>
                    <a:pt x="134173" y="109827"/>
                  </a:cubicBezTo>
                  <a:cubicBezTo>
                    <a:pt x="134173" y="109827"/>
                    <a:pt x="134173" y="109827"/>
                    <a:pt x="61587" y="109827"/>
                  </a:cubicBezTo>
                  <a:lnTo>
                    <a:pt x="61587" y="125413"/>
                  </a:lnTo>
                  <a:cubicBezTo>
                    <a:pt x="61587" y="125413"/>
                    <a:pt x="61587" y="125413"/>
                    <a:pt x="36512" y="125413"/>
                  </a:cubicBezTo>
                  <a:cubicBezTo>
                    <a:pt x="36512" y="125413"/>
                    <a:pt x="36512" y="125413"/>
                    <a:pt x="36512" y="99436"/>
                  </a:cubicBezTo>
                  <a:cubicBezTo>
                    <a:pt x="36512" y="90343"/>
                    <a:pt x="45750" y="82550"/>
                    <a:pt x="54988" y="82550"/>
                  </a:cubicBezTo>
                  <a:close/>
                  <a:moveTo>
                    <a:pt x="208756" y="63500"/>
                  </a:moveTo>
                  <a:cubicBezTo>
                    <a:pt x="208756" y="63500"/>
                    <a:pt x="210079" y="63500"/>
                    <a:pt x="210079" y="63500"/>
                  </a:cubicBezTo>
                  <a:cubicBezTo>
                    <a:pt x="211402" y="63500"/>
                    <a:pt x="211402" y="63500"/>
                    <a:pt x="212725" y="64819"/>
                  </a:cubicBezTo>
                  <a:cubicBezTo>
                    <a:pt x="212725" y="64819"/>
                    <a:pt x="212725" y="66139"/>
                    <a:pt x="212725" y="67458"/>
                  </a:cubicBezTo>
                  <a:cubicBezTo>
                    <a:pt x="212725" y="67458"/>
                    <a:pt x="212725" y="67458"/>
                    <a:pt x="195527" y="126822"/>
                  </a:cubicBezTo>
                  <a:cubicBezTo>
                    <a:pt x="195527" y="128141"/>
                    <a:pt x="194204" y="129460"/>
                    <a:pt x="192881" y="129460"/>
                  </a:cubicBezTo>
                  <a:cubicBezTo>
                    <a:pt x="191558" y="129460"/>
                    <a:pt x="190236" y="129460"/>
                    <a:pt x="188913" y="128141"/>
                  </a:cubicBezTo>
                  <a:cubicBezTo>
                    <a:pt x="188913" y="128141"/>
                    <a:pt x="188913" y="128141"/>
                    <a:pt x="180975" y="112310"/>
                  </a:cubicBezTo>
                  <a:cubicBezTo>
                    <a:pt x="180975" y="112310"/>
                    <a:pt x="180975" y="112310"/>
                    <a:pt x="137319" y="154525"/>
                  </a:cubicBezTo>
                  <a:cubicBezTo>
                    <a:pt x="135996" y="157163"/>
                    <a:pt x="133350" y="157163"/>
                    <a:pt x="129381" y="157163"/>
                  </a:cubicBezTo>
                  <a:cubicBezTo>
                    <a:pt x="126736" y="157163"/>
                    <a:pt x="124090" y="157163"/>
                    <a:pt x="121444" y="154525"/>
                  </a:cubicBezTo>
                  <a:cubicBezTo>
                    <a:pt x="117475" y="150567"/>
                    <a:pt x="117475" y="142652"/>
                    <a:pt x="121444" y="138694"/>
                  </a:cubicBezTo>
                  <a:cubicBezTo>
                    <a:pt x="121444" y="138694"/>
                    <a:pt x="121444" y="138694"/>
                    <a:pt x="165100" y="95161"/>
                  </a:cubicBezTo>
                  <a:cubicBezTo>
                    <a:pt x="165100" y="95161"/>
                    <a:pt x="165100" y="95161"/>
                    <a:pt x="147902" y="87246"/>
                  </a:cubicBezTo>
                  <a:cubicBezTo>
                    <a:pt x="147902" y="85926"/>
                    <a:pt x="146579" y="84607"/>
                    <a:pt x="146579" y="83288"/>
                  </a:cubicBezTo>
                  <a:cubicBezTo>
                    <a:pt x="146579" y="81969"/>
                    <a:pt x="147902" y="81969"/>
                    <a:pt x="149225" y="80650"/>
                  </a:cubicBezTo>
                  <a:cubicBezTo>
                    <a:pt x="149225" y="80650"/>
                    <a:pt x="149225" y="80650"/>
                    <a:pt x="208756" y="63500"/>
                  </a:cubicBezTo>
                  <a:close/>
                  <a:moveTo>
                    <a:pt x="101335" y="0"/>
                  </a:moveTo>
                  <a:cubicBezTo>
                    <a:pt x="101335" y="0"/>
                    <a:pt x="101335" y="0"/>
                    <a:pt x="305064" y="0"/>
                  </a:cubicBezTo>
                  <a:cubicBezTo>
                    <a:pt x="323585" y="0"/>
                    <a:pt x="338137" y="15802"/>
                    <a:pt x="338137" y="34237"/>
                  </a:cubicBezTo>
                  <a:cubicBezTo>
                    <a:pt x="338137" y="34237"/>
                    <a:pt x="338137" y="34237"/>
                    <a:pt x="338137" y="188305"/>
                  </a:cubicBezTo>
                  <a:cubicBezTo>
                    <a:pt x="338137" y="206741"/>
                    <a:pt x="323585" y="221226"/>
                    <a:pt x="305064" y="221226"/>
                  </a:cubicBezTo>
                  <a:cubicBezTo>
                    <a:pt x="305064" y="221226"/>
                    <a:pt x="305064" y="221226"/>
                    <a:pt x="233627" y="221226"/>
                  </a:cubicBezTo>
                  <a:cubicBezTo>
                    <a:pt x="233627" y="221226"/>
                    <a:pt x="233627" y="221226"/>
                    <a:pt x="233627" y="243612"/>
                  </a:cubicBezTo>
                  <a:cubicBezTo>
                    <a:pt x="233627" y="243612"/>
                    <a:pt x="233627" y="243612"/>
                    <a:pt x="265377" y="243612"/>
                  </a:cubicBezTo>
                  <a:cubicBezTo>
                    <a:pt x="271991" y="243612"/>
                    <a:pt x="277283" y="250196"/>
                    <a:pt x="277283" y="256780"/>
                  </a:cubicBezTo>
                  <a:cubicBezTo>
                    <a:pt x="277283" y="256780"/>
                    <a:pt x="277283" y="256780"/>
                    <a:pt x="277283" y="272582"/>
                  </a:cubicBezTo>
                  <a:cubicBezTo>
                    <a:pt x="277283" y="280483"/>
                    <a:pt x="271991" y="285750"/>
                    <a:pt x="265377" y="285750"/>
                  </a:cubicBezTo>
                  <a:cubicBezTo>
                    <a:pt x="265377" y="285750"/>
                    <a:pt x="265377" y="285750"/>
                    <a:pt x="204523" y="285750"/>
                  </a:cubicBezTo>
                  <a:cubicBezTo>
                    <a:pt x="207168" y="280483"/>
                    <a:pt x="208491" y="275216"/>
                    <a:pt x="209814" y="269948"/>
                  </a:cubicBezTo>
                  <a:cubicBezTo>
                    <a:pt x="209814" y="268631"/>
                    <a:pt x="209814" y="213325"/>
                    <a:pt x="209814" y="213325"/>
                  </a:cubicBezTo>
                  <a:cubicBezTo>
                    <a:pt x="209814" y="213325"/>
                    <a:pt x="209814" y="213325"/>
                    <a:pt x="209814" y="172504"/>
                  </a:cubicBezTo>
                  <a:cubicBezTo>
                    <a:pt x="209814" y="172504"/>
                    <a:pt x="209814" y="172504"/>
                    <a:pt x="295804" y="172504"/>
                  </a:cubicBezTo>
                  <a:cubicBezTo>
                    <a:pt x="303741" y="172504"/>
                    <a:pt x="309033" y="165919"/>
                    <a:pt x="309033" y="159335"/>
                  </a:cubicBezTo>
                  <a:cubicBezTo>
                    <a:pt x="309033" y="159335"/>
                    <a:pt x="309033" y="159335"/>
                    <a:pt x="309033" y="39504"/>
                  </a:cubicBezTo>
                  <a:cubicBezTo>
                    <a:pt x="309033" y="32920"/>
                    <a:pt x="303741" y="27653"/>
                    <a:pt x="295804" y="27653"/>
                  </a:cubicBezTo>
                  <a:cubicBezTo>
                    <a:pt x="295804" y="27653"/>
                    <a:pt x="295804" y="27653"/>
                    <a:pt x="109272" y="27653"/>
                  </a:cubicBezTo>
                  <a:cubicBezTo>
                    <a:pt x="102658" y="27653"/>
                    <a:pt x="97366" y="32920"/>
                    <a:pt x="97366" y="39504"/>
                  </a:cubicBezTo>
                  <a:cubicBezTo>
                    <a:pt x="97366" y="39504"/>
                    <a:pt x="97366" y="39504"/>
                    <a:pt x="97366" y="65841"/>
                  </a:cubicBezTo>
                  <a:cubicBezTo>
                    <a:pt x="97366" y="65841"/>
                    <a:pt x="97366" y="65841"/>
                    <a:pt x="68262" y="65841"/>
                  </a:cubicBezTo>
                  <a:cubicBezTo>
                    <a:pt x="68262" y="65841"/>
                    <a:pt x="68262" y="65841"/>
                    <a:pt x="68262" y="34237"/>
                  </a:cubicBezTo>
                  <a:cubicBezTo>
                    <a:pt x="68262" y="15802"/>
                    <a:pt x="82814" y="0"/>
                    <a:pt x="1013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9" name="ïšḷiďe"/>
            <p:cNvSpPr/>
            <p:nvPr/>
          </p:nvSpPr>
          <p:spPr>
            <a:xfrm>
              <a:off x="5385385" y="2927934"/>
              <a:ext cx="1421229" cy="142122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0" name="îšľíḑè"/>
            <p:cNvSpPr/>
            <p:nvPr/>
          </p:nvSpPr>
          <p:spPr bwMode="auto">
            <a:xfrm>
              <a:off x="5791781" y="3323943"/>
              <a:ext cx="608436" cy="629211"/>
            </a:xfrm>
            <a:custGeom>
              <a:avLst/>
              <a:gdLst>
                <a:gd name="connsiteX0" fmla="*/ 112713 w 325438"/>
                <a:gd name="connsiteY0" fmla="*/ 266700 h 336550"/>
                <a:gd name="connsiteX1" fmla="*/ 104775 w 325438"/>
                <a:gd name="connsiteY1" fmla="*/ 274638 h 336550"/>
                <a:gd name="connsiteX2" fmla="*/ 112713 w 325438"/>
                <a:gd name="connsiteY2" fmla="*/ 282576 h 336550"/>
                <a:gd name="connsiteX3" fmla="*/ 120651 w 325438"/>
                <a:gd name="connsiteY3" fmla="*/ 274638 h 336550"/>
                <a:gd name="connsiteX4" fmla="*/ 112713 w 325438"/>
                <a:gd name="connsiteY4" fmla="*/ 266700 h 336550"/>
                <a:gd name="connsiteX5" fmla="*/ 125413 w 325438"/>
                <a:gd name="connsiteY5" fmla="*/ 230187 h 336550"/>
                <a:gd name="connsiteX6" fmla="*/ 125413 w 325438"/>
                <a:gd name="connsiteY6" fmla="*/ 319087 h 336550"/>
                <a:gd name="connsiteX7" fmla="*/ 242085 w 325438"/>
                <a:gd name="connsiteY7" fmla="*/ 319087 h 336550"/>
                <a:gd name="connsiteX8" fmla="*/ 246063 w 325438"/>
                <a:gd name="connsiteY8" fmla="*/ 315165 h 336550"/>
                <a:gd name="connsiteX9" fmla="*/ 246063 w 325438"/>
                <a:gd name="connsiteY9" fmla="*/ 234109 h 336550"/>
                <a:gd name="connsiteX10" fmla="*/ 242085 w 325438"/>
                <a:gd name="connsiteY10" fmla="*/ 230187 h 336550"/>
                <a:gd name="connsiteX11" fmla="*/ 125413 w 325438"/>
                <a:gd name="connsiteY11" fmla="*/ 230187 h 336550"/>
                <a:gd name="connsiteX12" fmla="*/ 295031 w 325438"/>
                <a:gd name="connsiteY12" fmla="*/ 222250 h 336550"/>
                <a:gd name="connsiteX13" fmla="*/ 311150 w 325438"/>
                <a:gd name="connsiteY13" fmla="*/ 222250 h 336550"/>
                <a:gd name="connsiteX14" fmla="*/ 311150 w 325438"/>
                <a:gd name="connsiteY14" fmla="*/ 293922 h 336550"/>
                <a:gd name="connsiteX15" fmla="*/ 303091 w 325438"/>
                <a:gd name="connsiteY15" fmla="*/ 303213 h 336550"/>
                <a:gd name="connsiteX16" fmla="*/ 276225 w 325438"/>
                <a:gd name="connsiteY16" fmla="*/ 303213 h 336550"/>
                <a:gd name="connsiteX17" fmla="*/ 276225 w 325438"/>
                <a:gd name="connsiteY17" fmla="*/ 285959 h 336550"/>
                <a:gd name="connsiteX18" fmla="*/ 295031 w 325438"/>
                <a:gd name="connsiteY18" fmla="*/ 285959 h 336550"/>
                <a:gd name="connsiteX19" fmla="*/ 295031 w 325438"/>
                <a:gd name="connsiteY19" fmla="*/ 244814 h 336550"/>
                <a:gd name="connsiteX20" fmla="*/ 119523 w 325438"/>
                <a:gd name="connsiteY20" fmla="*/ 212725 h 336550"/>
                <a:gd name="connsiteX21" fmla="*/ 242158 w 325438"/>
                <a:gd name="connsiteY21" fmla="*/ 212725 h 336550"/>
                <a:gd name="connsiteX22" fmla="*/ 261938 w 325438"/>
                <a:gd name="connsiteY22" fmla="*/ 233802 h 336550"/>
                <a:gd name="connsiteX23" fmla="*/ 261938 w 325438"/>
                <a:gd name="connsiteY23" fmla="*/ 315474 h 336550"/>
                <a:gd name="connsiteX24" fmla="*/ 242158 w 325438"/>
                <a:gd name="connsiteY24" fmla="*/ 336550 h 336550"/>
                <a:gd name="connsiteX25" fmla="*/ 119523 w 325438"/>
                <a:gd name="connsiteY25" fmla="*/ 336550 h 336550"/>
                <a:gd name="connsiteX26" fmla="*/ 98425 w 325438"/>
                <a:gd name="connsiteY26" fmla="*/ 315474 h 336550"/>
                <a:gd name="connsiteX27" fmla="*/ 98425 w 325438"/>
                <a:gd name="connsiteY27" fmla="*/ 233802 h 336550"/>
                <a:gd name="connsiteX28" fmla="*/ 119523 w 325438"/>
                <a:gd name="connsiteY28" fmla="*/ 212725 h 336550"/>
                <a:gd name="connsiteX29" fmla="*/ 290514 w 325438"/>
                <a:gd name="connsiteY29" fmla="*/ 190500 h 336550"/>
                <a:gd name="connsiteX30" fmla="*/ 285750 w 325438"/>
                <a:gd name="connsiteY30" fmla="*/ 196056 h 336550"/>
                <a:gd name="connsiteX31" fmla="*/ 290514 w 325438"/>
                <a:gd name="connsiteY31" fmla="*/ 201613 h 336550"/>
                <a:gd name="connsiteX32" fmla="*/ 295277 w 325438"/>
                <a:gd name="connsiteY32" fmla="*/ 196056 h 336550"/>
                <a:gd name="connsiteX33" fmla="*/ 290514 w 325438"/>
                <a:gd name="connsiteY33" fmla="*/ 190500 h 336550"/>
                <a:gd name="connsiteX34" fmla="*/ 12700 w 325438"/>
                <a:gd name="connsiteY34" fmla="*/ 173037 h 336550"/>
                <a:gd name="connsiteX35" fmla="*/ 29968 w 325438"/>
                <a:gd name="connsiteY35" fmla="*/ 173037 h 336550"/>
                <a:gd name="connsiteX36" fmla="*/ 29968 w 325438"/>
                <a:gd name="connsiteY36" fmla="*/ 286118 h 336550"/>
                <a:gd name="connsiteX37" fmla="*/ 77788 w 325438"/>
                <a:gd name="connsiteY37" fmla="*/ 286118 h 336550"/>
                <a:gd name="connsiteX38" fmla="*/ 77788 w 325438"/>
                <a:gd name="connsiteY38" fmla="*/ 303212 h 336550"/>
                <a:gd name="connsiteX39" fmla="*/ 20670 w 325438"/>
                <a:gd name="connsiteY39" fmla="*/ 303212 h 336550"/>
                <a:gd name="connsiteX40" fmla="*/ 12700 w 325438"/>
                <a:gd name="connsiteY40" fmla="*/ 294008 h 336550"/>
                <a:gd name="connsiteX41" fmla="*/ 12700 w 325438"/>
                <a:gd name="connsiteY41" fmla="*/ 173037 h 336550"/>
                <a:gd name="connsiteX42" fmla="*/ 265113 w 325438"/>
                <a:gd name="connsiteY42" fmla="*/ 103187 h 336550"/>
                <a:gd name="connsiteX43" fmla="*/ 265113 w 325438"/>
                <a:gd name="connsiteY43" fmla="*/ 185737 h 336550"/>
                <a:gd name="connsiteX44" fmla="*/ 314326 w 325438"/>
                <a:gd name="connsiteY44" fmla="*/ 185737 h 336550"/>
                <a:gd name="connsiteX45" fmla="*/ 314326 w 325438"/>
                <a:gd name="connsiteY45" fmla="*/ 103187 h 336550"/>
                <a:gd name="connsiteX46" fmla="*/ 266131 w 325438"/>
                <a:gd name="connsiteY46" fmla="*/ 93662 h 336550"/>
                <a:gd name="connsiteX47" fmla="*/ 314895 w 325438"/>
                <a:gd name="connsiteY47" fmla="*/ 93662 h 336550"/>
                <a:gd name="connsiteX48" fmla="*/ 325438 w 325438"/>
                <a:gd name="connsiteY48" fmla="*/ 104147 h 336550"/>
                <a:gd name="connsiteX49" fmla="*/ 325438 w 325438"/>
                <a:gd name="connsiteY49" fmla="*/ 195890 h 336550"/>
                <a:gd name="connsiteX50" fmla="*/ 314895 w 325438"/>
                <a:gd name="connsiteY50" fmla="*/ 206375 h 336550"/>
                <a:gd name="connsiteX51" fmla="*/ 266131 w 325438"/>
                <a:gd name="connsiteY51" fmla="*/ 206375 h 336550"/>
                <a:gd name="connsiteX52" fmla="*/ 255588 w 325438"/>
                <a:gd name="connsiteY52" fmla="*/ 195890 h 336550"/>
                <a:gd name="connsiteX53" fmla="*/ 255588 w 325438"/>
                <a:gd name="connsiteY53" fmla="*/ 104147 h 336550"/>
                <a:gd name="connsiteX54" fmla="*/ 266131 w 325438"/>
                <a:gd name="connsiteY54" fmla="*/ 93662 h 336550"/>
                <a:gd name="connsiteX55" fmla="*/ 23813 w 325438"/>
                <a:gd name="connsiteY55" fmla="*/ 22225 h 336550"/>
                <a:gd name="connsiteX56" fmla="*/ 23813 w 325438"/>
                <a:gd name="connsiteY56" fmla="*/ 133350 h 336550"/>
                <a:gd name="connsiteX57" fmla="*/ 187326 w 325438"/>
                <a:gd name="connsiteY57" fmla="*/ 133350 h 336550"/>
                <a:gd name="connsiteX58" fmla="*/ 187326 w 325438"/>
                <a:gd name="connsiteY58" fmla="*/ 22225 h 336550"/>
                <a:gd name="connsiteX59" fmla="*/ 21220 w 325438"/>
                <a:gd name="connsiteY59" fmla="*/ 0 h 336550"/>
                <a:gd name="connsiteX60" fmla="*/ 189656 w 325438"/>
                <a:gd name="connsiteY60" fmla="*/ 0 h 336550"/>
                <a:gd name="connsiteX61" fmla="*/ 209550 w 325438"/>
                <a:gd name="connsiteY61" fmla="*/ 21004 h 336550"/>
                <a:gd name="connsiteX62" fmla="*/ 209550 w 325438"/>
                <a:gd name="connsiteY62" fmla="*/ 133900 h 336550"/>
                <a:gd name="connsiteX63" fmla="*/ 189656 w 325438"/>
                <a:gd name="connsiteY63" fmla="*/ 154904 h 336550"/>
                <a:gd name="connsiteX64" fmla="*/ 132626 w 325438"/>
                <a:gd name="connsiteY64" fmla="*/ 154904 h 336550"/>
                <a:gd name="connsiteX65" fmla="*/ 132626 w 325438"/>
                <a:gd name="connsiteY65" fmla="*/ 182471 h 336550"/>
                <a:gd name="connsiteX66" fmla="*/ 141910 w 325438"/>
                <a:gd name="connsiteY66" fmla="*/ 182471 h 336550"/>
                <a:gd name="connsiteX67" fmla="*/ 152520 w 325438"/>
                <a:gd name="connsiteY67" fmla="*/ 192973 h 336550"/>
                <a:gd name="connsiteX68" fmla="*/ 141910 w 325438"/>
                <a:gd name="connsiteY68" fmla="*/ 204788 h 336550"/>
                <a:gd name="connsiteX69" fmla="*/ 67639 w 325438"/>
                <a:gd name="connsiteY69" fmla="*/ 204788 h 336550"/>
                <a:gd name="connsiteX70" fmla="*/ 57029 w 325438"/>
                <a:gd name="connsiteY70" fmla="*/ 192973 h 336550"/>
                <a:gd name="connsiteX71" fmla="*/ 67639 w 325438"/>
                <a:gd name="connsiteY71" fmla="*/ 182471 h 336550"/>
                <a:gd name="connsiteX72" fmla="*/ 76923 w 325438"/>
                <a:gd name="connsiteY72" fmla="*/ 182471 h 336550"/>
                <a:gd name="connsiteX73" fmla="*/ 76923 w 325438"/>
                <a:gd name="connsiteY73" fmla="*/ 154904 h 336550"/>
                <a:gd name="connsiteX74" fmla="*/ 21220 w 325438"/>
                <a:gd name="connsiteY74" fmla="*/ 154904 h 336550"/>
                <a:gd name="connsiteX75" fmla="*/ 0 w 325438"/>
                <a:gd name="connsiteY75" fmla="*/ 133900 h 336550"/>
                <a:gd name="connsiteX76" fmla="*/ 0 w 325438"/>
                <a:gd name="connsiteY76" fmla="*/ 21004 h 336550"/>
                <a:gd name="connsiteX77" fmla="*/ 21220 w 325438"/>
                <a:gd name="connsiteY77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25438" h="336550">
                  <a:moveTo>
                    <a:pt x="112713" y="266700"/>
                  </a:moveTo>
                  <a:cubicBezTo>
                    <a:pt x="108329" y="266700"/>
                    <a:pt x="104775" y="270254"/>
                    <a:pt x="104775" y="274638"/>
                  </a:cubicBezTo>
                  <a:cubicBezTo>
                    <a:pt x="104775" y="279022"/>
                    <a:pt x="108329" y="282576"/>
                    <a:pt x="112713" y="282576"/>
                  </a:cubicBezTo>
                  <a:cubicBezTo>
                    <a:pt x="117097" y="282576"/>
                    <a:pt x="120651" y="279022"/>
                    <a:pt x="120651" y="274638"/>
                  </a:cubicBezTo>
                  <a:cubicBezTo>
                    <a:pt x="120651" y="270254"/>
                    <a:pt x="117097" y="266700"/>
                    <a:pt x="112713" y="266700"/>
                  </a:cubicBezTo>
                  <a:close/>
                  <a:moveTo>
                    <a:pt x="125413" y="230187"/>
                  </a:moveTo>
                  <a:cubicBezTo>
                    <a:pt x="125413" y="230187"/>
                    <a:pt x="125413" y="230187"/>
                    <a:pt x="125413" y="319087"/>
                  </a:cubicBezTo>
                  <a:cubicBezTo>
                    <a:pt x="125413" y="319087"/>
                    <a:pt x="125413" y="319087"/>
                    <a:pt x="242085" y="319087"/>
                  </a:cubicBezTo>
                  <a:cubicBezTo>
                    <a:pt x="243411" y="319087"/>
                    <a:pt x="246063" y="317780"/>
                    <a:pt x="246063" y="315165"/>
                  </a:cubicBezTo>
                  <a:lnTo>
                    <a:pt x="246063" y="234109"/>
                  </a:lnTo>
                  <a:cubicBezTo>
                    <a:pt x="246063" y="231494"/>
                    <a:pt x="243411" y="230187"/>
                    <a:pt x="242085" y="230187"/>
                  </a:cubicBezTo>
                  <a:cubicBezTo>
                    <a:pt x="242085" y="230187"/>
                    <a:pt x="242085" y="230187"/>
                    <a:pt x="125413" y="230187"/>
                  </a:cubicBezTo>
                  <a:close/>
                  <a:moveTo>
                    <a:pt x="295031" y="222250"/>
                  </a:moveTo>
                  <a:cubicBezTo>
                    <a:pt x="295031" y="222250"/>
                    <a:pt x="295031" y="222250"/>
                    <a:pt x="311150" y="222250"/>
                  </a:cubicBezTo>
                  <a:cubicBezTo>
                    <a:pt x="311150" y="222250"/>
                    <a:pt x="311150" y="222250"/>
                    <a:pt x="311150" y="293922"/>
                  </a:cubicBezTo>
                  <a:cubicBezTo>
                    <a:pt x="311150" y="299231"/>
                    <a:pt x="308464" y="303213"/>
                    <a:pt x="303091" y="303213"/>
                  </a:cubicBezTo>
                  <a:cubicBezTo>
                    <a:pt x="303091" y="303213"/>
                    <a:pt x="303091" y="303213"/>
                    <a:pt x="276225" y="303213"/>
                  </a:cubicBezTo>
                  <a:cubicBezTo>
                    <a:pt x="276225" y="303213"/>
                    <a:pt x="276225" y="303213"/>
                    <a:pt x="276225" y="285959"/>
                  </a:cubicBezTo>
                  <a:cubicBezTo>
                    <a:pt x="276225" y="285959"/>
                    <a:pt x="276225" y="285959"/>
                    <a:pt x="295031" y="285959"/>
                  </a:cubicBezTo>
                  <a:cubicBezTo>
                    <a:pt x="295031" y="285959"/>
                    <a:pt x="295031" y="285959"/>
                    <a:pt x="295031" y="244814"/>
                  </a:cubicBezTo>
                  <a:close/>
                  <a:moveTo>
                    <a:pt x="119523" y="212725"/>
                  </a:moveTo>
                  <a:cubicBezTo>
                    <a:pt x="119523" y="212725"/>
                    <a:pt x="119523" y="212725"/>
                    <a:pt x="242158" y="212725"/>
                  </a:cubicBezTo>
                  <a:cubicBezTo>
                    <a:pt x="252707" y="212725"/>
                    <a:pt x="261938" y="221946"/>
                    <a:pt x="261938" y="233802"/>
                  </a:cubicBezTo>
                  <a:cubicBezTo>
                    <a:pt x="261938" y="233802"/>
                    <a:pt x="261938" y="233802"/>
                    <a:pt x="261938" y="315474"/>
                  </a:cubicBezTo>
                  <a:cubicBezTo>
                    <a:pt x="261938" y="327329"/>
                    <a:pt x="252707" y="336550"/>
                    <a:pt x="242158" y="336550"/>
                  </a:cubicBezTo>
                  <a:cubicBezTo>
                    <a:pt x="242158" y="336550"/>
                    <a:pt x="242158" y="336550"/>
                    <a:pt x="119523" y="336550"/>
                  </a:cubicBezTo>
                  <a:cubicBezTo>
                    <a:pt x="107655" y="336550"/>
                    <a:pt x="98425" y="327329"/>
                    <a:pt x="98425" y="315474"/>
                  </a:cubicBezTo>
                  <a:cubicBezTo>
                    <a:pt x="98425" y="315474"/>
                    <a:pt x="98425" y="315474"/>
                    <a:pt x="98425" y="233802"/>
                  </a:cubicBezTo>
                  <a:cubicBezTo>
                    <a:pt x="98425" y="221946"/>
                    <a:pt x="107655" y="212725"/>
                    <a:pt x="119523" y="212725"/>
                  </a:cubicBezTo>
                  <a:close/>
                  <a:moveTo>
                    <a:pt x="290514" y="190500"/>
                  </a:moveTo>
                  <a:cubicBezTo>
                    <a:pt x="287883" y="190500"/>
                    <a:pt x="285750" y="192988"/>
                    <a:pt x="285750" y="196056"/>
                  </a:cubicBezTo>
                  <a:cubicBezTo>
                    <a:pt x="285750" y="199125"/>
                    <a:pt x="287883" y="201613"/>
                    <a:pt x="290514" y="201613"/>
                  </a:cubicBezTo>
                  <a:cubicBezTo>
                    <a:pt x="293144" y="201613"/>
                    <a:pt x="295277" y="199125"/>
                    <a:pt x="295277" y="196056"/>
                  </a:cubicBezTo>
                  <a:cubicBezTo>
                    <a:pt x="295277" y="192988"/>
                    <a:pt x="293144" y="190500"/>
                    <a:pt x="290514" y="190500"/>
                  </a:cubicBezTo>
                  <a:close/>
                  <a:moveTo>
                    <a:pt x="12700" y="173037"/>
                  </a:moveTo>
                  <a:cubicBezTo>
                    <a:pt x="12700" y="173037"/>
                    <a:pt x="12700" y="173037"/>
                    <a:pt x="29968" y="173037"/>
                  </a:cubicBezTo>
                  <a:cubicBezTo>
                    <a:pt x="29968" y="173037"/>
                    <a:pt x="29968" y="173037"/>
                    <a:pt x="29968" y="286118"/>
                  </a:cubicBezTo>
                  <a:lnTo>
                    <a:pt x="77788" y="286118"/>
                  </a:lnTo>
                  <a:cubicBezTo>
                    <a:pt x="77788" y="286118"/>
                    <a:pt x="77788" y="286118"/>
                    <a:pt x="77788" y="303212"/>
                  </a:cubicBezTo>
                  <a:cubicBezTo>
                    <a:pt x="77788" y="303212"/>
                    <a:pt x="77788" y="303212"/>
                    <a:pt x="20670" y="303212"/>
                  </a:cubicBezTo>
                  <a:cubicBezTo>
                    <a:pt x="16685" y="303212"/>
                    <a:pt x="12700" y="299267"/>
                    <a:pt x="12700" y="294008"/>
                  </a:cubicBezTo>
                  <a:cubicBezTo>
                    <a:pt x="12700" y="294008"/>
                    <a:pt x="12700" y="294008"/>
                    <a:pt x="12700" y="173037"/>
                  </a:cubicBezTo>
                  <a:close/>
                  <a:moveTo>
                    <a:pt x="265113" y="103187"/>
                  </a:moveTo>
                  <a:lnTo>
                    <a:pt x="265113" y="185737"/>
                  </a:lnTo>
                  <a:lnTo>
                    <a:pt x="314326" y="185737"/>
                  </a:lnTo>
                  <a:lnTo>
                    <a:pt x="314326" y="103187"/>
                  </a:lnTo>
                  <a:close/>
                  <a:moveTo>
                    <a:pt x="266131" y="93662"/>
                  </a:moveTo>
                  <a:cubicBezTo>
                    <a:pt x="266131" y="93662"/>
                    <a:pt x="266131" y="93662"/>
                    <a:pt x="314895" y="93662"/>
                  </a:cubicBezTo>
                  <a:cubicBezTo>
                    <a:pt x="321484" y="93662"/>
                    <a:pt x="325438" y="97594"/>
                    <a:pt x="325438" y="104147"/>
                  </a:cubicBezTo>
                  <a:cubicBezTo>
                    <a:pt x="325438" y="104147"/>
                    <a:pt x="325438" y="104147"/>
                    <a:pt x="325438" y="195890"/>
                  </a:cubicBezTo>
                  <a:cubicBezTo>
                    <a:pt x="325438" y="201132"/>
                    <a:pt x="321484" y="206375"/>
                    <a:pt x="314895" y="206375"/>
                  </a:cubicBezTo>
                  <a:cubicBezTo>
                    <a:pt x="314895" y="206375"/>
                    <a:pt x="314895" y="206375"/>
                    <a:pt x="266131" y="206375"/>
                  </a:cubicBezTo>
                  <a:cubicBezTo>
                    <a:pt x="260860" y="206375"/>
                    <a:pt x="255588" y="201132"/>
                    <a:pt x="255588" y="195890"/>
                  </a:cubicBezTo>
                  <a:cubicBezTo>
                    <a:pt x="255588" y="195890"/>
                    <a:pt x="255588" y="195890"/>
                    <a:pt x="255588" y="104147"/>
                  </a:cubicBezTo>
                  <a:cubicBezTo>
                    <a:pt x="255588" y="97594"/>
                    <a:pt x="260860" y="93662"/>
                    <a:pt x="266131" y="93662"/>
                  </a:cubicBezTo>
                  <a:close/>
                  <a:moveTo>
                    <a:pt x="23813" y="22225"/>
                  </a:moveTo>
                  <a:lnTo>
                    <a:pt x="23813" y="133350"/>
                  </a:lnTo>
                  <a:lnTo>
                    <a:pt x="187326" y="133350"/>
                  </a:lnTo>
                  <a:lnTo>
                    <a:pt x="187326" y="22225"/>
                  </a:lnTo>
                  <a:close/>
                  <a:moveTo>
                    <a:pt x="21220" y="0"/>
                  </a:moveTo>
                  <a:cubicBezTo>
                    <a:pt x="21220" y="0"/>
                    <a:pt x="21220" y="0"/>
                    <a:pt x="189656" y="0"/>
                  </a:cubicBezTo>
                  <a:cubicBezTo>
                    <a:pt x="200266" y="0"/>
                    <a:pt x="209550" y="9189"/>
                    <a:pt x="209550" y="21004"/>
                  </a:cubicBezTo>
                  <a:cubicBezTo>
                    <a:pt x="209550" y="21004"/>
                    <a:pt x="209550" y="21004"/>
                    <a:pt x="209550" y="133900"/>
                  </a:cubicBezTo>
                  <a:cubicBezTo>
                    <a:pt x="209550" y="145714"/>
                    <a:pt x="200266" y="154904"/>
                    <a:pt x="189656" y="154904"/>
                  </a:cubicBezTo>
                  <a:cubicBezTo>
                    <a:pt x="189656" y="154904"/>
                    <a:pt x="189656" y="154904"/>
                    <a:pt x="132626" y="154904"/>
                  </a:cubicBezTo>
                  <a:cubicBezTo>
                    <a:pt x="132626" y="154904"/>
                    <a:pt x="132626" y="154904"/>
                    <a:pt x="132626" y="182471"/>
                  </a:cubicBezTo>
                  <a:cubicBezTo>
                    <a:pt x="132626" y="182471"/>
                    <a:pt x="132626" y="182471"/>
                    <a:pt x="141910" y="182471"/>
                  </a:cubicBezTo>
                  <a:cubicBezTo>
                    <a:pt x="147215" y="182471"/>
                    <a:pt x="152520" y="186409"/>
                    <a:pt x="152520" y="192973"/>
                  </a:cubicBezTo>
                  <a:cubicBezTo>
                    <a:pt x="152520" y="199537"/>
                    <a:pt x="147215" y="204788"/>
                    <a:pt x="141910" y="204788"/>
                  </a:cubicBezTo>
                  <a:cubicBezTo>
                    <a:pt x="141910" y="204788"/>
                    <a:pt x="141910" y="204788"/>
                    <a:pt x="67639" y="204788"/>
                  </a:cubicBezTo>
                  <a:cubicBezTo>
                    <a:pt x="62334" y="204788"/>
                    <a:pt x="57029" y="199537"/>
                    <a:pt x="57029" y="192973"/>
                  </a:cubicBezTo>
                  <a:cubicBezTo>
                    <a:pt x="57029" y="186409"/>
                    <a:pt x="62334" y="182471"/>
                    <a:pt x="67639" y="182471"/>
                  </a:cubicBezTo>
                  <a:cubicBezTo>
                    <a:pt x="67639" y="182471"/>
                    <a:pt x="67639" y="182471"/>
                    <a:pt x="76923" y="182471"/>
                  </a:cubicBezTo>
                  <a:cubicBezTo>
                    <a:pt x="76923" y="182471"/>
                    <a:pt x="76923" y="182471"/>
                    <a:pt x="76923" y="154904"/>
                  </a:cubicBezTo>
                  <a:lnTo>
                    <a:pt x="21220" y="154904"/>
                  </a:lnTo>
                  <a:cubicBezTo>
                    <a:pt x="9284" y="154904"/>
                    <a:pt x="0" y="145714"/>
                    <a:pt x="0" y="133900"/>
                  </a:cubicBezTo>
                  <a:cubicBezTo>
                    <a:pt x="0" y="133900"/>
                    <a:pt x="0" y="133900"/>
                    <a:pt x="0" y="21004"/>
                  </a:cubicBezTo>
                  <a:cubicBezTo>
                    <a:pt x="0" y="9189"/>
                    <a:pt x="9284" y="0"/>
                    <a:pt x="212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1" name="í$1iḓé"/>
            <p:cNvSpPr/>
            <p:nvPr/>
          </p:nvSpPr>
          <p:spPr>
            <a:xfrm>
              <a:off x="4031933" y="3321896"/>
              <a:ext cx="633306" cy="633306"/>
            </a:xfrm>
            <a:prstGeom prst="ellipse">
              <a:avLst/>
            </a:prstGeom>
            <a:solidFill>
              <a:srgbClr val="1C50A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2" name="iśļîḓè"/>
            <p:cNvSpPr/>
            <p:nvPr/>
          </p:nvSpPr>
          <p:spPr bwMode="auto">
            <a:xfrm>
              <a:off x="4195173" y="3446119"/>
              <a:ext cx="306826" cy="384860"/>
            </a:xfrm>
            <a:custGeom>
              <a:avLst/>
              <a:gdLst>
                <a:gd name="connsiteX0" fmla="*/ 79065 w 268312"/>
                <a:gd name="connsiteY0" fmla="*/ 303213 h 336550"/>
                <a:gd name="connsiteX1" fmla="*/ 69850 w 268312"/>
                <a:gd name="connsiteY1" fmla="*/ 311945 h 336550"/>
                <a:gd name="connsiteX2" fmla="*/ 79065 w 268312"/>
                <a:gd name="connsiteY2" fmla="*/ 320676 h 336550"/>
                <a:gd name="connsiteX3" fmla="*/ 114610 w 268312"/>
                <a:gd name="connsiteY3" fmla="*/ 320676 h 336550"/>
                <a:gd name="connsiteX4" fmla="*/ 123825 w 268312"/>
                <a:gd name="connsiteY4" fmla="*/ 311945 h 336550"/>
                <a:gd name="connsiteX5" fmla="*/ 114610 w 268312"/>
                <a:gd name="connsiteY5" fmla="*/ 303213 h 336550"/>
                <a:gd name="connsiteX6" fmla="*/ 79065 w 268312"/>
                <a:gd name="connsiteY6" fmla="*/ 303213 h 336550"/>
                <a:gd name="connsiteX7" fmla="*/ 184235 w 268312"/>
                <a:gd name="connsiteY7" fmla="*/ 119063 h 336550"/>
                <a:gd name="connsiteX8" fmla="*/ 181644 w 268312"/>
                <a:gd name="connsiteY8" fmla="*/ 121725 h 336550"/>
                <a:gd name="connsiteX9" fmla="*/ 181644 w 268312"/>
                <a:gd name="connsiteY9" fmla="*/ 125717 h 336550"/>
                <a:gd name="connsiteX10" fmla="*/ 177759 w 268312"/>
                <a:gd name="connsiteY10" fmla="*/ 131039 h 336550"/>
                <a:gd name="connsiteX11" fmla="*/ 164808 w 268312"/>
                <a:gd name="connsiteY11" fmla="*/ 148339 h 336550"/>
                <a:gd name="connsiteX12" fmla="*/ 175169 w 268312"/>
                <a:gd name="connsiteY12" fmla="*/ 165638 h 336550"/>
                <a:gd name="connsiteX13" fmla="*/ 186825 w 268312"/>
                <a:gd name="connsiteY13" fmla="*/ 170961 h 336550"/>
                <a:gd name="connsiteX14" fmla="*/ 192005 w 268312"/>
                <a:gd name="connsiteY14" fmla="*/ 173622 h 336550"/>
                <a:gd name="connsiteX15" fmla="*/ 190710 w 268312"/>
                <a:gd name="connsiteY15" fmla="*/ 185598 h 336550"/>
                <a:gd name="connsiteX16" fmla="*/ 181644 w 268312"/>
                <a:gd name="connsiteY16" fmla="*/ 186929 h 336550"/>
                <a:gd name="connsiteX17" fmla="*/ 169989 w 268312"/>
                <a:gd name="connsiteY17" fmla="*/ 182937 h 336550"/>
                <a:gd name="connsiteX18" fmla="*/ 166103 w 268312"/>
                <a:gd name="connsiteY18" fmla="*/ 184268 h 336550"/>
                <a:gd name="connsiteX19" fmla="*/ 164808 w 268312"/>
                <a:gd name="connsiteY19" fmla="*/ 190921 h 336550"/>
                <a:gd name="connsiteX20" fmla="*/ 166103 w 268312"/>
                <a:gd name="connsiteY20" fmla="*/ 196244 h 336550"/>
                <a:gd name="connsiteX21" fmla="*/ 177759 w 268312"/>
                <a:gd name="connsiteY21" fmla="*/ 198905 h 336550"/>
                <a:gd name="connsiteX22" fmla="*/ 180349 w 268312"/>
                <a:gd name="connsiteY22" fmla="*/ 202898 h 336550"/>
                <a:gd name="connsiteX23" fmla="*/ 180349 w 268312"/>
                <a:gd name="connsiteY23" fmla="*/ 206890 h 336550"/>
                <a:gd name="connsiteX24" fmla="*/ 182939 w 268312"/>
                <a:gd name="connsiteY24" fmla="*/ 209551 h 336550"/>
                <a:gd name="connsiteX25" fmla="*/ 189415 w 268312"/>
                <a:gd name="connsiteY25" fmla="*/ 209551 h 336550"/>
                <a:gd name="connsiteX26" fmla="*/ 192005 w 268312"/>
                <a:gd name="connsiteY26" fmla="*/ 206890 h 336550"/>
                <a:gd name="connsiteX27" fmla="*/ 192005 w 268312"/>
                <a:gd name="connsiteY27" fmla="*/ 201567 h 336550"/>
                <a:gd name="connsiteX28" fmla="*/ 194595 w 268312"/>
                <a:gd name="connsiteY28" fmla="*/ 197575 h 336550"/>
                <a:gd name="connsiteX29" fmla="*/ 204956 w 268312"/>
                <a:gd name="connsiteY29" fmla="*/ 190921 h 336550"/>
                <a:gd name="connsiteX30" fmla="*/ 199775 w 268312"/>
                <a:gd name="connsiteY30" fmla="*/ 160315 h 336550"/>
                <a:gd name="connsiteX31" fmla="*/ 188120 w 268312"/>
                <a:gd name="connsiteY31" fmla="*/ 154992 h 336550"/>
                <a:gd name="connsiteX32" fmla="*/ 182939 w 268312"/>
                <a:gd name="connsiteY32" fmla="*/ 152331 h 336550"/>
                <a:gd name="connsiteX33" fmla="*/ 184235 w 268312"/>
                <a:gd name="connsiteY33" fmla="*/ 141685 h 336550"/>
                <a:gd name="connsiteX34" fmla="*/ 188120 w 268312"/>
                <a:gd name="connsiteY34" fmla="*/ 141685 h 336550"/>
                <a:gd name="connsiteX35" fmla="*/ 201071 w 268312"/>
                <a:gd name="connsiteY35" fmla="*/ 144347 h 336550"/>
                <a:gd name="connsiteX36" fmla="*/ 204956 w 268312"/>
                <a:gd name="connsiteY36" fmla="*/ 143016 h 336550"/>
                <a:gd name="connsiteX37" fmla="*/ 207546 w 268312"/>
                <a:gd name="connsiteY37" fmla="*/ 135032 h 336550"/>
                <a:gd name="connsiteX38" fmla="*/ 204956 w 268312"/>
                <a:gd name="connsiteY38" fmla="*/ 132370 h 336550"/>
                <a:gd name="connsiteX39" fmla="*/ 197185 w 268312"/>
                <a:gd name="connsiteY39" fmla="*/ 129709 h 336550"/>
                <a:gd name="connsiteX40" fmla="*/ 193300 w 268312"/>
                <a:gd name="connsiteY40" fmla="*/ 124386 h 336550"/>
                <a:gd name="connsiteX41" fmla="*/ 186825 w 268312"/>
                <a:gd name="connsiteY41" fmla="*/ 119063 h 336550"/>
                <a:gd name="connsiteX42" fmla="*/ 184235 w 268312"/>
                <a:gd name="connsiteY42" fmla="*/ 119063 h 336550"/>
                <a:gd name="connsiteX43" fmla="*/ 187192 w 268312"/>
                <a:gd name="connsiteY43" fmla="*/ 84090 h 336550"/>
                <a:gd name="connsiteX44" fmla="*/ 244570 w 268312"/>
                <a:gd name="connsiteY44" fmla="*/ 107760 h 336550"/>
                <a:gd name="connsiteX45" fmla="*/ 244570 w 268312"/>
                <a:gd name="connsiteY45" fmla="*/ 222168 h 336550"/>
                <a:gd name="connsiteX46" fmla="*/ 145642 w 268312"/>
                <a:gd name="connsiteY46" fmla="*/ 234003 h 336550"/>
                <a:gd name="connsiteX47" fmla="*/ 111347 w 268312"/>
                <a:gd name="connsiteY47" fmla="*/ 243208 h 336550"/>
                <a:gd name="connsiteX48" fmla="*/ 110028 w 268312"/>
                <a:gd name="connsiteY48" fmla="*/ 237948 h 336550"/>
                <a:gd name="connsiteX49" fmla="*/ 127175 w 268312"/>
                <a:gd name="connsiteY49" fmla="*/ 218223 h 336550"/>
                <a:gd name="connsiteX50" fmla="*/ 125856 w 268312"/>
                <a:gd name="connsiteY50" fmla="*/ 218223 h 336550"/>
                <a:gd name="connsiteX51" fmla="*/ 129813 w 268312"/>
                <a:gd name="connsiteY51" fmla="*/ 107760 h 336550"/>
                <a:gd name="connsiteX52" fmla="*/ 187192 w 268312"/>
                <a:gd name="connsiteY52" fmla="*/ 84090 h 336550"/>
                <a:gd name="connsiteX53" fmla="*/ 36992 w 268312"/>
                <a:gd name="connsiteY53" fmla="*/ 0 h 336550"/>
                <a:gd name="connsiteX54" fmla="*/ 161179 w 268312"/>
                <a:gd name="connsiteY54" fmla="*/ 0 h 336550"/>
                <a:gd name="connsiteX55" fmla="*/ 196850 w 268312"/>
                <a:gd name="connsiteY55" fmla="*/ 36810 h 336550"/>
                <a:gd name="connsiteX56" fmla="*/ 196850 w 268312"/>
                <a:gd name="connsiteY56" fmla="*/ 67047 h 336550"/>
                <a:gd name="connsiteX57" fmla="*/ 187602 w 268312"/>
                <a:gd name="connsiteY57" fmla="*/ 67047 h 336550"/>
                <a:gd name="connsiteX58" fmla="*/ 178354 w 268312"/>
                <a:gd name="connsiteY58" fmla="*/ 67047 h 336550"/>
                <a:gd name="connsiteX59" fmla="*/ 178354 w 268312"/>
                <a:gd name="connsiteY59" fmla="*/ 60474 h 336550"/>
                <a:gd name="connsiteX60" fmla="*/ 178354 w 268312"/>
                <a:gd name="connsiteY60" fmla="*/ 59159 h 336550"/>
                <a:gd name="connsiteX61" fmla="*/ 169106 w 268312"/>
                <a:gd name="connsiteY61" fmla="*/ 48642 h 336550"/>
                <a:gd name="connsiteX62" fmla="*/ 29065 w 268312"/>
                <a:gd name="connsiteY62" fmla="*/ 48642 h 336550"/>
                <a:gd name="connsiteX63" fmla="*/ 19817 w 268312"/>
                <a:gd name="connsiteY63" fmla="*/ 59159 h 336550"/>
                <a:gd name="connsiteX64" fmla="*/ 19817 w 268312"/>
                <a:gd name="connsiteY64" fmla="*/ 278706 h 336550"/>
                <a:gd name="connsiteX65" fmla="*/ 29065 w 268312"/>
                <a:gd name="connsiteY65" fmla="*/ 287908 h 336550"/>
                <a:gd name="connsiteX66" fmla="*/ 169106 w 268312"/>
                <a:gd name="connsiteY66" fmla="*/ 287908 h 336550"/>
                <a:gd name="connsiteX67" fmla="*/ 178354 w 268312"/>
                <a:gd name="connsiteY67" fmla="*/ 278706 h 336550"/>
                <a:gd name="connsiteX68" fmla="*/ 178354 w 268312"/>
                <a:gd name="connsiteY68" fmla="*/ 261615 h 336550"/>
                <a:gd name="connsiteX69" fmla="*/ 187602 w 268312"/>
                <a:gd name="connsiteY69" fmla="*/ 262930 h 336550"/>
                <a:gd name="connsiteX70" fmla="*/ 196850 w 268312"/>
                <a:gd name="connsiteY70" fmla="*/ 261615 h 336550"/>
                <a:gd name="connsiteX71" fmla="*/ 196850 w 268312"/>
                <a:gd name="connsiteY71" fmla="*/ 299740 h 336550"/>
                <a:gd name="connsiteX72" fmla="*/ 161179 w 268312"/>
                <a:gd name="connsiteY72" fmla="*/ 336550 h 336550"/>
                <a:gd name="connsiteX73" fmla="*/ 36992 w 268312"/>
                <a:gd name="connsiteY73" fmla="*/ 336550 h 336550"/>
                <a:gd name="connsiteX74" fmla="*/ 0 w 268312"/>
                <a:gd name="connsiteY74" fmla="*/ 299740 h 336550"/>
                <a:gd name="connsiteX75" fmla="*/ 0 w 268312"/>
                <a:gd name="connsiteY75" fmla="*/ 36810 h 336550"/>
                <a:gd name="connsiteX76" fmla="*/ 36992 w 268312"/>
                <a:gd name="connsiteY7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68312" h="336550">
                  <a:moveTo>
                    <a:pt x="79065" y="303213"/>
                  </a:moveTo>
                  <a:cubicBezTo>
                    <a:pt x="73799" y="303213"/>
                    <a:pt x="69850" y="306955"/>
                    <a:pt x="69850" y="311945"/>
                  </a:cubicBezTo>
                  <a:cubicBezTo>
                    <a:pt x="69850" y="316934"/>
                    <a:pt x="73799" y="320676"/>
                    <a:pt x="79065" y="320676"/>
                  </a:cubicBezTo>
                  <a:cubicBezTo>
                    <a:pt x="79065" y="320676"/>
                    <a:pt x="79065" y="320676"/>
                    <a:pt x="114610" y="320676"/>
                  </a:cubicBezTo>
                  <a:cubicBezTo>
                    <a:pt x="119875" y="320676"/>
                    <a:pt x="123825" y="316934"/>
                    <a:pt x="123825" y="311945"/>
                  </a:cubicBezTo>
                  <a:cubicBezTo>
                    <a:pt x="123825" y="306955"/>
                    <a:pt x="119875" y="303213"/>
                    <a:pt x="114610" y="303213"/>
                  </a:cubicBezTo>
                  <a:cubicBezTo>
                    <a:pt x="114610" y="303213"/>
                    <a:pt x="114610" y="303213"/>
                    <a:pt x="79065" y="303213"/>
                  </a:cubicBezTo>
                  <a:close/>
                  <a:moveTo>
                    <a:pt x="184235" y="119063"/>
                  </a:moveTo>
                  <a:cubicBezTo>
                    <a:pt x="181644" y="119063"/>
                    <a:pt x="181644" y="119063"/>
                    <a:pt x="181644" y="121725"/>
                  </a:cubicBezTo>
                  <a:cubicBezTo>
                    <a:pt x="181644" y="121725"/>
                    <a:pt x="181644" y="121725"/>
                    <a:pt x="181644" y="125717"/>
                  </a:cubicBezTo>
                  <a:cubicBezTo>
                    <a:pt x="181644" y="129709"/>
                    <a:pt x="181644" y="129709"/>
                    <a:pt x="177759" y="131039"/>
                  </a:cubicBezTo>
                  <a:cubicBezTo>
                    <a:pt x="169989" y="133701"/>
                    <a:pt x="164808" y="139024"/>
                    <a:pt x="164808" y="148339"/>
                  </a:cubicBezTo>
                  <a:cubicBezTo>
                    <a:pt x="164808" y="156323"/>
                    <a:pt x="168694" y="161646"/>
                    <a:pt x="175169" y="165638"/>
                  </a:cubicBezTo>
                  <a:cubicBezTo>
                    <a:pt x="179054" y="168299"/>
                    <a:pt x="182939" y="169630"/>
                    <a:pt x="186825" y="170961"/>
                  </a:cubicBezTo>
                  <a:cubicBezTo>
                    <a:pt x="188120" y="172291"/>
                    <a:pt x="190710" y="172291"/>
                    <a:pt x="192005" y="173622"/>
                  </a:cubicBezTo>
                  <a:cubicBezTo>
                    <a:pt x="195890" y="177614"/>
                    <a:pt x="194595" y="182937"/>
                    <a:pt x="190710" y="185598"/>
                  </a:cubicBezTo>
                  <a:cubicBezTo>
                    <a:pt x="188120" y="186929"/>
                    <a:pt x="184235" y="186929"/>
                    <a:pt x="181644" y="186929"/>
                  </a:cubicBezTo>
                  <a:cubicBezTo>
                    <a:pt x="177759" y="185598"/>
                    <a:pt x="173874" y="184268"/>
                    <a:pt x="169989" y="182937"/>
                  </a:cubicBezTo>
                  <a:cubicBezTo>
                    <a:pt x="167398" y="181606"/>
                    <a:pt x="167398" y="181606"/>
                    <a:pt x="166103" y="184268"/>
                  </a:cubicBezTo>
                  <a:cubicBezTo>
                    <a:pt x="166103" y="186929"/>
                    <a:pt x="164808" y="188260"/>
                    <a:pt x="164808" y="190921"/>
                  </a:cubicBezTo>
                  <a:cubicBezTo>
                    <a:pt x="163513" y="193583"/>
                    <a:pt x="163513" y="194913"/>
                    <a:pt x="166103" y="196244"/>
                  </a:cubicBezTo>
                  <a:cubicBezTo>
                    <a:pt x="169989" y="197575"/>
                    <a:pt x="173874" y="198905"/>
                    <a:pt x="177759" y="198905"/>
                  </a:cubicBezTo>
                  <a:cubicBezTo>
                    <a:pt x="180349" y="198905"/>
                    <a:pt x="180349" y="198905"/>
                    <a:pt x="180349" y="202898"/>
                  </a:cubicBezTo>
                  <a:cubicBezTo>
                    <a:pt x="180349" y="204228"/>
                    <a:pt x="180349" y="205559"/>
                    <a:pt x="180349" y="206890"/>
                  </a:cubicBezTo>
                  <a:cubicBezTo>
                    <a:pt x="180349" y="208220"/>
                    <a:pt x="181644" y="209551"/>
                    <a:pt x="182939" y="209551"/>
                  </a:cubicBezTo>
                  <a:cubicBezTo>
                    <a:pt x="185530" y="209551"/>
                    <a:pt x="188120" y="209551"/>
                    <a:pt x="189415" y="209551"/>
                  </a:cubicBezTo>
                  <a:cubicBezTo>
                    <a:pt x="190710" y="209551"/>
                    <a:pt x="192005" y="208220"/>
                    <a:pt x="192005" y="206890"/>
                  </a:cubicBezTo>
                  <a:cubicBezTo>
                    <a:pt x="192005" y="205559"/>
                    <a:pt x="192005" y="202898"/>
                    <a:pt x="192005" y="201567"/>
                  </a:cubicBezTo>
                  <a:cubicBezTo>
                    <a:pt x="192005" y="198905"/>
                    <a:pt x="193300" y="198905"/>
                    <a:pt x="194595" y="197575"/>
                  </a:cubicBezTo>
                  <a:cubicBezTo>
                    <a:pt x="198480" y="196244"/>
                    <a:pt x="202366" y="193583"/>
                    <a:pt x="204956" y="190921"/>
                  </a:cubicBezTo>
                  <a:cubicBezTo>
                    <a:pt x="212726" y="180276"/>
                    <a:pt x="210136" y="166969"/>
                    <a:pt x="199775" y="160315"/>
                  </a:cubicBezTo>
                  <a:cubicBezTo>
                    <a:pt x="195890" y="157654"/>
                    <a:pt x="192005" y="156323"/>
                    <a:pt x="188120" y="154992"/>
                  </a:cubicBezTo>
                  <a:cubicBezTo>
                    <a:pt x="186825" y="153661"/>
                    <a:pt x="184235" y="153661"/>
                    <a:pt x="182939" y="152331"/>
                  </a:cubicBezTo>
                  <a:cubicBezTo>
                    <a:pt x="179054" y="148339"/>
                    <a:pt x="180349" y="144347"/>
                    <a:pt x="184235" y="141685"/>
                  </a:cubicBezTo>
                  <a:cubicBezTo>
                    <a:pt x="185530" y="141685"/>
                    <a:pt x="186825" y="141685"/>
                    <a:pt x="188120" y="141685"/>
                  </a:cubicBezTo>
                  <a:cubicBezTo>
                    <a:pt x="192005" y="141685"/>
                    <a:pt x="197185" y="141685"/>
                    <a:pt x="201071" y="144347"/>
                  </a:cubicBezTo>
                  <a:cubicBezTo>
                    <a:pt x="203661" y="145677"/>
                    <a:pt x="203661" y="145677"/>
                    <a:pt x="204956" y="143016"/>
                  </a:cubicBezTo>
                  <a:cubicBezTo>
                    <a:pt x="204956" y="140354"/>
                    <a:pt x="206251" y="137693"/>
                    <a:pt x="207546" y="135032"/>
                  </a:cubicBezTo>
                  <a:cubicBezTo>
                    <a:pt x="207546" y="133701"/>
                    <a:pt x="206251" y="132370"/>
                    <a:pt x="204956" y="132370"/>
                  </a:cubicBezTo>
                  <a:cubicBezTo>
                    <a:pt x="202366" y="131039"/>
                    <a:pt x="199775" y="129709"/>
                    <a:pt x="197185" y="129709"/>
                  </a:cubicBezTo>
                  <a:cubicBezTo>
                    <a:pt x="193300" y="128378"/>
                    <a:pt x="193300" y="128378"/>
                    <a:pt x="193300" y="124386"/>
                  </a:cubicBezTo>
                  <a:cubicBezTo>
                    <a:pt x="193300" y="119063"/>
                    <a:pt x="193300" y="119063"/>
                    <a:pt x="186825" y="119063"/>
                  </a:cubicBezTo>
                  <a:cubicBezTo>
                    <a:pt x="186825" y="119063"/>
                    <a:pt x="186825" y="119063"/>
                    <a:pt x="184235" y="119063"/>
                  </a:cubicBezTo>
                  <a:close/>
                  <a:moveTo>
                    <a:pt x="187192" y="84090"/>
                  </a:moveTo>
                  <a:cubicBezTo>
                    <a:pt x="207967" y="84090"/>
                    <a:pt x="228741" y="91980"/>
                    <a:pt x="244570" y="107760"/>
                  </a:cubicBezTo>
                  <a:cubicBezTo>
                    <a:pt x="276226" y="139321"/>
                    <a:pt x="276226" y="190607"/>
                    <a:pt x="244570" y="222168"/>
                  </a:cubicBezTo>
                  <a:cubicBezTo>
                    <a:pt x="216870" y="248468"/>
                    <a:pt x="177299" y="252413"/>
                    <a:pt x="145642" y="234003"/>
                  </a:cubicBezTo>
                  <a:cubicBezTo>
                    <a:pt x="132452" y="243208"/>
                    <a:pt x="120580" y="244523"/>
                    <a:pt x="111347" y="243208"/>
                  </a:cubicBezTo>
                  <a:cubicBezTo>
                    <a:pt x="107390" y="243208"/>
                    <a:pt x="107390" y="239263"/>
                    <a:pt x="110028" y="237948"/>
                  </a:cubicBezTo>
                  <a:cubicBezTo>
                    <a:pt x="117942" y="234003"/>
                    <a:pt x="123218" y="224798"/>
                    <a:pt x="127175" y="218223"/>
                  </a:cubicBezTo>
                  <a:cubicBezTo>
                    <a:pt x="127175" y="218223"/>
                    <a:pt x="127175" y="218223"/>
                    <a:pt x="125856" y="218223"/>
                  </a:cubicBezTo>
                  <a:cubicBezTo>
                    <a:pt x="96838" y="186662"/>
                    <a:pt x="98157" y="138006"/>
                    <a:pt x="129813" y="107760"/>
                  </a:cubicBezTo>
                  <a:cubicBezTo>
                    <a:pt x="145642" y="91980"/>
                    <a:pt x="166417" y="84090"/>
                    <a:pt x="187192" y="84090"/>
                  </a:cubicBezTo>
                  <a:close/>
                  <a:moveTo>
                    <a:pt x="36992" y="0"/>
                  </a:moveTo>
                  <a:cubicBezTo>
                    <a:pt x="36992" y="0"/>
                    <a:pt x="36992" y="0"/>
                    <a:pt x="161179" y="0"/>
                  </a:cubicBezTo>
                  <a:cubicBezTo>
                    <a:pt x="180997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67047"/>
                  </a:cubicBezTo>
                  <a:cubicBezTo>
                    <a:pt x="194208" y="67047"/>
                    <a:pt x="191566" y="67047"/>
                    <a:pt x="187602" y="67047"/>
                  </a:cubicBezTo>
                  <a:cubicBezTo>
                    <a:pt x="184960" y="67047"/>
                    <a:pt x="180997" y="67047"/>
                    <a:pt x="178354" y="67047"/>
                  </a:cubicBezTo>
                  <a:cubicBezTo>
                    <a:pt x="178354" y="67047"/>
                    <a:pt x="178354" y="67047"/>
                    <a:pt x="178354" y="60474"/>
                  </a:cubicBezTo>
                  <a:cubicBezTo>
                    <a:pt x="178354" y="60474"/>
                    <a:pt x="178354" y="60474"/>
                    <a:pt x="178354" y="59159"/>
                  </a:cubicBezTo>
                  <a:cubicBezTo>
                    <a:pt x="178354" y="53900"/>
                    <a:pt x="174391" y="48642"/>
                    <a:pt x="169106" y="48642"/>
                  </a:cubicBezTo>
                  <a:cubicBezTo>
                    <a:pt x="169106" y="48642"/>
                    <a:pt x="169106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3964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9106" y="287908"/>
                  </a:cubicBezTo>
                  <a:cubicBezTo>
                    <a:pt x="174391" y="287908"/>
                    <a:pt x="178354" y="282650"/>
                    <a:pt x="178354" y="278706"/>
                  </a:cubicBezTo>
                  <a:cubicBezTo>
                    <a:pt x="178354" y="278706"/>
                    <a:pt x="178354" y="278706"/>
                    <a:pt x="178354" y="261615"/>
                  </a:cubicBezTo>
                  <a:cubicBezTo>
                    <a:pt x="180997" y="261615"/>
                    <a:pt x="184960" y="262930"/>
                    <a:pt x="187602" y="262930"/>
                  </a:cubicBezTo>
                  <a:cubicBezTo>
                    <a:pt x="191566" y="262930"/>
                    <a:pt x="194208" y="261615"/>
                    <a:pt x="196850" y="261615"/>
                  </a:cubicBezTo>
                  <a:cubicBezTo>
                    <a:pt x="196850" y="261615"/>
                    <a:pt x="196850" y="261615"/>
                    <a:pt x="196850" y="299740"/>
                  </a:cubicBezTo>
                  <a:cubicBezTo>
                    <a:pt x="196850" y="320774"/>
                    <a:pt x="180997" y="336550"/>
                    <a:pt x="161179" y="336550"/>
                  </a:cubicBezTo>
                  <a:cubicBezTo>
                    <a:pt x="161179" y="336550"/>
                    <a:pt x="161179" y="336550"/>
                    <a:pt x="36992" y="336550"/>
                  </a:cubicBezTo>
                  <a:cubicBezTo>
                    <a:pt x="17175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7175" y="0"/>
                    <a:pt x="3699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3" name="ïslîḑé"/>
            <p:cNvSpPr/>
            <p:nvPr/>
          </p:nvSpPr>
          <p:spPr>
            <a:xfrm>
              <a:off x="1788689" y="4765749"/>
              <a:ext cx="2873829" cy="1378857"/>
            </a:xfrm>
            <a:prstGeom prst="rect">
              <a:avLst/>
            </a:prstGeom>
            <a:solidFill>
              <a:srgbClr val="1C50A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" name="íśľídè"/>
            <p:cNvSpPr/>
            <p:nvPr/>
          </p:nvSpPr>
          <p:spPr>
            <a:xfrm>
              <a:off x="673099" y="1132493"/>
              <a:ext cx="3619376" cy="1378857"/>
            </a:xfrm>
            <a:prstGeom prst="rect">
              <a:avLst/>
            </a:prstGeom>
            <a:solidFill>
              <a:srgbClr val="1C50A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15" name="ïSľídê"/>
            <p:cNvGrpSpPr/>
            <p:nvPr/>
          </p:nvGrpSpPr>
          <p:grpSpPr>
            <a:xfrm>
              <a:off x="673100" y="1349423"/>
              <a:ext cx="3619375" cy="944997"/>
              <a:chOff x="1779311" y="1331369"/>
              <a:chExt cx="2873828" cy="944997"/>
            </a:xfrm>
          </p:grpSpPr>
          <p:sp>
            <p:nvSpPr>
              <p:cNvPr id="35" name="ïŝḷíḋe"/>
              <p:cNvSpPr/>
              <p:nvPr/>
            </p:nvSpPr>
            <p:spPr bwMode="auto">
              <a:xfrm>
                <a:off x="1779311" y="1718967"/>
                <a:ext cx="287382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işlïďe"/>
              <p:cNvSpPr txBox="1"/>
              <p:nvPr/>
            </p:nvSpPr>
            <p:spPr bwMode="auto">
              <a:xfrm>
                <a:off x="1779311" y="1331369"/>
                <a:ext cx="2873828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FFFFFF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srgbClr val="FFFFFF"/>
                    </a:solidFill>
                  </a:rPr>
                  <a:t>标题文档</a:t>
                </a:r>
                <a:endParaRPr lang="en-US" altLang="zh-CN" sz="20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" name="ïṣļiḋé"/>
            <p:cNvGrpSpPr/>
            <p:nvPr/>
          </p:nvGrpSpPr>
          <p:grpSpPr>
            <a:xfrm>
              <a:off x="1788689" y="4982679"/>
              <a:ext cx="2873828" cy="944997"/>
              <a:chOff x="1773459" y="4994059"/>
              <a:chExt cx="2873828" cy="944997"/>
            </a:xfrm>
          </p:grpSpPr>
          <p:sp>
            <p:nvSpPr>
              <p:cNvPr id="33" name="işḻïďé"/>
              <p:cNvSpPr/>
              <p:nvPr/>
            </p:nvSpPr>
            <p:spPr bwMode="auto">
              <a:xfrm>
                <a:off x="1773459" y="5381657"/>
                <a:ext cx="287382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iś1íḍé"/>
              <p:cNvSpPr txBox="1"/>
              <p:nvPr/>
            </p:nvSpPr>
            <p:spPr bwMode="auto">
              <a:xfrm>
                <a:off x="1773459" y="4994059"/>
                <a:ext cx="2873828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FFFFFF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srgbClr val="FFFFFF"/>
                    </a:solidFill>
                  </a:rPr>
                  <a:t>标题文档</a:t>
                </a:r>
                <a:endParaRPr lang="en-US" altLang="zh-CN" sz="2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" name="ïşlïďe"/>
            <p:cNvSpPr/>
            <p:nvPr/>
          </p:nvSpPr>
          <p:spPr>
            <a:xfrm>
              <a:off x="4657622" y="4765749"/>
              <a:ext cx="2873829" cy="137885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8" name="is1îde"/>
            <p:cNvSpPr/>
            <p:nvPr/>
          </p:nvSpPr>
          <p:spPr>
            <a:xfrm>
              <a:off x="4286311" y="1132493"/>
              <a:ext cx="3619376" cy="137885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19" name="ïSliḍé"/>
            <p:cNvGrpSpPr/>
            <p:nvPr/>
          </p:nvGrpSpPr>
          <p:grpSpPr>
            <a:xfrm>
              <a:off x="4286312" y="1349423"/>
              <a:ext cx="3619375" cy="944997"/>
              <a:chOff x="4653139" y="1331369"/>
              <a:chExt cx="2873828" cy="944997"/>
            </a:xfrm>
          </p:grpSpPr>
          <p:sp>
            <p:nvSpPr>
              <p:cNvPr id="31" name="iṧ1íḍê"/>
              <p:cNvSpPr/>
              <p:nvPr/>
            </p:nvSpPr>
            <p:spPr bwMode="auto">
              <a:xfrm>
                <a:off x="4653139" y="1718967"/>
                <a:ext cx="287382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isliḍé"/>
              <p:cNvSpPr txBox="1"/>
              <p:nvPr/>
            </p:nvSpPr>
            <p:spPr bwMode="auto">
              <a:xfrm>
                <a:off x="4653139" y="1331369"/>
                <a:ext cx="2873828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FFFFFF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srgbClr val="FFFFFF"/>
                    </a:solidFill>
                  </a:rPr>
                  <a:t>标题文档</a:t>
                </a:r>
                <a:endParaRPr lang="en-US" altLang="zh-CN" sz="20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" name="ïś1îdè"/>
            <p:cNvGrpSpPr/>
            <p:nvPr/>
          </p:nvGrpSpPr>
          <p:grpSpPr>
            <a:xfrm>
              <a:off x="4657622" y="4982679"/>
              <a:ext cx="2873828" cy="944997"/>
              <a:chOff x="4647287" y="4994059"/>
              <a:chExt cx="2873828" cy="944997"/>
            </a:xfrm>
          </p:grpSpPr>
          <p:sp>
            <p:nvSpPr>
              <p:cNvPr id="29" name="îṩľïḋê"/>
              <p:cNvSpPr/>
              <p:nvPr/>
            </p:nvSpPr>
            <p:spPr bwMode="auto">
              <a:xfrm>
                <a:off x="4647287" y="5381657"/>
                <a:ext cx="287382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rgbClr val="FFFFFF"/>
                    </a:solidFill>
                  </a:rPr>
                  <a:t>您的内容打在这里，或者通过复制您的文本后，在此框中选择粘贴，并选择只保留文字。</a:t>
                </a:r>
              </a:p>
            </p:txBody>
          </p:sp>
          <p:sp>
            <p:nvSpPr>
              <p:cNvPr id="30" name="íṥľïḍè"/>
              <p:cNvSpPr txBox="1"/>
              <p:nvPr/>
            </p:nvSpPr>
            <p:spPr bwMode="auto">
              <a:xfrm>
                <a:off x="4647287" y="4994059"/>
                <a:ext cx="2873828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FFFFFF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srgbClr val="FFFFFF"/>
                    </a:solidFill>
                  </a:rPr>
                  <a:t>标题文档</a:t>
                </a:r>
                <a:endParaRPr lang="en-US" altLang="zh-CN" sz="2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ïś1iḓê"/>
            <p:cNvSpPr/>
            <p:nvPr/>
          </p:nvSpPr>
          <p:spPr>
            <a:xfrm>
              <a:off x="7526557" y="4765749"/>
              <a:ext cx="2873829" cy="1378857"/>
            </a:xfrm>
            <a:prstGeom prst="rect">
              <a:avLst/>
            </a:prstGeom>
            <a:solidFill>
              <a:srgbClr val="1C50A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2" name="ïṩḻïďe"/>
            <p:cNvSpPr/>
            <p:nvPr/>
          </p:nvSpPr>
          <p:spPr>
            <a:xfrm>
              <a:off x="7899522" y="1132493"/>
              <a:ext cx="3619376" cy="1378857"/>
            </a:xfrm>
            <a:prstGeom prst="rect">
              <a:avLst/>
            </a:prstGeom>
            <a:solidFill>
              <a:srgbClr val="1C50A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23" name="ïṣlíḋê"/>
            <p:cNvGrpSpPr/>
            <p:nvPr/>
          </p:nvGrpSpPr>
          <p:grpSpPr>
            <a:xfrm>
              <a:off x="7899523" y="1349423"/>
              <a:ext cx="3619375" cy="944997"/>
              <a:chOff x="7544713" y="1331369"/>
              <a:chExt cx="2873828" cy="944997"/>
            </a:xfrm>
          </p:grpSpPr>
          <p:sp>
            <p:nvSpPr>
              <p:cNvPr id="27" name="îṣḷíḍè"/>
              <p:cNvSpPr/>
              <p:nvPr/>
            </p:nvSpPr>
            <p:spPr bwMode="auto">
              <a:xfrm>
                <a:off x="7544713" y="1718967"/>
                <a:ext cx="287382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îŝļîḋè"/>
              <p:cNvSpPr txBox="1"/>
              <p:nvPr/>
            </p:nvSpPr>
            <p:spPr bwMode="auto">
              <a:xfrm>
                <a:off x="7544713" y="1331369"/>
                <a:ext cx="2873828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FFFFFF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srgbClr val="FFFFFF"/>
                    </a:solidFill>
                  </a:rPr>
                  <a:t>标题文档</a:t>
                </a:r>
                <a:endParaRPr lang="en-US" altLang="zh-CN" sz="20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" name="ïšḻîḍè"/>
            <p:cNvGrpSpPr/>
            <p:nvPr/>
          </p:nvGrpSpPr>
          <p:grpSpPr>
            <a:xfrm>
              <a:off x="7526557" y="4982679"/>
              <a:ext cx="2873828" cy="944997"/>
              <a:chOff x="7538862" y="4994059"/>
              <a:chExt cx="2873828" cy="944997"/>
            </a:xfrm>
          </p:grpSpPr>
          <p:sp>
            <p:nvSpPr>
              <p:cNvPr id="25" name="ïśḻíḋé"/>
              <p:cNvSpPr/>
              <p:nvPr/>
            </p:nvSpPr>
            <p:spPr bwMode="auto">
              <a:xfrm>
                <a:off x="7538862" y="5381657"/>
                <a:ext cx="2873828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îslîḑe"/>
              <p:cNvSpPr txBox="1"/>
              <p:nvPr/>
            </p:nvSpPr>
            <p:spPr bwMode="auto">
              <a:xfrm>
                <a:off x="7538862" y="4994059"/>
                <a:ext cx="2873828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rgbClr val="FFFFFF"/>
                    </a:solidFill>
                  </a:rPr>
                  <a:t>PPT</a:t>
                </a:r>
                <a:r>
                  <a:rPr lang="zh-CN" altLang="en-US" sz="2000" b="1" dirty="0">
                    <a:solidFill>
                      <a:srgbClr val="FFFFFF"/>
                    </a:solidFill>
                  </a:rPr>
                  <a:t>标题文档</a:t>
                </a:r>
                <a:endParaRPr lang="en-US" altLang="zh-CN" sz="2000" b="1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6" name="矩形 45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8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52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49081" y="2608045"/>
            <a:ext cx="1671638" cy="1241425"/>
            <a:chOff x="5794375" y="906463"/>
            <a:chExt cx="1671638" cy="1241425"/>
          </a:xfrm>
        </p:grpSpPr>
        <p:sp>
          <p:nvSpPr>
            <p:cNvPr id="5" name="Freeform 5"/>
            <p:cNvSpPr/>
            <p:nvPr/>
          </p:nvSpPr>
          <p:spPr bwMode="auto">
            <a:xfrm>
              <a:off x="6026150" y="906463"/>
              <a:ext cx="1439863" cy="1241425"/>
            </a:xfrm>
            <a:custGeom>
              <a:avLst/>
              <a:gdLst>
                <a:gd name="T0" fmla="*/ 677 w 907"/>
                <a:gd name="T1" fmla="*/ 0 h 782"/>
                <a:gd name="T2" fmla="*/ 226 w 907"/>
                <a:gd name="T3" fmla="*/ 0 h 782"/>
                <a:gd name="T4" fmla="*/ 0 w 907"/>
                <a:gd name="T5" fmla="*/ 389 h 782"/>
                <a:gd name="T6" fmla="*/ 226 w 907"/>
                <a:gd name="T7" fmla="*/ 782 h 782"/>
                <a:gd name="T8" fmla="*/ 677 w 907"/>
                <a:gd name="T9" fmla="*/ 782 h 782"/>
                <a:gd name="T10" fmla="*/ 907 w 907"/>
                <a:gd name="T11" fmla="*/ 389 h 782"/>
                <a:gd name="T12" fmla="*/ 677 w 907"/>
                <a:gd name="T13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7" h="782">
                  <a:moveTo>
                    <a:pt x="677" y="0"/>
                  </a:moveTo>
                  <a:lnTo>
                    <a:pt x="226" y="0"/>
                  </a:lnTo>
                  <a:lnTo>
                    <a:pt x="0" y="389"/>
                  </a:lnTo>
                  <a:lnTo>
                    <a:pt x="226" y="782"/>
                  </a:lnTo>
                  <a:lnTo>
                    <a:pt x="677" y="782"/>
                  </a:lnTo>
                  <a:lnTo>
                    <a:pt x="907" y="389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5794375" y="906463"/>
              <a:ext cx="1433513" cy="1241425"/>
            </a:xfrm>
            <a:custGeom>
              <a:avLst/>
              <a:gdLst>
                <a:gd name="T0" fmla="*/ 677 w 903"/>
                <a:gd name="T1" fmla="*/ 0 h 782"/>
                <a:gd name="T2" fmla="*/ 226 w 903"/>
                <a:gd name="T3" fmla="*/ 0 h 782"/>
                <a:gd name="T4" fmla="*/ 0 w 903"/>
                <a:gd name="T5" fmla="*/ 389 h 782"/>
                <a:gd name="T6" fmla="*/ 226 w 903"/>
                <a:gd name="T7" fmla="*/ 782 h 782"/>
                <a:gd name="T8" fmla="*/ 677 w 903"/>
                <a:gd name="T9" fmla="*/ 782 h 782"/>
                <a:gd name="T10" fmla="*/ 903 w 903"/>
                <a:gd name="T11" fmla="*/ 389 h 782"/>
                <a:gd name="T12" fmla="*/ 677 w 903"/>
                <a:gd name="T13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782">
                  <a:moveTo>
                    <a:pt x="677" y="0"/>
                  </a:moveTo>
                  <a:lnTo>
                    <a:pt x="226" y="0"/>
                  </a:lnTo>
                  <a:lnTo>
                    <a:pt x="0" y="389"/>
                  </a:lnTo>
                  <a:lnTo>
                    <a:pt x="226" y="782"/>
                  </a:lnTo>
                  <a:lnTo>
                    <a:pt x="677" y="782"/>
                  </a:lnTo>
                  <a:lnTo>
                    <a:pt x="903" y="389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351588" y="1216025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461125" y="1216025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548438" y="1216025"/>
              <a:ext cx="10259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618288" y="1216025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334125" y="1390650"/>
              <a:ext cx="423193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01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168682" y="2608045"/>
            <a:ext cx="1665288" cy="1243013"/>
            <a:chOff x="6932613" y="2049463"/>
            <a:chExt cx="1665288" cy="1243013"/>
          </a:xfrm>
        </p:grpSpPr>
        <p:sp>
          <p:nvSpPr>
            <p:cNvPr id="45" name="Freeform 45"/>
            <p:cNvSpPr/>
            <p:nvPr/>
          </p:nvSpPr>
          <p:spPr bwMode="auto">
            <a:xfrm>
              <a:off x="7164388" y="2049463"/>
              <a:ext cx="1433513" cy="1243013"/>
            </a:xfrm>
            <a:custGeom>
              <a:avLst/>
              <a:gdLst>
                <a:gd name="T0" fmla="*/ 677 w 903"/>
                <a:gd name="T1" fmla="*/ 0 h 783"/>
                <a:gd name="T2" fmla="*/ 226 w 903"/>
                <a:gd name="T3" fmla="*/ 0 h 783"/>
                <a:gd name="T4" fmla="*/ 0 w 903"/>
                <a:gd name="T5" fmla="*/ 390 h 783"/>
                <a:gd name="T6" fmla="*/ 226 w 903"/>
                <a:gd name="T7" fmla="*/ 783 h 783"/>
                <a:gd name="T8" fmla="*/ 677 w 903"/>
                <a:gd name="T9" fmla="*/ 783 h 783"/>
                <a:gd name="T10" fmla="*/ 903 w 903"/>
                <a:gd name="T11" fmla="*/ 390 h 783"/>
                <a:gd name="T12" fmla="*/ 677 w 903"/>
                <a:gd name="T13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783">
                  <a:moveTo>
                    <a:pt x="677" y="0"/>
                  </a:moveTo>
                  <a:lnTo>
                    <a:pt x="226" y="0"/>
                  </a:lnTo>
                  <a:lnTo>
                    <a:pt x="0" y="390"/>
                  </a:lnTo>
                  <a:lnTo>
                    <a:pt x="226" y="783"/>
                  </a:lnTo>
                  <a:lnTo>
                    <a:pt x="677" y="783"/>
                  </a:lnTo>
                  <a:lnTo>
                    <a:pt x="903" y="390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Freeform 46"/>
            <p:cNvSpPr/>
            <p:nvPr/>
          </p:nvSpPr>
          <p:spPr bwMode="auto">
            <a:xfrm>
              <a:off x="6932613" y="2049463"/>
              <a:ext cx="1433513" cy="1243013"/>
            </a:xfrm>
            <a:custGeom>
              <a:avLst/>
              <a:gdLst>
                <a:gd name="T0" fmla="*/ 677 w 903"/>
                <a:gd name="T1" fmla="*/ 0 h 783"/>
                <a:gd name="T2" fmla="*/ 226 w 903"/>
                <a:gd name="T3" fmla="*/ 0 h 783"/>
                <a:gd name="T4" fmla="*/ 0 w 903"/>
                <a:gd name="T5" fmla="*/ 390 h 783"/>
                <a:gd name="T6" fmla="*/ 226 w 903"/>
                <a:gd name="T7" fmla="*/ 783 h 783"/>
                <a:gd name="T8" fmla="*/ 677 w 903"/>
                <a:gd name="T9" fmla="*/ 783 h 783"/>
                <a:gd name="T10" fmla="*/ 903 w 903"/>
                <a:gd name="T11" fmla="*/ 390 h 783"/>
                <a:gd name="T12" fmla="*/ 677 w 903"/>
                <a:gd name="T13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783">
                  <a:moveTo>
                    <a:pt x="677" y="0"/>
                  </a:moveTo>
                  <a:lnTo>
                    <a:pt x="226" y="0"/>
                  </a:lnTo>
                  <a:lnTo>
                    <a:pt x="0" y="390"/>
                  </a:lnTo>
                  <a:lnTo>
                    <a:pt x="226" y="783"/>
                  </a:lnTo>
                  <a:lnTo>
                    <a:pt x="677" y="783"/>
                  </a:lnTo>
                  <a:lnTo>
                    <a:pt x="903" y="390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7489825" y="2359025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7597775" y="2359025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7686675" y="2359025"/>
              <a:ext cx="10259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7754938" y="2359025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7472363" y="2536825"/>
              <a:ext cx="423193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3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02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488283" y="2614395"/>
            <a:ext cx="1671638" cy="1235075"/>
            <a:chOff x="5794375" y="3222625"/>
            <a:chExt cx="1671638" cy="1235075"/>
          </a:xfrm>
        </p:grpSpPr>
        <p:sp>
          <p:nvSpPr>
            <p:cNvPr id="85" name="Freeform 85"/>
            <p:cNvSpPr/>
            <p:nvPr/>
          </p:nvSpPr>
          <p:spPr bwMode="auto">
            <a:xfrm>
              <a:off x="6026150" y="3222625"/>
              <a:ext cx="1439863" cy="1235075"/>
            </a:xfrm>
            <a:custGeom>
              <a:avLst/>
              <a:gdLst>
                <a:gd name="T0" fmla="*/ 677 w 907"/>
                <a:gd name="T1" fmla="*/ 0 h 778"/>
                <a:gd name="T2" fmla="*/ 226 w 907"/>
                <a:gd name="T3" fmla="*/ 0 h 778"/>
                <a:gd name="T4" fmla="*/ 0 w 907"/>
                <a:gd name="T5" fmla="*/ 389 h 778"/>
                <a:gd name="T6" fmla="*/ 226 w 907"/>
                <a:gd name="T7" fmla="*/ 778 h 778"/>
                <a:gd name="T8" fmla="*/ 677 w 907"/>
                <a:gd name="T9" fmla="*/ 778 h 778"/>
                <a:gd name="T10" fmla="*/ 907 w 907"/>
                <a:gd name="T11" fmla="*/ 389 h 778"/>
                <a:gd name="T12" fmla="*/ 677 w 907"/>
                <a:gd name="T1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7" h="778">
                  <a:moveTo>
                    <a:pt x="677" y="0"/>
                  </a:moveTo>
                  <a:lnTo>
                    <a:pt x="226" y="0"/>
                  </a:lnTo>
                  <a:lnTo>
                    <a:pt x="0" y="389"/>
                  </a:lnTo>
                  <a:lnTo>
                    <a:pt x="226" y="778"/>
                  </a:lnTo>
                  <a:lnTo>
                    <a:pt x="677" y="778"/>
                  </a:lnTo>
                  <a:lnTo>
                    <a:pt x="907" y="389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6" name="Freeform 86"/>
            <p:cNvSpPr/>
            <p:nvPr/>
          </p:nvSpPr>
          <p:spPr bwMode="auto">
            <a:xfrm>
              <a:off x="5794375" y="3222625"/>
              <a:ext cx="1433513" cy="1235075"/>
            </a:xfrm>
            <a:custGeom>
              <a:avLst/>
              <a:gdLst>
                <a:gd name="T0" fmla="*/ 677 w 903"/>
                <a:gd name="T1" fmla="*/ 0 h 778"/>
                <a:gd name="T2" fmla="*/ 226 w 903"/>
                <a:gd name="T3" fmla="*/ 0 h 778"/>
                <a:gd name="T4" fmla="*/ 0 w 903"/>
                <a:gd name="T5" fmla="*/ 389 h 778"/>
                <a:gd name="T6" fmla="*/ 226 w 903"/>
                <a:gd name="T7" fmla="*/ 778 h 778"/>
                <a:gd name="T8" fmla="*/ 677 w 903"/>
                <a:gd name="T9" fmla="*/ 778 h 778"/>
                <a:gd name="T10" fmla="*/ 903 w 903"/>
                <a:gd name="T11" fmla="*/ 389 h 778"/>
                <a:gd name="T12" fmla="*/ 677 w 903"/>
                <a:gd name="T1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778">
                  <a:moveTo>
                    <a:pt x="677" y="0"/>
                  </a:moveTo>
                  <a:lnTo>
                    <a:pt x="226" y="0"/>
                  </a:lnTo>
                  <a:lnTo>
                    <a:pt x="0" y="389"/>
                  </a:lnTo>
                  <a:lnTo>
                    <a:pt x="226" y="778"/>
                  </a:lnTo>
                  <a:lnTo>
                    <a:pt x="677" y="778"/>
                  </a:lnTo>
                  <a:lnTo>
                    <a:pt x="903" y="389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6351588" y="3530600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6461125" y="3530600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6548438" y="3530600"/>
              <a:ext cx="10259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6618288" y="3530600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2" name="Rectangle 92"/>
            <p:cNvSpPr>
              <a:spLocks noChangeArrowheads="1"/>
            </p:cNvSpPr>
            <p:nvPr/>
          </p:nvSpPr>
          <p:spPr bwMode="auto">
            <a:xfrm>
              <a:off x="6334125" y="3708400"/>
              <a:ext cx="423193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03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873503" y="2608045"/>
            <a:ext cx="1665288" cy="1241425"/>
            <a:chOff x="6932613" y="4360863"/>
            <a:chExt cx="1665288" cy="1241425"/>
          </a:xfrm>
        </p:grpSpPr>
        <p:sp>
          <p:nvSpPr>
            <p:cNvPr id="125" name="Freeform 125"/>
            <p:cNvSpPr/>
            <p:nvPr/>
          </p:nvSpPr>
          <p:spPr bwMode="auto">
            <a:xfrm>
              <a:off x="7164388" y="4360863"/>
              <a:ext cx="1433513" cy="1241425"/>
            </a:xfrm>
            <a:custGeom>
              <a:avLst/>
              <a:gdLst>
                <a:gd name="T0" fmla="*/ 677 w 903"/>
                <a:gd name="T1" fmla="*/ 0 h 782"/>
                <a:gd name="T2" fmla="*/ 226 w 903"/>
                <a:gd name="T3" fmla="*/ 0 h 782"/>
                <a:gd name="T4" fmla="*/ 0 w 903"/>
                <a:gd name="T5" fmla="*/ 393 h 782"/>
                <a:gd name="T6" fmla="*/ 226 w 903"/>
                <a:gd name="T7" fmla="*/ 782 h 782"/>
                <a:gd name="T8" fmla="*/ 677 w 903"/>
                <a:gd name="T9" fmla="*/ 782 h 782"/>
                <a:gd name="T10" fmla="*/ 903 w 903"/>
                <a:gd name="T11" fmla="*/ 393 h 782"/>
                <a:gd name="T12" fmla="*/ 677 w 903"/>
                <a:gd name="T13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782">
                  <a:moveTo>
                    <a:pt x="677" y="0"/>
                  </a:moveTo>
                  <a:lnTo>
                    <a:pt x="226" y="0"/>
                  </a:lnTo>
                  <a:lnTo>
                    <a:pt x="0" y="393"/>
                  </a:lnTo>
                  <a:lnTo>
                    <a:pt x="226" y="782"/>
                  </a:lnTo>
                  <a:lnTo>
                    <a:pt x="677" y="782"/>
                  </a:lnTo>
                  <a:lnTo>
                    <a:pt x="903" y="393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6" name="Freeform 126"/>
            <p:cNvSpPr/>
            <p:nvPr/>
          </p:nvSpPr>
          <p:spPr bwMode="auto">
            <a:xfrm>
              <a:off x="6932613" y="4360863"/>
              <a:ext cx="1433513" cy="1241425"/>
            </a:xfrm>
            <a:custGeom>
              <a:avLst/>
              <a:gdLst>
                <a:gd name="T0" fmla="*/ 677 w 903"/>
                <a:gd name="T1" fmla="*/ 0 h 782"/>
                <a:gd name="T2" fmla="*/ 226 w 903"/>
                <a:gd name="T3" fmla="*/ 0 h 782"/>
                <a:gd name="T4" fmla="*/ 0 w 903"/>
                <a:gd name="T5" fmla="*/ 393 h 782"/>
                <a:gd name="T6" fmla="*/ 226 w 903"/>
                <a:gd name="T7" fmla="*/ 782 h 782"/>
                <a:gd name="T8" fmla="*/ 677 w 903"/>
                <a:gd name="T9" fmla="*/ 782 h 782"/>
                <a:gd name="T10" fmla="*/ 903 w 903"/>
                <a:gd name="T11" fmla="*/ 393 h 782"/>
                <a:gd name="T12" fmla="*/ 677 w 903"/>
                <a:gd name="T13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782">
                  <a:moveTo>
                    <a:pt x="677" y="0"/>
                  </a:moveTo>
                  <a:lnTo>
                    <a:pt x="226" y="0"/>
                  </a:lnTo>
                  <a:lnTo>
                    <a:pt x="0" y="393"/>
                  </a:lnTo>
                  <a:lnTo>
                    <a:pt x="226" y="782"/>
                  </a:lnTo>
                  <a:lnTo>
                    <a:pt x="677" y="782"/>
                  </a:lnTo>
                  <a:lnTo>
                    <a:pt x="903" y="393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8" name="Rectangle 128"/>
            <p:cNvSpPr>
              <a:spLocks noChangeArrowheads="1"/>
            </p:cNvSpPr>
            <p:nvPr/>
          </p:nvSpPr>
          <p:spPr bwMode="auto">
            <a:xfrm>
              <a:off x="7489825" y="4675188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9" name="Rectangle 129"/>
            <p:cNvSpPr>
              <a:spLocks noChangeArrowheads="1"/>
            </p:cNvSpPr>
            <p:nvPr/>
          </p:nvSpPr>
          <p:spPr bwMode="auto">
            <a:xfrm>
              <a:off x="7597775" y="4675188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0" name="Rectangle 130"/>
            <p:cNvSpPr>
              <a:spLocks noChangeArrowheads="1"/>
            </p:cNvSpPr>
            <p:nvPr/>
          </p:nvSpPr>
          <p:spPr bwMode="auto">
            <a:xfrm>
              <a:off x="7686675" y="4675188"/>
              <a:ext cx="10259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T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1" name="Rectangle 131"/>
            <p:cNvSpPr>
              <a:spLocks noChangeArrowheads="1"/>
            </p:cNvSpPr>
            <p:nvPr/>
          </p:nvSpPr>
          <p:spPr bwMode="auto">
            <a:xfrm>
              <a:off x="7754938" y="4675188"/>
              <a:ext cx="12022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2" name="Rectangle 132"/>
            <p:cNvSpPr>
              <a:spLocks noChangeArrowheads="1"/>
            </p:cNvSpPr>
            <p:nvPr/>
          </p:nvSpPr>
          <p:spPr bwMode="auto">
            <a:xfrm>
              <a:off x="7472363" y="4849813"/>
              <a:ext cx="423193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3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04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64" name="íṣlíḓe"/>
          <p:cNvSpPr txBox="1"/>
          <p:nvPr/>
        </p:nvSpPr>
        <p:spPr>
          <a:xfrm>
            <a:off x="1549893" y="4187525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pPr algn="ctr"/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65" name="ïšḻîḋe"/>
          <p:cNvSpPr txBox="1"/>
          <p:nvPr/>
        </p:nvSpPr>
        <p:spPr>
          <a:xfrm>
            <a:off x="1722807" y="4409595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66" name="íṣlíḓe"/>
          <p:cNvSpPr txBox="1"/>
          <p:nvPr/>
        </p:nvSpPr>
        <p:spPr>
          <a:xfrm>
            <a:off x="3836580" y="4187525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pPr algn="ctr"/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67" name="ïšḻîḋe"/>
          <p:cNvSpPr txBox="1"/>
          <p:nvPr/>
        </p:nvSpPr>
        <p:spPr>
          <a:xfrm>
            <a:off x="4009494" y="4409595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68" name="íṣlíḓe"/>
          <p:cNvSpPr txBox="1"/>
          <p:nvPr/>
        </p:nvSpPr>
        <p:spPr>
          <a:xfrm>
            <a:off x="6258774" y="4164239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pPr algn="ctr"/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69" name="ïšḻîḋe"/>
          <p:cNvSpPr txBox="1"/>
          <p:nvPr/>
        </p:nvSpPr>
        <p:spPr>
          <a:xfrm>
            <a:off x="6431688" y="4386309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70" name="íṣlíḓe"/>
          <p:cNvSpPr txBox="1"/>
          <p:nvPr/>
        </p:nvSpPr>
        <p:spPr>
          <a:xfrm>
            <a:off x="8643993" y="4164239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pPr algn="ctr"/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71" name="ïšḻîḋe"/>
          <p:cNvSpPr txBox="1"/>
          <p:nvPr/>
        </p:nvSpPr>
        <p:spPr>
          <a:xfrm>
            <a:off x="8816907" y="4386309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42" name="矩形 41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4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5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8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46829" y="2288210"/>
            <a:ext cx="7834842" cy="3109569"/>
            <a:chOff x="2105025" y="1815937"/>
            <a:chExt cx="7834842" cy="3109569"/>
          </a:xfrm>
        </p:grpSpPr>
        <p:sp>
          <p:nvSpPr>
            <p:cNvPr id="5" name="Freeform 5"/>
            <p:cNvSpPr/>
            <p:nvPr/>
          </p:nvSpPr>
          <p:spPr bwMode="auto">
            <a:xfrm>
              <a:off x="3632200" y="1992313"/>
              <a:ext cx="1430337" cy="2892425"/>
            </a:xfrm>
            <a:custGeom>
              <a:avLst/>
              <a:gdLst>
                <a:gd name="T0" fmla="*/ 0 w 285"/>
                <a:gd name="T1" fmla="*/ 0 h 575"/>
                <a:gd name="T2" fmla="*/ 0 w 285"/>
                <a:gd name="T3" fmla="*/ 33 h 575"/>
                <a:gd name="T4" fmla="*/ 252 w 285"/>
                <a:gd name="T5" fmla="*/ 288 h 575"/>
                <a:gd name="T6" fmla="*/ 0 w 285"/>
                <a:gd name="T7" fmla="*/ 542 h 575"/>
                <a:gd name="T8" fmla="*/ 0 w 285"/>
                <a:gd name="T9" fmla="*/ 575 h 575"/>
                <a:gd name="T10" fmla="*/ 285 w 285"/>
                <a:gd name="T11" fmla="*/ 288 h 575"/>
                <a:gd name="T12" fmla="*/ 0 w 285"/>
                <a:gd name="T1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575">
                  <a:moveTo>
                    <a:pt x="0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39" y="35"/>
                    <a:pt x="252" y="148"/>
                    <a:pt x="252" y="288"/>
                  </a:cubicBezTo>
                  <a:cubicBezTo>
                    <a:pt x="252" y="427"/>
                    <a:pt x="139" y="540"/>
                    <a:pt x="0" y="542"/>
                  </a:cubicBezTo>
                  <a:cubicBezTo>
                    <a:pt x="0" y="575"/>
                    <a:pt x="0" y="575"/>
                    <a:pt x="0" y="575"/>
                  </a:cubicBezTo>
                  <a:cubicBezTo>
                    <a:pt x="158" y="574"/>
                    <a:pt x="285" y="445"/>
                    <a:pt x="285" y="288"/>
                  </a:cubicBezTo>
                  <a:cubicBezTo>
                    <a:pt x="285" y="130"/>
                    <a:pt x="158" y="2"/>
                    <a:pt x="0" y="0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3632200" y="2159000"/>
              <a:ext cx="1263650" cy="2560637"/>
            </a:xfrm>
            <a:custGeom>
              <a:avLst/>
              <a:gdLst>
                <a:gd name="T0" fmla="*/ 0 w 252"/>
                <a:gd name="T1" fmla="*/ 0 h 509"/>
                <a:gd name="T2" fmla="*/ 0 w 252"/>
                <a:gd name="T3" fmla="*/ 33 h 509"/>
                <a:gd name="T4" fmla="*/ 219 w 252"/>
                <a:gd name="T5" fmla="*/ 255 h 509"/>
                <a:gd name="T6" fmla="*/ 0 w 252"/>
                <a:gd name="T7" fmla="*/ 476 h 509"/>
                <a:gd name="T8" fmla="*/ 0 w 252"/>
                <a:gd name="T9" fmla="*/ 509 h 509"/>
                <a:gd name="T10" fmla="*/ 252 w 252"/>
                <a:gd name="T11" fmla="*/ 255 h 509"/>
                <a:gd name="T12" fmla="*/ 0 w 252"/>
                <a:gd name="T13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509">
                  <a:moveTo>
                    <a:pt x="0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21" y="35"/>
                    <a:pt x="219" y="134"/>
                    <a:pt x="219" y="255"/>
                  </a:cubicBezTo>
                  <a:cubicBezTo>
                    <a:pt x="219" y="376"/>
                    <a:pt x="121" y="474"/>
                    <a:pt x="0" y="476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139" y="507"/>
                    <a:pt x="252" y="394"/>
                    <a:pt x="252" y="255"/>
                  </a:cubicBezTo>
                  <a:cubicBezTo>
                    <a:pt x="252" y="115"/>
                    <a:pt x="139" y="2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3632200" y="2324100"/>
              <a:ext cx="1098550" cy="2228850"/>
            </a:xfrm>
            <a:custGeom>
              <a:avLst/>
              <a:gdLst>
                <a:gd name="T0" fmla="*/ 0 w 219"/>
                <a:gd name="T1" fmla="*/ 0 h 443"/>
                <a:gd name="T2" fmla="*/ 0 w 219"/>
                <a:gd name="T3" fmla="*/ 33 h 443"/>
                <a:gd name="T4" fmla="*/ 186 w 219"/>
                <a:gd name="T5" fmla="*/ 222 h 443"/>
                <a:gd name="T6" fmla="*/ 0 w 219"/>
                <a:gd name="T7" fmla="*/ 410 h 443"/>
                <a:gd name="T8" fmla="*/ 0 w 219"/>
                <a:gd name="T9" fmla="*/ 443 h 443"/>
                <a:gd name="T10" fmla="*/ 219 w 219"/>
                <a:gd name="T11" fmla="*/ 222 h 443"/>
                <a:gd name="T12" fmla="*/ 0 w 219"/>
                <a:gd name="T13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43">
                  <a:moveTo>
                    <a:pt x="0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03" y="35"/>
                    <a:pt x="186" y="119"/>
                    <a:pt x="186" y="222"/>
                  </a:cubicBezTo>
                  <a:cubicBezTo>
                    <a:pt x="186" y="324"/>
                    <a:pt x="103" y="408"/>
                    <a:pt x="0" y="410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121" y="441"/>
                    <a:pt x="219" y="343"/>
                    <a:pt x="219" y="222"/>
                  </a:cubicBezTo>
                  <a:cubicBezTo>
                    <a:pt x="219" y="101"/>
                    <a:pt x="121" y="2"/>
                    <a:pt x="0" y="0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3632200" y="2490788"/>
              <a:ext cx="933450" cy="1895475"/>
            </a:xfrm>
            <a:custGeom>
              <a:avLst/>
              <a:gdLst>
                <a:gd name="T0" fmla="*/ 0 w 186"/>
                <a:gd name="T1" fmla="*/ 0 h 377"/>
                <a:gd name="T2" fmla="*/ 0 w 186"/>
                <a:gd name="T3" fmla="*/ 33 h 377"/>
                <a:gd name="T4" fmla="*/ 152 w 186"/>
                <a:gd name="T5" fmla="*/ 189 h 377"/>
                <a:gd name="T6" fmla="*/ 0 w 186"/>
                <a:gd name="T7" fmla="*/ 344 h 377"/>
                <a:gd name="T8" fmla="*/ 0 w 186"/>
                <a:gd name="T9" fmla="*/ 377 h 377"/>
                <a:gd name="T10" fmla="*/ 186 w 186"/>
                <a:gd name="T11" fmla="*/ 189 h 377"/>
                <a:gd name="T12" fmla="*/ 0 w 186"/>
                <a:gd name="T13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377">
                  <a:moveTo>
                    <a:pt x="0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85" y="35"/>
                    <a:pt x="152" y="104"/>
                    <a:pt x="152" y="189"/>
                  </a:cubicBezTo>
                  <a:cubicBezTo>
                    <a:pt x="152" y="273"/>
                    <a:pt x="85" y="342"/>
                    <a:pt x="0" y="344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103" y="375"/>
                    <a:pt x="186" y="291"/>
                    <a:pt x="186" y="189"/>
                  </a:cubicBezTo>
                  <a:cubicBezTo>
                    <a:pt x="186" y="86"/>
                    <a:pt x="103" y="2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05025" y="4719638"/>
              <a:ext cx="1527175" cy="165100"/>
            </a:xfrm>
            <a:prstGeom prst="rect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51100" y="4552950"/>
              <a:ext cx="1181100" cy="16668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2451100" y="4552950"/>
              <a:ext cx="1181100" cy="166687"/>
            </a:xfrm>
            <a:custGeom>
              <a:avLst/>
              <a:gdLst>
                <a:gd name="T0" fmla="*/ 744 w 744"/>
                <a:gd name="T1" fmla="*/ 0 h 105"/>
                <a:gd name="T2" fmla="*/ 0 w 744"/>
                <a:gd name="T3" fmla="*/ 0 h 105"/>
                <a:gd name="T4" fmla="*/ 0 w 744"/>
                <a:gd name="T5" fmla="*/ 105 h 105"/>
                <a:gd name="T6" fmla="*/ 744 w 744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" h="105">
                  <a:moveTo>
                    <a:pt x="744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744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828925" y="4386263"/>
              <a:ext cx="803275" cy="166687"/>
            </a:xfrm>
            <a:prstGeom prst="rect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2828925" y="4386263"/>
              <a:ext cx="803275" cy="166687"/>
            </a:xfrm>
            <a:custGeom>
              <a:avLst/>
              <a:gdLst>
                <a:gd name="T0" fmla="*/ 506 w 506"/>
                <a:gd name="T1" fmla="*/ 0 h 105"/>
                <a:gd name="T2" fmla="*/ 0 w 506"/>
                <a:gd name="T3" fmla="*/ 0 h 105"/>
                <a:gd name="T4" fmla="*/ 0 w 506"/>
                <a:gd name="T5" fmla="*/ 105 h 105"/>
                <a:gd name="T6" fmla="*/ 506 w 506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" h="105">
                  <a:moveTo>
                    <a:pt x="506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506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105150" y="4225925"/>
              <a:ext cx="527050" cy="16668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2838450" y="2657475"/>
              <a:ext cx="1555750" cy="156368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0"/>
            <p:cNvSpPr/>
            <p:nvPr/>
          </p:nvSpPr>
          <p:spPr bwMode="auto">
            <a:xfrm>
              <a:off x="4173538" y="2108200"/>
              <a:ext cx="717550" cy="658812"/>
            </a:xfrm>
            <a:custGeom>
              <a:avLst/>
              <a:gdLst>
                <a:gd name="T0" fmla="*/ 364 w 452"/>
                <a:gd name="T1" fmla="*/ 0 h 415"/>
                <a:gd name="T2" fmla="*/ 0 w 452"/>
                <a:gd name="T3" fmla="*/ 368 h 415"/>
                <a:gd name="T4" fmla="*/ 47 w 452"/>
                <a:gd name="T5" fmla="*/ 415 h 415"/>
                <a:gd name="T6" fmla="*/ 452 w 452"/>
                <a:gd name="T7" fmla="*/ 10 h 415"/>
                <a:gd name="T8" fmla="*/ 364 w 452"/>
                <a:gd name="T9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15">
                  <a:moveTo>
                    <a:pt x="364" y="0"/>
                  </a:moveTo>
                  <a:lnTo>
                    <a:pt x="0" y="368"/>
                  </a:lnTo>
                  <a:lnTo>
                    <a:pt x="47" y="415"/>
                  </a:lnTo>
                  <a:lnTo>
                    <a:pt x="452" y="1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1"/>
            <p:cNvSpPr/>
            <p:nvPr/>
          </p:nvSpPr>
          <p:spPr bwMode="auto">
            <a:xfrm>
              <a:off x="4751388" y="1901825"/>
              <a:ext cx="2097087" cy="428625"/>
            </a:xfrm>
            <a:custGeom>
              <a:avLst/>
              <a:gdLst>
                <a:gd name="T0" fmla="*/ 376 w 418"/>
                <a:gd name="T1" fmla="*/ 0 h 85"/>
                <a:gd name="T2" fmla="*/ 38 w 418"/>
                <a:gd name="T3" fmla="*/ 0 h 85"/>
                <a:gd name="T4" fmla="*/ 0 w 418"/>
                <a:gd name="T5" fmla="*/ 41 h 85"/>
                <a:gd name="T6" fmla="*/ 38 w 418"/>
                <a:gd name="T7" fmla="*/ 85 h 85"/>
                <a:gd name="T8" fmla="*/ 376 w 418"/>
                <a:gd name="T9" fmla="*/ 85 h 85"/>
                <a:gd name="T10" fmla="*/ 418 w 418"/>
                <a:gd name="T11" fmla="*/ 43 h 85"/>
                <a:gd name="T12" fmla="*/ 418 w 418"/>
                <a:gd name="T13" fmla="*/ 43 h 85"/>
                <a:gd name="T14" fmla="*/ 376 w 418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8" h="85">
                  <a:moveTo>
                    <a:pt x="376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76" y="85"/>
                    <a:pt x="376" y="85"/>
                    <a:pt x="376" y="85"/>
                  </a:cubicBezTo>
                  <a:cubicBezTo>
                    <a:pt x="399" y="85"/>
                    <a:pt x="418" y="66"/>
                    <a:pt x="418" y="43"/>
                  </a:cubicBezTo>
                  <a:cubicBezTo>
                    <a:pt x="418" y="43"/>
                    <a:pt x="418" y="43"/>
                    <a:pt x="418" y="43"/>
                  </a:cubicBezTo>
                  <a:cubicBezTo>
                    <a:pt x="418" y="19"/>
                    <a:pt x="399" y="0"/>
                    <a:pt x="37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5043488" y="2016125"/>
              <a:ext cx="10772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点击修改标题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3" name="Freeform 63"/>
            <p:cNvSpPr/>
            <p:nvPr/>
          </p:nvSpPr>
          <p:spPr bwMode="auto">
            <a:xfrm>
              <a:off x="5248275" y="2852738"/>
              <a:ext cx="2097087" cy="427037"/>
            </a:xfrm>
            <a:custGeom>
              <a:avLst/>
              <a:gdLst>
                <a:gd name="T0" fmla="*/ 375 w 418"/>
                <a:gd name="T1" fmla="*/ 0 h 85"/>
                <a:gd name="T2" fmla="*/ 38 w 418"/>
                <a:gd name="T3" fmla="*/ 0 h 85"/>
                <a:gd name="T4" fmla="*/ 0 w 418"/>
                <a:gd name="T5" fmla="*/ 41 h 85"/>
                <a:gd name="T6" fmla="*/ 38 w 418"/>
                <a:gd name="T7" fmla="*/ 85 h 85"/>
                <a:gd name="T8" fmla="*/ 375 w 418"/>
                <a:gd name="T9" fmla="*/ 85 h 85"/>
                <a:gd name="T10" fmla="*/ 418 w 418"/>
                <a:gd name="T11" fmla="*/ 42 h 85"/>
                <a:gd name="T12" fmla="*/ 418 w 418"/>
                <a:gd name="T13" fmla="*/ 42 h 85"/>
                <a:gd name="T14" fmla="*/ 375 w 418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8" h="85">
                  <a:moveTo>
                    <a:pt x="375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75" y="85"/>
                    <a:pt x="375" y="85"/>
                    <a:pt x="375" y="85"/>
                  </a:cubicBezTo>
                  <a:cubicBezTo>
                    <a:pt x="399" y="85"/>
                    <a:pt x="418" y="66"/>
                    <a:pt x="418" y="42"/>
                  </a:cubicBezTo>
                  <a:cubicBezTo>
                    <a:pt x="418" y="42"/>
                    <a:pt x="418" y="42"/>
                    <a:pt x="418" y="42"/>
                  </a:cubicBezTo>
                  <a:cubicBezTo>
                    <a:pt x="418" y="19"/>
                    <a:pt x="399" y="0"/>
                    <a:pt x="375" y="0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4584700" y="3008313"/>
              <a:ext cx="784225" cy="115887"/>
            </a:xfrm>
            <a:prstGeom prst="rect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5522913" y="2976563"/>
              <a:ext cx="10772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点击修改标题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6" name="Freeform 66"/>
            <p:cNvSpPr/>
            <p:nvPr/>
          </p:nvSpPr>
          <p:spPr bwMode="auto">
            <a:xfrm>
              <a:off x="5248275" y="3733800"/>
              <a:ext cx="2097087" cy="427037"/>
            </a:xfrm>
            <a:custGeom>
              <a:avLst/>
              <a:gdLst>
                <a:gd name="T0" fmla="*/ 375 w 418"/>
                <a:gd name="T1" fmla="*/ 0 h 85"/>
                <a:gd name="T2" fmla="*/ 38 w 418"/>
                <a:gd name="T3" fmla="*/ 0 h 85"/>
                <a:gd name="T4" fmla="*/ 0 w 418"/>
                <a:gd name="T5" fmla="*/ 41 h 85"/>
                <a:gd name="T6" fmla="*/ 38 w 418"/>
                <a:gd name="T7" fmla="*/ 85 h 85"/>
                <a:gd name="T8" fmla="*/ 375 w 418"/>
                <a:gd name="T9" fmla="*/ 85 h 85"/>
                <a:gd name="T10" fmla="*/ 418 w 418"/>
                <a:gd name="T11" fmla="*/ 43 h 85"/>
                <a:gd name="T12" fmla="*/ 418 w 418"/>
                <a:gd name="T13" fmla="*/ 43 h 85"/>
                <a:gd name="T14" fmla="*/ 375 w 418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8" h="85">
                  <a:moveTo>
                    <a:pt x="375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75" y="85"/>
                    <a:pt x="375" y="85"/>
                    <a:pt x="375" y="85"/>
                  </a:cubicBezTo>
                  <a:cubicBezTo>
                    <a:pt x="399" y="85"/>
                    <a:pt x="418" y="66"/>
                    <a:pt x="418" y="43"/>
                  </a:cubicBezTo>
                  <a:cubicBezTo>
                    <a:pt x="418" y="43"/>
                    <a:pt x="418" y="43"/>
                    <a:pt x="418" y="43"/>
                  </a:cubicBezTo>
                  <a:cubicBezTo>
                    <a:pt x="418" y="19"/>
                    <a:pt x="399" y="0"/>
                    <a:pt x="37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4721225" y="3889375"/>
              <a:ext cx="647700" cy="11588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5502275" y="3852863"/>
              <a:ext cx="10772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点击修改标题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9" name="Freeform 69"/>
            <p:cNvSpPr/>
            <p:nvPr/>
          </p:nvSpPr>
          <p:spPr bwMode="auto">
            <a:xfrm>
              <a:off x="4524375" y="4371975"/>
              <a:ext cx="352425" cy="382587"/>
            </a:xfrm>
            <a:custGeom>
              <a:avLst/>
              <a:gdLst>
                <a:gd name="T0" fmla="*/ 38 w 222"/>
                <a:gd name="T1" fmla="*/ 0 h 241"/>
                <a:gd name="T2" fmla="*/ 222 w 222"/>
                <a:gd name="T3" fmla="*/ 193 h 241"/>
                <a:gd name="T4" fmla="*/ 174 w 222"/>
                <a:gd name="T5" fmla="*/ 241 h 241"/>
                <a:gd name="T6" fmla="*/ 0 w 222"/>
                <a:gd name="T7" fmla="*/ 60 h 241"/>
                <a:gd name="T8" fmla="*/ 38 w 222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241">
                  <a:moveTo>
                    <a:pt x="38" y="0"/>
                  </a:moveTo>
                  <a:lnTo>
                    <a:pt x="222" y="193"/>
                  </a:lnTo>
                  <a:lnTo>
                    <a:pt x="174" y="241"/>
                  </a:lnTo>
                  <a:lnTo>
                    <a:pt x="0" y="6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70"/>
            <p:cNvSpPr/>
            <p:nvPr/>
          </p:nvSpPr>
          <p:spPr bwMode="auto">
            <a:xfrm>
              <a:off x="4751388" y="4492625"/>
              <a:ext cx="2097087" cy="427037"/>
            </a:xfrm>
            <a:custGeom>
              <a:avLst/>
              <a:gdLst>
                <a:gd name="T0" fmla="*/ 376 w 418"/>
                <a:gd name="T1" fmla="*/ 0 h 85"/>
                <a:gd name="T2" fmla="*/ 38 w 418"/>
                <a:gd name="T3" fmla="*/ 0 h 85"/>
                <a:gd name="T4" fmla="*/ 0 w 418"/>
                <a:gd name="T5" fmla="*/ 41 h 85"/>
                <a:gd name="T6" fmla="*/ 38 w 418"/>
                <a:gd name="T7" fmla="*/ 85 h 85"/>
                <a:gd name="T8" fmla="*/ 376 w 418"/>
                <a:gd name="T9" fmla="*/ 85 h 85"/>
                <a:gd name="T10" fmla="*/ 418 w 418"/>
                <a:gd name="T11" fmla="*/ 43 h 85"/>
                <a:gd name="T12" fmla="*/ 418 w 418"/>
                <a:gd name="T13" fmla="*/ 43 h 85"/>
                <a:gd name="T14" fmla="*/ 376 w 418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8" h="85">
                  <a:moveTo>
                    <a:pt x="376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76" y="85"/>
                    <a:pt x="376" y="85"/>
                    <a:pt x="376" y="85"/>
                  </a:cubicBezTo>
                  <a:cubicBezTo>
                    <a:pt x="399" y="85"/>
                    <a:pt x="418" y="66"/>
                    <a:pt x="418" y="43"/>
                  </a:cubicBezTo>
                  <a:cubicBezTo>
                    <a:pt x="418" y="43"/>
                    <a:pt x="418" y="43"/>
                    <a:pt x="418" y="43"/>
                  </a:cubicBezTo>
                  <a:cubicBezTo>
                    <a:pt x="418" y="19"/>
                    <a:pt x="399" y="0"/>
                    <a:pt x="376" y="0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5029200" y="4621213"/>
              <a:ext cx="10772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点击修改标题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3043715" y="3016367"/>
              <a:ext cx="1191017" cy="988896"/>
              <a:chOff x="717172" y="2830290"/>
              <a:chExt cx="1831296" cy="1520515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717172" y="3348632"/>
                <a:ext cx="1831296" cy="1002173"/>
              </a:xfrm>
              <a:prstGeom prst="rect">
                <a:avLst/>
              </a:prstGeom>
            </p:spPr>
            <p:txBody>
              <a:bodyPr wrap="square">
                <a:normAutofit lnSpcReduction="10000"/>
              </a:bodyPr>
              <a:lstStyle/>
              <a:p>
                <a:pPr algn="ctr"/>
                <a:r>
                  <a:rPr lang="zh-CN" altLang="en-US" sz="800" dirty="0"/>
                  <a:t>您的内容打在这里，或者通过复制您的文本后，在此框中选择粘贴，并选择只保留文字。</a:t>
                </a:r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1038355" y="2830290"/>
                <a:ext cx="1107997" cy="277000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r>
                  <a:rPr lang="zh-CN" altLang="en-US" sz="1000" b="1" dirty="0">
                    <a:solidFill>
                      <a:srgbClr val="006E54"/>
                    </a:solidFill>
                  </a:rPr>
                  <a:t>点击修改标题</a:t>
                </a:r>
              </a:p>
            </p:txBody>
          </p:sp>
        </p:grpSp>
        <p:sp>
          <p:nvSpPr>
            <p:cNvPr id="40" name="íṣlíḓe"/>
            <p:cNvSpPr txBox="1"/>
            <p:nvPr/>
          </p:nvSpPr>
          <p:spPr>
            <a:xfrm>
              <a:off x="7507857" y="1815937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41" name="ïšḻîḋe"/>
            <p:cNvSpPr txBox="1"/>
            <p:nvPr/>
          </p:nvSpPr>
          <p:spPr>
            <a:xfrm>
              <a:off x="7507857" y="2016126"/>
              <a:ext cx="2432010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48" name="íṣlíḓe"/>
            <p:cNvSpPr txBox="1"/>
            <p:nvPr/>
          </p:nvSpPr>
          <p:spPr>
            <a:xfrm>
              <a:off x="7507857" y="2601950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49" name="ïšḻîḋe"/>
            <p:cNvSpPr txBox="1"/>
            <p:nvPr/>
          </p:nvSpPr>
          <p:spPr>
            <a:xfrm>
              <a:off x="7507857" y="2802139"/>
              <a:ext cx="2432010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50" name="íṣlíḓe"/>
            <p:cNvSpPr txBox="1"/>
            <p:nvPr/>
          </p:nvSpPr>
          <p:spPr>
            <a:xfrm>
              <a:off x="7507857" y="3387963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1" name="ïšḻîḋe"/>
            <p:cNvSpPr txBox="1"/>
            <p:nvPr/>
          </p:nvSpPr>
          <p:spPr>
            <a:xfrm>
              <a:off x="7507857" y="3588152"/>
              <a:ext cx="2432010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52" name="íṣlíḓe"/>
            <p:cNvSpPr txBox="1"/>
            <p:nvPr/>
          </p:nvSpPr>
          <p:spPr>
            <a:xfrm>
              <a:off x="7507857" y="417397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3" name="ïšḻîḋe"/>
            <p:cNvSpPr txBox="1"/>
            <p:nvPr/>
          </p:nvSpPr>
          <p:spPr>
            <a:xfrm>
              <a:off x="7507857" y="4374165"/>
              <a:ext cx="2432010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</p:grpSp>
      <p:sp>
        <p:nvSpPr>
          <p:cNvPr id="36" name="矩形 35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38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4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662643" y="0"/>
            <a:ext cx="8529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2"/>
          <p:cNvSpPr/>
          <p:nvPr/>
        </p:nvSpPr>
        <p:spPr bwMode="auto">
          <a:xfrm>
            <a:off x="8445078" y="785719"/>
            <a:ext cx="3737839" cy="4446347"/>
          </a:xfrm>
          <a:custGeom>
            <a:avLst/>
            <a:gdLst>
              <a:gd name="T0" fmla="*/ 156 w 823"/>
              <a:gd name="T1" fmla="*/ 979 h 979"/>
              <a:gd name="T2" fmla="*/ 823 w 823"/>
              <a:gd name="T3" fmla="*/ 314 h 979"/>
              <a:gd name="T4" fmla="*/ 823 w 823"/>
              <a:gd name="T5" fmla="*/ 0 h 979"/>
              <a:gd name="T6" fmla="*/ 0 w 823"/>
              <a:gd name="T7" fmla="*/ 822 h 979"/>
              <a:gd name="T8" fmla="*/ 2 w 823"/>
              <a:gd name="T9" fmla="*/ 824 h 979"/>
              <a:gd name="T10" fmla="*/ 2 w 823"/>
              <a:gd name="T11" fmla="*/ 824 h 979"/>
              <a:gd name="T12" fmla="*/ 156 w 823"/>
              <a:gd name="T1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3" h="979">
                <a:moveTo>
                  <a:pt x="156" y="979"/>
                </a:moveTo>
                <a:lnTo>
                  <a:pt x="823" y="314"/>
                </a:lnTo>
                <a:lnTo>
                  <a:pt x="823" y="0"/>
                </a:lnTo>
                <a:lnTo>
                  <a:pt x="0" y="822"/>
                </a:lnTo>
                <a:lnTo>
                  <a:pt x="2" y="824"/>
                </a:lnTo>
                <a:lnTo>
                  <a:pt x="2" y="824"/>
                </a:lnTo>
                <a:lnTo>
                  <a:pt x="156" y="9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4"/>
          <p:cNvSpPr/>
          <p:nvPr/>
        </p:nvSpPr>
        <p:spPr bwMode="auto">
          <a:xfrm>
            <a:off x="7732026" y="0"/>
            <a:ext cx="4450887" cy="4519015"/>
          </a:xfrm>
          <a:custGeom>
            <a:avLst/>
            <a:gdLst>
              <a:gd name="T0" fmla="*/ 980 w 980"/>
              <a:gd name="T1" fmla="*/ 173 h 995"/>
              <a:gd name="T2" fmla="*/ 980 w 980"/>
              <a:gd name="T3" fmla="*/ 0 h 995"/>
              <a:gd name="T4" fmla="*/ 840 w 980"/>
              <a:gd name="T5" fmla="*/ 0 h 995"/>
              <a:gd name="T6" fmla="*/ 0 w 980"/>
              <a:gd name="T7" fmla="*/ 838 h 995"/>
              <a:gd name="T8" fmla="*/ 157 w 980"/>
              <a:gd name="T9" fmla="*/ 995 h 995"/>
              <a:gd name="T10" fmla="*/ 980 w 980"/>
              <a:gd name="T11" fmla="*/ 173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995">
                <a:moveTo>
                  <a:pt x="980" y="173"/>
                </a:moveTo>
                <a:lnTo>
                  <a:pt x="980" y="0"/>
                </a:lnTo>
                <a:lnTo>
                  <a:pt x="840" y="0"/>
                </a:lnTo>
                <a:lnTo>
                  <a:pt x="0" y="838"/>
                </a:lnTo>
                <a:lnTo>
                  <a:pt x="157" y="995"/>
                </a:lnTo>
                <a:lnTo>
                  <a:pt x="980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6"/>
          <p:cNvSpPr/>
          <p:nvPr/>
        </p:nvSpPr>
        <p:spPr bwMode="auto">
          <a:xfrm>
            <a:off x="7023518" y="0"/>
            <a:ext cx="4523555" cy="3805963"/>
          </a:xfrm>
          <a:custGeom>
            <a:avLst/>
            <a:gdLst>
              <a:gd name="T0" fmla="*/ 996 w 996"/>
              <a:gd name="T1" fmla="*/ 0 h 838"/>
              <a:gd name="T2" fmla="*/ 683 w 996"/>
              <a:gd name="T3" fmla="*/ 0 h 838"/>
              <a:gd name="T4" fmla="*/ 626 w 996"/>
              <a:gd name="T5" fmla="*/ 55 h 838"/>
              <a:gd name="T6" fmla="*/ 469 w 996"/>
              <a:gd name="T7" fmla="*/ 211 h 838"/>
              <a:gd name="T8" fmla="*/ 313 w 996"/>
              <a:gd name="T9" fmla="*/ 368 h 838"/>
              <a:gd name="T10" fmla="*/ 156 w 996"/>
              <a:gd name="T11" fmla="*/ 525 h 838"/>
              <a:gd name="T12" fmla="*/ 0 w 996"/>
              <a:gd name="T13" fmla="*/ 681 h 838"/>
              <a:gd name="T14" fmla="*/ 0 w 996"/>
              <a:gd name="T15" fmla="*/ 681 h 838"/>
              <a:gd name="T16" fmla="*/ 156 w 996"/>
              <a:gd name="T17" fmla="*/ 838 h 838"/>
              <a:gd name="T18" fmla="*/ 996 w 996"/>
              <a:gd name="T19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6" h="838">
                <a:moveTo>
                  <a:pt x="996" y="0"/>
                </a:moveTo>
                <a:lnTo>
                  <a:pt x="683" y="0"/>
                </a:lnTo>
                <a:lnTo>
                  <a:pt x="626" y="55"/>
                </a:lnTo>
                <a:lnTo>
                  <a:pt x="469" y="211"/>
                </a:lnTo>
                <a:lnTo>
                  <a:pt x="313" y="368"/>
                </a:lnTo>
                <a:lnTo>
                  <a:pt x="156" y="525"/>
                </a:lnTo>
                <a:lnTo>
                  <a:pt x="0" y="681"/>
                </a:lnTo>
                <a:lnTo>
                  <a:pt x="0" y="681"/>
                </a:lnTo>
                <a:lnTo>
                  <a:pt x="156" y="838"/>
                </a:lnTo>
                <a:lnTo>
                  <a:pt x="99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íŝliḍe"/>
          <p:cNvSpPr txBox="1"/>
          <p:nvPr/>
        </p:nvSpPr>
        <p:spPr bwMode="auto">
          <a:xfrm>
            <a:off x="4751991" y="3755717"/>
            <a:ext cx="3204971" cy="87148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5400" b="1" dirty="0">
                <a:solidFill>
                  <a:prstClr val="black"/>
                </a:solidFill>
              </a:rPr>
              <a:t>工作情况</a:t>
            </a:r>
            <a:endParaRPr lang="en-US" altLang="zh-CN" sz="5400" b="1" dirty="0">
              <a:solidFill>
                <a:prstClr val="black"/>
              </a:solidFill>
            </a:endParaRPr>
          </a:p>
        </p:txBody>
      </p:sp>
      <p:sp>
        <p:nvSpPr>
          <p:cNvPr id="86" name="iś1íḋè"/>
          <p:cNvSpPr/>
          <p:nvPr/>
        </p:nvSpPr>
        <p:spPr bwMode="auto">
          <a:xfrm>
            <a:off x="4751991" y="4627205"/>
            <a:ext cx="3204971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grpSp>
        <p:nvGrpSpPr>
          <p:cNvPr id="47" name="组合 46"/>
          <p:cNvGrpSpPr/>
          <p:nvPr/>
        </p:nvGrpSpPr>
        <p:grpSpPr>
          <a:xfrm rot="10800000">
            <a:off x="-1162940" y="0"/>
            <a:ext cx="8538440" cy="6858000"/>
            <a:chOff x="4602163" y="2230438"/>
            <a:chExt cx="2984501" cy="2397125"/>
          </a:xfrm>
        </p:grpSpPr>
        <p:sp>
          <p:nvSpPr>
            <p:cNvPr id="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05338" y="2230438"/>
              <a:ext cx="2981325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"/>
            <p:cNvSpPr/>
            <p:nvPr/>
          </p:nvSpPr>
          <p:spPr bwMode="auto">
            <a:xfrm>
              <a:off x="7526338" y="3500438"/>
              <a:ext cx="60325" cy="125413"/>
            </a:xfrm>
            <a:custGeom>
              <a:avLst/>
              <a:gdLst>
                <a:gd name="T0" fmla="*/ 38 w 38"/>
                <a:gd name="T1" fmla="*/ 79 h 79"/>
                <a:gd name="T2" fmla="*/ 38 w 38"/>
                <a:gd name="T3" fmla="*/ 0 h 79"/>
                <a:gd name="T4" fmla="*/ 0 w 38"/>
                <a:gd name="T5" fmla="*/ 41 h 79"/>
                <a:gd name="T6" fmla="*/ 38 w 38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9">
                  <a:moveTo>
                    <a:pt x="38" y="79"/>
                  </a:moveTo>
                  <a:lnTo>
                    <a:pt x="38" y="0"/>
                  </a:lnTo>
                  <a:lnTo>
                    <a:pt x="0" y="41"/>
                  </a:lnTo>
                  <a:lnTo>
                    <a:pt x="38" y="79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7273926" y="3565526"/>
              <a:ext cx="312738" cy="557213"/>
            </a:xfrm>
            <a:custGeom>
              <a:avLst/>
              <a:gdLst>
                <a:gd name="T0" fmla="*/ 0 w 197"/>
                <a:gd name="T1" fmla="*/ 156 h 351"/>
                <a:gd name="T2" fmla="*/ 197 w 197"/>
                <a:gd name="T3" fmla="*/ 351 h 351"/>
                <a:gd name="T4" fmla="*/ 197 w 197"/>
                <a:gd name="T5" fmla="*/ 38 h 351"/>
                <a:gd name="T6" fmla="*/ 159 w 197"/>
                <a:gd name="T7" fmla="*/ 0 h 351"/>
                <a:gd name="T8" fmla="*/ 0 w 197"/>
                <a:gd name="T9" fmla="*/ 15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51">
                  <a:moveTo>
                    <a:pt x="0" y="156"/>
                  </a:moveTo>
                  <a:lnTo>
                    <a:pt x="197" y="351"/>
                  </a:lnTo>
                  <a:lnTo>
                    <a:pt x="197" y="38"/>
                  </a:lnTo>
                  <a:lnTo>
                    <a:pt x="15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7026276" y="3813176"/>
              <a:ext cx="560388" cy="811213"/>
            </a:xfrm>
            <a:custGeom>
              <a:avLst/>
              <a:gdLst>
                <a:gd name="T0" fmla="*/ 156 w 353"/>
                <a:gd name="T1" fmla="*/ 0 h 511"/>
                <a:gd name="T2" fmla="*/ 0 w 353"/>
                <a:gd name="T3" fmla="*/ 157 h 511"/>
                <a:gd name="T4" fmla="*/ 353 w 353"/>
                <a:gd name="T5" fmla="*/ 511 h 511"/>
                <a:gd name="T6" fmla="*/ 353 w 353"/>
                <a:gd name="T7" fmla="*/ 511 h 511"/>
                <a:gd name="T8" fmla="*/ 353 w 353"/>
                <a:gd name="T9" fmla="*/ 195 h 511"/>
                <a:gd name="T10" fmla="*/ 156 w 353"/>
                <a:gd name="T11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511">
                  <a:moveTo>
                    <a:pt x="156" y="0"/>
                  </a:moveTo>
                  <a:lnTo>
                    <a:pt x="0" y="157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3" y="19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"/>
            <p:cNvSpPr/>
            <p:nvPr/>
          </p:nvSpPr>
          <p:spPr bwMode="auto">
            <a:xfrm>
              <a:off x="6777038" y="4062413"/>
              <a:ext cx="809625" cy="561975"/>
            </a:xfrm>
            <a:custGeom>
              <a:avLst/>
              <a:gdLst>
                <a:gd name="T0" fmla="*/ 0 w 510"/>
                <a:gd name="T1" fmla="*/ 159 h 354"/>
                <a:gd name="T2" fmla="*/ 195 w 510"/>
                <a:gd name="T3" fmla="*/ 354 h 354"/>
                <a:gd name="T4" fmla="*/ 510 w 510"/>
                <a:gd name="T5" fmla="*/ 354 h 354"/>
                <a:gd name="T6" fmla="*/ 157 w 510"/>
                <a:gd name="T7" fmla="*/ 0 h 354"/>
                <a:gd name="T8" fmla="*/ 0 w 510"/>
                <a:gd name="T9" fmla="*/ 15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354">
                  <a:moveTo>
                    <a:pt x="0" y="159"/>
                  </a:moveTo>
                  <a:lnTo>
                    <a:pt x="195" y="354"/>
                  </a:lnTo>
                  <a:lnTo>
                    <a:pt x="510" y="354"/>
                  </a:lnTo>
                  <a:lnTo>
                    <a:pt x="157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9A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9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0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2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3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4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5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D0E4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7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9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0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1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2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6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CD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8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F8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0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32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5660819" y="2275292"/>
            <a:ext cx="1489453" cy="1098013"/>
            <a:chOff x="1700419" y="2995553"/>
            <a:chExt cx="1489453" cy="1098013"/>
          </a:xfrm>
        </p:grpSpPr>
        <p:sp>
          <p:nvSpPr>
            <p:cNvPr id="105" name="Freeform 24"/>
            <p:cNvSpPr/>
            <p:nvPr/>
          </p:nvSpPr>
          <p:spPr bwMode="auto">
            <a:xfrm rot="5400000">
              <a:off x="1896139" y="2799833"/>
              <a:ext cx="1098013" cy="1489453"/>
            </a:xfrm>
            <a:custGeom>
              <a:avLst/>
              <a:gdLst/>
              <a:ahLst/>
              <a:cxnLst>
                <a:cxn ang="0">
                  <a:pos x="452" y="426"/>
                </a:cxn>
                <a:cxn ang="0">
                  <a:pos x="478" y="432"/>
                </a:cxn>
                <a:cxn ang="0">
                  <a:pos x="500" y="444"/>
                </a:cxn>
                <a:cxn ang="0">
                  <a:pos x="524" y="464"/>
                </a:cxn>
                <a:cxn ang="0">
                  <a:pos x="530" y="468"/>
                </a:cxn>
                <a:cxn ang="0">
                  <a:pos x="586" y="468"/>
                </a:cxn>
                <a:cxn ang="0">
                  <a:pos x="590" y="468"/>
                </a:cxn>
                <a:cxn ang="0">
                  <a:pos x="594" y="464"/>
                </a:cxn>
                <a:cxn ang="0">
                  <a:pos x="594" y="220"/>
                </a:cxn>
                <a:cxn ang="0">
                  <a:pos x="594" y="216"/>
                </a:cxn>
                <a:cxn ang="0">
                  <a:pos x="590" y="212"/>
                </a:cxn>
                <a:cxn ang="0">
                  <a:pos x="346" y="212"/>
                </a:cxn>
                <a:cxn ang="0">
                  <a:pos x="338" y="212"/>
                </a:cxn>
                <a:cxn ang="0">
                  <a:pos x="338" y="202"/>
                </a:cxn>
                <a:cxn ang="0">
                  <a:pos x="338" y="166"/>
                </a:cxn>
                <a:cxn ang="0">
                  <a:pos x="344" y="152"/>
                </a:cxn>
                <a:cxn ang="0">
                  <a:pos x="350" y="146"/>
                </a:cxn>
                <a:cxn ang="0">
                  <a:pos x="370" y="120"/>
                </a:cxn>
                <a:cxn ang="0">
                  <a:pos x="380" y="96"/>
                </a:cxn>
                <a:cxn ang="0">
                  <a:pos x="382" y="84"/>
                </a:cxn>
                <a:cxn ang="0">
                  <a:pos x="376" y="50"/>
                </a:cxn>
                <a:cxn ang="0">
                  <a:pos x="358" y="24"/>
                </a:cxn>
                <a:cxn ang="0">
                  <a:pos x="330" y="6"/>
                </a:cxn>
                <a:cxn ang="0">
                  <a:pos x="298" y="0"/>
                </a:cxn>
                <a:cxn ang="0">
                  <a:pos x="280" y="0"/>
                </a:cxn>
                <a:cxn ang="0">
                  <a:pos x="250" y="14"/>
                </a:cxn>
                <a:cxn ang="0">
                  <a:pos x="228" y="36"/>
                </a:cxn>
                <a:cxn ang="0">
                  <a:pos x="214" y="66"/>
                </a:cxn>
                <a:cxn ang="0">
                  <a:pos x="212" y="84"/>
                </a:cxn>
                <a:cxn ang="0">
                  <a:pos x="218" y="108"/>
                </a:cxn>
                <a:cxn ang="0">
                  <a:pos x="232" y="130"/>
                </a:cxn>
                <a:cxn ang="0">
                  <a:pos x="250" y="152"/>
                </a:cxn>
                <a:cxn ang="0">
                  <a:pos x="254" y="158"/>
                </a:cxn>
                <a:cxn ang="0">
                  <a:pos x="256" y="202"/>
                </a:cxn>
                <a:cxn ang="0">
                  <a:pos x="256" y="212"/>
                </a:cxn>
                <a:cxn ang="0">
                  <a:pos x="248" y="212"/>
                </a:cxn>
                <a:cxn ang="0">
                  <a:pos x="8" y="212"/>
                </a:cxn>
                <a:cxn ang="0">
                  <a:pos x="2" y="214"/>
                </a:cxn>
                <a:cxn ang="0">
                  <a:pos x="0" y="220"/>
                </a:cxn>
                <a:cxn ang="0">
                  <a:pos x="0" y="798"/>
                </a:cxn>
                <a:cxn ang="0">
                  <a:pos x="2" y="804"/>
                </a:cxn>
                <a:cxn ang="0">
                  <a:pos x="8" y="806"/>
                </a:cxn>
                <a:cxn ang="0">
                  <a:pos x="586" y="806"/>
                </a:cxn>
                <a:cxn ang="0">
                  <a:pos x="592" y="804"/>
                </a:cxn>
                <a:cxn ang="0">
                  <a:pos x="594" y="798"/>
                </a:cxn>
                <a:cxn ang="0">
                  <a:pos x="594" y="558"/>
                </a:cxn>
                <a:cxn ang="0">
                  <a:pos x="592" y="554"/>
                </a:cxn>
                <a:cxn ang="0">
                  <a:pos x="586" y="550"/>
                </a:cxn>
                <a:cxn ang="0">
                  <a:pos x="538" y="550"/>
                </a:cxn>
                <a:cxn ang="0">
                  <a:pos x="524" y="556"/>
                </a:cxn>
                <a:cxn ang="0">
                  <a:pos x="518" y="562"/>
                </a:cxn>
                <a:cxn ang="0">
                  <a:pos x="490" y="582"/>
                </a:cxn>
                <a:cxn ang="0">
                  <a:pos x="466" y="592"/>
                </a:cxn>
                <a:cxn ang="0">
                  <a:pos x="452" y="594"/>
                </a:cxn>
                <a:cxn ang="0">
                  <a:pos x="418" y="588"/>
                </a:cxn>
                <a:cxn ang="0">
                  <a:pos x="390" y="570"/>
                </a:cxn>
                <a:cxn ang="0">
                  <a:pos x="370" y="542"/>
                </a:cxn>
                <a:cxn ang="0">
                  <a:pos x="364" y="510"/>
                </a:cxn>
                <a:cxn ang="0">
                  <a:pos x="366" y="492"/>
                </a:cxn>
                <a:cxn ang="0">
                  <a:pos x="380" y="462"/>
                </a:cxn>
                <a:cxn ang="0">
                  <a:pos x="404" y="440"/>
                </a:cxn>
                <a:cxn ang="0">
                  <a:pos x="434" y="426"/>
                </a:cxn>
                <a:cxn ang="0">
                  <a:pos x="452" y="426"/>
                </a:cxn>
              </a:cxnLst>
              <a:rect l="0" t="0" r="r" b="b"/>
              <a:pathLst>
                <a:path w="594" h="806">
                  <a:moveTo>
                    <a:pt x="452" y="426"/>
                  </a:moveTo>
                  <a:lnTo>
                    <a:pt x="452" y="426"/>
                  </a:lnTo>
                  <a:lnTo>
                    <a:pt x="466" y="426"/>
                  </a:lnTo>
                  <a:lnTo>
                    <a:pt x="478" y="432"/>
                  </a:lnTo>
                  <a:lnTo>
                    <a:pt x="490" y="438"/>
                  </a:lnTo>
                  <a:lnTo>
                    <a:pt x="500" y="444"/>
                  </a:lnTo>
                  <a:lnTo>
                    <a:pt x="518" y="458"/>
                  </a:lnTo>
                  <a:lnTo>
                    <a:pt x="524" y="464"/>
                  </a:lnTo>
                  <a:lnTo>
                    <a:pt x="524" y="464"/>
                  </a:lnTo>
                  <a:lnTo>
                    <a:pt x="530" y="468"/>
                  </a:lnTo>
                  <a:lnTo>
                    <a:pt x="538" y="468"/>
                  </a:lnTo>
                  <a:lnTo>
                    <a:pt x="586" y="468"/>
                  </a:lnTo>
                  <a:lnTo>
                    <a:pt x="586" y="468"/>
                  </a:lnTo>
                  <a:lnTo>
                    <a:pt x="590" y="468"/>
                  </a:lnTo>
                  <a:lnTo>
                    <a:pt x="592" y="466"/>
                  </a:lnTo>
                  <a:lnTo>
                    <a:pt x="594" y="464"/>
                  </a:lnTo>
                  <a:lnTo>
                    <a:pt x="594" y="460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594" y="216"/>
                  </a:lnTo>
                  <a:lnTo>
                    <a:pt x="592" y="214"/>
                  </a:lnTo>
                  <a:lnTo>
                    <a:pt x="590" y="212"/>
                  </a:lnTo>
                  <a:lnTo>
                    <a:pt x="586" y="212"/>
                  </a:lnTo>
                  <a:lnTo>
                    <a:pt x="346" y="212"/>
                  </a:lnTo>
                  <a:lnTo>
                    <a:pt x="346" y="212"/>
                  </a:lnTo>
                  <a:lnTo>
                    <a:pt x="338" y="212"/>
                  </a:lnTo>
                  <a:lnTo>
                    <a:pt x="338" y="212"/>
                  </a:lnTo>
                  <a:lnTo>
                    <a:pt x="338" y="202"/>
                  </a:lnTo>
                  <a:lnTo>
                    <a:pt x="338" y="166"/>
                  </a:lnTo>
                  <a:lnTo>
                    <a:pt x="338" y="166"/>
                  </a:lnTo>
                  <a:lnTo>
                    <a:pt x="340" y="158"/>
                  </a:lnTo>
                  <a:lnTo>
                    <a:pt x="344" y="152"/>
                  </a:lnTo>
                  <a:lnTo>
                    <a:pt x="344" y="152"/>
                  </a:lnTo>
                  <a:lnTo>
                    <a:pt x="350" y="146"/>
                  </a:lnTo>
                  <a:lnTo>
                    <a:pt x="364" y="130"/>
                  </a:lnTo>
                  <a:lnTo>
                    <a:pt x="370" y="120"/>
                  </a:lnTo>
                  <a:lnTo>
                    <a:pt x="376" y="108"/>
                  </a:lnTo>
                  <a:lnTo>
                    <a:pt x="380" y="96"/>
                  </a:lnTo>
                  <a:lnTo>
                    <a:pt x="382" y="84"/>
                  </a:lnTo>
                  <a:lnTo>
                    <a:pt x="382" y="84"/>
                  </a:lnTo>
                  <a:lnTo>
                    <a:pt x="380" y="66"/>
                  </a:lnTo>
                  <a:lnTo>
                    <a:pt x="376" y="50"/>
                  </a:lnTo>
                  <a:lnTo>
                    <a:pt x="368" y="36"/>
                  </a:lnTo>
                  <a:lnTo>
                    <a:pt x="358" y="24"/>
                  </a:lnTo>
                  <a:lnTo>
                    <a:pt x="344" y="14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0" y="0"/>
                  </a:lnTo>
                  <a:lnTo>
                    <a:pt x="264" y="6"/>
                  </a:lnTo>
                  <a:lnTo>
                    <a:pt x="250" y="14"/>
                  </a:lnTo>
                  <a:lnTo>
                    <a:pt x="238" y="24"/>
                  </a:lnTo>
                  <a:lnTo>
                    <a:pt x="228" y="36"/>
                  </a:lnTo>
                  <a:lnTo>
                    <a:pt x="220" y="50"/>
                  </a:lnTo>
                  <a:lnTo>
                    <a:pt x="214" y="66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14" y="96"/>
                  </a:lnTo>
                  <a:lnTo>
                    <a:pt x="218" y="108"/>
                  </a:lnTo>
                  <a:lnTo>
                    <a:pt x="224" y="120"/>
                  </a:lnTo>
                  <a:lnTo>
                    <a:pt x="232" y="130"/>
                  </a:lnTo>
                  <a:lnTo>
                    <a:pt x="244" y="146"/>
                  </a:lnTo>
                  <a:lnTo>
                    <a:pt x="250" y="152"/>
                  </a:lnTo>
                  <a:lnTo>
                    <a:pt x="250" y="152"/>
                  </a:lnTo>
                  <a:lnTo>
                    <a:pt x="254" y="158"/>
                  </a:lnTo>
                  <a:lnTo>
                    <a:pt x="256" y="166"/>
                  </a:lnTo>
                  <a:lnTo>
                    <a:pt x="256" y="202"/>
                  </a:lnTo>
                  <a:lnTo>
                    <a:pt x="256" y="202"/>
                  </a:lnTo>
                  <a:lnTo>
                    <a:pt x="256" y="212"/>
                  </a:lnTo>
                  <a:lnTo>
                    <a:pt x="256" y="212"/>
                  </a:lnTo>
                  <a:lnTo>
                    <a:pt x="248" y="212"/>
                  </a:lnTo>
                  <a:lnTo>
                    <a:pt x="8" y="212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2" y="214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0" y="802"/>
                  </a:lnTo>
                  <a:lnTo>
                    <a:pt x="2" y="804"/>
                  </a:lnTo>
                  <a:lnTo>
                    <a:pt x="6" y="806"/>
                  </a:lnTo>
                  <a:lnTo>
                    <a:pt x="8" y="806"/>
                  </a:lnTo>
                  <a:lnTo>
                    <a:pt x="586" y="806"/>
                  </a:lnTo>
                  <a:lnTo>
                    <a:pt x="586" y="806"/>
                  </a:lnTo>
                  <a:lnTo>
                    <a:pt x="590" y="806"/>
                  </a:lnTo>
                  <a:lnTo>
                    <a:pt x="592" y="804"/>
                  </a:lnTo>
                  <a:lnTo>
                    <a:pt x="594" y="802"/>
                  </a:lnTo>
                  <a:lnTo>
                    <a:pt x="594" y="798"/>
                  </a:lnTo>
                  <a:lnTo>
                    <a:pt x="594" y="558"/>
                  </a:lnTo>
                  <a:lnTo>
                    <a:pt x="594" y="558"/>
                  </a:lnTo>
                  <a:lnTo>
                    <a:pt x="594" y="556"/>
                  </a:lnTo>
                  <a:lnTo>
                    <a:pt x="592" y="554"/>
                  </a:lnTo>
                  <a:lnTo>
                    <a:pt x="590" y="552"/>
                  </a:lnTo>
                  <a:lnTo>
                    <a:pt x="586" y="550"/>
                  </a:lnTo>
                  <a:lnTo>
                    <a:pt x="538" y="550"/>
                  </a:lnTo>
                  <a:lnTo>
                    <a:pt x="538" y="550"/>
                  </a:lnTo>
                  <a:lnTo>
                    <a:pt x="530" y="552"/>
                  </a:lnTo>
                  <a:lnTo>
                    <a:pt x="524" y="556"/>
                  </a:lnTo>
                  <a:lnTo>
                    <a:pt x="524" y="556"/>
                  </a:lnTo>
                  <a:lnTo>
                    <a:pt x="518" y="562"/>
                  </a:lnTo>
                  <a:lnTo>
                    <a:pt x="500" y="576"/>
                  </a:lnTo>
                  <a:lnTo>
                    <a:pt x="490" y="582"/>
                  </a:lnTo>
                  <a:lnTo>
                    <a:pt x="478" y="588"/>
                  </a:lnTo>
                  <a:lnTo>
                    <a:pt x="466" y="592"/>
                  </a:lnTo>
                  <a:lnTo>
                    <a:pt x="452" y="594"/>
                  </a:lnTo>
                  <a:lnTo>
                    <a:pt x="452" y="594"/>
                  </a:lnTo>
                  <a:lnTo>
                    <a:pt x="434" y="592"/>
                  </a:lnTo>
                  <a:lnTo>
                    <a:pt x="418" y="588"/>
                  </a:lnTo>
                  <a:lnTo>
                    <a:pt x="404" y="580"/>
                  </a:lnTo>
                  <a:lnTo>
                    <a:pt x="390" y="570"/>
                  </a:lnTo>
                  <a:lnTo>
                    <a:pt x="380" y="558"/>
                  </a:lnTo>
                  <a:lnTo>
                    <a:pt x="370" y="542"/>
                  </a:lnTo>
                  <a:lnTo>
                    <a:pt x="366" y="526"/>
                  </a:lnTo>
                  <a:lnTo>
                    <a:pt x="364" y="510"/>
                  </a:lnTo>
                  <a:lnTo>
                    <a:pt x="364" y="510"/>
                  </a:lnTo>
                  <a:lnTo>
                    <a:pt x="366" y="492"/>
                  </a:lnTo>
                  <a:lnTo>
                    <a:pt x="370" y="476"/>
                  </a:lnTo>
                  <a:lnTo>
                    <a:pt x="380" y="462"/>
                  </a:lnTo>
                  <a:lnTo>
                    <a:pt x="390" y="450"/>
                  </a:lnTo>
                  <a:lnTo>
                    <a:pt x="404" y="440"/>
                  </a:lnTo>
                  <a:lnTo>
                    <a:pt x="418" y="432"/>
                  </a:lnTo>
                  <a:lnTo>
                    <a:pt x="434" y="426"/>
                  </a:lnTo>
                  <a:lnTo>
                    <a:pt x="452" y="426"/>
                  </a:lnTo>
                  <a:lnTo>
                    <a:pt x="452" y="426"/>
                  </a:lnTo>
                  <a:close/>
                </a:path>
              </a:pathLst>
            </a:custGeom>
            <a:solidFill>
              <a:srgbClr val="1C50A2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48767" tIns="24383" rIns="48767" bIns="24383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  <a:defRPr/>
              </a:pPr>
              <a:endParaRPr lang="da-DK" sz="45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6" name="Group 128"/>
            <p:cNvGrpSpPr/>
            <p:nvPr/>
          </p:nvGrpSpPr>
          <p:grpSpPr>
            <a:xfrm>
              <a:off x="2005241" y="3103743"/>
              <a:ext cx="471185" cy="471212"/>
              <a:chOff x="1316879" y="4254550"/>
              <a:chExt cx="684000" cy="684000"/>
            </a:xfrm>
          </p:grpSpPr>
          <p:sp>
            <p:nvSpPr>
              <p:cNvPr id="107" name="Freeform 49"/>
              <p:cNvSpPr>
                <a:spLocks noChangeAspect="1" noEditPoints="1"/>
              </p:cNvSpPr>
              <p:nvPr/>
            </p:nvSpPr>
            <p:spPr bwMode="auto">
              <a:xfrm>
                <a:off x="1467830" y="4412272"/>
                <a:ext cx="407999" cy="347492"/>
              </a:xfrm>
              <a:custGeom>
                <a:avLst/>
                <a:gdLst>
                  <a:gd name="T0" fmla="*/ 182 w 400"/>
                  <a:gd name="T1" fmla="*/ 180 h 340"/>
                  <a:gd name="T2" fmla="*/ 218 w 400"/>
                  <a:gd name="T3" fmla="*/ 180 h 340"/>
                  <a:gd name="T4" fmla="*/ 218 w 400"/>
                  <a:gd name="T5" fmla="*/ 220 h 340"/>
                  <a:gd name="T6" fmla="*/ 400 w 400"/>
                  <a:gd name="T7" fmla="*/ 220 h 340"/>
                  <a:gd name="T8" fmla="*/ 396 w 400"/>
                  <a:gd name="T9" fmla="*/ 103 h 340"/>
                  <a:gd name="T10" fmla="*/ 356 w 400"/>
                  <a:gd name="T11" fmla="*/ 60 h 340"/>
                  <a:gd name="T12" fmla="*/ 292 w 400"/>
                  <a:gd name="T13" fmla="*/ 60 h 340"/>
                  <a:gd name="T14" fmla="*/ 268 w 400"/>
                  <a:gd name="T15" fmla="*/ 15 h 340"/>
                  <a:gd name="T16" fmla="*/ 244 w 400"/>
                  <a:gd name="T17" fmla="*/ 0 h 340"/>
                  <a:gd name="T18" fmla="*/ 155 w 400"/>
                  <a:gd name="T19" fmla="*/ 0 h 340"/>
                  <a:gd name="T20" fmla="*/ 132 w 400"/>
                  <a:gd name="T21" fmla="*/ 15 h 340"/>
                  <a:gd name="T22" fmla="*/ 108 w 400"/>
                  <a:gd name="T23" fmla="*/ 60 h 340"/>
                  <a:gd name="T24" fmla="*/ 44 w 400"/>
                  <a:gd name="T25" fmla="*/ 60 h 340"/>
                  <a:gd name="T26" fmla="*/ 4 w 400"/>
                  <a:gd name="T27" fmla="*/ 103 h 340"/>
                  <a:gd name="T28" fmla="*/ 0 w 400"/>
                  <a:gd name="T29" fmla="*/ 220 h 340"/>
                  <a:gd name="T30" fmla="*/ 182 w 400"/>
                  <a:gd name="T31" fmla="*/ 220 h 340"/>
                  <a:gd name="T32" fmla="*/ 182 w 400"/>
                  <a:gd name="T33" fmla="*/ 180 h 340"/>
                  <a:gd name="T34" fmla="*/ 153 w 400"/>
                  <a:gd name="T35" fmla="*/ 38 h 340"/>
                  <a:gd name="T36" fmla="*/ 169 w 400"/>
                  <a:gd name="T37" fmla="*/ 28 h 340"/>
                  <a:gd name="T38" fmla="*/ 230 w 400"/>
                  <a:gd name="T39" fmla="*/ 28 h 340"/>
                  <a:gd name="T40" fmla="*/ 247 w 400"/>
                  <a:gd name="T41" fmla="*/ 38 h 340"/>
                  <a:gd name="T42" fmla="*/ 258 w 400"/>
                  <a:gd name="T43" fmla="*/ 60 h 340"/>
                  <a:gd name="T44" fmla="*/ 141 w 400"/>
                  <a:gd name="T45" fmla="*/ 60 h 340"/>
                  <a:gd name="T46" fmla="*/ 153 w 400"/>
                  <a:gd name="T47" fmla="*/ 38 h 340"/>
                  <a:gd name="T48" fmla="*/ 218 w 400"/>
                  <a:gd name="T49" fmla="*/ 280 h 340"/>
                  <a:gd name="T50" fmla="*/ 182 w 400"/>
                  <a:gd name="T51" fmla="*/ 280 h 340"/>
                  <a:gd name="T52" fmla="*/ 182 w 400"/>
                  <a:gd name="T53" fmla="*/ 240 h 340"/>
                  <a:gd name="T54" fmla="*/ 10 w 400"/>
                  <a:gd name="T55" fmla="*/ 240 h 340"/>
                  <a:gd name="T56" fmla="*/ 14 w 400"/>
                  <a:gd name="T57" fmla="*/ 306 h 340"/>
                  <a:gd name="T58" fmla="*/ 50 w 400"/>
                  <a:gd name="T59" fmla="*/ 340 h 340"/>
                  <a:gd name="T60" fmla="*/ 350 w 400"/>
                  <a:gd name="T61" fmla="*/ 340 h 340"/>
                  <a:gd name="T62" fmla="*/ 386 w 400"/>
                  <a:gd name="T63" fmla="*/ 306 h 340"/>
                  <a:gd name="T64" fmla="*/ 390 w 400"/>
                  <a:gd name="T65" fmla="*/ 240 h 340"/>
                  <a:gd name="T66" fmla="*/ 218 w 400"/>
                  <a:gd name="T67" fmla="*/ 240 h 340"/>
                  <a:gd name="T68" fmla="*/ 218 w 400"/>
                  <a:gd name="T69" fmla="*/ 28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40">
                    <a:moveTo>
                      <a:pt x="182" y="180"/>
                    </a:move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8" y="220"/>
                      <a:pt x="218" y="220"/>
                      <a:pt x="218" y="220"/>
                    </a:cubicBezTo>
                    <a:cubicBezTo>
                      <a:pt x="400" y="220"/>
                      <a:pt x="400" y="220"/>
                      <a:pt x="400" y="220"/>
                    </a:cubicBezTo>
                    <a:cubicBezTo>
                      <a:pt x="400" y="220"/>
                      <a:pt x="397" y="131"/>
                      <a:pt x="396" y="103"/>
                    </a:cubicBezTo>
                    <a:cubicBezTo>
                      <a:pt x="395" y="76"/>
                      <a:pt x="385" y="60"/>
                      <a:pt x="356" y="60"/>
                    </a:cubicBezTo>
                    <a:cubicBezTo>
                      <a:pt x="292" y="60"/>
                      <a:pt x="292" y="60"/>
                      <a:pt x="292" y="60"/>
                    </a:cubicBezTo>
                    <a:cubicBezTo>
                      <a:pt x="282" y="41"/>
                      <a:pt x="271" y="21"/>
                      <a:pt x="268" y="15"/>
                    </a:cubicBezTo>
                    <a:cubicBezTo>
                      <a:pt x="261" y="2"/>
                      <a:pt x="259" y="0"/>
                      <a:pt x="244" y="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41" y="0"/>
                      <a:pt x="138" y="2"/>
                      <a:pt x="132" y="15"/>
                    </a:cubicBezTo>
                    <a:cubicBezTo>
                      <a:pt x="129" y="21"/>
                      <a:pt x="118" y="41"/>
                      <a:pt x="108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14" y="60"/>
                      <a:pt x="5" y="76"/>
                      <a:pt x="4" y="103"/>
                    </a:cubicBezTo>
                    <a:cubicBezTo>
                      <a:pt x="3" y="129"/>
                      <a:pt x="0" y="220"/>
                      <a:pt x="0" y="220"/>
                    </a:cubicBezTo>
                    <a:cubicBezTo>
                      <a:pt x="182" y="220"/>
                      <a:pt x="182" y="220"/>
                      <a:pt x="182" y="220"/>
                    </a:cubicBezTo>
                    <a:lnTo>
                      <a:pt x="182" y="180"/>
                    </a:lnTo>
                    <a:close/>
                    <a:moveTo>
                      <a:pt x="153" y="38"/>
                    </a:moveTo>
                    <a:cubicBezTo>
                      <a:pt x="157" y="30"/>
                      <a:pt x="159" y="28"/>
                      <a:pt x="169" y="28"/>
                    </a:cubicBezTo>
                    <a:cubicBezTo>
                      <a:pt x="230" y="28"/>
                      <a:pt x="230" y="28"/>
                      <a:pt x="230" y="28"/>
                    </a:cubicBezTo>
                    <a:cubicBezTo>
                      <a:pt x="241" y="28"/>
                      <a:pt x="242" y="30"/>
                      <a:pt x="247" y="38"/>
                    </a:cubicBezTo>
                    <a:cubicBezTo>
                      <a:pt x="248" y="41"/>
                      <a:pt x="253" y="50"/>
                      <a:pt x="258" y="60"/>
                    </a:cubicBezTo>
                    <a:cubicBezTo>
                      <a:pt x="141" y="60"/>
                      <a:pt x="141" y="60"/>
                      <a:pt x="141" y="60"/>
                    </a:cubicBezTo>
                    <a:cubicBezTo>
                      <a:pt x="146" y="50"/>
                      <a:pt x="151" y="41"/>
                      <a:pt x="153" y="38"/>
                    </a:cubicBezTo>
                    <a:close/>
                    <a:moveTo>
                      <a:pt x="218" y="280"/>
                    </a:moveTo>
                    <a:cubicBezTo>
                      <a:pt x="182" y="280"/>
                      <a:pt x="182" y="280"/>
                      <a:pt x="182" y="280"/>
                    </a:cubicBezTo>
                    <a:cubicBezTo>
                      <a:pt x="182" y="240"/>
                      <a:pt x="182" y="240"/>
                      <a:pt x="182" y="240"/>
                    </a:cubicBezTo>
                    <a:cubicBezTo>
                      <a:pt x="10" y="240"/>
                      <a:pt x="10" y="240"/>
                      <a:pt x="10" y="240"/>
                    </a:cubicBezTo>
                    <a:cubicBezTo>
                      <a:pt x="10" y="240"/>
                      <a:pt x="12" y="276"/>
                      <a:pt x="14" y="306"/>
                    </a:cubicBezTo>
                    <a:cubicBezTo>
                      <a:pt x="14" y="319"/>
                      <a:pt x="18" y="340"/>
                      <a:pt x="50" y="340"/>
                    </a:cubicBezTo>
                    <a:cubicBezTo>
                      <a:pt x="350" y="340"/>
                      <a:pt x="350" y="340"/>
                      <a:pt x="350" y="340"/>
                    </a:cubicBezTo>
                    <a:cubicBezTo>
                      <a:pt x="381" y="340"/>
                      <a:pt x="385" y="319"/>
                      <a:pt x="386" y="306"/>
                    </a:cubicBezTo>
                    <a:cubicBezTo>
                      <a:pt x="388" y="275"/>
                      <a:pt x="390" y="240"/>
                      <a:pt x="390" y="240"/>
                    </a:cubicBezTo>
                    <a:cubicBezTo>
                      <a:pt x="218" y="240"/>
                      <a:pt x="218" y="240"/>
                      <a:pt x="218" y="240"/>
                    </a:cubicBezTo>
                    <a:lnTo>
                      <a:pt x="218" y="28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txBody>
              <a:bodyPr vert="horz" wrap="square" lIns="62811" tIns="31405" rIns="62811" bIns="31405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Oval 124"/>
              <p:cNvSpPr/>
              <p:nvPr/>
            </p:nvSpPr>
            <p:spPr>
              <a:xfrm>
                <a:off x="1316879" y="4254550"/>
                <a:ext cx="684000" cy="6840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id-ID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2921000" y="254000"/>
            <a:ext cx="635000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921000" y="4363866"/>
            <a:ext cx="6025606" cy="389121"/>
            <a:chOff x="2921000" y="4363866"/>
            <a:chExt cx="6637338" cy="428625"/>
          </a:xfrm>
        </p:grpSpPr>
        <p:sp>
          <p:nvSpPr>
            <p:cNvPr id="6408" name="Freeform 1261"/>
            <p:cNvSpPr/>
            <p:nvPr/>
          </p:nvSpPr>
          <p:spPr bwMode="auto">
            <a:xfrm>
              <a:off x="2921000" y="4549603"/>
              <a:ext cx="6637338" cy="98425"/>
            </a:xfrm>
            <a:custGeom>
              <a:avLst/>
              <a:gdLst>
                <a:gd name="T0" fmla="*/ 1754 w 1767"/>
                <a:gd name="T1" fmla="*/ 0 h 26"/>
                <a:gd name="T2" fmla="*/ 13 w 1767"/>
                <a:gd name="T3" fmla="*/ 0 h 26"/>
                <a:gd name="T4" fmla="*/ 0 w 1767"/>
                <a:gd name="T5" fmla="*/ 13 h 26"/>
                <a:gd name="T6" fmla="*/ 13 w 1767"/>
                <a:gd name="T7" fmla="*/ 26 h 26"/>
                <a:gd name="T8" fmla="*/ 1754 w 1767"/>
                <a:gd name="T9" fmla="*/ 26 h 26"/>
                <a:gd name="T10" fmla="*/ 1767 w 1767"/>
                <a:gd name="T11" fmla="*/ 13 h 26"/>
                <a:gd name="T12" fmla="*/ 1754 w 1767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7" h="26">
                  <a:moveTo>
                    <a:pt x="175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21"/>
                    <a:pt x="5" y="26"/>
                    <a:pt x="13" y="26"/>
                  </a:cubicBezTo>
                  <a:cubicBezTo>
                    <a:pt x="1754" y="26"/>
                    <a:pt x="1754" y="26"/>
                    <a:pt x="1754" y="26"/>
                  </a:cubicBezTo>
                  <a:cubicBezTo>
                    <a:pt x="1761" y="26"/>
                    <a:pt x="1767" y="21"/>
                    <a:pt x="1767" y="13"/>
                  </a:cubicBezTo>
                  <a:cubicBezTo>
                    <a:pt x="1767" y="6"/>
                    <a:pt x="1761" y="0"/>
                    <a:pt x="1754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6" name="Freeform 1630"/>
            <p:cNvSpPr>
              <a:spLocks noEditPoints="1"/>
            </p:cNvSpPr>
            <p:nvPr/>
          </p:nvSpPr>
          <p:spPr bwMode="auto">
            <a:xfrm>
              <a:off x="3735388" y="4363866"/>
              <a:ext cx="428625" cy="428625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88 h 114"/>
                <a:gd name="T12" fmla="*/ 26 w 114"/>
                <a:gd name="T13" fmla="*/ 57 h 114"/>
                <a:gd name="T14" fmla="*/ 57 w 114"/>
                <a:gd name="T15" fmla="*/ 26 h 114"/>
                <a:gd name="T16" fmla="*/ 88 w 114"/>
                <a:gd name="T17" fmla="*/ 57 h 114"/>
                <a:gd name="T18" fmla="*/ 57 w 114"/>
                <a:gd name="T19" fmla="*/ 8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5" y="0"/>
                    <a:pt x="0" y="26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8" y="114"/>
                    <a:pt x="114" y="89"/>
                    <a:pt x="114" y="57"/>
                  </a:cubicBezTo>
                  <a:cubicBezTo>
                    <a:pt x="114" y="26"/>
                    <a:pt x="88" y="0"/>
                    <a:pt x="57" y="0"/>
                  </a:cubicBezTo>
                  <a:close/>
                  <a:moveTo>
                    <a:pt x="57" y="88"/>
                  </a:moveTo>
                  <a:cubicBezTo>
                    <a:pt x="40" y="88"/>
                    <a:pt x="26" y="74"/>
                    <a:pt x="26" y="57"/>
                  </a:cubicBezTo>
                  <a:cubicBezTo>
                    <a:pt x="26" y="40"/>
                    <a:pt x="40" y="26"/>
                    <a:pt x="57" y="26"/>
                  </a:cubicBezTo>
                  <a:cubicBezTo>
                    <a:pt x="74" y="26"/>
                    <a:pt x="88" y="40"/>
                    <a:pt x="88" y="57"/>
                  </a:cubicBezTo>
                  <a:cubicBezTo>
                    <a:pt x="88" y="74"/>
                    <a:pt x="74" y="88"/>
                    <a:pt x="57" y="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7" name="Oval 1631"/>
            <p:cNvSpPr>
              <a:spLocks noChangeArrowheads="1"/>
            </p:cNvSpPr>
            <p:nvPr/>
          </p:nvSpPr>
          <p:spPr bwMode="auto">
            <a:xfrm>
              <a:off x="3867151" y="4495629"/>
              <a:ext cx="165100" cy="165100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8" name="Freeform 1632"/>
            <p:cNvSpPr>
              <a:spLocks noEditPoints="1"/>
            </p:cNvSpPr>
            <p:nvPr/>
          </p:nvSpPr>
          <p:spPr bwMode="auto">
            <a:xfrm>
              <a:off x="5419726" y="4363866"/>
              <a:ext cx="427038" cy="428625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88 h 114"/>
                <a:gd name="T12" fmla="*/ 26 w 114"/>
                <a:gd name="T13" fmla="*/ 57 h 114"/>
                <a:gd name="T14" fmla="*/ 57 w 114"/>
                <a:gd name="T15" fmla="*/ 26 h 114"/>
                <a:gd name="T16" fmla="*/ 88 w 114"/>
                <a:gd name="T17" fmla="*/ 57 h 114"/>
                <a:gd name="T18" fmla="*/ 57 w 114"/>
                <a:gd name="T19" fmla="*/ 8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6" y="0"/>
                    <a:pt x="0" y="26"/>
                    <a:pt x="0" y="57"/>
                  </a:cubicBezTo>
                  <a:cubicBezTo>
                    <a:pt x="0" y="89"/>
                    <a:pt x="26" y="114"/>
                    <a:pt x="57" y="114"/>
                  </a:cubicBezTo>
                  <a:cubicBezTo>
                    <a:pt x="88" y="114"/>
                    <a:pt x="114" y="89"/>
                    <a:pt x="114" y="57"/>
                  </a:cubicBezTo>
                  <a:cubicBezTo>
                    <a:pt x="114" y="26"/>
                    <a:pt x="88" y="0"/>
                    <a:pt x="57" y="0"/>
                  </a:cubicBezTo>
                  <a:close/>
                  <a:moveTo>
                    <a:pt x="57" y="88"/>
                  </a:moveTo>
                  <a:cubicBezTo>
                    <a:pt x="40" y="88"/>
                    <a:pt x="26" y="74"/>
                    <a:pt x="26" y="57"/>
                  </a:cubicBezTo>
                  <a:cubicBezTo>
                    <a:pt x="26" y="40"/>
                    <a:pt x="40" y="26"/>
                    <a:pt x="57" y="26"/>
                  </a:cubicBezTo>
                  <a:cubicBezTo>
                    <a:pt x="74" y="26"/>
                    <a:pt x="88" y="40"/>
                    <a:pt x="88" y="57"/>
                  </a:cubicBezTo>
                  <a:cubicBezTo>
                    <a:pt x="88" y="74"/>
                    <a:pt x="74" y="88"/>
                    <a:pt x="57" y="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9" name="Oval 1633"/>
            <p:cNvSpPr>
              <a:spLocks noChangeArrowheads="1"/>
            </p:cNvSpPr>
            <p:nvPr/>
          </p:nvSpPr>
          <p:spPr bwMode="auto">
            <a:xfrm>
              <a:off x="5549901" y="4495629"/>
              <a:ext cx="165100" cy="165100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0" name="Freeform 1634"/>
            <p:cNvSpPr>
              <a:spLocks noEditPoints="1"/>
            </p:cNvSpPr>
            <p:nvPr/>
          </p:nvSpPr>
          <p:spPr bwMode="auto">
            <a:xfrm>
              <a:off x="7102476" y="4363866"/>
              <a:ext cx="427038" cy="428625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88 h 114"/>
                <a:gd name="T12" fmla="*/ 26 w 114"/>
                <a:gd name="T13" fmla="*/ 57 h 114"/>
                <a:gd name="T14" fmla="*/ 57 w 114"/>
                <a:gd name="T15" fmla="*/ 26 h 114"/>
                <a:gd name="T16" fmla="*/ 88 w 114"/>
                <a:gd name="T17" fmla="*/ 57 h 114"/>
                <a:gd name="T18" fmla="*/ 57 w 114"/>
                <a:gd name="T19" fmla="*/ 8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6" y="0"/>
                    <a:pt x="0" y="26"/>
                    <a:pt x="0" y="57"/>
                  </a:cubicBezTo>
                  <a:cubicBezTo>
                    <a:pt x="0" y="89"/>
                    <a:pt x="26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6"/>
                    <a:pt x="89" y="0"/>
                    <a:pt x="57" y="0"/>
                  </a:cubicBezTo>
                  <a:close/>
                  <a:moveTo>
                    <a:pt x="57" y="88"/>
                  </a:moveTo>
                  <a:cubicBezTo>
                    <a:pt x="40" y="88"/>
                    <a:pt x="26" y="74"/>
                    <a:pt x="26" y="57"/>
                  </a:cubicBezTo>
                  <a:cubicBezTo>
                    <a:pt x="26" y="40"/>
                    <a:pt x="40" y="26"/>
                    <a:pt x="57" y="26"/>
                  </a:cubicBezTo>
                  <a:cubicBezTo>
                    <a:pt x="74" y="26"/>
                    <a:pt x="88" y="40"/>
                    <a:pt x="88" y="57"/>
                  </a:cubicBezTo>
                  <a:cubicBezTo>
                    <a:pt x="88" y="74"/>
                    <a:pt x="74" y="88"/>
                    <a:pt x="57" y="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1" name="Oval 1635"/>
            <p:cNvSpPr>
              <a:spLocks noChangeArrowheads="1"/>
            </p:cNvSpPr>
            <p:nvPr/>
          </p:nvSpPr>
          <p:spPr bwMode="auto">
            <a:xfrm>
              <a:off x="7232651" y="4495629"/>
              <a:ext cx="166688" cy="165100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2" name="Freeform 1636"/>
            <p:cNvSpPr>
              <a:spLocks noEditPoints="1"/>
            </p:cNvSpPr>
            <p:nvPr/>
          </p:nvSpPr>
          <p:spPr bwMode="auto">
            <a:xfrm>
              <a:off x="8788401" y="4363866"/>
              <a:ext cx="423863" cy="428625"/>
            </a:xfrm>
            <a:custGeom>
              <a:avLst/>
              <a:gdLst>
                <a:gd name="T0" fmla="*/ 56 w 113"/>
                <a:gd name="T1" fmla="*/ 0 h 114"/>
                <a:gd name="T2" fmla="*/ 0 w 113"/>
                <a:gd name="T3" fmla="*/ 57 h 114"/>
                <a:gd name="T4" fmla="*/ 56 w 113"/>
                <a:gd name="T5" fmla="*/ 114 h 114"/>
                <a:gd name="T6" fmla="*/ 113 w 113"/>
                <a:gd name="T7" fmla="*/ 57 h 114"/>
                <a:gd name="T8" fmla="*/ 56 w 113"/>
                <a:gd name="T9" fmla="*/ 0 h 114"/>
                <a:gd name="T10" fmla="*/ 56 w 113"/>
                <a:gd name="T11" fmla="*/ 88 h 114"/>
                <a:gd name="T12" fmla="*/ 26 w 113"/>
                <a:gd name="T13" fmla="*/ 57 h 114"/>
                <a:gd name="T14" fmla="*/ 56 w 113"/>
                <a:gd name="T15" fmla="*/ 26 h 114"/>
                <a:gd name="T16" fmla="*/ 87 w 113"/>
                <a:gd name="T17" fmla="*/ 57 h 114"/>
                <a:gd name="T18" fmla="*/ 56 w 113"/>
                <a:gd name="T19" fmla="*/ 8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4">
                  <a:moveTo>
                    <a:pt x="56" y="0"/>
                  </a:moveTo>
                  <a:cubicBezTo>
                    <a:pt x="25" y="0"/>
                    <a:pt x="0" y="26"/>
                    <a:pt x="0" y="57"/>
                  </a:cubicBezTo>
                  <a:cubicBezTo>
                    <a:pt x="0" y="89"/>
                    <a:pt x="25" y="114"/>
                    <a:pt x="56" y="114"/>
                  </a:cubicBezTo>
                  <a:cubicBezTo>
                    <a:pt x="88" y="114"/>
                    <a:pt x="113" y="89"/>
                    <a:pt x="113" y="57"/>
                  </a:cubicBezTo>
                  <a:cubicBezTo>
                    <a:pt x="113" y="26"/>
                    <a:pt x="88" y="0"/>
                    <a:pt x="56" y="0"/>
                  </a:cubicBezTo>
                  <a:close/>
                  <a:moveTo>
                    <a:pt x="56" y="88"/>
                  </a:moveTo>
                  <a:cubicBezTo>
                    <a:pt x="39" y="88"/>
                    <a:pt x="26" y="74"/>
                    <a:pt x="26" y="57"/>
                  </a:cubicBezTo>
                  <a:cubicBezTo>
                    <a:pt x="26" y="40"/>
                    <a:pt x="39" y="26"/>
                    <a:pt x="56" y="26"/>
                  </a:cubicBezTo>
                  <a:cubicBezTo>
                    <a:pt x="74" y="26"/>
                    <a:pt x="87" y="40"/>
                    <a:pt x="87" y="57"/>
                  </a:cubicBezTo>
                  <a:cubicBezTo>
                    <a:pt x="87" y="74"/>
                    <a:pt x="74" y="88"/>
                    <a:pt x="56" y="8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3" name="Oval 1637"/>
            <p:cNvSpPr>
              <a:spLocks noChangeArrowheads="1"/>
            </p:cNvSpPr>
            <p:nvPr/>
          </p:nvSpPr>
          <p:spPr bwMode="auto">
            <a:xfrm>
              <a:off x="8920163" y="4495629"/>
              <a:ext cx="161925" cy="165100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48027" y="1326884"/>
            <a:ext cx="5848350" cy="2973654"/>
            <a:chOff x="2841626" y="866775"/>
            <a:chExt cx="6637735" cy="3375025"/>
          </a:xfrm>
        </p:grpSpPr>
        <p:sp>
          <p:nvSpPr>
            <p:cNvPr id="6409" name="Freeform 1262"/>
            <p:cNvSpPr/>
            <p:nvPr/>
          </p:nvSpPr>
          <p:spPr bwMode="auto">
            <a:xfrm>
              <a:off x="7978776" y="3441700"/>
              <a:ext cx="752475" cy="800100"/>
            </a:xfrm>
            <a:custGeom>
              <a:avLst/>
              <a:gdLst>
                <a:gd name="T0" fmla="*/ 0 w 474"/>
                <a:gd name="T1" fmla="*/ 263 h 504"/>
                <a:gd name="T2" fmla="*/ 474 w 474"/>
                <a:gd name="T3" fmla="*/ 504 h 504"/>
                <a:gd name="T4" fmla="*/ 474 w 474"/>
                <a:gd name="T5" fmla="*/ 0 h 504"/>
                <a:gd name="T6" fmla="*/ 0 w 474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504">
                  <a:moveTo>
                    <a:pt x="0" y="263"/>
                  </a:moveTo>
                  <a:lnTo>
                    <a:pt x="474" y="504"/>
                  </a:lnTo>
                  <a:lnTo>
                    <a:pt x="474" y="0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0" name="Freeform 1263"/>
            <p:cNvSpPr/>
            <p:nvPr/>
          </p:nvSpPr>
          <p:spPr bwMode="auto">
            <a:xfrm>
              <a:off x="7978776" y="3441700"/>
              <a:ext cx="752475" cy="800100"/>
            </a:xfrm>
            <a:custGeom>
              <a:avLst/>
              <a:gdLst>
                <a:gd name="T0" fmla="*/ 0 w 474"/>
                <a:gd name="T1" fmla="*/ 263 h 504"/>
                <a:gd name="T2" fmla="*/ 474 w 474"/>
                <a:gd name="T3" fmla="*/ 504 h 504"/>
                <a:gd name="T4" fmla="*/ 474 w 474"/>
                <a:gd name="T5" fmla="*/ 0 h 504"/>
                <a:gd name="T6" fmla="*/ 0 w 474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504">
                  <a:moveTo>
                    <a:pt x="0" y="263"/>
                  </a:moveTo>
                  <a:lnTo>
                    <a:pt x="474" y="504"/>
                  </a:lnTo>
                  <a:lnTo>
                    <a:pt x="474" y="0"/>
                  </a:lnTo>
                  <a:lnTo>
                    <a:pt x="0" y="2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1" name="Freeform 1264"/>
            <p:cNvSpPr/>
            <p:nvPr/>
          </p:nvSpPr>
          <p:spPr bwMode="auto">
            <a:xfrm>
              <a:off x="7978776" y="3859212"/>
              <a:ext cx="752475" cy="382588"/>
            </a:xfrm>
            <a:custGeom>
              <a:avLst/>
              <a:gdLst>
                <a:gd name="T0" fmla="*/ 0 w 474"/>
                <a:gd name="T1" fmla="*/ 0 h 241"/>
                <a:gd name="T2" fmla="*/ 0 w 474"/>
                <a:gd name="T3" fmla="*/ 0 h 241"/>
                <a:gd name="T4" fmla="*/ 474 w 474"/>
                <a:gd name="T5" fmla="*/ 241 h 241"/>
                <a:gd name="T6" fmla="*/ 474 w 474"/>
                <a:gd name="T7" fmla="*/ 78 h 241"/>
                <a:gd name="T8" fmla="*/ 0 w 474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41">
                  <a:moveTo>
                    <a:pt x="0" y="0"/>
                  </a:moveTo>
                  <a:lnTo>
                    <a:pt x="0" y="0"/>
                  </a:lnTo>
                  <a:lnTo>
                    <a:pt x="474" y="241"/>
                  </a:lnTo>
                  <a:lnTo>
                    <a:pt x="47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2" name="Freeform 1265"/>
            <p:cNvSpPr/>
            <p:nvPr/>
          </p:nvSpPr>
          <p:spPr bwMode="auto">
            <a:xfrm>
              <a:off x="7978776" y="3859212"/>
              <a:ext cx="752475" cy="382588"/>
            </a:xfrm>
            <a:custGeom>
              <a:avLst/>
              <a:gdLst>
                <a:gd name="T0" fmla="*/ 0 w 474"/>
                <a:gd name="T1" fmla="*/ 0 h 241"/>
                <a:gd name="T2" fmla="*/ 0 w 474"/>
                <a:gd name="T3" fmla="*/ 0 h 241"/>
                <a:gd name="T4" fmla="*/ 474 w 474"/>
                <a:gd name="T5" fmla="*/ 241 h 241"/>
                <a:gd name="T6" fmla="*/ 474 w 474"/>
                <a:gd name="T7" fmla="*/ 78 h 241"/>
                <a:gd name="T8" fmla="*/ 0 w 474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41">
                  <a:moveTo>
                    <a:pt x="0" y="0"/>
                  </a:moveTo>
                  <a:lnTo>
                    <a:pt x="0" y="0"/>
                  </a:lnTo>
                  <a:lnTo>
                    <a:pt x="474" y="241"/>
                  </a:lnTo>
                  <a:lnTo>
                    <a:pt x="474" y="7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3" name="Freeform 1266"/>
            <p:cNvSpPr/>
            <p:nvPr/>
          </p:nvSpPr>
          <p:spPr bwMode="auto">
            <a:xfrm>
              <a:off x="7978776" y="3441700"/>
              <a:ext cx="752475" cy="541338"/>
            </a:xfrm>
            <a:custGeom>
              <a:avLst/>
              <a:gdLst>
                <a:gd name="T0" fmla="*/ 474 w 474"/>
                <a:gd name="T1" fmla="*/ 0 h 341"/>
                <a:gd name="T2" fmla="*/ 0 w 474"/>
                <a:gd name="T3" fmla="*/ 263 h 341"/>
                <a:gd name="T4" fmla="*/ 474 w 474"/>
                <a:gd name="T5" fmla="*/ 341 h 341"/>
                <a:gd name="T6" fmla="*/ 474 w 474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341">
                  <a:moveTo>
                    <a:pt x="474" y="0"/>
                  </a:moveTo>
                  <a:lnTo>
                    <a:pt x="0" y="263"/>
                  </a:lnTo>
                  <a:lnTo>
                    <a:pt x="474" y="341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4" name="Freeform 1267"/>
            <p:cNvSpPr/>
            <p:nvPr/>
          </p:nvSpPr>
          <p:spPr bwMode="auto">
            <a:xfrm>
              <a:off x="7978776" y="3441700"/>
              <a:ext cx="752475" cy="541338"/>
            </a:xfrm>
            <a:custGeom>
              <a:avLst/>
              <a:gdLst>
                <a:gd name="T0" fmla="*/ 474 w 474"/>
                <a:gd name="T1" fmla="*/ 0 h 341"/>
                <a:gd name="T2" fmla="*/ 0 w 474"/>
                <a:gd name="T3" fmla="*/ 263 h 341"/>
                <a:gd name="T4" fmla="*/ 474 w 474"/>
                <a:gd name="T5" fmla="*/ 341 h 341"/>
                <a:gd name="T6" fmla="*/ 474 w 474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341">
                  <a:moveTo>
                    <a:pt x="474" y="0"/>
                  </a:moveTo>
                  <a:lnTo>
                    <a:pt x="0" y="263"/>
                  </a:lnTo>
                  <a:lnTo>
                    <a:pt x="474" y="341"/>
                  </a:lnTo>
                  <a:lnTo>
                    <a:pt x="4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5" name="Freeform 1268"/>
            <p:cNvSpPr/>
            <p:nvPr/>
          </p:nvSpPr>
          <p:spPr bwMode="auto">
            <a:xfrm>
              <a:off x="8445501" y="887412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61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61" y="0"/>
                  </a:lnTo>
                  <a:lnTo>
                    <a:pt x="362" y="201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00A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6" name="Freeform 1269"/>
            <p:cNvSpPr/>
            <p:nvPr/>
          </p:nvSpPr>
          <p:spPr bwMode="auto">
            <a:xfrm>
              <a:off x="8445501" y="887412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61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61" y="0"/>
                  </a:lnTo>
                  <a:lnTo>
                    <a:pt x="362" y="201"/>
                  </a:lnTo>
                  <a:lnTo>
                    <a:pt x="0" y="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7" name="Freeform 1270"/>
            <p:cNvSpPr/>
            <p:nvPr/>
          </p:nvSpPr>
          <p:spPr bwMode="auto">
            <a:xfrm>
              <a:off x="8445501" y="887412"/>
              <a:ext cx="574675" cy="327025"/>
            </a:xfrm>
            <a:custGeom>
              <a:avLst/>
              <a:gdLst>
                <a:gd name="T0" fmla="*/ 161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61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61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8" name="Freeform 1271"/>
            <p:cNvSpPr/>
            <p:nvPr/>
          </p:nvSpPr>
          <p:spPr bwMode="auto">
            <a:xfrm>
              <a:off x="8445501" y="887412"/>
              <a:ext cx="574675" cy="327025"/>
            </a:xfrm>
            <a:custGeom>
              <a:avLst/>
              <a:gdLst>
                <a:gd name="T0" fmla="*/ 161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61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61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9" name="Rectangle 1272"/>
            <p:cNvSpPr>
              <a:spLocks noChangeArrowheads="1"/>
            </p:cNvSpPr>
            <p:nvPr/>
          </p:nvSpPr>
          <p:spPr bwMode="auto">
            <a:xfrm>
              <a:off x="7978776" y="1074737"/>
              <a:ext cx="1443038" cy="27844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20" name="Freeform 1273"/>
            <p:cNvSpPr/>
            <p:nvPr/>
          </p:nvSpPr>
          <p:spPr bwMode="auto">
            <a:xfrm>
              <a:off x="7854951" y="887412"/>
              <a:ext cx="846138" cy="1270000"/>
            </a:xfrm>
            <a:custGeom>
              <a:avLst/>
              <a:gdLst>
                <a:gd name="T0" fmla="*/ 191 w 225"/>
                <a:gd name="T1" fmla="*/ 299 h 338"/>
                <a:gd name="T2" fmla="*/ 149 w 225"/>
                <a:gd name="T3" fmla="*/ 325 h 338"/>
                <a:gd name="T4" fmla="*/ 76 w 225"/>
                <a:gd name="T5" fmla="*/ 325 h 338"/>
                <a:gd name="T6" fmla="*/ 33 w 225"/>
                <a:gd name="T7" fmla="*/ 299 h 338"/>
                <a:gd name="T8" fmla="*/ 0 w 225"/>
                <a:gd name="T9" fmla="*/ 239 h 338"/>
                <a:gd name="T10" fmla="*/ 0 w 225"/>
                <a:gd name="T11" fmla="*/ 0 h 338"/>
                <a:gd name="T12" fmla="*/ 225 w 225"/>
                <a:gd name="T13" fmla="*/ 0 h 338"/>
                <a:gd name="T14" fmla="*/ 225 w 225"/>
                <a:gd name="T15" fmla="*/ 239 h 338"/>
                <a:gd name="T16" fmla="*/ 191 w 225"/>
                <a:gd name="T17" fmla="*/ 29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338">
                  <a:moveTo>
                    <a:pt x="191" y="299"/>
                  </a:moveTo>
                  <a:cubicBezTo>
                    <a:pt x="149" y="325"/>
                    <a:pt x="149" y="325"/>
                    <a:pt x="149" y="325"/>
                  </a:cubicBezTo>
                  <a:cubicBezTo>
                    <a:pt x="126" y="338"/>
                    <a:pt x="98" y="338"/>
                    <a:pt x="76" y="325"/>
                  </a:cubicBezTo>
                  <a:cubicBezTo>
                    <a:pt x="33" y="299"/>
                    <a:pt x="33" y="299"/>
                    <a:pt x="33" y="299"/>
                  </a:cubicBezTo>
                  <a:cubicBezTo>
                    <a:pt x="13" y="286"/>
                    <a:pt x="0" y="264"/>
                    <a:pt x="0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25" y="239"/>
                    <a:pt x="225" y="239"/>
                    <a:pt x="225" y="239"/>
                  </a:cubicBezTo>
                  <a:cubicBezTo>
                    <a:pt x="225" y="264"/>
                    <a:pt x="212" y="286"/>
                    <a:pt x="191" y="299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23" name="Rectangle 1276"/>
            <p:cNvSpPr>
              <a:spLocks noChangeArrowheads="1"/>
            </p:cNvSpPr>
            <p:nvPr/>
          </p:nvSpPr>
          <p:spPr bwMode="auto">
            <a:xfrm>
              <a:off x="8526463" y="3644900"/>
              <a:ext cx="469900" cy="9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READ MORE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00" name="Rectangle 1353"/>
            <p:cNvSpPr>
              <a:spLocks noChangeArrowheads="1"/>
            </p:cNvSpPr>
            <p:nvPr/>
          </p:nvSpPr>
          <p:spPr bwMode="auto">
            <a:xfrm>
              <a:off x="8851901" y="1204912"/>
              <a:ext cx="608013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52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01" name="Freeform 1354"/>
            <p:cNvSpPr/>
            <p:nvPr/>
          </p:nvSpPr>
          <p:spPr bwMode="auto">
            <a:xfrm>
              <a:off x="6296026" y="3441700"/>
              <a:ext cx="750888" cy="800100"/>
            </a:xfrm>
            <a:custGeom>
              <a:avLst/>
              <a:gdLst>
                <a:gd name="T0" fmla="*/ 0 w 473"/>
                <a:gd name="T1" fmla="*/ 263 h 504"/>
                <a:gd name="T2" fmla="*/ 473 w 473"/>
                <a:gd name="T3" fmla="*/ 504 h 504"/>
                <a:gd name="T4" fmla="*/ 473 w 473"/>
                <a:gd name="T5" fmla="*/ 0 h 504"/>
                <a:gd name="T6" fmla="*/ 0 w 473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3" h="504">
                  <a:moveTo>
                    <a:pt x="0" y="263"/>
                  </a:moveTo>
                  <a:lnTo>
                    <a:pt x="473" y="504"/>
                  </a:lnTo>
                  <a:lnTo>
                    <a:pt x="473" y="0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2" name="Freeform 1355"/>
            <p:cNvSpPr/>
            <p:nvPr/>
          </p:nvSpPr>
          <p:spPr bwMode="auto">
            <a:xfrm>
              <a:off x="6296026" y="3441700"/>
              <a:ext cx="750888" cy="800100"/>
            </a:xfrm>
            <a:custGeom>
              <a:avLst/>
              <a:gdLst>
                <a:gd name="T0" fmla="*/ 0 w 473"/>
                <a:gd name="T1" fmla="*/ 263 h 504"/>
                <a:gd name="T2" fmla="*/ 473 w 473"/>
                <a:gd name="T3" fmla="*/ 504 h 504"/>
                <a:gd name="T4" fmla="*/ 473 w 473"/>
                <a:gd name="T5" fmla="*/ 0 h 504"/>
                <a:gd name="T6" fmla="*/ 0 w 473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3" h="504">
                  <a:moveTo>
                    <a:pt x="0" y="263"/>
                  </a:moveTo>
                  <a:lnTo>
                    <a:pt x="473" y="504"/>
                  </a:lnTo>
                  <a:lnTo>
                    <a:pt x="473" y="0"/>
                  </a:lnTo>
                  <a:lnTo>
                    <a:pt x="0" y="2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4" name="Freeform 1357"/>
            <p:cNvSpPr/>
            <p:nvPr/>
          </p:nvSpPr>
          <p:spPr bwMode="auto">
            <a:xfrm>
              <a:off x="6296026" y="3441700"/>
              <a:ext cx="750888" cy="541338"/>
            </a:xfrm>
            <a:custGeom>
              <a:avLst/>
              <a:gdLst>
                <a:gd name="T0" fmla="*/ 473 w 473"/>
                <a:gd name="T1" fmla="*/ 0 h 341"/>
                <a:gd name="T2" fmla="*/ 0 w 473"/>
                <a:gd name="T3" fmla="*/ 263 h 341"/>
                <a:gd name="T4" fmla="*/ 473 w 473"/>
                <a:gd name="T5" fmla="*/ 341 h 341"/>
                <a:gd name="T6" fmla="*/ 473 w 473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3" h="341">
                  <a:moveTo>
                    <a:pt x="473" y="0"/>
                  </a:moveTo>
                  <a:lnTo>
                    <a:pt x="0" y="263"/>
                  </a:lnTo>
                  <a:lnTo>
                    <a:pt x="473" y="341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5" name="Freeform 1358"/>
            <p:cNvSpPr/>
            <p:nvPr/>
          </p:nvSpPr>
          <p:spPr bwMode="auto">
            <a:xfrm>
              <a:off x="6296026" y="3441700"/>
              <a:ext cx="750888" cy="541338"/>
            </a:xfrm>
            <a:custGeom>
              <a:avLst/>
              <a:gdLst>
                <a:gd name="T0" fmla="*/ 473 w 473"/>
                <a:gd name="T1" fmla="*/ 0 h 341"/>
                <a:gd name="T2" fmla="*/ 0 w 473"/>
                <a:gd name="T3" fmla="*/ 263 h 341"/>
                <a:gd name="T4" fmla="*/ 473 w 473"/>
                <a:gd name="T5" fmla="*/ 341 h 341"/>
                <a:gd name="T6" fmla="*/ 473 w 473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3" h="341">
                  <a:moveTo>
                    <a:pt x="473" y="0"/>
                  </a:moveTo>
                  <a:lnTo>
                    <a:pt x="0" y="263"/>
                  </a:lnTo>
                  <a:lnTo>
                    <a:pt x="473" y="341"/>
                  </a:lnTo>
                  <a:lnTo>
                    <a:pt x="4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6" name="Freeform 1359"/>
            <p:cNvSpPr/>
            <p:nvPr/>
          </p:nvSpPr>
          <p:spPr bwMode="auto">
            <a:xfrm>
              <a:off x="6762751" y="887412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58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58" y="0"/>
                  </a:lnTo>
                  <a:lnTo>
                    <a:pt x="362" y="201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E033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7" name="Freeform 1360"/>
            <p:cNvSpPr/>
            <p:nvPr/>
          </p:nvSpPr>
          <p:spPr bwMode="auto">
            <a:xfrm>
              <a:off x="6762751" y="887412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58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58" y="0"/>
                  </a:lnTo>
                  <a:lnTo>
                    <a:pt x="362" y="201"/>
                  </a:lnTo>
                  <a:lnTo>
                    <a:pt x="0" y="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8" name="Freeform 1361"/>
            <p:cNvSpPr/>
            <p:nvPr/>
          </p:nvSpPr>
          <p:spPr bwMode="auto">
            <a:xfrm>
              <a:off x="6762751" y="887412"/>
              <a:ext cx="574675" cy="327025"/>
            </a:xfrm>
            <a:custGeom>
              <a:avLst/>
              <a:gdLst>
                <a:gd name="T0" fmla="*/ 158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58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58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9" name="Freeform 1362"/>
            <p:cNvSpPr/>
            <p:nvPr/>
          </p:nvSpPr>
          <p:spPr bwMode="auto">
            <a:xfrm>
              <a:off x="6762751" y="887412"/>
              <a:ext cx="574675" cy="327025"/>
            </a:xfrm>
            <a:custGeom>
              <a:avLst/>
              <a:gdLst>
                <a:gd name="T0" fmla="*/ 158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58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58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0" name="Freeform 1363"/>
            <p:cNvSpPr/>
            <p:nvPr/>
          </p:nvSpPr>
          <p:spPr bwMode="auto">
            <a:xfrm>
              <a:off x="6296026" y="1074737"/>
              <a:ext cx="1739900" cy="2784475"/>
            </a:xfrm>
            <a:custGeom>
              <a:avLst/>
              <a:gdLst>
                <a:gd name="T0" fmla="*/ 1096 w 1096"/>
                <a:gd name="T1" fmla="*/ 187 h 1754"/>
                <a:gd name="T2" fmla="*/ 906 w 1096"/>
                <a:gd name="T3" fmla="*/ 0 h 1754"/>
                <a:gd name="T4" fmla="*/ 0 w 1096"/>
                <a:gd name="T5" fmla="*/ 0 h 1754"/>
                <a:gd name="T6" fmla="*/ 0 w 1096"/>
                <a:gd name="T7" fmla="*/ 1754 h 1754"/>
                <a:gd name="T8" fmla="*/ 906 w 1096"/>
                <a:gd name="T9" fmla="*/ 1754 h 1754"/>
                <a:gd name="T10" fmla="*/ 906 w 1096"/>
                <a:gd name="T11" fmla="*/ 376 h 1754"/>
                <a:gd name="T12" fmla="*/ 1096 w 1096"/>
                <a:gd name="T13" fmla="*/ 187 h 1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6" h="1754">
                  <a:moveTo>
                    <a:pt x="1096" y="187"/>
                  </a:moveTo>
                  <a:lnTo>
                    <a:pt x="906" y="0"/>
                  </a:lnTo>
                  <a:lnTo>
                    <a:pt x="0" y="0"/>
                  </a:lnTo>
                  <a:lnTo>
                    <a:pt x="0" y="1754"/>
                  </a:lnTo>
                  <a:lnTo>
                    <a:pt x="906" y="1754"/>
                  </a:lnTo>
                  <a:lnTo>
                    <a:pt x="906" y="376"/>
                  </a:lnTo>
                  <a:lnTo>
                    <a:pt x="1096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1" name="Freeform 1364"/>
            <p:cNvSpPr/>
            <p:nvPr/>
          </p:nvSpPr>
          <p:spPr bwMode="auto">
            <a:xfrm>
              <a:off x="6172201" y="887412"/>
              <a:ext cx="841375" cy="1270000"/>
            </a:xfrm>
            <a:custGeom>
              <a:avLst/>
              <a:gdLst>
                <a:gd name="T0" fmla="*/ 191 w 224"/>
                <a:gd name="T1" fmla="*/ 299 h 338"/>
                <a:gd name="T2" fmla="*/ 148 w 224"/>
                <a:gd name="T3" fmla="*/ 325 h 338"/>
                <a:gd name="T4" fmla="*/ 76 w 224"/>
                <a:gd name="T5" fmla="*/ 325 h 338"/>
                <a:gd name="T6" fmla="*/ 33 w 224"/>
                <a:gd name="T7" fmla="*/ 299 h 338"/>
                <a:gd name="T8" fmla="*/ 0 w 224"/>
                <a:gd name="T9" fmla="*/ 239 h 338"/>
                <a:gd name="T10" fmla="*/ 0 w 224"/>
                <a:gd name="T11" fmla="*/ 0 h 338"/>
                <a:gd name="T12" fmla="*/ 224 w 224"/>
                <a:gd name="T13" fmla="*/ 0 h 338"/>
                <a:gd name="T14" fmla="*/ 224 w 224"/>
                <a:gd name="T15" fmla="*/ 239 h 338"/>
                <a:gd name="T16" fmla="*/ 191 w 224"/>
                <a:gd name="T17" fmla="*/ 29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338">
                  <a:moveTo>
                    <a:pt x="191" y="299"/>
                  </a:moveTo>
                  <a:cubicBezTo>
                    <a:pt x="148" y="325"/>
                    <a:pt x="148" y="325"/>
                    <a:pt x="148" y="325"/>
                  </a:cubicBezTo>
                  <a:cubicBezTo>
                    <a:pt x="126" y="338"/>
                    <a:pt x="98" y="338"/>
                    <a:pt x="76" y="325"/>
                  </a:cubicBezTo>
                  <a:cubicBezTo>
                    <a:pt x="33" y="299"/>
                    <a:pt x="33" y="299"/>
                    <a:pt x="33" y="299"/>
                  </a:cubicBezTo>
                  <a:cubicBezTo>
                    <a:pt x="13" y="286"/>
                    <a:pt x="0" y="264"/>
                    <a:pt x="0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239"/>
                    <a:pt x="224" y="239"/>
                    <a:pt x="224" y="239"/>
                  </a:cubicBezTo>
                  <a:cubicBezTo>
                    <a:pt x="224" y="264"/>
                    <a:pt x="212" y="286"/>
                    <a:pt x="191" y="299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4" name="Rectangle 1367"/>
            <p:cNvSpPr>
              <a:spLocks noChangeArrowheads="1"/>
            </p:cNvSpPr>
            <p:nvPr/>
          </p:nvSpPr>
          <p:spPr bwMode="auto">
            <a:xfrm>
              <a:off x="6843713" y="3644900"/>
              <a:ext cx="468313" cy="9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READ MORE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91" name="Rectangle 1444"/>
            <p:cNvSpPr>
              <a:spLocks noChangeArrowheads="1"/>
            </p:cNvSpPr>
            <p:nvPr/>
          </p:nvSpPr>
          <p:spPr bwMode="auto">
            <a:xfrm>
              <a:off x="7167563" y="1204912"/>
              <a:ext cx="609600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52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92" name="Freeform 1445"/>
            <p:cNvSpPr/>
            <p:nvPr/>
          </p:nvSpPr>
          <p:spPr bwMode="auto">
            <a:xfrm>
              <a:off x="4610101" y="3441700"/>
              <a:ext cx="754063" cy="800100"/>
            </a:xfrm>
            <a:custGeom>
              <a:avLst/>
              <a:gdLst>
                <a:gd name="T0" fmla="*/ 0 w 475"/>
                <a:gd name="T1" fmla="*/ 263 h 504"/>
                <a:gd name="T2" fmla="*/ 475 w 475"/>
                <a:gd name="T3" fmla="*/ 504 h 504"/>
                <a:gd name="T4" fmla="*/ 475 w 475"/>
                <a:gd name="T5" fmla="*/ 0 h 504"/>
                <a:gd name="T6" fmla="*/ 0 w 475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504">
                  <a:moveTo>
                    <a:pt x="0" y="263"/>
                  </a:moveTo>
                  <a:lnTo>
                    <a:pt x="475" y="504"/>
                  </a:lnTo>
                  <a:lnTo>
                    <a:pt x="475" y="0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3" name="Freeform 1446"/>
            <p:cNvSpPr/>
            <p:nvPr/>
          </p:nvSpPr>
          <p:spPr bwMode="auto">
            <a:xfrm>
              <a:off x="4610101" y="3441700"/>
              <a:ext cx="754063" cy="800100"/>
            </a:xfrm>
            <a:custGeom>
              <a:avLst/>
              <a:gdLst>
                <a:gd name="T0" fmla="*/ 0 w 475"/>
                <a:gd name="T1" fmla="*/ 263 h 504"/>
                <a:gd name="T2" fmla="*/ 475 w 475"/>
                <a:gd name="T3" fmla="*/ 504 h 504"/>
                <a:gd name="T4" fmla="*/ 475 w 475"/>
                <a:gd name="T5" fmla="*/ 0 h 504"/>
                <a:gd name="T6" fmla="*/ 0 w 475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504">
                  <a:moveTo>
                    <a:pt x="0" y="263"/>
                  </a:moveTo>
                  <a:lnTo>
                    <a:pt x="475" y="504"/>
                  </a:lnTo>
                  <a:lnTo>
                    <a:pt x="475" y="0"/>
                  </a:lnTo>
                  <a:lnTo>
                    <a:pt x="0" y="2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5" name="Freeform 1448"/>
            <p:cNvSpPr/>
            <p:nvPr/>
          </p:nvSpPr>
          <p:spPr bwMode="auto">
            <a:xfrm>
              <a:off x="4610101" y="3441700"/>
              <a:ext cx="754063" cy="541338"/>
            </a:xfrm>
            <a:custGeom>
              <a:avLst/>
              <a:gdLst>
                <a:gd name="T0" fmla="*/ 475 w 475"/>
                <a:gd name="T1" fmla="*/ 0 h 341"/>
                <a:gd name="T2" fmla="*/ 0 w 475"/>
                <a:gd name="T3" fmla="*/ 263 h 341"/>
                <a:gd name="T4" fmla="*/ 475 w 475"/>
                <a:gd name="T5" fmla="*/ 341 h 341"/>
                <a:gd name="T6" fmla="*/ 475 w 475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341">
                  <a:moveTo>
                    <a:pt x="475" y="0"/>
                  </a:moveTo>
                  <a:lnTo>
                    <a:pt x="0" y="263"/>
                  </a:lnTo>
                  <a:lnTo>
                    <a:pt x="475" y="341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6" name="Freeform 1449"/>
            <p:cNvSpPr/>
            <p:nvPr/>
          </p:nvSpPr>
          <p:spPr bwMode="auto">
            <a:xfrm>
              <a:off x="4610101" y="3441700"/>
              <a:ext cx="754063" cy="541338"/>
            </a:xfrm>
            <a:custGeom>
              <a:avLst/>
              <a:gdLst>
                <a:gd name="T0" fmla="*/ 475 w 475"/>
                <a:gd name="T1" fmla="*/ 0 h 341"/>
                <a:gd name="T2" fmla="*/ 0 w 475"/>
                <a:gd name="T3" fmla="*/ 263 h 341"/>
                <a:gd name="T4" fmla="*/ 475 w 475"/>
                <a:gd name="T5" fmla="*/ 341 h 341"/>
                <a:gd name="T6" fmla="*/ 475 w 475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341">
                  <a:moveTo>
                    <a:pt x="475" y="0"/>
                  </a:moveTo>
                  <a:lnTo>
                    <a:pt x="0" y="263"/>
                  </a:lnTo>
                  <a:lnTo>
                    <a:pt x="475" y="341"/>
                  </a:lnTo>
                  <a:lnTo>
                    <a:pt x="4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7" name="Freeform 1450"/>
            <p:cNvSpPr/>
            <p:nvPr/>
          </p:nvSpPr>
          <p:spPr bwMode="auto">
            <a:xfrm>
              <a:off x="5075238" y="887412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61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61" y="0"/>
                  </a:lnTo>
                  <a:lnTo>
                    <a:pt x="362" y="201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FF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8" name="Freeform 1451"/>
            <p:cNvSpPr/>
            <p:nvPr/>
          </p:nvSpPr>
          <p:spPr bwMode="auto">
            <a:xfrm>
              <a:off x="5075238" y="887412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61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61" y="0"/>
                  </a:lnTo>
                  <a:lnTo>
                    <a:pt x="362" y="201"/>
                  </a:lnTo>
                  <a:lnTo>
                    <a:pt x="0" y="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9" name="Freeform 1452"/>
            <p:cNvSpPr/>
            <p:nvPr/>
          </p:nvSpPr>
          <p:spPr bwMode="auto">
            <a:xfrm>
              <a:off x="5075238" y="887412"/>
              <a:ext cx="574675" cy="327025"/>
            </a:xfrm>
            <a:custGeom>
              <a:avLst/>
              <a:gdLst>
                <a:gd name="T0" fmla="*/ 161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61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61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0" name="Freeform 1453"/>
            <p:cNvSpPr/>
            <p:nvPr/>
          </p:nvSpPr>
          <p:spPr bwMode="auto">
            <a:xfrm>
              <a:off x="5075238" y="887412"/>
              <a:ext cx="574675" cy="327025"/>
            </a:xfrm>
            <a:custGeom>
              <a:avLst/>
              <a:gdLst>
                <a:gd name="T0" fmla="*/ 161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61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61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1" name="Freeform 1454"/>
            <p:cNvSpPr/>
            <p:nvPr/>
          </p:nvSpPr>
          <p:spPr bwMode="auto">
            <a:xfrm>
              <a:off x="4610101" y="1074737"/>
              <a:ext cx="1743075" cy="2784475"/>
            </a:xfrm>
            <a:custGeom>
              <a:avLst/>
              <a:gdLst>
                <a:gd name="T0" fmla="*/ 1098 w 1098"/>
                <a:gd name="T1" fmla="*/ 187 h 1754"/>
                <a:gd name="T2" fmla="*/ 908 w 1098"/>
                <a:gd name="T3" fmla="*/ 0 h 1754"/>
                <a:gd name="T4" fmla="*/ 0 w 1098"/>
                <a:gd name="T5" fmla="*/ 0 h 1754"/>
                <a:gd name="T6" fmla="*/ 0 w 1098"/>
                <a:gd name="T7" fmla="*/ 1754 h 1754"/>
                <a:gd name="T8" fmla="*/ 908 w 1098"/>
                <a:gd name="T9" fmla="*/ 1754 h 1754"/>
                <a:gd name="T10" fmla="*/ 908 w 1098"/>
                <a:gd name="T11" fmla="*/ 376 h 1754"/>
                <a:gd name="T12" fmla="*/ 1098 w 1098"/>
                <a:gd name="T13" fmla="*/ 187 h 1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8" h="1754">
                  <a:moveTo>
                    <a:pt x="1098" y="187"/>
                  </a:moveTo>
                  <a:lnTo>
                    <a:pt x="908" y="0"/>
                  </a:lnTo>
                  <a:lnTo>
                    <a:pt x="0" y="0"/>
                  </a:lnTo>
                  <a:lnTo>
                    <a:pt x="0" y="1754"/>
                  </a:lnTo>
                  <a:lnTo>
                    <a:pt x="908" y="1754"/>
                  </a:lnTo>
                  <a:lnTo>
                    <a:pt x="908" y="376"/>
                  </a:lnTo>
                  <a:lnTo>
                    <a:pt x="1098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2" name="Freeform 1455"/>
            <p:cNvSpPr/>
            <p:nvPr/>
          </p:nvSpPr>
          <p:spPr bwMode="auto">
            <a:xfrm>
              <a:off x="4489451" y="887412"/>
              <a:ext cx="841375" cy="1270000"/>
            </a:xfrm>
            <a:custGeom>
              <a:avLst/>
              <a:gdLst>
                <a:gd name="T0" fmla="*/ 191 w 224"/>
                <a:gd name="T1" fmla="*/ 299 h 338"/>
                <a:gd name="T2" fmla="*/ 148 w 224"/>
                <a:gd name="T3" fmla="*/ 325 h 338"/>
                <a:gd name="T4" fmla="*/ 76 w 224"/>
                <a:gd name="T5" fmla="*/ 325 h 338"/>
                <a:gd name="T6" fmla="*/ 33 w 224"/>
                <a:gd name="T7" fmla="*/ 299 h 338"/>
                <a:gd name="T8" fmla="*/ 0 w 224"/>
                <a:gd name="T9" fmla="*/ 239 h 338"/>
                <a:gd name="T10" fmla="*/ 0 w 224"/>
                <a:gd name="T11" fmla="*/ 0 h 338"/>
                <a:gd name="T12" fmla="*/ 224 w 224"/>
                <a:gd name="T13" fmla="*/ 0 h 338"/>
                <a:gd name="T14" fmla="*/ 224 w 224"/>
                <a:gd name="T15" fmla="*/ 239 h 338"/>
                <a:gd name="T16" fmla="*/ 191 w 224"/>
                <a:gd name="T17" fmla="*/ 29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338">
                  <a:moveTo>
                    <a:pt x="191" y="299"/>
                  </a:moveTo>
                  <a:cubicBezTo>
                    <a:pt x="148" y="325"/>
                    <a:pt x="148" y="325"/>
                    <a:pt x="148" y="325"/>
                  </a:cubicBezTo>
                  <a:cubicBezTo>
                    <a:pt x="126" y="338"/>
                    <a:pt x="98" y="338"/>
                    <a:pt x="76" y="325"/>
                  </a:cubicBezTo>
                  <a:cubicBezTo>
                    <a:pt x="33" y="299"/>
                    <a:pt x="33" y="299"/>
                    <a:pt x="33" y="299"/>
                  </a:cubicBezTo>
                  <a:cubicBezTo>
                    <a:pt x="12" y="286"/>
                    <a:pt x="0" y="264"/>
                    <a:pt x="0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239"/>
                    <a:pt x="224" y="239"/>
                    <a:pt x="224" y="239"/>
                  </a:cubicBezTo>
                  <a:cubicBezTo>
                    <a:pt x="224" y="264"/>
                    <a:pt x="212" y="286"/>
                    <a:pt x="191" y="299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5" name="Rectangle 1458"/>
            <p:cNvSpPr>
              <a:spLocks noChangeArrowheads="1"/>
            </p:cNvSpPr>
            <p:nvPr/>
          </p:nvSpPr>
          <p:spPr bwMode="auto">
            <a:xfrm>
              <a:off x="5159376" y="3644900"/>
              <a:ext cx="469900" cy="9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READ MORE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82" name="Rectangle 1536"/>
            <p:cNvSpPr>
              <a:spLocks noChangeArrowheads="1"/>
            </p:cNvSpPr>
            <p:nvPr/>
          </p:nvSpPr>
          <p:spPr bwMode="auto">
            <a:xfrm>
              <a:off x="5522914" y="1184275"/>
              <a:ext cx="608013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52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83" name="Freeform 1537"/>
            <p:cNvSpPr/>
            <p:nvPr/>
          </p:nvSpPr>
          <p:spPr bwMode="auto">
            <a:xfrm>
              <a:off x="2965451" y="3421063"/>
              <a:ext cx="754063" cy="800100"/>
            </a:xfrm>
            <a:custGeom>
              <a:avLst/>
              <a:gdLst>
                <a:gd name="T0" fmla="*/ 0 w 475"/>
                <a:gd name="T1" fmla="*/ 263 h 504"/>
                <a:gd name="T2" fmla="*/ 475 w 475"/>
                <a:gd name="T3" fmla="*/ 504 h 504"/>
                <a:gd name="T4" fmla="*/ 475 w 475"/>
                <a:gd name="T5" fmla="*/ 0 h 504"/>
                <a:gd name="T6" fmla="*/ 0 w 475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504">
                  <a:moveTo>
                    <a:pt x="0" y="263"/>
                  </a:moveTo>
                  <a:lnTo>
                    <a:pt x="475" y="504"/>
                  </a:lnTo>
                  <a:lnTo>
                    <a:pt x="475" y="0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4" name="Freeform 1538"/>
            <p:cNvSpPr/>
            <p:nvPr/>
          </p:nvSpPr>
          <p:spPr bwMode="auto">
            <a:xfrm>
              <a:off x="2965451" y="3421063"/>
              <a:ext cx="754063" cy="800100"/>
            </a:xfrm>
            <a:custGeom>
              <a:avLst/>
              <a:gdLst>
                <a:gd name="T0" fmla="*/ 0 w 475"/>
                <a:gd name="T1" fmla="*/ 263 h 504"/>
                <a:gd name="T2" fmla="*/ 475 w 475"/>
                <a:gd name="T3" fmla="*/ 504 h 504"/>
                <a:gd name="T4" fmla="*/ 475 w 475"/>
                <a:gd name="T5" fmla="*/ 0 h 504"/>
                <a:gd name="T6" fmla="*/ 0 w 475"/>
                <a:gd name="T7" fmla="*/ 26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504">
                  <a:moveTo>
                    <a:pt x="0" y="263"/>
                  </a:moveTo>
                  <a:lnTo>
                    <a:pt x="475" y="504"/>
                  </a:lnTo>
                  <a:lnTo>
                    <a:pt x="475" y="0"/>
                  </a:lnTo>
                  <a:lnTo>
                    <a:pt x="0" y="2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6" name="Freeform 1540"/>
            <p:cNvSpPr/>
            <p:nvPr/>
          </p:nvSpPr>
          <p:spPr bwMode="auto">
            <a:xfrm>
              <a:off x="2965451" y="3421063"/>
              <a:ext cx="754063" cy="541338"/>
            </a:xfrm>
            <a:custGeom>
              <a:avLst/>
              <a:gdLst>
                <a:gd name="T0" fmla="*/ 475 w 475"/>
                <a:gd name="T1" fmla="*/ 0 h 341"/>
                <a:gd name="T2" fmla="*/ 0 w 475"/>
                <a:gd name="T3" fmla="*/ 263 h 341"/>
                <a:gd name="T4" fmla="*/ 475 w 475"/>
                <a:gd name="T5" fmla="*/ 341 h 341"/>
                <a:gd name="T6" fmla="*/ 475 w 475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341">
                  <a:moveTo>
                    <a:pt x="475" y="0"/>
                  </a:moveTo>
                  <a:lnTo>
                    <a:pt x="0" y="263"/>
                  </a:lnTo>
                  <a:lnTo>
                    <a:pt x="475" y="341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7" name="Freeform 1541"/>
            <p:cNvSpPr/>
            <p:nvPr/>
          </p:nvSpPr>
          <p:spPr bwMode="auto">
            <a:xfrm>
              <a:off x="2965451" y="3421063"/>
              <a:ext cx="754063" cy="541338"/>
            </a:xfrm>
            <a:custGeom>
              <a:avLst/>
              <a:gdLst>
                <a:gd name="T0" fmla="*/ 475 w 475"/>
                <a:gd name="T1" fmla="*/ 0 h 341"/>
                <a:gd name="T2" fmla="*/ 0 w 475"/>
                <a:gd name="T3" fmla="*/ 263 h 341"/>
                <a:gd name="T4" fmla="*/ 475 w 475"/>
                <a:gd name="T5" fmla="*/ 341 h 341"/>
                <a:gd name="T6" fmla="*/ 475 w 475"/>
                <a:gd name="T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5" h="341">
                  <a:moveTo>
                    <a:pt x="475" y="0"/>
                  </a:moveTo>
                  <a:lnTo>
                    <a:pt x="0" y="263"/>
                  </a:lnTo>
                  <a:lnTo>
                    <a:pt x="475" y="341"/>
                  </a:lnTo>
                  <a:lnTo>
                    <a:pt x="4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8" name="Freeform 1542"/>
            <p:cNvSpPr/>
            <p:nvPr/>
          </p:nvSpPr>
          <p:spPr bwMode="auto">
            <a:xfrm>
              <a:off x="3430589" y="866775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61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61" y="0"/>
                  </a:lnTo>
                  <a:lnTo>
                    <a:pt x="362" y="201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B61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9" name="Freeform 1543"/>
            <p:cNvSpPr/>
            <p:nvPr/>
          </p:nvSpPr>
          <p:spPr bwMode="auto">
            <a:xfrm>
              <a:off x="3430589" y="866775"/>
              <a:ext cx="574675" cy="327025"/>
            </a:xfrm>
            <a:custGeom>
              <a:avLst/>
              <a:gdLst>
                <a:gd name="T0" fmla="*/ 0 w 362"/>
                <a:gd name="T1" fmla="*/ 206 h 206"/>
                <a:gd name="T2" fmla="*/ 161 w 362"/>
                <a:gd name="T3" fmla="*/ 0 h 206"/>
                <a:gd name="T4" fmla="*/ 362 w 362"/>
                <a:gd name="T5" fmla="*/ 201 h 206"/>
                <a:gd name="T6" fmla="*/ 0 w 362"/>
                <a:gd name="T7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0" y="206"/>
                  </a:moveTo>
                  <a:lnTo>
                    <a:pt x="161" y="0"/>
                  </a:lnTo>
                  <a:lnTo>
                    <a:pt x="362" y="201"/>
                  </a:lnTo>
                  <a:lnTo>
                    <a:pt x="0" y="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0" name="Freeform 1544"/>
            <p:cNvSpPr/>
            <p:nvPr/>
          </p:nvSpPr>
          <p:spPr bwMode="auto">
            <a:xfrm>
              <a:off x="3430589" y="866775"/>
              <a:ext cx="574675" cy="327025"/>
            </a:xfrm>
            <a:custGeom>
              <a:avLst/>
              <a:gdLst>
                <a:gd name="T0" fmla="*/ 161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61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61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1" name="Freeform 1545"/>
            <p:cNvSpPr/>
            <p:nvPr/>
          </p:nvSpPr>
          <p:spPr bwMode="auto">
            <a:xfrm>
              <a:off x="3430589" y="866775"/>
              <a:ext cx="574675" cy="327025"/>
            </a:xfrm>
            <a:custGeom>
              <a:avLst/>
              <a:gdLst>
                <a:gd name="T0" fmla="*/ 161 w 362"/>
                <a:gd name="T1" fmla="*/ 0 h 206"/>
                <a:gd name="T2" fmla="*/ 0 w 362"/>
                <a:gd name="T3" fmla="*/ 206 h 206"/>
                <a:gd name="T4" fmla="*/ 362 w 362"/>
                <a:gd name="T5" fmla="*/ 201 h 206"/>
                <a:gd name="T6" fmla="*/ 161 w 362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206">
                  <a:moveTo>
                    <a:pt x="161" y="0"/>
                  </a:moveTo>
                  <a:lnTo>
                    <a:pt x="0" y="206"/>
                  </a:lnTo>
                  <a:lnTo>
                    <a:pt x="362" y="201"/>
                  </a:ln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2" name="Freeform 1546"/>
            <p:cNvSpPr/>
            <p:nvPr/>
          </p:nvSpPr>
          <p:spPr bwMode="auto">
            <a:xfrm>
              <a:off x="2965451" y="1054100"/>
              <a:ext cx="1738313" cy="2784475"/>
            </a:xfrm>
            <a:custGeom>
              <a:avLst/>
              <a:gdLst>
                <a:gd name="T0" fmla="*/ 1095 w 1095"/>
                <a:gd name="T1" fmla="*/ 187 h 1754"/>
                <a:gd name="T2" fmla="*/ 908 w 1095"/>
                <a:gd name="T3" fmla="*/ 0 h 1754"/>
                <a:gd name="T4" fmla="*/ 0 w 1095"/>
                <a:gd name="T5" fmla="*/ 0 h 1754"/>
                <a:gd name="T6" fmla="*/ 0 w 1095"/>
                <a:gd name="T7" fmla="*/ 1754 h 1754"/>
                <a:gd name="T8" fmla="*/ 908 w 1095"/>
                <a:gd name="T9" fmla="*/ 1754 h 1754"/>
                <a:gd name="T10" fmla="*/ 908 w 1095"/>
                <a:gd name="T11" fmla="*/ 376 h 1754"/>
                <a:gd name="T12" fmla="*/ 1095 w 1095"/>
                <a:gd name="T13" fmla="*/ 187 h 1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5" h="1754">
                  <a:moveTo>
                    <a:pt x="1095" y="187"/>
                  </a:moveTo>
                  <a:lnTo>
                    <a:pt x="908" y="0"/>
                  </a:lnTo>
                  <a:lnTo>
                    <a:pt x="0" y="0"/>
                  </a:lnTo>
                  <a:lnTo>
                    <a:pt x="0" y="1754"/>
                  </a:lnTo>
                  <a:lnTo>
                    <a:pt x="908" y="1754"/>
                  </a:lnTo>
                  <a:lnTo>
                    <a:pt x="908" y="376"/>
                  </a:lnTo>
                  <a:lnTo>
                    <a:pt x="1095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3" name="Freeform 1547"/>
            <p:cNvSpPr/>
            <p:nvPr/>
          </p:nvSpPr>
          <p:spPr bwMode="auto">
            <a:xfrm>
              <a:off x="2841626" y="866775"/>
              <a:ext cx="844550" cy="1270000"/>
            </a:xfrm>
            <a:custGeom>
              <a:avLst/>
              <a:gdLst>
                <a:gd name="T0" fmla="*/ 192 w 225"/>
                <a:gd name="T1" fmla="*/ 299 h 338"/>
                <a:gd name="T2" fmla="*/ 149 w 225"/>
                <a:gd name="T3" fmla="*/ 325 h 338"/>
                <a:gd name="T4" fmla="*/ 76 w 225"/>
                <a:gd name="T5" fmla="*/ 325 h 338"/>
                <a:gd name="T6" fmla="*/ 34 w 225"/>
                <a:gd name="T7" fmla="*/ 299 h 338"/>
                <a:gd name="T8" fmla="*/ 0 w 225"/>
                <a:gd name="T9" fmla="*/ 239 h 338"/>
                <a:gd name="T10" fmla="*/ 0 w 225"/>
                <a:gd name="T11" fmla="*/ 0 h 338"/>
                <a:gd name="T12" fmla="*/ 225 w 225"/>
                <a:gd name="T13" fmla="*/ 0 h 338"/>
                <a:gd name="T14" fmla="*/ 225 w 225"/>
                <a:gd name="T15" fmla="*/ 239 h 338"/>
                <a:gd name="T16" fmla="*/ 192 w 225"/>
                <a:gd name="T17" fmla="*/ 29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338">
                  <a:moveTo>
                    <a:pt x="192" y="299"/>
                  </a:moveTo>
                  <a:cubicBezTo>
                    <a:pt x="149" y="325"/>
                    <a:pt x="149" y="325"/>
                    <a:pt x="149" y="325"/>
                  </a:cubicBezTo>
                  <a:cubicBezTo>
                    <a:pt x="127" y="338"/>
                    <a:pt x="99" y="338"/>
                    <a:pt x="76" y="325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13" y="286"/>
                    <a:pt x="0" y="264"/>
                    <a:pt x="0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25" y="239"/>
                    <a:pt x="225" y="239"/>
                    <a:pt x="225" y="239"/>
                  </a:cubicBezTo>
                  <a:cubicBezTo>
                    <a:pt x="225" y="264"/>
                    <a:pt x="212" y="286"/>
                    <a:pt x="192" y="299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4" name="Rectangle 1548"/>
            <p:cNvSpPr>
              <a:spLocks noChangeArrowheads="1"/>
            </p:cNvSpPr>
            <p:nvPr/>
          </p:nvSpPr>
          <p:spPr bwMode="auto">
            <a:xfrm>
              <a:off x="3513139" y="3624263"/>
              <a:ext cx="469900" cy="9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READ MORE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71" name="Rectangle 1625"/>
            <p:cNvSpPr>
              <a:spLocks noChangeArrowheads="1"/>
            </p:cNvSpPr>
            <p:nvPr/>
          </p:nvSpPr>
          <p:spPr bwMode="auto">
            <a:xfrm>
              <a:off x="3838576" y="1184275"/>
              <a:ext cx="608013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5200" b="0" i="0" u="none" strike="noStrike" cap="none" normalizeH="0" baseline="0">
                  <a:ln>
                    <a:noFill/>
                  </a:ln>
                  <a:solidFill>
                    <a:srgbClr val="60606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72" name="Freeform 1626"/>
            <p:cNvSpPr>
              <a:spLocks noEditPoints="1"/>
            </p:cNvSpPr>
            <p:nvPr/>
          </p:nvSpPr>
          <p:spPr bwMode="auto">
            <a:xfrm>
              <a:off x="8123239" y="1271588"/>
              <a:ext cx="431800" cy="425450"/>
            </a:xfrm>
            <a:custGeom>
              <a:avLst/>
              <a:gdLst>
                <a:gd name="T0" fmla="*/ 77 w 115"/>
                <a:gd name="T1" fmla="*/ 100 h 113"/>
                <a:gd name="T2" fmla="*/ 82 w 115"/>
                <a:gd name="T3" fmla="*/ 97 h 113"/>
                <a:gd name="T4" fmla="*/ 115 w 115"/>
                <a:gd name="T5" fmla="*/ 6 h 113"/>
                <a:gd name="T6" fmla="*/ 115 w 115"/>
                <a:gd name="T7" fmla="*/ 5 h 113"/>
                <a:gd name="T8" fmla="*/ 115 w 115"/>
                <a:gd name="T9" fmla="*/ 5 h 113"/>
                <a:gd name="T10" fmla="*/ 115 w 115"/>
                <a:gd name="T11" fmla="*/ 4 h 113"/>
                <a:gd name="T12" fmla="*/ 115 w 115"/>
                <a:gd name="T13" fmla="*/ 3 h 113"/>
                <a:gd name="T14" fmla="*/ 114 w 115"/>
                <a:gd name="T15" fmla="*/ 2 h 113"/>
                <a:gd name="T16" fmla="*/ 114 w 115"/>
                <a:gd name="T17" fmla="*/ 1 h 113"/>
                <a:gd name="T18" fmla="*/ 113 w 115"/>
                <a:gd name="T19" fmla="*/ 1 h 113"/>
                <a:gd name="T20" fmla="*/ 113 w 115"/>
                <a:gd name="T21" fmla="*/ 1 h 113"/>
                <a:gd name="T22" fmla="*/ 112 w 115"/>
                <a:gd name="T23" fmla="*/ 0 h 113"/>
                <a:gd name="T24" fmla="*/ 111 w 115"/>
                <a:gd name="T25" fmla="*/ 0 h 113"/>
                <a:gd name="T26" fmla="*/ 110 w 115"/>
                <a:gd name="T27" fmla="*/ 0 h 113"/>
                <a:gd name="T28" fmla="*/ 110 w 115"/>
                <a:gd name="T29" fmla="*/ 0 h 113"/>
                <a:gd name="T30" fmla="*/ 109 w 115"/>
                <a:gd name="T31" fmla="*/ 0 h 113"/>
                <a:gd name="T32" fmla="*/ 108 w 115"/>
                <a:gd name="T33" fmla="*/ 0 h 113"/>
                <a:gd name="T34" fmla="*/ 108 w 115"/>
                <a:gd name="T35" fmla="*/ 0 h 113"/>
                <a:gd name="T36" fmla="*/ 0 w 115"/>
                <a:gd name="T37" fmla="*/ 60 h 113"/>
                <a:gd name="T38" fmla="*/ 22 w 115"/>
                <a:gd name="T39" fmla="*/ 74 h 113"/>
                <a:gd name="T40" fmla="*/ 32 w 115"/>
                <a:gd name="T41" fmla="*/ 109 h 113"/>
                <a:gd name="T42" fmla="*/ 32 w 115"/>
                <a:gd name="T43" fmla="*/ 110 h 113"/>
                <a:gd name="T44" fmla="*/ 33 w 115"/>
                <a:gd name="T45" fmla="*/ 111 h 113"/>
                <a:gd name="T46" fmla="*/ 34 w 115"/>
                <a:gd name="T47" fmla="*/ 111 h 113"/>
                <a:gd name="T48" fmla="*/ 34 w 115"/>
                <a:gd name="T49" fmla="*/ 112 h 113"/>
                <a:gd name="T50" fmla="*/ 34 w 115"/>
                <a:gd name="T51" fmla="*/ 112 h 113"/>
                <a:gd name="T52" fmla="*/ 35 w 115"/>
                <a:gd name="T53" fmla="*/ 112 h 113"/>
                <a:gd name="T54" fmla="*/ 36 w 115"/>
                <a:gd name="T55" fmla="*/ 112 h 113"/>
                <a:gd name="T56" fmla="*/ 36 w 115"/>
                <a:gd name="T57" fmla="*/ 113 h 113"/>
                <a:gd name="T58" fmla="*/ 37 w 115"/>
                <a:gd name="T59" fmla="*/ 112 h 113"/>
                <a:gd name="T60" fmla="*/ 38 w 115"/>
                <a:gd name="T61" fmla="*/ 112 h 113"/>
                <a:gd name="T62" fmla="*/ 39 w 115"/>
                <a:gd name="T63" fmla="*/ 112 h 113"/>
                <a:gd name="T64" fmla="*/ 39 w 115"/>
                <a:gd name="T65" fmla="*/ 112 h 113"/>
                <a:gd name="T66" fmla="*/ 63 w 115"/>
                <a:gd name="T67" fmla="*/ 94 h 113"/>
                <a:gd name="T68" fmla="*/ 25 w 115"/>
                <a:gd name="T69" fmla="*/ 65 h 113"/>
                <a:gd name="T70" fmla="*/ 64 w 115"/>
                <a:gd name="T71" fmla="*/ 34 h 113"/>
                <a:gd name="T72" fmla="*/ 37 w 115"/>
                <a:gd name="T73" fmla="*/ 93 h 113"/>
                <a:gd name="T74" fmla="*/ 41 w 115"/>
                <a:gd name="T75" fmla="*/ 83 h 113"/>
                <a:gd name="T76" fmla="*/ 35 w 115"/>
                <a:gd name="T77" fmla="*/ 69 h 113"/>
                <a:gd name="T78" fmla="*/ 46 w 115"/>
                <a:gd name="T79" fmla="*/ 75 h 113"/>
                <a:gd name="T80" fmla="*/ 47 w 115"/>
                <a:gd name="T81" fmla="*/ 93 h 113"/>
                <a:gd name="T82" fmla="*/ 53 w 115"/>
                <a:gd name="T83" fmla="*/ 89 h 113"/>
                <a:gd name="T84" fmla="*/ 96 w 115"/>
                <a:gd name="T85" fmla="*/ 29 h 113"/>
                <a:gd name="T86" fmla="*/ 55 w 115"/>
                <a:gd name="T87" fmla="*/ 7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5" h="113">
                  <a:moveTo>
                    <a:pt x="75" y="100"/>
                  </a:moveTo>
                  <a:cubicBezTo>
                    <a:pt x="76" y="100"/>
                    <a:pt x="77" y="100"/>
                    <a:pt x="77" y="100"/>
                  </a:cubicBezTo>
                  <a:cubicBezTo>
                    <a:pt x="78" y="100"/>
                    <a:pt x="79" y="100"/>
                    <a:pt x="79" y="100"/>
                  </a:cubicBezTo>
                  <a:cubicBezTo>
                    <a:pt x="80" y="99"/>
                    <a:pt x="81" y="98"/>
                    <a:pt x="82" y="97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1" y="57"/>
                    <a:pt x="0" y="58"/>
                    <a:pt x="0" y="60"/>
                  </a:cubicBezTo>
                  <a:cubicBezTo>
                    <a:pt x="0" y="62"/>
                    <a:pt x="1" y="64"/>
                    <a:pt x="2" y="65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32" y="109"/>
                    <a:pt x="32" y="109"/>
                    <a:pt x="32" y="109"/>
                  </a:cubicBezTo>
                  <a:cubicBezTo>
                    <a:pt x="32" y="109"/>
                    <a:pt x="32" y="109"/>
                    <a:pt x="32" y="109"/>
                  </a:cubicBezTo>
                  <a:cubicBezTo>
                    <a:pt x="32" y="110"/>
                    <a:pt x="32" y="110"/>
                    <a:pt x="32" y="110"/>
                  </a:cubicBezTo>
                  <a:cubicBezTo>
                    <a:pt x="32" y="110"/>
                    <a:pt x="32" y="110"/>
                    <a:pt x="32" y="110"/>
                  </a:cubicBezTo>
                  <a:cubicBezTo>
                    <a:pt x="32" y="110"/>
                    <a:pt x="32" y="110"/>
                    <a:pt x="32" y="110"/>
                  </a:cubicBezTo>
                  <a:cubicBezTo>
                    <a:pt x="33" y="111"/>
                    <a:pt x="33" y="111"/>
                    <a:pt x="33" y="111"/>
                  </a:cubicBezTo>
                  <a:cubicBezTo>
                    <a:pt x="33" y="111"/>
                    <a:pt x="33" y="111"/>
                    <a:pt x="33" y="111"/>
                  </a:cubicBezTo>
                  <a:cubicBezTo>
                    <a:pt x="34" y="111"/>
                    <a:pt x="34" y="111"/>
                    <a:pt x="34" y="111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6" y="113"/>
                    <a:pt x="36" y="113"/>
                    <a:pt x="36" y="113"/>
                  </a:cubicBezTo>
                  <a:cubicBezTo>
                    <a:pt x="36" y="113"/>
                    <a:pt x="36" y="113"/>
                    <a:pt x="36" y="113"/>
                  </a:cubicBezTo>
                  <a:cubicBezTo>
                    <a:pt x="36" y="113"/>
                    <a:pt x="36" y="113"/>
                    <a:pt x="36" y="113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63" y="94"/>
                    <a:pt x="63" y="94"/>
                    <a:pt x="63" y="94"/>
                  </a:cubicBezTo>
                  <a:lnTo>
                    <a:pt x="75" y="100"/>
                  </a:lnTo>
                  <a:close/>
                  <a:moveTo>
                    <a:pt x="25" y="65"/>
                  </a:moveTo>
                  <a:cubicBezTo>
                    <a:pt x="15" y="60"/>
                    <a:pt x="15" y="60"/>
                    <a:pt x="15" y="60"/>
                  </a:cubicBezTo>
                  <a:cubicBezTo>
                    <a:pt x="64" y="34"/>
                    <a:pt x="64" y="34"/>
                    <a:pt x="64" y="34"/>
                  </a:cubicBezTo>
                  <a:lnTo>
                    <a:pt x="25" y="65"/>
                  </a:lnTo>
                  <a:close/>
                  <a:moveTo>
                    <a:pt x="37" y="93"/>
                  </a:moveTo>
                  <a:cubicBezTo>
                    <a:pt x="33" y="79"/>
                    <a:pt x="33" y="79"/>
                    <a:pt x="33" y="79"/>
                  </a:cubicBezTo>
                  <a:cubicBezTo>
                    <a:pt x="41" y="83"/>
                    <a:pt x="41" y="83"/>
                    <a:pt x="41" y="83"/>
                  </a:cubicBezTo>
                  <a:lnTo>
                    <a:pt x="37" y="93"/>
                  </a:lnTo>
                  <a:close/>
                  <a:moveTo>
                    <a:pt x="35" y="69"/>
                  </a:moveTo>
                  <a:cubicBezTo>
                    <a:pt x="79" y="35"/>
                    <a:pt x="79" y="35"/>
                    <a:pt x="79" y="35"/>
                  </a:cubicBezTo>
                  <a:cubicBezTo>
                    <a:pt x="46" y="75"/>
                    <a:pt x="46" y="75"/>
                    <a:pt x="46" y="75"/>
                  </a:cubicBezTo>
                  <a:lnTo>
                    <a:pt x="35" y="69"/>
                  </a:lnTo>
                  <a:close/>
                  <a:moveTo>
                    <a:pt x="47" y="93"/>
                  </a:moveTo>
                  <a:cubicBezTo>
                    <a:pt x="50" y="87"/>
                    <a:pt x="50" y="87"/>
                    <a:pt x="50" y="87"/>
                  </a:cubicBezTo>
                  <a:cubicBezTo>
                    <a:pt x="53" y="89"/>
                    <a:pt x="53" y="89"/>
                    <a:pt x="53" y="89"/>
                  </a:cubicBezTo>
                  <a:lnTo>
                    <a:pt x="47" y="93"/>
                  </a:lnTo>
                  <a:close/>
                  <a:moveTo>
                    <a:pt x="96" y="29"/>
                  </a:moveTo>
                  <a:cubicBezTo>
                    <a:pt x="75" y="89"/>
                    <a:pt x="75" y="89"/>
                    <a:pt x="75" y="89"/>
                  </a:cubicBezTo>
                  <a:cubicBezTo>
                    <a:pt x="55" y="79"/>
                    <a:pt x="55" y="79"/>
                    <a:pt x="55" y="79"/>
                  </a:cubicBezTo>
                  <a:lnTo>
                    <a:pt x="96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3" name="Freeform 1627"/>
            <p:cNvSpPr>
              <a:spLocks noEditPoints="1"/>
            </p:cNvSpPr>
            <p:nvPr/>
          </p:nvSpPr>
          <p:spPr bwMode="auto">
            <a:xfrm>
              <a:off x="3073401" y="1241425"/>
              <a:ext cx="390525" cy="395288"/>
            </a:xfrm>
            <a:custGeom>
              <a:avLst/>
              <a:gdLst>
                <a:gd name="T0" fmla="*/ 90 w 104"/>
                <a:gd name="T1" fmla="*/ 65 h 105"/>
                <a:gd name="T2" fmla="*/ 90 w 104"/>
                <a:gd name="T3" fmla="*/ 14 h 105"/>
                <a:gd name="T4" fmla="*/ 40 w 104"/>
                <a:gd name="T5" fmla="*/ 14 h 105"/>
                <a:gd name="T6" fmla="*/ 37 w 104"/>
                <a:gd name="T7" fmla="*/ 61 h 105"/>
                <a:gd name="T8" fmla="*/ 30 w 104"/>
                <a:gd name="T9" fmla="*/ 67 h 105"/>
                <a:gd name="T10" fmla="*/ 22 w 104"/>
                <a:gd name="T11" fmla="*/ 70 h 105"/>
                <a:gd name="T12" fmla="*/ 3 w 104"/>
                <a:gd name="T13" fmla="*/ 89 h 105"/>
                <a:gd name="T14" fmla="*/ 3 w 104"/>
                <a:gd name="T15" fmla="*/ 102 h 105"/>
                <a:gd name="T16" fmla="*/ 15 w 104"/>
                <a:gd name="T17" fmla="*/ 102 h 105"/>
                <a:gd name="T18" fmla="*/ 35 w 104"/>
                <a:gd name="T19" fmla="*/ 82 h 105"/>
                <a:gd name="T20" fmla="*/ 37 w 104"/>
                <a:gd name="T21" fmla="*/ 74 h 105"/>
                <a:gd name="T22" fmla="*/ 44 w 104"/>
                <a:gd name="T23" fmla="*/ 68 h 105"/>
                <a:gd name="T24" fmla="*/ 90 w 104"/>
                <a:gd name="T25" fmla="*/ 65 h 105"/>
                <a:gd name="T26" fmla="*/ 47 w 104"/>
                <a:gd name="T27" fmla="*/ 58 h 105"/>
                <a:gd name="T28" fmla="*/ 47 w 104"/>
                <a:gd name="T29" fmla="*/ 21 h 105"/>
                <a:gd name="T30" fmla="*/ 84 w 104"/>
                <a:gd name="T31" fmla="*/ 21 h 105"/>
                <a:gd name="T32" fmla="*/ 84 w 104"/>
                <a:gd name="T33" fmla="*/ 58 h 105"/>
                <a:gd name="T34" fmla="*/ 47 w 104"/>
                <a:gd name="T35" fmla="*/ 5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05">
                  <a:moveTo>
                    <a:pt x="90" y="65"/>
                  </a:moveTo>
                  <a:cubicBezTo>
                    <a:pt x="104" y="51"/>
                    <a:pt x="104" y="28"/>
                    <a:pt x="90" y="14"/>
                  </a:cubicBezTo>
                  <a:cubicBezTo>
                    <a:pt x="76" y="0"/>
                    <a:pt x="54" y="0"/>
                    <a:pt x="40" y="14"/>
                  </a:cubicBezTo>
                  <a:cubicBezTo>
                    <a:pt x="27" y="27"/>
                    <a:pt x="26" y="47"/>
                    <a:pt x="37" y="61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8" y="67"/>
                    <a:pt x="25" y="68"/>
                    <a:pt x="22" y="70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0" y="93"/>
                    <a:pt x="0" y="98"/>
                    <a:pt x="3" y="102"/>
                  </a:cubicBezTo>
                  <a:cubicBezTo>
                    <a:pt x="6" y="105"/>
                    <a:pt x="12" y="105"/>
                    <a:pt x="15" y="10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7" y="80"/>
                    <a:pt x="38" y="77"/>
                    <a:pt x="37" y="74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57" y="79"/>
                    <a:pt x="78" y="78"/>
                    <a:pt x="90" y="65"/>
                  </a:cubicBezTo>
                  <a:close/>
                  <a:moveTo>
                    <a:pt x="47" y="58"/>
                  </a:moveTo>
                  <a:cubicBezTo>
                    <a:pt x="37" y="48"/>
                    <a:pt x="37" y="31"/>
                    <a:pt x="47" y="21"/>
                  </a:cubicBezTo>
                  <a:cubicBezTo>
                    <a:pt x="57" y="11"/>
                    <a:pt x="73" y="11"/>
                    <a:pt x="84" y="21"/>
                  </a:cubicBezTo>
                  <a:cubicBezTo>
                    <a:pt x="94" y="31"/>
                    <a:pt x="94" y="48"/>
                    <a:pt x="84" y="58"/>
                  </a:cubicBezTo>
                  <a:cubicBezTo>
                    <a:pt x="73" y="68"/>
                    <a:pt x="57" y="68"/>
                    <a:pt x="47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4" name="Freeform 1628"/>
            <p:cNvSpPr>
              <a:spLocks noEditPoints="1"/>
            </p:cNvSpPr>
            <p:nvPr/>
          </p:nvSpPr>
          <p:spPr bwMode="auto">
            <a:xfrm>
              <a:off x="4779964" y="1301750"/>
              <a:ext cx="420688" cy="373063"/>
            </a:xfrm>
            <a:custGeom>
              <a:avLst/>
              <a:gdLst>
                <a:gd name="T0" fmla="*/ 91 w 112"/>
                <a:gd name="T1" fmla="*/ 0 h 99"/>
                <a:gd name="T2" fmla="*/ 38 w 112"/>
                <a:gd name="T3" fmla="*/ 0 h 99"/>
                <a:gd name="T4" fmla="*/ 19 w 112"/>
                <a:gd name="T5" fmla="*/ 12 h 99"/>
                <a:gd name="T6" fmla="*/ 0 w 112"/>
                <a:gd name="T7" fmla="*/ 32 h 99"/>
                <a:gd name="T8" fmla="*/ 0 w 112"/>
                <a:gd name="T9" fmla="*/ 62 h 99"/>
                <a:gd name="T10" fmla="*/ 15 w 112"/>
                <a:gd name="T11" fmla="*/ 82 h 99"/>
                <a:gd name="T12" fmla="*/ 20 w 112"/>
                <a:gd name="T13" fmla="*/ 96 h 99"/>
                <a:gd name="T14" fmla="*/ 23 w 112"/>
                <a:gd name="T15" fmla="*/ 99 h 99"/>
                <a:gd name="T16" fmla="*/ 24 w 112"/>
                <a:gd name="T17" fmla="*/ 99 h 99"/>
                <a:gd name="T18" fmla="*/ 28 w 112"/>
                <a:gd name="T19" fmla="*/ 98 h 99"/>
                <a:gd name="T20" fmla="*/ 42 w 112"/>
                <a:gd name="T21" fmla="*/ 83 h 99"/>
                <a:gd name="T22" fmla="*/ 74 w 112"/>
                <a:gd name="T23" fmla="*/ 83 h 99"/>
                <a:gd name="T24" fmla="*/ 80 w 112"/>
                <a:gd name="T25" fmla="*/ 82 h 99"/>
                <a:gd name="T26" fmla="*/ 84 w 112"/>
                <a:gd name="T27" fmla="*/ 86 h 99"/>
                <a:gd name="T28" fmla="*/ 88 w 112"/>
                <a:gd name="T29" fmla="*/ 88 h 99"/>
                <a:gd name="T30" fmla="*/ 89 w 112"/>
                <a:gd name="T31" fmla="*/ 88 h 99"/>
                <a:gd name="T32" fmla="*/ 92 w 112"/>
                <a:gd name="T33" fmla="*/ 85 h 99"/>
                <a:gd name="T34" fmla="*/ 97 w 112"/>
                <a:gd name="T35" fmla="*/ 71 h 99"/>
                <a:gd name="T36" fmla="*/ 112 w 112"/>
                <a:gd name="T37" fmla="*/ 51 h 99"/>
                <a:gd name="T38" fmla="*/ 112 w 112"/>
                <a:gd name="T39" fmla="*/ 21 h 99"/>
                <a:gd name="T40" fmla="*/ 91 w 112"/>
                <a:gd name="T41" fmla="*/ 0 h 99"/>
                <a:gd name="T42" fmla="*/ 40 w 112"/>
                <a:gd name="T43" fmla="*/ 73 h 99"/>
                <a:gd name="T44" fmla="*/ 37 w 112"/>
                <a:gd name="T45" fmla="*/ 75 h 99"/>
                <a:gd name="T46" fmla="*/ 26 w 112"/>
                <a:gd name="T47" fmla="*/ 86 h 99"/>
                <a:gd name="T48" fmla="*/ 23 w 112"/>
                <a:gd name="T49" fmla="*/ 76 h 99"/>
                <a:gd name="T50" fmla="*/ 19 w 112"/>
                <a:gd name="T51" fmla="*/ 73 h 99"/>
                <a:gd name="T52" fmla="*/ 10 w 112"/>
                <a:gd name="T53" fmla="*/ 62 h 99"/>
                <a:gd name="T54" fmla="*/ 10 w 112"/>
                <a:gd name="T55" fmla="*/ 32 h 99"/>
                <a:gd name="T56" fmla="*/ 16 w 112"/>
                <a:gd name="T57" fmla="*/ 22 h 99"/>
                <a:gd name="T58" fmla="*/ 16 w 112"/>
                <a:gd name="T59" fmla="*/ 51 h 99"/>
                <a:gd name="T60" fmla="*/ 38 w 112"/>
                <a:gd name="T61" fmla="*/ 72 h 99"/>
                <a:gd name="T62" fmla="*/ 70 w 112"/>
                <a:gd name="T63" fmla="*/ 72 h 99"/>
                <a:gd name="T64" fmla="*/ 72 w 112"/>
                <a:gd name="T65" fmla="*/ 73 h 99"/>
                <a:gd name="T66" fmla="*/ 40 w 112"/>
                <a:gd name="T67" fmla="*/ 73 h 99"/>
                <a:gd name="T68" fmla="*/ 102 w 112"/>
                <a:gd name="T69" fmla="*/ 51 h 99"/>
                <a:gd name="T70" fmla="*/ 93 w 112"/>
                <a:gd name="T71" fmla="*/ 62 h 99"/>
                <a:gd name="T72" fmla="*/ 89 w 112"/>
                <a:gd name="T73" fmla="*/ 65 h 99"/>
                <a:gd name="T74" fmla="*/ 86 w 112"/>
                <a:gd name="T75" fmla="*/ 74 h 99"/>
                <a:gd name="T76" fmla="*/ 75 w 112"/>
                <a:gd name="T77" fmla="*/ 64 h 99"/>
                <a:gd name="T78" fmla="*/ 72 w 112"/>
                <a:gd name="T79" fmla="*/ 62 h 99"/>
                <a:gd name="T80" fmla="*/ 38 w 112"/>
                <a:gd name="T81" fmla="*/ 62 h 99"/>
                <a:gd name="T82" fmla="*/ 26 w 112"/>
                <a:gd name="T83" fmla="*/ 51 h 99"/>
                <a:gd name="T84" fmla="*/ 26 w 112"/>
                <a:gd name="T85" fmla="*/ 21 h 99"/>
                <a:gd name="T86" fmla="*/ 26 w 112"/>
                <a:gd name="T87" fmla="*/ 20 h 99"/>
                <a:gd name="T88" fmla="*/ 26 w 112"/>
                <a:gd name="T89" fmla="*/ 19 h 99"/>
                <a:gd name="T90" fmla="*/ 27 w 112"/>
                <a:gd name="T91" fmla="*/ 18 h 99"/>
                <a:gd name="T92" fmla="*/ 38 w 112"/>
                <a:gd name="T93" fmla="*/ 10 h 99"/>
                <a:gd name="T94" fmla="*/ 91 w 112"/>
                <a:gd name="T95" fmla="*/ 10 h 99"/>
                <a:gd name="T96" fmla="*/ 102 w 112"/>
                <a:gd name="T97" fmla="*/ 21 h 99"/>
                <a:gd name="T98" fmla="*/ 102 w 112"/>
                <a:gd name="T99" fmla="*/ 5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99">
                  <a:moveTo>
                    <a:pt x="9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9" y="0"/>
                    <a:pt x="22" y="5"/>
                    <a:pt x="19" y="12"/>
                  </a:cubicBezTo>
                  <a:cubicBezTo>
                    <a:pt x="8" y="13"/>
                    <a:pt x="0" y="22"/>
                    <a:pt x="0" y="3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71"/>
                    <a:pt x="6" y="79"/>
                    <a:pt x="15" y="82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98"/>
                    <a:pt x="22" y="99"/>
                    <a:pt x="23" y="99"/>
                  </a:cubicBezTo>
                  <a:cubicBezTo>
                    <a:pt x="24" y="99"/>
                    <a:pt x="24" y="99"/>
                    <a:pt x="24" y="99"/>
                  </a:cubicBezTo>
                  <a:cubicBezTo>
                    <a:pt x="26" y="99"/>
                    <a:pt x="27" y="99"/>
                    <a:pt x="28" y="98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6" y="83"/>
                    <a:pt x="78" y="83"/>
                    <a:pt x="80" y="82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85" y="87"/>
                    <a:pt x="86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90" y="87"/>
                    <a:pt x="92" y="86"/>
                    <a:pt x="92" y="85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6" y="68"/>
                    <a:pt x="112" y="60"/>
                    <a:pt x="112" y="5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2" y="9"/>
                    <a:pt x="102" y="0"/>
                    <a:pt x="91" y="0"/>
                  </a:cubicBezTo>
                  <a:close/>
                  <a:moveTo>
                    <a:pt x="40" y="73"/>
                  </a:moveTo>
                  <a:cubicBezTo>
                    <a:pt x="39" y="73"/>
                    <a:pt x="38" y="74"/>
                    <a:pt x="37" y="7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5"/>
                    <a:pt x="21" y="74"/>
                    <a:pt x="19" y="73"/>
                  </a:cubicBezTo>
                  <a:cubicBezTo>
                    <a:pt x="14" y="72"/>
                    <a:pt x="10" y="68"/>
                    <a:pt x="10" y="6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8"/>
                    <a:pt x="13" y="24"/>
                    <a:pt x="16" y="22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62"/>
                    <a:pt x="26" y="72"/>
                    <a:pt x="38" y="72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2" y="73"/>
                    <a:pt x="72" y="73"/>
                    <a:pt x="72" y="73"/>
                  </a:cubicBezTo>
                  <a:lnTo>
                    <a:pt x="40" y="73"/>
                  </a:lnTo>
                  <a:close/>
                  <a:moveTo>
                    <a:pt x="102" y="51"/>
                  </a:moveTo>
                  <a:cubicBezTo>
                    <a:pt x="102" y="56"/>
                    <a:pt x="98" y="61"/>
                    <a:pt x="93" y="62"/>
                  </a:cubicBezTo>
                  <a:cubicBezTo>
                    <a:pt x="91" y="62"/>
                    <a:pt x="90" y="63"/>
                    <a:pt x="89" y="65"/>
                  </a:cubicBezTo>
                  <a:cubicBezTo>
                    <a:pt x="86" y="74"/>
                    <a:pt x="86" y="74"/>
                    <a:pt x="86" y="7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4" y="63"/>
                    <a:pt x="73" y="62"/>
                    <a:pt x="72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1" y="62"/>
                    <a:pt x="26" y="57"/>
                    <a:pt x="26" y="5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0"/>
                    <a:pt x="26" y="20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8"/>
                    <a:pt x="27" y="18"/>
                  </a:cubicBezTo>
                  <a:cubicBezTo>
                    <a:pt x="28" y="13"/>
                    <a:pt x="32" y="10"/>
                    <a:pt x="38" y="1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7" y="10"/>
                    <a:pt x="102" y="15"/>
                    <a:pt x="102" y="21"/>
                  </a:cubicBezTo>
                  <a:lnTo>
                    <a:pt x="102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5" name="Freeform 1629"/>
            <p:cNvSpPr>
              <a:spLocks noEditPoints="1"/>
            </p:cNvSpPr>
            <p:nvPr/>
          </p:nvSpPr>
          <p:spPr bwMode="auto">
            <a:xfrm>
              <a:off x="6435726" y="1366838"/>
              <a:ext cx="428625" cy="273050"/>
            </a:xfrm>
            <a:custGeom>
              <a:avLst/>
              <a:gdLst>
                <a:gd name="T0" fmla="*/ 114 w 114"/>
                <a:gd name="T1" fmla="*/ 4 h 73"/>
                <a:gd name="T2" fmla="*/ 114 w 114"/>
                <a:gd name="T3" fmla="*/ 3 h 73"/>
                <a:gd name="T4" fmla="*/ 113 w 114"/>
                <a:gd name="T5" fmla="*/ 2 h 73"/>
                <a:gd name="T6" fmla="*/ 113 w 114"/>
                <a:gd name="T7" fmla="*/ 2 h 73"/>
                <a:gd name="T8" fmla="*/ 112 w 114"/>
                <a:gd name="T9" fmla="*/ 1 h 73"/>
                <a:gd name="T10" fmla="*/ 111 w 114"/>
                <a:gd name="T11" fmla="*/ 1 h 73"/>
                <a:gd name="T12" fmla="*/ 110 w 114"/>
                <a:gd name="T13" fmla="*/ 0 h 73"/>
                <a:gd name="T14" fmla="*/ 109 w 114"/>
                <a:gd name="T15" fmla="*/ 0 h 73"/>
                <a:gd name="T16" fmla="*/ 5 w 114"/>
                <a:gd name="T17" fmla="*/ 0 h 73"/>
                <a:gd name="T18" fmla="*/ 4 w 114"/>
                <a:gd name="T19" fmla="*/ 0 h 73"/>
                <a:gd name="T20" fmla="*/ 3 w 114"/>
                <a:gd name="T21" fmla="*/ 0 h 73"/>
                <a:gd name="T22" fmla="*/ 2 w 114"/>
                <a:gd name="T23" fmla="*/ 1 h 73"/>
                <a:gd name="T24" fmla="*/ 2 w 114"/>
                <a:gd name="T25" fmla="*/ 1 h 73"/>
                <a:gd name="T26" fmla="*/ 1 w 114"/>
                <a:gd name="T27" fmla="*/ 2 h 73"/>
                <a:gd name="T28" fmla="*/ 1 w 114"/>
                <a:gd name="T29" fmla="*/ 2 h 73"/>
                <a:gd name="T30" fmla="*/ 0 w 114"/>
                <a:gd name="T31" fmla="*/ 3 h 73"/>
                <a:gd name="T32" fmla="*/ 0 w 114"/>
                <a:gd name="T33" fmla="*/ 4 h 73"/>
                <a:gd name="T34" fmla="*/ 0 w 114"/>
                <a:gd name="T35" fmla="*/ 5 h 73"/>
                <a:gd name="T36" fmla="*/ 0 w 114"/>
                <a:gd name="T37" fmla="*/ 69 h 73"/>
                <a:gd name="T38" fmla="*/ 0 w 114"/>
                <a:gd name="T39" fmla="*/ 70 h 73"/>
                <a:gd name="T40" fmla="*/ 0 w 114"/>
                <a:gd name="T41" fmla="*/ 71 h 73"/>
                <a:gd name="T42" fmla="*/ 1 w 114"/>
                <a:gd name="T43" fmla="*/ 71 h 73"/>
                <a:gd name="T44" fmla="*/ 1 w 114"/>
                <a:gd name="T45" fmla="*/ 72 h 73"/>
                <a:gd name="T46" fmla="*/ 2 w 114"/>
                <a:gd name="T47" fmla="*/ 72 h 73"/>
                <a:gd name="T48" fmla="*/ 3 w 114"/>
                <a:gd name="T49" fmla="*/ 73 h 73"/>
                <a:gd name="T50" fmla="*/ 4 w 114"/>
                <a:gd name="T51" fmla="*/ 73 h 73"/>
                <a:gd name="T52" fmla="*/ 5 w 114"/>
                <a:gd name="T53" fmla="*/ 73 h 73"/>
                <a:gd name="T54" fmla="*/ 110 w 114"/>
                <a:gd name="T55" fmla="*/ 73 h 73"/>
                <a:gd name="T56" fmla="*/ 111 w 114"/>
                <a:gd name="T57" fmla="*/ 73 h 73"/>
                <a:gd name="T58" fmla="*/ 112 w 114"/>
                <a:gd name="T59" fmla="*/ 73 h 73"/>
                <a:gd name="T60" fmla="*/ 113 w 114"/>
                <a:gd name="T61" fmla="*/ 72 h 73"/>
                <a:gd name="T62" fmla="*/ 113 w 114"/>
                <a:gd name="T63" fmla="*/ 72 h 73"/>
                <a:gd name="T64" fmla="*/ 114 w 114"/>
                <a:gd name="T65" fmla="*/ 71 h 73"/>
                <a:gd name="T66" fmla="*/ 114 w 114"/>
                <a:gd name="T67" fmla="*/ 70 h 73"/>
                <a:gd name="T68" fmla="*/ 114 w 114"/>
                <a:gd name="T69" fmla="*/ 69 h 73"/>
                <a:gd name="T70" fmla="*/ 114 w 114"/>
                <a:gd name="T71" fmla="*/ 69 h 73"/>
                <a:gd name="T72" fmla="*/ 114 w 114"/>
                <a:gd name="T73" fmla="*/ 5 h 73"/>
                <a:gd name="T74" fmla="*/ 92 w 114"/>
                <a:gd name="T75" fmla="*/ 10 h 73"/>
                <a:gd name="T76" fmla="*/ 70 w 114"/>
                <a:gd name="T77" fmla="*/ 23 h 73"/>
                <a:gd name="T78" fmla="*/ 44 w 114"/>
                <a:gd name="T79" fmla="*/ 23 h 73"/>
                <a:gd name="T80" fmla="*/ 22 w 114"/>
                <a:gd name="T81" fmla="*/ 10 h 73"/>
                <a:gd name="T82" fmla="*/ 10 w 114"/>
                <a:gd name="T83" fmla="*/ 14 h 73"/>
                <a:gd name="T84" fmla="*/ 10 w 114"/>
                <a:gd name="T85" fmla="*/ 56 h 73"/>
                <a:gd name="T86" fmla="*/ 16 w 114"/>
                <a:gd name="T87" fmla="*/ 64 h 73"/>
                <a:gd name="T88" fmla="*/ 55 w 114"/>
                <a:gd name="T89" fmla="*/ 41 h 73"/>
                <a:gd name="T90" fmla="*/ 60 w 114"/>
                <a:gd name="T91" fmla="*/ 41 h 73"/>
                <a:gd name="T92" fmla="*/ 98 w 114"/>
                <a:gd name="T93" fmla="*/ 64 h 73"/>
                <a:gd name="T94" fmla="*/ 105 w 114"/>
                <a:gd name="T95" fmla="*/ 56 h 73"/>
                <a:gd name="T96" fmla="*/ 105 w 114"/>
                <a:gd name="T97" fmla="*/ 1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4" h="73">
                  <a:moveTo>
                    <a:pt x="114" y="4"/>
                  </a:moveTo>
                  <a:cubicBezTo>
                    <a:pt x="114" y="4"/>
                    <a:pt x="114" y="4"/>
                    <a:pt x="114" y="4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09" y="73"/>
                    <a:pt x="109" y="73"/>
                    <a:pt x="109" y="73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14" y="71"/>
                    <a:pt x="114" y="71"/>
                    <a:pt x="114" y="71"/>
                  </a:cubicBezTo>
                  <a:cubicBezTo>
                    <a:pt x="114" y="71"/>
                    <a:pt x="114" y="71"/>
                    <a:pt x="114" y="71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lnTo>
                    <a:pt x="114" y="4"/>
                  </a:lnTo>
                  <a:close/>
                  <a:moveTo>
                    <a:pt x="92" y="10"/>
                  </a:move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22" y="10"/>
                    <a:pt x="22" y="10"/>
                    <a:pt x="22" y="10"/>
                  </a:cubicBezTo>
                  <a:lnTo>
                    <a:pt x="92" y="10"/>
                  </a:lnTo>
                  <a:close/>
                  <a:moveTo>
                    <a:pt x="10" y="14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10" y="56"/>
                    <a:pt x="10" y="56"/>
                    <a:pt x="10" y="56"/>
                  </a:cubicBezTo>
                  <a:lnTo>
                    <a:pt x="10" y="14"/>
                  </a:lnTo>
                  <a:close/>
                  <a:moveTo>
                    <a:pt x="16" y="6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6" y="42"/>
                    <a:pt x="57" y="42"/>
                  </a:cubicBezTo>
                  <a:cubicBezTo>
                    <a:pt x="58" y="42"/>
                    <a:pt x="59" y="41"/>
                    <a:pt x="60" y="41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98" y="64"/>
                    <a:pt x="98" y="64"/>
                    <a:pt x="98" y="64"/>
                  </a:cubicBezTo>
                  <a:lnTo>
                    <a:pt x="16" y="64"/>
                  </a:lnTo>
                  <a:close/>
                  <a:moveTo>
                    <a:pt x="105" y="56"/>
                  </a:moveTo>
                  <a:cubicBezTo>
                    <a:pt x="80" y="29"/>
                    <a:pt x="80" y="29"/>
                    <a:pt x="80" y="29"/>
                  </a:cubicBezTo>
                  <a:cubicBezTo>
                    <a:pt x="105" y="14"/>
                    <a:pt x="105" y="14"/>
                    <a:pt x="105" y="14"/>
                  </a:cubicBezTo>
                  <a:lnTo>
                    <a:pt x="105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8" name="Freeform 1264"/>
            <p:cNvSpPr/>
            <p:nvPr/>
          </p:nvSpPr>
          <p:spPr bwMode="auto">
            <a:xfrm>
              <a:off x="6278563" y="3850745"/>
              <a:ext cx="752475" cy="382588"/>
            </a:xfrm>
            <a:custGeom>
              <a:avLst/>
              <a:gdLst>
                <a:gd name="T0" fmla="*/ 0 w 474"/>
                <a:gd name="T1" fmla="*/ 0 h 241"/>
                <a:gd name="T2" fmla="*/ 0 w 474"/>
                <a:gd name="T3" fmla="*/ 0 h 241"/>
                <a:gd name="T4" fmla="*/ 474 w 474"/>
                <a:gd name="T5" fmla="*/ 241 h 241"/>
                <a:gd name="T6" fmla="*/ 474 w 474"/>
                <a:gd name="T7" fmla="*/ 78 h 241"/>
                <a:gd name="T8" fmla="*/ 0 w 474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41">
                  <a:moveTo>
                    <a:pt x="0" y="0"/>
                  </a:moveTo>
                  <a:lnTo>
                    <a:pt x="0" y="0"/>
                  </a:lnTo>
                  <a:lnTo>
                    <a:pt x="474" y="241"/>
                  </a:lnTo>
                  <a:lnTo>
                    <a:pt x="47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9" name="Freeform 1264"/>
            <p:cNvSpPr/>
            <p:nvPr/>
          </p:nvSpPr>
          <p:spPr bwMode="auto">
            <a:xfrm>
              <a:off x="4603751" y="3842278"/>
              <a:ext cx="752475" cy="382588"/>
            </a:xfrm>
            <a:custGeom>
              <a:avLst/>
              <a:gdLst>
                <a:gd name="T0" fmla="*/ 0 w 474"/>
                <a:gd name="T1" fmla="*/ 0 h 241"/>
                <a:gd name="T2" fmla="*/ 0 w 474"/>
                <a:gd name="T3" fmla="*/ 0 h 241"/>
                <a:gd name="T4" fmla="*/ 474 w 474"/>
                <a:gd name="T5" fmla="*/ 241 h 241"/>
                <a:gd name="T6" fmla="*/ 474 w 474"/>
                <a:gd name="T7" fmla="*/ 78 h 241"/>
                <a:gd name="T8" fmla="*/ 0 w 474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41">
                  <a:moveTo>
                    <a:pt x="0" y="0"/>
                  </a:moveTo>
                  <a:lnTo>
                    <a:pt x="0" y="0"/>
                  </a:lnTo>
                  <a:lnTo>
                    <a:pt x="474" y="241"/>
                  </a:lnTo>
                  <a:lnTo>
                    <a:pt x="47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0" name="Freeform 1264"/>
            <p:cNvSpPr/>
            <p:nvPr/>
          </p:nvSpPr>
          <p:spPr bwMode="auto">
            <a:xfrm>
              <a:off x="2960689" y="3834607"/>
              <a:ext cx="752475" cy="382588"/>
            </a:xfrm>
            <a:custGeom>
              <a:avLst/>
              <a:gdLst>
                <a:gd name="T0" fmla="*/ 0 w 474"/>
                <a:gd name="T1" fmla="*/ 0 h 241"/>
                <a:gd name="T2" fmla="*/ 0 w 474"/>
                <a:gd name="T3" fmla="*/ 0 h 241"/>
                <a:gd name="T4" fmla="*/ 474 w 474"/>
                <a:gd name="T5" fmla="*/ 241 h 241"/>
                <a:gd name="T6" fmla="*/ 474 w 474"/>
                <a:gd name="T7" fmla="*/ 78 h 241"/>
                <a:gd name="T8" fmla="*/ 0 w 474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41">
                  <a:moveTo>
                    <a:pt x="0" y="0"/>
                  </a:moveTo>
                  <a:lnTo>
                    <a:pt x="0" y="0"/>
                  </a:lnTo>
                  <a:lnTo>
                    <a:pt x="474" y="241"/>
                  </a:lnTo>
                  <a:lnTo>
                    <a:pt x="47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811" name="组合 1810"/>
            <p:cNvGrpSpPr/>
            <p:nvPr/>
          </p:nvGrpSpPr>
          <p:grpSpPr>
            <a:xfrm>
              <a:off x="3032533" y="2393758"/>
              <a:ext cx="1361261" cy="865845"/>
              <a:chOff x="713997" y="3155176"/>
              <a:chExt cx="1834471" cy="778232"/>
            </a:xfrm>
          </p:grpSpPr>
          <p:sp>
            <p:nvSpPr>
              <p:cNvPr id="1812" name="矩形 1811"/>
              <p:cNvSpPr/>
              <p:nvPr/>
            </p:nvSpPr>
            <p:spPr>
              <a:xfrm>
                <a:off x="717172" y="3348633"/>
                <a:ext cx="1831296" cy="584775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r>
                  <a:rPr lang="zh-CN" altLang="en-US" sz="800" dirty="0"/>
                  <a:t>您的内容打在这里，或者通过复制您的文本后，在此框中选择粘贴，并选择只保留文字。</a:t>
                </a:r>
              </a:p>
            </p:txBody>
          </p:sp>
          <p:sp>
            <p:nvSpPr>
              <p:cNvPr id="1813" name="矩形 1812"/>
              <p:cNvSpPr/>
              <p:nvPr/>
            </p:nvSpPr>
            <p:spPr>
              <a:xfrm>
                <a:off x="713997" y="3155176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lnSpcReduction="10000"/>
              </a:bodyPr>
              <a:lstStyle/>
              <a:p>
                <a:r>
                  <a:rPr lang="zh-CN" altLang="en-US" sz="1200" b="1" dirty="0">
                    <a:solidFill>
                      <a:srgbClr val="006E54"/>
                    </a:solidFill>
                  </a:rPr>
                  <a:t>点击修改标题</a:t>
                </a:r>
              </a:p>
            </p:txBody>
          </p:sp>
        </p:grpSp>
        <p:grpSp>
          <p:nvGrpSpPr>
            <p:cNvPr id="1814" name="组合 1813"/>
            <p:cNvGrpSpPr/>
            <p:nvPr/>
          </p:nvGrpSpPr>
          <p:grpSpPr>
            <a:xfrm>
              <a:off x="4727722" y="2393758"/>
              <a:ext cx="1361261" cy="865845"/>
              <a:chOff x="713997" y="3155176"/>
              <a:chExt cx="1834471" cy="778232"/>
            </a:xfrm>
          </p:grpSpPr>
          <p:sp>
            <p:nvSpPr>
              <p:cNvPr id="1815" name="矩形 1814"/>
              <p:cNvSpPr/>
              <p:nvPr/>
            </p:nvSpPr>
            <p:spPr>
              <a:xfrm>
                <a:off x="717172" y="3348633"/>
                <a:ext cx="1831296" cy="584775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r>
                  <a:rPr lang="zh-CN" altLang="en-US" sz="800" dirty="0"/>
                  <a:t>您的内容打在这里，或者通过复制您的文本后，在此框中选择粘贴，并选择只保留文字。</a:t>
                </a:r>
              </a:p>
            </p:txBody>
          </p:sp>
          <p:sp>
            <p:nvSpPr>
              <p:cNvPr id="1816" name="矩形 1815"/>
              <p:cNvSpPr/>
              <p:nvPr/>
            </p:nvSpPr>
            <p:spPr>
              <a:xfrm>
                <a:off x="713997" y="3155176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lnSpcReduction="10000"/>
              </a:bodyPr>
              <a:lstStyle/>
              <a:p>
                <a:r>
                  <a:rPr lang="zh-CN" altLang="en-US" sz="1200" b="1" dirty="0">
                    <a:solidFill>
                      <a:srgbClr val="006E54"/>
                    </a:solidFill>
                  </a:rPr>
                  <a:t>点击修改标题</a:t>
                </a:r>
              </a:p>
            </p:txBody>
          </p:sp>
        </p:grpSp>
        <p:grpSp>
          <p:nvGrpSpPr>
            <p:cNvPr id="1817" name="组合 1816"/>
            <p:cNvGrpSpPr/>
            <p:nvPr/>
          </p:nvGrpSpPr>
          <p:grpSpPr>
            <a:xfrm>
              <a:off x="6422911" y="2393758"/>
              <a:ext cx="1361261" cy="865845"/>
              <a:chOff x="713997" y="3155176"/>
              <a:chExt cx="1834471" cy="778232"/>
            </a:xfrm>
          </p:grpSpPr>
          <p:sp>
            <p:nvSpPr>
              <p:cNvPr id="1818" name="矩形 1817"/>
              <p:cNvSpPr/>
              <p:nvPr/>
            </p:nvSpPr>
            <p:spPr>
              <a:xfrm>
                <a:off x="717172" y="3348633"/>
                <a:ext cx="1831296" cy="584775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r>
                  <a:rPr lang="zh-CN" altLang="en-US" sz="800" dirty="0"/>
                  <a:t>您的内容打在这里，或者通过复制您的文本后，在此框中选择粘贴，并选择只保留文字。</a:t>
                </a:r>
              </a:p>
            </p:txBody>
          </p:sp>
          <p:sp>
            <p:nvSpPr>
              <p:cNvPr id="1819" name="矩形 1818"/>
              <p:cNvSpPr/>
              <p:nvPr/>
            </p:nvSpPr>
            <p:spPr>
              <a:xfrm>
                <a:off x="713997" y="3155176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lnSpcReduction="10000"/>
              </a:bodyPr>
              <a:lstStyle/>
              <a:p>
                <a:r>
                  <a:rPr lang="zh-CN" altLang="en-US" sz="1200" b="1" dirty="0">
                    <a:solidFill>
                      <a:srgbClr val="006E54"/>
                    </a:solidFill>
                  </a:rPr>
                  <a:t>点击修改标题</a:t>
                </a:r>
              </a:p>
            </p:txBody>
          </p:sp>
        </p:grpSp>
        <p:grpSp>
          <p:nvGrpSpPr>
            <p:cNvPr id="1820" name="组合 1819"/>
            <p:cNvGrpSpPr/>
            <p:nvPr/>
          </p:nvGrpSpPr>
          <p:grpSpPr>
            <a:xfrm>
              <a:off x="8118100" y="2393758"/>
              <a:ext cx="1361261" cy="865845"/>
              <a:chOff x="713997" y="3155176"/>
              <a:chExt cx="1834471" cy="778232"/>
            </a:xfrm>
          </p:grpSpPr>
          <p:sp>
            <p:nvSpPr>
              <p:cNvPr id="1821" name="矩形 1820"/>
              <p:cNvSpPr/>
              <p:nvPr/>
            </p:nvSpPr>
            <p:spPr>
              <a:xfrm>
                <a:off x="717172" y="3348633"/>
                <a:ext cx="1831296" cy="584775"/>
              </a:xfrm>
              <a:prstGeom prst="rect">
                <a:avLst/>
              </a:prstGeom>
            </p:spPr>
            <p:txBody>
              <a:bodyPr wrap="square">
                <a:normAutofit fontScale="92500"/>
              </a:bodyPr>
              <a:lstStyle/>
              <a:p>
                <a:r>
                  <a:rPr lang="zh-CN" altLang="en-US" sz="800" dirty="0"/>
                  <a:t>您的内容打在这里，或者通过复制您的文本后，在此框中选择粘贴，并选择只保留文字。</a:t>
                </a:r>
              </a:p>
            </p:txBody>
          </p:sp>
          <p:sp>
            <p:nvSpPr>
              <p:cNvPr id="1822" name="矩形 1821"/>
              <p:cNvSpPr/>
              <p:nvPr/>
            </p:nvSpPr>
            <p:spPr>
              <a:xfrm>
                <a:off x="713997" y="3155176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lnSpcReduction="10000"/>
              </a:bodyPr>
              <a:lstStyle/>
              <a:p>
                <a:r>
                  <a:rPr lang="zh-CN" altLang="en-US" sz="1200" b="1" dirty="0">
                    <a:solidFill>
                      <a:srgbClr val="006E54"/>
                    </a:solidFill>
                  </a:rPr>
                  <a:t>点击修改标题</a:t>
                </a:r>
              </a:p>
            </p:txBody>
          </p:sp>
        </p:grpSp>
      </p:grpSp>
      <p:sp>
        <p:nvSpPr>
          <p:cNvPr id="97" name="íṣlíḓe"/>
          <p:cNvSpPr txBox="1"/>
          <p:nvPr/>
        </p:nvSpPr>
        <p:spPr>
          <a:xfrm>
            <a:off x="2783523" y="5037066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98" name="ïšḻîḋe"/>
          <p:cNvSpPr txBox="1"/>
          <p:nvPr/>
        </p:nvSpPr>
        <p:spPr>
          <a:xfrm>
            <a:off x="2783523" y="5329330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99" name="íṣlíḓe"/>
          <p:cNvSpPr txBox="1"/>
          <p:nvPr/>
        </p:nvSpPr>
        <p:spPr>
          <a:xfrm>
            <a:off x="4677724" y="5037066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100" name="ïšḻîḋe"/>
          <p:cNvSpPr txBox="1"/>
          <p:nvPr/>
        </p:nvSpPr>
        <p:spPr>
          <a:xfrm>
            <a:off x="4677724" y="5329330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101" name="íṣlíḓe"/>
          <p:cNvSpPr txBox="1"/>
          <p:nvPr/>
        </p:nvSpPr>
        <p:spPr>
          <a:xfrm>
            <a:off x="6571925" y="5037066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102" name="ïšḻîḋe"/>
          <p:cNvSpPr txBox="1"/>
          <p:nvPr/>
        </p:nvSpPr>
        <p:spPr>
          <a:xfrm>
            <a:off x="6571925" y="5329330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103" name="íṣlíḓe"/>
          <p:cNvSpPr txBox="1"/>
          <p:nvPr/>
        </p:nvSpPr>
        <p:spPr>
          <a:xfrm>
            <a:off x="8466126" y="5037066"/>
            <a:ext cx="2172327" cy="292263"/>
          </a:xfrm>
          <a:prstGeom prst="rect">
            <a:avLst/>
          </a:prstGeom>
          <a:noFill/>
        </p:spPr>
        <p:txBody>
          <a:bodyPr wrap="none">
            <a:normAutofit fontScale="92500" lnSpcReduction="20000"/>
          </a:bodyPr>
          <a:lstStyle/>
          <a:p>
            <a:r>
              <a:rPr lang="de-DE" sz="1600" b="1" dirty="0">
                <a:solidFill>
                  <a:srgbClr val="000000"/>
                </a:solidFill>
              </a:rPr>
              <a:t>PPT</a:t>
            </a:r>
            <a:r>
              <a:rPr lang="zh-CN" altLang="en-US" sz="1600" b="1" dirty="0">
                <a:solidFill>
                  <a:srgbClr val="000000"/>
                </a:solidFill>
              </a:rPr>
              <a:t>标题文档</a:t>
            </a:r>
            <a:endParaRPr lang="de-DE" sz="1600" b="1" dirty="0">
              <a:solidFill>
                <a:srgbClr val="000000"/>
              </a:solidFill>
            </a:endParaRPr>
          </a:p>
        </p:txBody>
      </p:sp>
      <p:sp>
        <p:nvSpPr>
          <p:cNvPr id="104" name="ïšḻîḋe"/>
          <p:cNvSpPr txBox="1"/>
          <p:nvPr/>
        </p:nvSpPr>
        <p:spPr>
          <a:xfrm>
            <a:off x="8466126" y="5329330"/>
            <a:ext cx="1826501" cy="551341"/>
          </a:xfrm>
          <a:prstGeom prst="rect">
            <a:avLst/>
          </a:prstGeom>
          <a:noFill/>
        </p:spPr>
        <p:txBody>
          <a:bodyPr wrap="square" lIns="90000" tIns="46800" rIns="90000" bIns="46800" anchor="ctr" anchorCtr="0"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dirty="0"/>
          </a:p>
        </p:txBody>
      </p:sp>
      <p:sp>
        <p:nvSpPr>
          <p:cNvPr id="91" name="矩形 90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2" name="组合 91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93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10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662643" y="0"/>
            <a:ext cx="8529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0"/>
          <p:cNvSpPr/>
          <p:nvPr/>
        </p:nvSpPr>
        <p:spPr bwMode="auto">
          <a:xfrm>
            <a:off x="9153587" y="2211820"/>
            <a:ext cx="3029330" cy="3742379"/>
          </a:xfrm>
          <a:custGeom>
            <a:avLst/>
            <a:gdLst>
              <a:gd name="T0" fmla="*/ 472 w 667"/>
              <a:gd name="T1" fmla="*/ 508 h 824"/>
              <a:gd name="T2" fmla="*/ 629 w 667"/>
              <a:gd name="T3" fmla="*/ 351 h 824"/>
              <a:gd name="T4" fmla="*/ 667 w 667"/>
              <a:gd name="T5" fmla="*/ 313 h 824"/>
              <a:gd name="T6" fmla="*/ 667 w 667"/>
              <a:gd name="T7" fmla="*/ 0 h 824"/>
              <a:gd name="T8" fmla="*/ 0 w 667"/>
              <a:gd name="T9" fmla="*/ 665 h 824"/>
              <a:gd name="T10" fmla="*/ 3 w 667"/>
              <a:gd name="T11" fmla="*/ 667 h 824"/>
              <a:gd name="T12" fmla="*/ 3 w 667"/>
              <a:gd name="T13" fmla="*/ 667 h 824"/>
              <a:gd name="T14" fmla="*/ 157 w 667"/>
              <a:gd name="T15" fmla="*/ 824 h 824"/>
              <a:gd name="T16" fmla="*/ 159 w 667"/>
              <a:gd name="T17" fmla="*/ 824 h 824"/>
              <a:gd name="T18" fmla="*/ 316 w 667"/>
              <a:gd name="T19" fmla="*/ 665 h 824"/>
              <a:gd name="T20" fmla="*/ 472 w 667"/>
              <a:gd name="T21" fmla="*/ 508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7" h="824">
                <a:moveTo>
                  <a:pt x="472" y="508"/>
                </a:moveTo>
                <a:lnTo>
                  <a:pt x="629" y="351"/>
                </a:lnTo>
                <a:lnTo>
                  <a:pt x="667" y="313"/>
                </a:lnTo>
                <a:lnTo>
                  <a:pt x="667" y="0"/>
                </a:lnTo>
                <a:lnTo>
                  <a:pt x="0" y="665"/>
                </a:lnTo>
                <a:lnTo>
                  <a:pt x="3" y="667"/>
                </a:lnTo>
                <a:lnTo>
                  <a:pt x="3" y="667"/>
                </a:lnTo>
                <a:lnTo>
                  <a:pt x="157" y="824"/>
                </a:lnTo>
                <a:lnTo>
                  <a:pt x="159" y="824"/>
                </a:lnTo>
                <a:lnTo>
                  <a:pt x="316" y="665"/>
                </a:lnTo>
                <a:lnTo>
                  <a:pt x="472" y="50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2"/>
          <p:cNvSpPr/>
          <p:nvPr/>
        </p:nvSpPr>
        <p:spPr bwMode="auto">
          <a:xfrm>
            <a:off x="8445078" y="785719"/>
            <a:ext cx="3737839" cy="4446347"/>
          </a:xfrm>
          <a:custGeom>
            <a:avLst/>
            <a:gdLst>
              <a:gd name="T0" fmla="*/ 156 w 823"/>
              <a:gd name="T1" fmla="*/ 979 h 979"/>
              <a:gd name="T2" fmla="*/ 823 w 823"/>
              <a:gd name="T3" fmla="*/ 314 h 979"/>
              <a:gd name="T4" fmla="*/ 823 w 823"/>
              <a:gd name="T5" fmla="*/ 0 h 979"/>
              <a:gd name="T6" fmla="*/ 0 w 823"/>
              <a:gd name="T7" fmla="*/ 822 h 979"/>
              <a:gd name="T8" fmla="*/ 2 w 823"/>
              <a:gd name="T9" fmla="*/ 824 h 979"/>
              <a:gd name="T10" fmla="*/ 2 w 823"/>
              <a:gd name="T11" fmla="*/ 824 h 979"/>
              <a:gd name="T12" fmla="*/ 156 w 823"/>
              <a:gd name="T1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3" h="979">
                <a:moveTo>
                  <a:pt x="156" y="979"/>
                </a:moveTo>
                <a:lnTo>
                  <a:pt x="823" y="314"/>
                </a:lnTo>
                <a:lnTo>
                  <a:pt x="823" y="0"/>
                </a:lnTo>
                <a:lnTo>
                  <a:pt x="0" y="822"/>
                </a:lnTo>
                <a:lnTo>
                  <a:pt x="2" y="824"/>
                </a:lnTo>
                <a:lnTo>
                  <a:pt x="2" y="824"/>
                </a:lnTo>
                <a:lnTo>
                  <a:pt x="156" y="9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4"/>
          <p:cNvSpPr/>
          <p:nvPr/>
        </p:nvSpPr>
        <p:spPr bwMode="auto">
          <a:xfrm>
            <a:off x="7732026" y="0"/>
            <a:ext cx="4450887" cy="4519015"/>
          </a:xfrm>
          <a:custGeom>
            <a:avLst/>
            <a:gdLst>
              <a:gd name="T0" fmla="*/ 980 w 980"/>
              <a:gd name="T1" fmla="*/ 173 h 995"/>
              <a:gd name="T2" fmla="*/ 980 w 980"/>
              <a:gd name="T3" fmla="*/ 0 h 995"/>
              <a:gd name="T4" fmla="*/ 840 w 980"/>
              <a:gd name="T5" fmla="*/ 0 h 995"/>
              <a:gd name="T6" fmla="*/ 0 w 980"/>
              <a:gd name="T7" fmla="*/ 838 h 995"/>
              <a:gd name="T8" fmla="*/ 157 w 980"/>
              <a:gd name="T9" fmla="*/ 995 h 995"/>
              <a:gd name="T10" fmla="*/ 980 w 980"/>
              <a:gd name="T11" fmla="*/ 173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995">
                <a:moveTo>
                  <a:pt x="980" y="173"/>
                </a:moveTo>
                <a:lnTo>
                  <a:pt x="980" y="0"/>
                </a:lnTo>
                <a:lnTo>
                  <a:pt x="840" y="0"/>
                </a:lnTo>
                <a:lnTo>
                  <a:pt x="0" y="838"/>
                </a:lnTo>
                <a:lnTo>
                  <a:pt x="157" y="995"/>
                </a:lnTo>
                <a:lnTo>
                  <a:pt x="980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6"/>
          <p:cNvSpPr/>
          <p:nvPr/>
        </p:nvSpPr>
        <p:spPr bwMode="auto">
          <a:xfrm>
            <a:off x="7023518" y="0"/>
            <a:ext cx="4523555" cy="3805963"/>
          </a:xfrm>
          <a:custGeom>
            <a:avLst/>
            <a:gdLst>
              <a:gd name="T0" fmla="*/ 996 w 996"/>
              <a:gd name="T1" fmla="*/ 0 h 838"/>
              <a:gd name="T2" fmla="*/ 683 w 996"/>
              <a:gd name="T3" fmla="*/ 0 h 838"/>
              <a:gd name="T4" fmla="*/ 626 w 996"/>
              <a:gd name="T5" fmla="*/ 55 h 838"/>
              <a:gd name="T6" fmla="*/ 469 w 996"/>
              <a:gd name="T7" fmla="*/ 211 h 838"/>
              <a:gd name="T8" fmla="*/ 313 w 996"/>
              <a:gd name="T9" fmla="*/ 368 h 838"/>
              <a:gd name="T10" fmla="*/ 156 w 996"/>
              <a:gd name="T11" fmla="*/ 525 h 838"/>
              <a:gd name="T12" fmla="*/ 0 w 996"/>
              <a:gd name="T13" fmla="*/ 681 h 838"/>
              <a:gd name="T14" fmla="*/ 0 w 996"/>
              <a:gd name="T15" fmla="*/ 681 h 838"/>
              <a:gd name="T16" fmla="*/ 156 w 996"/>
              <a:gd name="T17" fmla="*/ 838 h 838"/>
              <a:gd name="T18" fmla="*/ 996 w 996"/>
              <a:gd name="T19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6" h="838">
                <a:moveTo>
                  <a:pt x="996" y="0"/>
                </a:moveTo>
                <a:lnTo>
                  <a:pt x="683" y="0"/>
                </a:lnTo>
                <a:lnTo>
                  <a:pt x="626" y="55"/>
                </a:lnTo>
                <a:lnTo>
                  <a:pt x="469" y="211"/>
                </a:lnTo>
                <a:lnTo>
                  <a:pt x="313" y="368"/>
                </a:lnTo>
                <a:lnTo>
                  <a:pt x="156" y="525"/>
                </a:lnTo>
                <a:lnTo>
                  <a:pt x="0" y="681"/>
                </a:lnTo>
                <a:lnTo>
                  <a:pt x="0" y="681"/>
                </a:lnTo>
                <a:lnTo>
                  <a:pt x="156" y="838"/>
                </a:lnTo>
                <a:lnTo>
                  <a:pt x="99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7"/>
          <p:cNvSpPr/>
          <p:nvPr/>
        </p:nvSpPr>
        <p:spPr bwMode="auto">
          <a:xfrm>
            <a:off x="3267318" y="159652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6 h 313"/>
              <a:gd name="T4" fmla="*/ 157 w 313"/>
              <a:gd name="T5" fmla="*/ 313 h 313"/>
              <a:gd name="T6" fmla="*/ 313 w 313"/>
              <a:gd name="T7" fmla="*/ 156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6"/>
                </a:lnTo>
                <a:lnTo>
                  <a:pt x="157" y="313"/>
                </a:lnTo>
                <a:lnTo>
                  <a:pt x="313" y="156"/>
                </a:lnTo>
                <a:lnTo>
                  <a:pt x="157" y="0"/>
                </a:lnTo>
                <a:close/>
              </a:path>
            </a:pathLst>
          </a:custGeom>
          <a:solidFill>
            <a:srgbClr val="E5E5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8"/>
          <p:cNvSpPr/>
          <p:nvPr/>
        </p:nvSpPr>
        <p:spPr bwMode="auto">
          <a:xfrm>
            <a:off x="3267318" y="159652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6 h 313"/>
              <a:gd name="T4" fmla="*/ 157 w 313"/>
              <a:gd name="T5" fmla="*/ 313 h 313"/>
              <a:gd name="T6" fmla="*/ 313 w 313"/>
              <a:gd name="T7" fmla="*/ 156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6"/>
                </a:lnTo>
                <a:lnTo>
                  <a:pt x="157" y="313"/>
                </a:lnTo>
                <a:lnTo>
                  <a:pt x="313" y="156"/>
                </a:lnTo>
                <a:lnTo>
                  <a:pt x="15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9"/>
          <p:cNvSpPr/>
          <p:nvPr/>
        </p:nvSpPr>
        <p:spPr bwMode="auto">
          <a:xfrm>
            <a:off x="424200" y="168736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7 h 313"/>
              <a:gd name="T4" fmla="*/ 157 w 313"/>
              <a:gd name="T5" fmla="*/ 313 h 313"/>
              <a:gd name="T6" fmla="*/ 313 w 313"/>
              <a:gd name="T7" fmla="*/ 157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7"/>
                </a:lnTo>
                <a:lnTo>
                  <a:pt x="157" y="313"/>
                </a:lnTo>
                <a:lnTo>
                  <a:pt x="313" y="157"/>
                </a:lnTo>
                <a:lnTo>
                  <a:pt x="157" y="0"/>
                </a:lnTo>
                <a:close/>
              </a:path>
            </a:pathLst>
          </a:custGeom>
          <a:solidFill>
            <a:srgbClr val="C8C7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0"/>
          <p:cNvSpPr/>
          <p:nvPr/>
        </p:nvSpPr>
        <p:spPr bwMode="auto">
          <a:xfrm>
            <a:off x="424200" y="168736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7 h 313"/>
              <a:gd name="T4" fmla="*/ 157 w 313"/>
              <a:gd name="T5" fmla="*/ 313 h 313"/>
              <a:gd name="T6" fmla="*/ 313 w 313"/>
              <a:gd name="T7" fmla="*/ 157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7"/>
                </a:lnTo>
                <a:lnTo>
                  <a:pt x="157" y="313"/>
                </a:lnTo>
                <a:lnTo>
                  <a:pt x="313" y="157"/>
                </a:lnTo>
                <a:lnTo>
                  <a:pt x="15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1"/>
          <p:cNvSpPr/>
          <p:nvPr/>
        </p:nvSpPr>
        <p:spPr bwMode="auto">
          <a:xfrm>
            <a:off x="1836677" y="146026"/>
            <a:ext cx="1430644" cy="1426101"/>
          </a:xfrm>
          <a:custGeom>
            <a:avLst/>
            <a:gdLst>
              <a:gd name="T0" fmla="*/ 156 w 315"/>
              <a:gd name="T1" fmla="*/ 0 h 314"/>
              <a:gd name="T2" fmla="*/ 0 w 315"/>
              <a:gd name="T3" fmla="*/ 157 h 314"/>
              <a:gd name="T4" fmla="*/ 156 w 315"/>
              <a:gd name="T5" fmla="*/ 314 h 314"/>
              <a:gd name="T6" fmla="*/ 315 w 315"/>
              <a:gd name="T7" fmla="*/ 157 h 314"/>
              <a:gd name="T8" fmla="*/ 156 w 315"/>
              <a:gd name="T9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14">
                <a:moveTo>
                  <a:pt x="156" y="0"/>
                </a:moveTo>
                <a:lnTo>
                  <a:pt x="0" y="157"/>
                </a:lnTo>
                <a:lnTo>
                  <a:pt x="156" y="314"/>
                </a:lnTo>
                <a:lnTo>
                  <a:pt x="315" y="157"/>
                </a:lnTo>
                <a:lnTo>
                  <a:pt x="156" y="0"/>
                </a:lnTo>
                <a:close/>
              </a:path>
            </a:pathLst>
          </a:custGeom>
          <a:solidFill>
            <a:srgbClr val="9CB8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2"/>
          <p:cNvSpPr/>
          <p:nvPr/>
        </p:nvSpPr>
        <p:spPr bwMode="auto">
          <a:xfrm>
            <a:off x="1836677" y="146026"/>
            <a:ext cx="1430644" cy="1426101"/>
          </a:xfrm>
          <a:custGeom>
            <a:avLst/>
            <a:gdLst>
              <a:gd name="T0" fmla="*/ 156 w 315"/>
              <a:gd name="T1" fmla="*/ 0 h 314"/>
              <a:gd name="T2" fmla="*/ 0 w 315"/>
              <a:gd name="T3" fmla="*/ 157 h 314"/>
              <a:gd name="T4" fmla="*/ 156 w 315"/>
              <a:gd name="T5" fmla="*/ 314 h 314"/>
              <a:gd name="T6" fmla="*/ 315 w 315"/>
              <a:gd name="T7" fmla="*/ 157 h 314"/>
              <a:gd name="T8" fmla="*/ 156 w 315"/>
              <a:gd name="T9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14">
                <a:moveTo>
                  <a:pt x="156" y="0"/>
                </a:moveTo>
                <a:lnTo>
                  <a:pt x="0" y="157"/>
                </a:lnTo>
                <a:lnTo>
                  <a:pt x="156" y="314"/>
                </a:lnTo>
                <a:lnTo>
                  <a:pt x="315" y="157"/>
                </a:lnTo>
                <a:lnTo>
                  <a:pt x="15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8"/>
          <p:cNvSpPr/>
          <p:nvPr/>
        </p:nvSpPr>
        <p:spPr bwMode="auto">
          <a:xfrm>
            <a:off x="5443247" y="4223115"/>
            <a:ext cx="1430644" cy="1430644"/>
          </a:xfrm>
          <a:custGeom>
            <a:avLst/>
            <a:gdLst>
              <a:gd name="T0" fmla="*/ 156 w 315"/>
              <a:gd name="T1" fmla="*/ 0 h 315"/>
              <a:gd name="T2" fmla="*/ 0 w 315"/>
              <a:gd name="T3" fmla="*/ 159 h 315"/>
              <a:gd name="T4" fmla="*/ 156 w 315"/>
              <a:gd name="T5" fmla="*/ 315 h 315"/>
              <a:gd name="T6" fmla="*/ 156 w 315"/>
              <a:gd name="T7" fmla="*/ 315 h 315"/>
              <a:gd name="T8" fmla="*/ 315 w 315"/>
              <a:gd name="T9" fmla="*/ 159 h 315"/>
              <a:gd name="T10" fmla="*/ 315 w 315"/>
              <a:gd name="T11" fmla="*/ 159 h 315"/>
              <a:gd name="T12" fmla="*/ 156 w 315"/>
              <a:gd name="T13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5" h="315">
                <a:moveTo>
                  <a:pt x="156" y="0"/>
                </a:moveTo>
                <a:lnTo>
                  <a:pt x="0" y="159"/>
                </a:lnTo>
                <a:lnTo>
                  <a:pt x="156" y="315"/>
                </a:lnTo>
                <a:lnTo>
                  <a:pt x="156" y="315"/>
                </a:lnTo>
                <a:lnTo>
                  <a:pt x="315" y="159"/>
                </a:lnTo>
                <a:lnTo>
                  <a:pt x="315" y="159"/>
                </a:lnTo>
                <a:lnTo>
                  <a:pt x="15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7"/>
          <p:cNvSpPr/>
          <p:nvPr/>
        </p:nvSpPr>
        <p:spPr bwMode="auto">
          <a:xfrm>
            <a:off x="10275140" y="159652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6 h 313"/>
              <a:gd name="T4" fmla="*/ 157 w 313"/>
              <a:gd name="T5" fmla="*/ 313 h 313"/>
              <a:gd name="T6" fmla="*/ 313 w 313"/>
              <a:gd name="T7" fmla="*/ 156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6"/>
                </a:lnTo>
                <a:lnTo>
                  <a:pt x="157" y="313"/>
                </a:lnTo>
                <a:lnTo>
                  <a:pt x="313" y="156"/>
                </a:lnTo>
                <a:lnTo>
                  <a:pt x="157" y="0"/>
                </a:lnTo>
                <a:close/>
              </a:path>
            </a:pathLst>
          </a:custGeom>
          <a:solidFill>
            <a:srgbClr val="E5E5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8"/>
          <p:cNvSpPr/>
          <p:nvPr/>
        </p:nvSpPr>
        <p:spPr bwMode="auto">
          <a:xfrm>
            <a:off x="10275140" y="159652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6 h 313"/>
              <a:gd name="T4" fmla="*/ 157 w 313"/>
              <a:gd name="T5" fmla="*/ 313 h 313"/>
              <a:gd name="T6" fmla="*/ 313 w 313"/>
              <a:gd name="T7" fmla="*/ 156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6"/>
                </a:lnTo>
                <a:lnTo>
                  <a:pt x="157" y="313"/>
                </a:lnTo>
                <a:lnTo>
                  <a:pt x="313" y="156"/>
                </a:lnTo>
                <a:lnTo>
                  <a:pt x="15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19"/>
          <p:cNvSpPr/>
          <p:nvPr/>
        </p:nvSpPr>
        <p:spPr bwMode="auto">
          <a:xfrm>
            <a:off x="7432022" y="168736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7 h 313"/>
              <a:gd name="T4" fmla="*/ 157 w 313"/>
              <a:gd name="T5" fmla="*/ 313 h 313"/>
              <a:gd name="T6" fmla="*/ 313 w 313"/>
              <a:gd name="T7" fmla="*/ 157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7"/>
                </a:lnTo>
                <a:lnTo>
                  <a:pt x="157" y="313"/>
                </a:lnTo>
                <a:lnTo>
                  <a:pt x="313" y="157"/>
                </a:lnTo>
                <a:lnTo>
                  <a:pt x="157" y="0"/>
                </a:lnTo>
                <a:close/>
              </a:path>
            </a:pathLst>
          </a:custGeom>
          <a:solidFill>
            <a:srgbClr val="C8C7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20"/>
          <p:cNvSpPr/>
          <p:nvPr/>
        </p:nvSpPr>
        <p:spPr bwMode="auto">
          <a:xfrm>
            <a:off x="7432022" y="168736"/>
            <a:ext cx="1421560" cy="1421560"/>
          </a:xfrm>
          <a:custGeom>
            <a:avLst/>
            <a:gdLst>
              <a:gd name="T0" fmla="*/ 157 w 313"/>
              <a:gd name="T1" fmla="*/ 0 h 313"/>
              <a:gd name="T2" fmla="*/ 0 w 313"/>
              <a:gd name="T3" fmla="*/ 157 h 313"/>
              <a:gd name="T4" fmla="*/ 157 w 313"/>
              <a:gd name="T5" fmla="*/ 313 h 313"/>
              <a:gd name="T6" fmla="*/ 313 w 313"/>
              <a:gd name="T7" fmla="*/ 157 h 313"/>
              <a:gd name="T8" fmla="*/ 157 w 313"/>
              <a:gd name="T9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313">
                <a:moveTo>
                  <a:pt x="157" y="0"/>
                </a:moveTo>
                <a:lnTo>
                  <a:pt x="0" y="157"/>
                </a:lnTo>
                <a:lnTo>
                  <a:pt x="157" y="313"/>
                </a:lnTo>
                <a:lnTo>
                  <a:pt x="313" y="157"/>
                </a:lnTo>
                <a:lnTo>
                  <a:pt x="15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21"/>
          <p:cNvSpPr/>
          <p:nvPr/>
        </p:nvSpPr>
        <p:spPr bwMode="auto">
          <a:xfrm>
            <a:off x="8844499" y="146026"/>
            <a:ext cx="1430644" cy="1426101"/>
          </a:xfrm>
          <a:custGeom>
            <a:avLst/>
            <a:gdLst>
              <a:gd name="T0" fmla="*/ 156 w 315"/>
              <a:gd name="T1" fmla="*/ 0 h 314"/>
              <a:gd name="T2" fmla="*/ 0 w 315"/>
              <a:gd name="T3" fmla="*/ 157 h 314"/>
              <a:gd name="T4" fmla="*/ 156 w 315"/>
              <a:gd name="T5" fmla="*/ 314 h 314"/>
              <a:gd name="T6" fmla="*/ 315 w 315"/>
              <a:gd name="T7" fmla="*/ 157 h 314"/>
              <a:gd name="T8" fmla="*/ 156 w 315"/>
              <a:gd name="T9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14">
                <a:moveTo>
                  <a:pt x="156" y="0"/>
                </a:moveTo>
                <a:lnTo>
                  <a:pt x="0" y="157"/>
                </a:lnTo>
                <a:lnTo>
                  <a:pt x="156" y="314"/>
                </a:lnTo>
                <a:lnTo>
                  <a:pt x="315" y="157"/>
                </a:lnTo>
                <a:lnTo>
                  <a:pt x="156" y="0"/>
                </a:lnTo>
                <a:close/>
              </a:path>
            </a:pathLst>
          </a:custGeom>
          <a:solidFill>
            <a:srgbClr val="9CB8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22"/>
          <p:cNvSpPr/>
          <p:nvPr/>
        </p:nvSpPr>
        <p:spPr bwMode="auto">
          <a:xfrm>
            <a:off x="8844499" y="146026"/>
            <a:ext cx="1430644" cy="1426101"/>
          </a:xfrm>
          <a:custGeom>
            <a:avLst/>
            <a:gdLst>
              <a:gd name="T0" fmla="*/ 156 w 315"/>
              <a:gd name="T1" fmla="*/ 0 h 314"/>
              <a:gd name="T2" fmla="*/ 0 w 315"/>
              <a:gd name="T3" fmla="*/ 157 h 314"/>
              <a:gd name="T4" fmla="*/ 156 w 315"/>
              <a:gd name="T5" fmla="*/ 314 h 314"/>
              <a:gd name="T6" fmla="*/ 315 w 315"/>
              <a:gd name="T7" fmla="*/ 157 h 314"/>
              <a:gd name="T8" fmla="*/ 156 w 315"/>
              <a:gd name="T9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314">
                <a:moveTo>
                  <a:pt x="156" y="0"/>
                </a:moveTo>
                <a:lnTo>
                  <a:pt x="0" y="157"/>
                </a:lnTo>
                <a:lnTo>
                  <a:pt x="156" y="314"/>
                </a:lnTo>
                <a:lnTo>
                  <a:pt x="315" y="157"/>
                </a:lnTo>
                <a:lnTo>
                  <a:pt x="15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24"/>
          <p:cNvSpPr/>
          <p:nvPr/>
        </p:nvSpPr>
        <p:spPr bwMode="auto">
          <a:xfrm rot="5400000">
            <a:off x="4506349" y="2845379"/>
            <a:ext cx="1098013" cy="1489453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1C50A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8767" tIns="24383" rIns="48767" bIns="24383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endParaRPr lang="da-DK" sz="45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24"/>
          <p:cNvSpPr/>
          <p:nvPr/>
        </p:nvSpPr>
        <p:spPr bwMode="auto">
          <a:xfrm rot="5400000">
            <a:off x="6994149" y="2886644"/>
            <a:ext cx="1098013" cy="1489453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1C50A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8767" tIns="24383" rIns="48767" bIns="24383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endParaRPr lang="da-DK" sz="45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Freeform 24"/>
          <p:cNvSpPr/>
          <p:nvPr/>
        </p:nvSpPr>
        <p:spPr bwMode="auto">
          <a:xfrm rot="5400000">
            <a:off x="9481947" y="2886645"/>
            <a:ext cx="1098013" cy="1489453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1C50A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8767" tIns="24383" rIns="48767" bIns="24383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endParaRPr lang="da-DK" sz="45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1700419" y="2995553"/>
            <a:ext cx="1489453" cy="1098013"/>
            <a:chOff x="1700419" y="2995553"/>
            <a:chExt cx="1489453" cy="1098013"/>
          </a:xfrm>
        </p:grpSpPr>
        <p:sp>
          <p:nvSpPr>
            <p:cNvPr id="69" name="Freeform 24"/>
            <p:cNvSpPr/>
            <p:nvPr/>
          </p:nvSpPr>
          <p:spPr bwMode="auto">
            <a:xfrm rot="5400000">
              <a:off x="1896139" y="2799833"/>
              <a:ext cx="1098013" cy="1489453"/>
            </a:xfrm>
            <a:custGeom>
              <a:avLst/>
              <a:gdLst/>
              <a:ahLst/>
              <a:cxnLst>
                <a:cxn ang="0">
                  <a:pos x="452" y="426"/>
                </a:cxn>
                <a:cxn ang="0">
                  <a:pos x="478" y="432"/>
                </a:cxn>
                <a:cxn ang="0">
                  <a:pos x="500" y="444"/>
                </a:cxn>
                <a:cxn ang="0">
                  <a:pos x="524" y="464"/>
                </a:cxn>
                <a:cxn ang="0">
                  <a:pos x="530" y="468"/>
                </a:cxn>
                <a:cxn ang="0">
                  <a:pos x="586" y="468"/>
                </a:cxn>
                <a:cxn ang="0">
                  <a:pos x="590" y="468"/>
                </a:cxn>
                <a:cxn ang="0">
                  <a:pos x="594" y="464"/>
                </a:cxn>
                <a:cxn ang="0">
                  <a:pos x="594" y="220"/>
                </a:cxn>
                <a:cxn ang="0">
                  <a:pos x="594" y="216"/>
                </a:cxn>
                <a:cxn ang="0">
                  <a:pos x="590" y="212"/>
                </a:cxn>
                <a:cxn ang="0">
                  <a:pos x="346" y="212"/>
                </a:cxn>
                <a:cxn ang="0">
                  <a:pos x="338" y="212"/>
                </a:cxn>
                <a:cxn ang="0">
                  <a:pos x="338" y="202"/>
                </a:cxn>
                <a:cxn ang="0">
                  <a:pos x="338" y="166"/>
                </a:cxn>
                <a:cxn ang="0">
                  <a:pos x="344" y="152"/>
                </a:cxn>
                <a:cxn ang="0">
                  <a:pos x="350" y="146"/>
                </a:cxn>
                <a:cxn ang="0">
                  <a:pos x="370" y="120"/>
                </a:cxn>
                <a:cxn ang="0">
                  <a:pos x="380" y="96"/>
                </a:cxn>
                <a:cxn ang="0">
                  <a:pos x="382" y="84"/>
                </a:cxn>
                <a:cxn ang="0">
                  <a:pos x="376" y="50"/>
                </a:cxn>
                <a:cxn ang="0">
                  <a:pos x="358" y="24"/>
                </a:cxn>
                <a:cxn ang="0">
                  <a:pos x="330" y="6"/>
                </a:cxn>
                <a:cxn ang="0">
                  <a:pos x="298" y="0"/>
                </a:cxn>
                <a:cxn ang="0">
                  <a:pos x="280" y="0"/>
                </a:cxn>
                <a:cxn ang="0">
                  <a:pos x="250" y="14"/>
                </a:cxn>
                <a:cxn ang="0">
                  <a:pos x="228" y="36"/>
                </a:cxn>
                <a:cxn ang="0">
                  <a:pos x="214" y="66"/>
                </a:cxn>
                <a:cxn ang="0">
                  <a:pos x="212" y="84"/>
                </a:cxn>
                <a:cxn ang="0">
                  <a:pos x="218" y="108"/>
                </a:cxn>
                <a:cxn ang="0">
                  <a:pos x="232" y="130"/>
                </a:cxn>
                <a:cxn ang="0">
                  <a:pos x="250" y="152"/>
                </a:cxn>
                <a:cxn ang="0">
                  <a:pos x="254" y="158"/>
                </a:cxn>
                <a:cxn ang="0">
                  <a:pos x="256" y="202"/>
                </a:cxn>
                <a:cxn ang="0">
                  <a:pos x="256" y="212"/>
                </a:cxn>
                <a:cxn ang="0">
                  <a:pos x="248" y="212"/>
                </a:cxn>
                <a:cxn ang="0">
                  <a:pos x="8" y="212"/>
                </a:cxn>
                <a:cxn ang="0">
                  <a:pos x="2" y="214"/>
                </a:cxn>
                <a:cxn ang="0">
                  <a:pos x="0" y="220"/>
                </a:cxn>
                <a:cxn ang="0">
                  <a:pos x="0" y="798"/>
                </a:cxn>
                <a:cxn ang="0">
                  <a:pos x="2" y="804"/>
                </a:cxn>
                <a:cxn ang="0">
                  <a:pos x="8" y="806"/>
                </a:cxn>
                <a:cxn ang="0">
                  <a:pos x="586" y="806"/>
                </a:cxn>
                <a:cxn ang="0">
                  <a:pos x="592" y="804"/>
                </a:cxn>
                <a:cxn ang="0">
                  <a:pos x="594" y="798"/>
                </a:cxn>
                <a:cxn ang="0">
                  <a:pos x="594" y="558"/>
                </a:cxn>
                <a:cxn ang="0">
                  <a:pos x="592" y="554"/>
                </a:cxn>
                <a:cxn ang="0">
                  <a:pos x="586" y="550"/>
                </a:cxn>
                <a:cxn ang="0">
                  <a:pos x="538" y="550"/>
                </a:cxn>
                <a:cxn ang="0">
                  <a:pos x="524" y="556"/>
                </a:cxn>
                <a:cxn ang="0">
                  <a:pos x="518" y="562"/>
                </a:cxn>
                <a:cxn ang="0">
                  <a:pos x="490" y="582"/>
                </a:cxn>
                <a:cxn ang="0">
                  <a:pos x="466" y="592"/>
                </a:cxn>
                <a:cxn ang="0">
                  <a:pos x="452" y="594"/>
                </a:cxn>
                <a:cxn ang="0">
                  <a:pos x="418" y="588"/>
                </a:cxn>
                <a:cxn ang="0">
                  <a:pos x="390" y="570"/>
                </a:cxn>
                <a:cxn ang="0">
                  <a:pos x="370" y="542"/>
                </a:cxn>
                <a:cxn ang="0">
                  <a:pos x="364" y="510"/>
                </a:cxn>
                <a:cxn ang="0">
                  <a:pos x="366" y="492"/>
                </a:cxn>
                <a:cxn ang="0">
                  <a:pos x="380" y="462"/>
                </a:cxn>
                <a:cxn ang="0">
                  <a:pos x="404" y="440"/>
                </a:cxn>
                <a:cxn ang="0">
                  <a:pos x="434" y="426"/>
                </a:cxn>
                <a:cxn ang="0">
                  <a:pos x="452" y="426"/>
                </a:cxn>
              </a:cxnLst>
              <a:rect l="0" t="0" r="r" b="b"/>
              <a:pathLst>
                <a:path w="594" h="806">
                  <a:moveTo>
                    <a:pt x="452" y="426"/>
                  </a:moveTo>
                  <a:lnTo>
                    <a:pt x="452" y="426"/>
                  </a:lnTo>
                  <a:lnTo>
                    <a:pt x="466" y="426"/>
                  </a:lnTo>
                  <a:lnTo>
                    <a:pt x="478" y="432"/>
                  </a:lnTo>
                  <a:lnTo>
                    <a:pt x="490" y="438"/>
                  </a:lnTo>
                  <a:lnTo>
                    <a:pt x="500" y="444"/>
                  </a:lnTo>
                  <a:lnTo>
                    <a:pt x="518" y="458"/>
                  </a:lnTo>
                  <a:lnTo>
                    <a:pt x="524" y="464"/>
                  </a:lnTo>
                  <a:lnTo>
                    <a:pt x="524" y="464"/>
                  </a:lnTo>
                  <a:lnTo>
                    <a:pt x="530" y="468"/>
                  </a:lnTo>
                  <a:lnTo>
                    <a:pt x="538" y="468"/>
                  </a:lnTo>
                  <a:lnTo>
                    <a:pt x="586" y="468"/>
                  </a:lnTo>
                  <a:lnTo>
                    <a:pt x="586" y="468"/>
                  </a:lnTo>
                  <a:lnTo>
                    <a:pt x="590" y="468"/>
                  </a:lnTo>
                  <a:lnTo>
                    <a:pt x="592" y="466"/>
                  </a:lnTo>
                  <a:lnTo>
                    <a:pt x="594" y="464"/>
                  </a:lnTo>
                  <a:lnTo>
                    <a:pt x="594" y="460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594" y="216"/>
                  </a:lnTo>
                  <a:lnTo>
                    <a:pt x="592" y="214"/>
                  </a:lnTo>
                  <a:lnTo>
                    <a:pt x="590" y="212"/>
                  </a:lnTo>
                  <a:lnTo>
                    <a:pt x="586" y="212"/>
                  </a:lnTo>
                  <a:lnTo>
                    <a:pt x="346" y="212"/>
                  </a:lnTo>
                  <a:lnTo>
                    <a:pt x="346" y="212"/>
                  </a:lnTo>
                  <a:lnTo>
                    <a:pt x="338" y="212"/>
                  </a:lnTo>
                  <a:lnTo>
                    <a:pt x="338" y="212"/>
                  </a:lnTo>
                  <a:lnTo>
                    <a:pt x="338" y="202"/>
                  </a:lnTo>
                  <a:lnTo>
                    <a:pt x="338" y="166"/>
                  </a:lnTo>
                  <a:lnTo>
                    <a:pt x="338" y="166"/>
                  </a:lnTo>
                  <a:lnTo>
                    <a:pt x="340" y="158"/>
                  </a:lnTo>
                  <a:lnTo>
                    <a:pt x="344" y="152"/>
                  </a:lnTo>
                  <a:lnTo>
                    <a:pt x="344" y="152"/>
                  </a:lnTo>
                  <a:lnTo>
                    <a:pt x="350" y="146"/>
                  </a:lnTo>
                  <a:lnTo>
                    <a:pt x="364" y="130"/>
                  </a:lnTo>
                  <a:lnTo>
                    <a:pt x="370" y="120"/>
                  </a:lnTo>
                  <a:lnTo>
                    <a:pt x="376" y="108"/>
                  </a:lnTo>
                  <a:lnTo>
                    <a:pt x="380" y="96"/>
                  </a:lnTo>
                  <a:lnTo>
                    <a:pt x="382" y="84"/>
                  </a:lnTo>
                  <a:lnTo>
                    <a:pt x="382" y="84"/>
                  </a:lnTo>
                  <a:lnTo>
                    <a:pt x="380" y="66"/>
                  </a:lnTo>
                  <a:lnTo>
                    <a:pt x="376" y="50"/>
                  </a:lnTo>
                  <a:lnTo>
                    <a:pt x="368" y="36"/>
                  </a:lnTo>
                  <a:lnTo>
                    <a:pt x="358" y="24"/>
                  </a:lnTo>
                  <a:lnTo>
                    <a:pt x="344" y="14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0" y="0"/>
                  </a:lnTo>
                  <a:lnTo>
                    <a:pt x="264" y="6"/>
                  </a:lnTo>
                  <a:lnTo>
                    <a:pt x="250" y="14"/>
                  </a:lnTo>
                  <a:lnTo>
                    <a:pt x="238" y="24"/>
                  </a:lnTo>
                  <a:lnTo>
                    <a:pt x="228" y="36"/>
                  </a:lnTo>
                  <a:lnTo>
                    <a:pt x="220" y="50"/>
                  </a:lnTo>
                  <a:lnTo>
                    <a:pt x="214" y="66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14" y="96"/>
                  </a:lnTo>
                  <a:lnTo>
                    <a:pt x="218" y="108"/>
                  </a:lnTo>
                  <a:lnTo>
                    <a:pt x="224" y="120"/>
                  </a:lnTo>
                  <a:lnTo>
                    <a:pt x="232" y="130"/>
                  </a:lnTo>
                  <a:lnTo>
                    <a:pt x="244" y="146"/>
                  </a:lnTo>
                  <a:lnTo>
                    <a:pt x="250" y="152"/>
                  </a:lnTo>
                  <a:lnTo>
                    <a:pt x="250" y="152"/>
                  </a:lnTo>
                  <a:lnTo>
                    <a:pt x="254" y="158"/>
                  </a:lnTo>
                  <a:lnTo>
                    <a:pt x="256" y="166"/>
                  </a:lnTo>
                  <a:lnTo>
                    <a:pt x="256" y="202"/>
                  </a:lnTo>
                  <a:lnTo>
                    <a:pt x="256" y="202"/>
                  </a:lnTo>
                  <a:lnTo>
                    <a:pt x="256" y="212"/>
                  </a:lnTo>
                  <a:lnTo>
                    <a:pt x="256" y="212"/>
                  </a:lnTo>
                  <a:lnTo>
                    <a:pt x="248" y="212"/>
                  </a:lnTo>
                  <a:lnTo>
                    <a:pt x="8" y="212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2" y="214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0" y="802"/>
                  </a:lnTo>
                  <a:lnTo>
                    <a:pt x="2" y="804"/>
                  </a:lnTo>
                  <a:lnTo>
                    <a:pt x="6" y="806"/>
                  </a:lnTo>
                  <a:lnTo>
                    <a:pt x="8" y="806"/>
                  </a:lnTo>
                  <a:lnTo>
                    <a:pt x="586" y="806"/>
                  </a:lnTo>
                  <a:lnTo>
                    <a:pt x="586" y="806"/>
                  </a:lnTo>
                  <a:lnTo>
                    <a:pt x="590" y="806"/>
                  </a:lnTo>
                  <a:lnTo>
                    <a:pt x="592" y="804"/>
                  </a:lnTo>
                  <a:lnTo>
                    <a:pt x="594" y="802"/>
                  </a:lnTo>
                  <a:lnTo>
                    <a:pt x="594" y="798"/>
                  </a:lnTo>
                  <a:lnTo>
                    <a:pt x="594" y="558"/>
                  </a:lnTo>
                  <a:lnTo>
                    <a:pt x="594" y="558"/>
                  </a:lnTo>
                  <a:lnTo>
                    <a:pt x="594" y="556"/>
                  </a:lnTo>
                  <a:lnTo>
                    <a:pt x="592" y="554"/>
                  </a:lnTo>
                  <a:lnTo>
                    <a:pt x="590" y="552"/>
                  </a:lnTo>
                  <a:lnTo>
                    <a:pt x="586" y="550"/>
                  </a:lnTo>
                  <a:lnTo>
                    <a:pt x="538" y="550"/>
                  </a:lnTo>
                  <a:lnTo>
                    <a:pt x="538" y="550"/>
                  </a:lnTo>
                  <a:lnTo>
                    <a:pt x="530" y="552"/>
                  </a:lnTo>
                  <a:lnTo>
                    <a:pt x="524" y="556"/>
                  </a:lnTo>
                  <a:lnTo>
                    <a:pt x="524" y="556"/>
                  </a:lnTo>
                  <a:lnTo>
                    <a:pt x="518" y="562"/>
                  </a:lnTo>
                  <a:lnTo>
                    <a:pt x="500" y="576"/>
                  </a:lnTo>
                  <a:lnTo>
                    <a:pt x="490" y="582"/>
                  </a:lnTo>
                  <a:lnTo>
                    <a:pt x="478" y="588"/>
                  </a:lnTo>
                  <a:lnTo>
                    <a:pt x="466" y="592"/>
                  </a:lnTo>
                  <a:lnTo>
                    <a:pt x="452" y="594"/>
                  </a:lnTo>
                  <a:lnTo>
                    <a:pt x="452" y="594"/>
                  </a:lnTo>
                  <a:lnTo>
                    <a:pt x="434" y="592"/>
                  </a:lnTo>
                  <a:lnTo>
                    <a:pt x="418" y="588"/>
                  </a:lnTo>
                  <a:lnTo>
                    <a:pt x="404" y="580"/>
                  </a:lnTo>
                  <a:lnTo>
                    <a:pt x="390" y="570"/>
                  </a:lnTo>
                  <a:lnTo>
                    <a:pt x="380" y="558"/>
                  </a:lnTo>
                  <a:lnTo>
                    <a:pt x="370" y="542"/>
                  </a:lnTo>
                  <a:lnTo>
                    <a:pt x="366" y="526"/>
                  </a:lnTo>
                  <a:lnTo>
                    <a:pt x="364" y="510"/>
                  </a:lnTo>
                  <a:lnTo>
                    <a:pt x="364" y="510"/>
                  </a:lnTo>
                  <a:lnTo>
                    <a:pt x="366" y="492"/>
                  </a:lnTo>
                  <a:lnTo>
                    <a:pt x="370" y="476"/>
                  </a:lnTo>
                  <a:lnTo>
                    <a:pt x="380" y="462"/>
                  </a:lnTo>
                  <a:lnTo>
                    <a:pt x="390" y="450"/>
                  </a:lnTo>
                  <a:lnTo>
                    <a:pt x="404" y="440"/>
                  </a:lnTo>
                  <a:lnTo>
                    <a:pt x="418" y="432"/>
                  </a:lnTo>
                  <a:lnTo>
                    <a:pt x="434" y="426"/>
                  </a:lnTo>
                  <a:lnTo>
                    <a:pt x="452" y="426"/>
                  </a:lnTo>
                  <a:lnTo>
                    <a:pt x="452" y="426"/>
                  </a:lnTo>
                  <a:close/>
                </a:path>
              </a:pathLst>
            </a:custGeom>
            <a:solidFill>
              <a:srgbClr val="1C50A2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48767" tIns="24383" rIns="48767" bIns="24383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  <a:defRPr/>
              </a:pPr>
              <a:endParaRPr lang="da-DK" sz="45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3" name="Group 128"/>
            <p:cNvGrpSpPr/>
            <p:nvPr/>
          </p:nvGrpSpPr>
          <p:grpSpPr>
            <a:xfrm>
              <a:off x="2005241" y="3103743"/>
              <a:ext cx="471185" cy="471212"/>
              <a:chOff x="1316879" y="4254550"/>
              <a:chExt cx="684000" cy="684000"/>
            </a:xfrm>
          </p:grpSpPr>
          <p:sp>
            <p:nvSpPr>
              <p:cNvPr id="83" name="Freeform 49"/>
              <p:cNvSpPr>
                <a:spLocks noChangeAspect="1" noEditPoints="1"/>
              </p:cNvSpPr>
              <p:nvPr/>
            </p:nvSpPr>
            <p:spPr bwMode="auto">
              <a:xfrm>
                <a:off x="1467830" y="4412272"/>
                <a:ext cx="407999" cy="347492"/>
              </a:xfrm>
              <a:custGeom>
                <a:avLst/>
                <a:gdLst>
                  <a:gd name="T0" fmla="*/ 182 w 400"/>
                  <a:gd name="T1" fmla="*/ 180 h 340"/>
                  <a:gd name="T2" fmla="*/ 218 w 400"/>
                  <a:gd name="T3" fmla="*/ 180 h 340"/>
                  <a:gd name="T4" fmla="*/ 218 w 400"/>
                  <a:gd name="T5" fmla="*/ 220 h 340"/>
                  <a:gd name="T6" fmla="*/ 400 w 400"/>
                  <a:gd name="T7" fmla="*/ 220 h 340"/>
                  <a:gd name="T8" fmla="*/ 396 w 400"/>
                  <a:gd name="T9" fmla="*/ 103 h 340"/>
                  <a:gd name="T10" fmla="*/ 356 w 400"/>
                  <a:gd name="T11" fmla="*/ 60 h 340"/>
                  <a:gd name="T12" fmla="*/ 292 w 400"/>
                  <a:gd name="T13" fmla="*/ 60 h 340"/>
                  <a:gd name="T14" fmla="*/ 268 w 400"/>
                  <a:gd name="T15" fmla="*/ 15 h 340"/>
                  <a:gd name="T16" fmla="*/ 244 w 400"/>
                  <a:gd name="T17" fmla="*/ 0 h 340"/>
                  <a:gd name="T18" fmla="*/ 155 w 400"/>
                  <a:gd name="T19" fmla="*/ 0 h 340"/>
                  <a:gd name="T20" fmla="*/ 132 w 400"/>
                  <a:gd name="T21" fmla="*/ 15 h 340"/>
                  <a:gd name="T22" fmla="*/ 108 w 400"/>
                  <a:gd name="T23" fmla="*/ 60 h 340"/>
                  <a:gd name="T24" fmla="*/ 44 w 400"/>
                  <a:gd name="T25" fmla="*/ 60 h 340"/>
                  <a:gd name="T26" fmla="*/ 4 w 400"/>
                  <a:gd name="T27" fmla="*/ 103 h 340"/>
                  <a:gd name="T28" fmla="*/ 0 w 400"/>
                  <a:gd name="T29" fmla="*/ 220 h 340"/>
                  <a:gd name="T30" fmla="*/ 182 w 400"/>
                  <a:gd name="T31" fmla="*/ 220 h 340"/>
                  <a:gd name="T32" fmla="*/ 182 w 400"/>
                  <a:gd name="T33" fmla="*/ 180 h 340"/>
                  <a:gd name="T34" fmla="*/ 153 w 400"/>
                  <a:gd name="T35" fmla="*/ 38 h 340"/>
                  <a:gd name="T36" fmla="*/ 169 w 400"/>
                  <a:gd name="T37" fmla="*/ 28 h 340"/>
                  <a:gd name="T38" fmla="*/ 230 w 400"/>
                  <a:gd name="T39" fmla="*/ 28 h 340"/>
                  <a:gd name="T40" fmla="*/ 247 w 400"/>
                  <a:gd name="T41" fmla="*/ 38 h 340"/>
                  <a:gd name="T42" fmla="*/ 258 w 400"/>
                  <a:gd name="T43" fmla="*/ 60 h 340"/>
                  <a:gd name="T44" fmla="*/ 141 w 400"/>
                  <a:gd name="T45" fmla="*/ 60 h 340"/>
                  <a:gd name="T46" fmla="*/ 153 w 400"/>
                  <a:gd name="T47" fmla="*/ 38 h 340"/>
                  <a:gd name="T48" fmla="*/ 218 w 400"/>
                  <a:gd name="T49" fmla="*/ 280 h 340"/>
                  <a:gd name="T50" fmla="*/ 182 w 400"/>
                  <a:gd name="T51" fmla="*/ 280 h 340"/>
                  <a:gd name="T52" fmla="*/ 182 w 400"/>
                  <a:gd name="T53" fmla="*/ 240 h 340"/>
                  <a:gd name="T54" fmla="*/ 10 w 400"/>
                  <a:gd name="T55" fmla="*/ 240 h 340"/>
                  <a:gd name="T56" fmla="*/ 14 w 400"/>
                  <a:gd name="T57" fmla="*/ 306 h 340"/>
                  <a:gd name="T58" fmla="*/ 50 w 400"/>
                  <a:gd name="T59" fmla="*/ 340 h 340"/>
                  <a:gd name="T60" fmla="*/ 350 w 400"/>
                  <a:gd name="T61" fmla="*/ 340 h 340"/>
                  <a:gd name="T62" fmla="*/ 386 w 400"/>
                  <a:gd name="T63" fmla="*/ 306 h 340"/>
                  <a:gd name="T64" fmla="*/ 390 w 400"/>
                  <a:gd name="T65" fmla="*/ 240 h 340"/>
                  <a:gd name="T66" fmla="*/ 218 w 400"/>
                  <a:gd name="T67" fmla="*/ 240 h 340"/>
                  <a:gd name="T68" fmla="*/ 218 w 400"/>
                  <a:gd name="T69" fmla="*/ 28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40">
                    <a:moveTo>
                      <a:pt x="182" y="180"/>
                    </a:move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8" y="220"/>
                      <a:pt x="218" y="220"/>
                      <a:pt x="218" y="220"/>
                    </a:cubicBezTo>
                    <a:cubicBezTo>
                      <a:pt x="400" y="220"/>
                      <a:pt x="400" y="220"/>
                      <a:pt x="400" y="220"/>
                    </a:cubicBezTo>
                    <a:cubicBezTo>
                      <a:pt x="400" y="220"/>
                      <a:pt x="397" y="131"/>
                      <a:pt x="396" y="103"/>
                    </a:cubicBezTo>
                    <a:cubicBezTo>
                      <a:pt x="395" y="76"/>
                      <a:pt x="385" y="60"/>
                      <a:pt x="356" y="60"/>
                    </a:cubicBezTo>
                    <a:cubicBezTo>
                      <a:pt x="292" y="60"/>
                      <a:pt x="292" y="60"/>
                      <a:pt x="292" y="60"/>
                    </a:cubicBezTo>
                    <a:cubicBezTo>
                      <a:pt x="282" y="41"/>
                      <a:pt x="271" y="21"/>
                      <a:pt x="268" y="15"/>
                    </a:cubicBezTo>
                    <a:cubicBezTo>
                      <a:pt x="261" y="2"/>
                      <a:pt x="259" y="0"/>
                      <a:pt x="244" y="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41" y="0"/>
                      <a:pt x="138" y="2"/>
                      <a:pt x="132" y="15"/>
                    </a:cubicBezTo>
                    <a:cubicBezTo>
                      <a:pt x="129" y="21"/>
                      <a:pt x="118" y="41"/>
                      <a:pt x="108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14" y="60"/>
                      <a:pt x="5" y="76"/>
                      <a:pt x="4" y="103"/>
                    </a:cubicBezTo>
                    <a:cubicBezTo>
                      <a:pt x="3" y="129"/>
                      <a:pt x="0" y="220"/>
                      <a:pt x="0" y="220"/>
                    </a:cubicBezTo>
                    <a:cubicBezTo>
                      <a:pt x="182" y="220"/>
                      <a:pt x="182" y="220"/>
                      <a:pt x="182" y="220"/>
                    </a:cubicBezTo>
                    <a:lnTo>
                      <a:pt x="182" y="180"/>
                    </a:lnTo>
                    <a:close/>
                    <a:moveTo>
                      <a:pt x="153" y="38"/>
                    </a:moveTo>
                    <a:cubicBezTo>
                      <a:pt x="157" y="30"/>
                      <a:pt x="159" y="28"/>
                      <a:pt x="169" y="28"/>
                    </a:cubicBezTo>
                    <a:cubicBezTo>
                      <a:pt x="230" y="28"/>
                      <a:pt x="230" y="28"/>
                      <a:pt x="230" y="28"/>
                    </a:cubicBezTo>
                    <a:cubicBezTo>
                      <a:pt x="241" y="28"/>
                      <a:pt x="242" y="30"/>
                      <a:pt x="247" y="38"/>
                    </a:cubicBezTo>
                    <a:cubicBezTo>
                      <a:pt x="248" y="41"/>
                      <a:pt x="253" y="50"/>
                      <a:pt x="258" y="60"/>
                    </a:cubicBezTo>
                    <a:cubicBezTo>
                      <a:pt x="141" y="60"/>
                      <a:pt x="141" y="60"/>
                      <a:pt x="141" y="60"/>
                    </a:cubicBezTo>
                    <a:cubicBezTo>
                      <a:pt x="146" y="50"/>
                      <a:pt x="151" y="41"/>
                      <a:pt x="153" y="38"/>
                    </a:cubicBezTo>
                    <a:close/>
                    <a:moveTo>
                      <a:pt x="218" y="280"/>
                    </a:moveTo>
                    <a:cubicBezTo>
                      <a:pt x="182" y="280"/>
                      <a:pt x="182" y="280"/>
                      <a:pt x="182" y="280"/>
                    </a:cubicBezTo>
                    <a:cubicBezTo>
                      <a:pt x="182" y="240"/>
                      <a:pt x="182" y="240"/>
                      <a:pt x="182" y="240"/>
                    </a:cubicBezTo>
                    <a:cubicBezTo>
                      <a:pt x="10" y="240"/>
                      <a:pt x="10" y="240"/>
                      <a:pt x="10" y="240"/>
                    </a:cubicBezTo>
                    <a:cubicBezTo>
                      <a:pt x="10" y="240"/>
                      <a:pt x="12" y="276"/>
                      <a:pt x="14" y="306"/>
                    </a:cubicBezTo>
                    <a:cubicBezTo>
                      <a:pt x="14" y="319"/>
                      <a:pt x="18" y="340"/>
                      <a:pt x="50" y="340"/>
                    </a:cubicBezTo>
                    <a:cubicBezTo>
                      <a:pt x="350" y="340"/>
                      <a:pt x="350" y="340"/>
                      <a:pt x="350" y="340"/>
                    </a:cubicBezTo>
                    <a:cubicBezTo>
                      <a:pt x="381" y="340"/>
                      <a:pt x="385" y="319"/>
                      <a:pt x="386" y="306"/>
                    </a:cubicBezTo>
                    <a:cubicBezTo>
                      <a:pt x="388" y="275"/>
                      <a:pt x="390" y="240"/>
                      <a:pt x="390" y="240"/>
                    </a:cubicBezTo>
                    <a:cubicBezTo>
                      <a:pt x="218" y="240"/>
                      <a:pt x="218" y="240"/>
                      <a:pt x="218" y="240"/>
                    </a:cubicBezTo>
                    <a:lnTo>
                      <a:pt x="218" y="28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txBody>
              <a:bodyPr vert="horz" wrap="square" lIns="62811" tIns="31405" rIns="62811" bIns="31405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4" name="Oval 124"/>
              <p:cNvSpPr/>
              <p:nvPr/>
            </p:nvSpPr>
            <p:spPr>
              <a:xfrm>
                <a:off x="1316879" y="4254550"/>
                <a:ext cx="684000" cy="6840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id-ID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4" name="Group 129"/>
          <p:cNvGrpSpPr/>
          <p:nvPr/>
        </p:nvGrpSpPr>
        <p:grpSpPr>
          <a:xfrm>
            <a:off x="4616613" y="3190551"/>
            <a:ext cx="471187" cy="471212"/>
            <a:chOff x="3401741" y="4254550"/>
            <a:chExt cx="684000" cy="684000"/>
          </a:xfrm>
        </p:grpSpPr>
        <p:sp>
          <p:nvSpPr>
            <p:cNvPr id="81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62811" tIns="31405" rIns="62811" bIns="3140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4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45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5" name="Group 130"/>
          <p:cNvGrpSpPr/>
          <p:nvPr/>
        </p:nvGrpSpPr>
        <p:grpSpPr>
          <a:xfrm>
            <a:off x="7105574" y="3190551"/>
            <a:ext cx="471187" cy="471212"/>
            <a:chOff x="6006611" y="4240036"/>
            <a:chExt cx="684000" cy="684000"/>
          </a:xfrm>
        </p:grpSpPr>
        <p:sp>
          <p:nvSpPr>
            <p:cNvPr id="7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62811" tIns="31405" rIns="62811" bIns="3140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45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45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6" name="Group 131"/>
          <p:cNvGrpSpPr/>
          <p:nvPr/>
        </p:nvGrpSpPr>
        <p:grpSpPr>
          <a:xfrm>
            <a:off x="9589046" y="3190547"/>
            <a:ext cx="471187" cy="471211"/>
            <a:chOff x="8794034" y="4283578"/>
            <a:chExt cx="684000" cy="684000"/>
          </a:xfrm>
        </p:grpSpPr>
        <p:sp>
          <p:nvSpPr>
            <p:cNvPr id="77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62811" tIns="31405" rIns="62811" bIns="3140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45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id-ID" sz="45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5" name="íŝliḍe"/>
          <p:cNvSpPr txBox="1"/>
          <p:nvPr/>
        </p:nvSpPr>
        <p:spPr bwMode="auto">
          <a:xfrm>
            <a:off x="963489" y="4394977"/>
            <a:ext cx="2576235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000" b="1" dirty="0">
                <a:solidFill>
                  <a:prstClr val="black"/>
                </a:solidFill>
              </a:rPr>
              <a:t>工作总结</a:t>
            </a:r>
            <a:endParaRPr lang="en-US" altLang="zh-CN" sz="2000" b="1" dirty="0">
              <a:solidFill>
                <a:prstClr val="black"/>
              </a:solidFill>
            </a:endParaRPr>
          </a:p>
        </p:txBody>
      </p:sp>
      <p:sp>
        <p:nvSpPr>
          <p:cNvPr id="86" name="iś1íḋè"/>
          <p:cNvSpPr/>
          <p:nvPr/>
        </p:nvSpPr>
        <p:spPr bwMode="auto">
          <a:xfrm>
            <a:off x="963489" y="4836783"/>
            <a:ext cx="2576235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sp>
        <p:nvSpPr>
          <p:cNvPr id="108" name="íŝliḍe"/>
          <p:cNvSpPr txBox="1"/>
          <p:nvPr/>
        </p:nvSpPr>
        <p:spPr bwMode="auto">
          <a:xfrm>
            <a:off x="3526865" y="4394977"/>
            <a:ext cx="2576235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000" b="1" dirty="0">
                <a:solidFill>
                  <a:prstClr val="black"/>
                </a:solidFill>
              </a:rPr>
              <a:t>完成情况</a:t>
            </a:r>
            <a:endParaRPr lang="en-US" altLang="zh-CN" sz="2000" b="1" dirty="0">
              <a:solidFill>
                <a:prstClr val="black"/>
              </a:solidFill>
            </a:endParaRPr>
          </a:p>
        </p:txBody>
      </p:sp>
      <p:sp>
        <p:nvSpPr>
          <p:cNvPr id="109" name="iś1íḋè"/>
          <p:cNvSpPr/>
          <p:nvPr/>
        </p:nvSpPr>
        <p:spPr bwMode="auto">
          <a:xfrm>
            <a:off x="3526865" y="4836783"/>
            <a:ext cx="2576235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sp>
        <p:nvSpPr>
          <p:cNvPr id="110" name="íŝliḍe"/>
          <p:cNvSpPr txBox="1"/>
          <p:nvPr/>
        </p:nvSpPr>
        <p:spPr bwMode="auto">
          <a:xfrm>
            <a:off x="6090241" y="4394977"/>
            <a:ext cx="2576235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000" b="1" dirty="0">
                <a:solidFill>
                  <a:prstClr val="black"/>
                </a:solidFill>
              </a:rPr>
              <a:t>项目展示</a:t>
            </a:r>
            <a:endParaRPr lang="en-US" altLang="zh-CN" sz="2000" b="1" dirty="0">
              <a:solidFill>
                <a:prstClr val="black"/>
              </a:solidFill>
            </a:endParaRPr>
          </a:p>
        </p:txBody>
      </p:sp>
      <p:sp>
        <p:nvSpPr>
          <p:cNvPr id="111" name="iś1íḋè"/>
          <p:cNvSpPr/>
          <p:nvPr/>
        </p:nvSpPr>
        <p:spPr bwMode="auto">
          <a:xfrm>
            <a:off x="6090241" y="4836783"/>
            <a:ext cx="2576235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sp>
        <p:nvSpPr>
          <p:cNvPr id="112" name="íŝliḍe"/>
          <p:cNvSpPr txBox="1"/>
          <p:nvPr/>
        </p:nvSpPr>
        <p:spPr bwMode="auto">
          <a:xfrm>
            <a:off x="8653617" y="4394977"/>
            <a:ext cx="2576235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000" b="1" dirty="0">
                <a:solidFill>
                  <a:prstClr val="black"/>
                </a:solidFill>
              </a:rPr>
              <a:t>工作情况</a:t>
            </a:r>
            <a:endParaRPr lang="en-US" altLang="zh-CN" sz="2000" b="1" dirty="0">
              <a:solidFill>
                <a:prstClr val="black"/>
              </a:solidFill>
            </a:endParaRPr>
          </a:p>
        </p:txBody>
      </p:sp>
      <p:sp>
        <p:nvSpPr>
          <p:cNvPr id="113" name="iś1íḋè"/>
          <p:cNvSpPr/>
          <p:nvPr/>
        </p:nvSpPr>
        <p:spPr bwMode="auto">
          <a:xfrm>
            <a:off x="8653617" y="4836783"/>
            <a:ext cx="2576235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sp>
        <p:nvSpPr>
          <p:cNvPr id="114" name="TextBox 59"/>
          <p:cNvSpPr txBox="1"/>
          <p:nvPr/>
        </p:nvSpPr>
        <p:spPr>
          <a:xfrm>
            <a:off x="5073723" y="971962"/>
            <a:ext cx="2397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49893" y="2009573"/>
            <a:ext cx="8416600" cy="3968000"/>
            <a:chOff x="1028851" y="1868896"/>
            <a:chExt cx="9796998" cy="4618788"/>
          </a:xfrm>
        </p:grpSpPr>
        <p:sp>
          <p:nvSpPr>
            <p:cNvPr id="6" name="Freeform 6"/>
            <p:cNvSpPr/>
            <p:nvPr/>
          </p:nvSpPr>
          <p:spPr bwMode="auto">
            <a:xfrm>
              <a:off x="3276751" y="4340634"/>
              <a:ext cx="1771650" cy="847725"/>
            </a:xfrm>
            <a:custGeom>
              <a:avLst/>
              <a:gdLst>
                <a:gd name="T0" fmla="*/ 0 w 568"/>
                <a:gd name="T1" fmla="*/ 263 h 271"/>
                <a:gd name="T2" fmla="*/ 0 w 568"/>
                <a:gd name="T3" fmla="*/ 8 h 271"/>
                <a:gd name="T4" fmla="*/ 8 w 568"/>
                <a:gd name="T5" fmla="*/ 0 h 271"/>
                <a:gd name="T6" fmla="*/ 560 w 568"/>
                <a:gd name="T7" fmla="*/ 0 h 271"/>
                <a:gd name="T8" fmla="*/ 568 w 568"/>
                <a:gd name="T9" fmla="*/ 8 h 271"/>
                <a:gd name="T10" fmla="*/ 568 w 568"/>
                <a:gd name="T11" fmla="*/ 263 h 271"/>
                <a:gd name="T12" fmla="*/ 560 w 568"/>
                <a:gd name="T13" fmla="*/ 271 h 271"/>
                <a:gd name="T14" fmla="*/ 8 w 568"/>
                <a:gd name="T15" fmla="*/ 271 h 271"/>
                <a:gd name="T16" fmla="*/ 0 w 568"/>
                <a:gd name="T17" fmla="*/ 2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8" h="271">
                  <a:moveTo>
                    <a:pt x="0" y="263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64" y="0"/>
                    <a:pt x="568" y="4"/>
                    <a:pt x="568" y="8"/>
                  </a:cubicBezTo>
                  <a:cubicBezTo>
                    <a:pt x="568" y="263"/>
                    <a:pt x="568" y="263"/>
                    <a:pt x="568" y="263"/>
                  </a:cubicBezTo>
                  <a:cubicBezTo>
                    <a:pt x="568" y="267"/>
                    <a:pt x="564" y="271"/>
                    <a:pt x="560" y="271"/>
                  </a:cubicBezTo>
                  <a:cubicBezTo>
                    <a:pt x="8" y="271"/>
                    <a:pt x="8" y="271"/>
                    <a:pt x="8" y="271"/>
                  </a:cubicBezTo>
                  <a:cubicBezTo>
                    <a:pt x="4" y="271"/>
                    <a:pt x="0" y="267"/>
                    <a:pt x="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162201" y="1997484"/>
              <a:ext cx="1590675" cy="15938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1028851" y="1868896"/>
              <a:ext cx="1836737" cy="1852613"/>
            </a:xfrm>
            <a:custGeom>
              <a:avLst/>
              <a:gdLst>
                <a:gd name="T0" fmla="*/ 297 w 589"/>
                <a:gd name="T1" fmla="*/ 593 h 593"/>
                <a:gd name="T2" fmla="*/ 0 w 589"/>
                <a:gd name="T3" fmla="*/ 296 h 593"/>
                <a:gd name="T4" fmla="*/ 297 w 589"/>
                <a:gd name="T5" fmla="*/ 0 h 593"/>
                <a:gd name="T6" fmla="*/ 587 w 589"/>
                <a:gd name="T7" fmla="*/ 236 h 593"/>
                <a:gd name="T8" fmla="*/ 578 w 589"/>
                <a:gd name="T9" fmla="*/ 250 h 593"/>
                <a:gd name="T10" fmla="*/ 564 w 589"/>
                <a:gd name="T11" fmla="*/ 241 h 593"/>
                <a:gd name="T12" fmla="*/ 297 w 589"/>
                <a:gd name="T13" fmla="*/ 24 h 593"/>
                <a:gd name="T14" fmla="*/ 24 w 589"/>
                <a:gd name="T15" fmla="*/ 296 h 593"/>
                <a:gd name="T16" fmla="*/ 297 w 589"/>
                <a:gd name="T17" fmla="*/ 569 h 593"/>
                <a:gd name="T18" fmla="*/ 565 w 589"/>
                <a:gd name="T19" fmla="*/ 348 h 593"/>
                <a:gd name="T20" fmla="*/ 579 w 589"/>
                <a:gd name="T21" fmla="*/ 338 h 593"/>
                <a:gd name="T22" fmla="*/ 588 w 589"/>
                <a:gd name="T23" fmla="*/ 352 h 593"/>
                <a:gd name="T24" fmla="*/ 297 w 589"/>
                <a:gd name="T25" fmla="*/ 59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9" h="593">
                  <a:moveTo>
                    <a:pt x="297" y="593"/>
                  </a:moveTo>
                  <a:cubicBezTo>
                    <a:pt x="133" y="593"/>
                    <a:pt x="0" y="460"/>
                    <a:pt x="0" y="296"/>
                  </a:cubicBezTo>
                  <a:cubicBezTo>
                    <a:pt x="0" y="133"/>
                    <a:pt x="133" y="0"/>
                    <a:pt x="297" y="0"/>
                  </a:cubicBezTo>
                  <a:cubicBezTo>
                    <a:pt x="437" y="0"/>
                    <a:pt x="559" y="99"/>
                    <a:pt x="587" y="236"/>
                  </a:cubicBezTo>
                  <a:cubicBezTo>
                    <a:pt x="589" y="243"/>
                    <a:pt x="585" y="249"/>
                    <a:pt x="578" y="250"/>
                  </a:cubicBezTo>
                  <a:cubicBezTo>
                    <a:pt x="572" y="252"/>
                    <a:pt x="565" y="248"/>
                    <a:pt x="564" y="241"/>
                  </a:cubicBezTo>
                  <a:cubicBezTo>
                    <a:pt x="538" y="115"/>
                    <a:pt x="426" y="24"/>
                    <a:pt x="297" y="24"/>
                  </a:cubicBezTo>
                  <a:cubicBezTo>
                    <a:pt x="147" y="24"/>
                    <a:pt x="24" y="146"/>
                    <a:pt x="24" y="296"/>
                  </a:cubicBezTo>
                  <a:cubicBezTo>
                    <a:pt x="24" y="446"/>
                    <a:pt x="147" y="569"/>
                    <a:pt x="297" y="569"/>
                  </a:cubicBezTo>
                  <a:cubicBezTo>
                    <a:pt x="427" y="569"/>
                    <a:pt x="540" y="476"/>
                    <a:pt x="565" y="348"/>
                  </a:cubicBezTo>
                  <a:cubicBezTo>
                    <a:pt x="566" y="341"/>
                    <a:pt x="572" y="337"/>
                    <a:pt x="579" y="338"/>
                  </a:cubicBezTo>
                  <a:cubicBezTo>
                    <a:pt x="585" y="339"/>
                    <a:pt x="589" y="346"/>
                    <a:pt x="588" y="352"/>
                  </a:cubicBezTo>
                  <a:cubicBezTo>
                    <a:pt x="561" y="492"/>
                    <a:pt x="439" y="593"/>
                    <a:pt x="297" y="593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154763" y="2875371"/>
              <a:ext cx="1079500" cy="2384425"/>
            </a:xfrm>
            <a:custGeom>
              <a:avLst/>
              <a:gdLst>
                <a:gd name="T0" fmla="*/ 333 w 346"/>
                <a:gd name="T1" fmla="*/ 1 h 763"/>
                <a:gd name="T2" fmla="*/ 317 w 346"/>
                <a:gd name="T3" fmla="*/ 12 h 763"/>
                <a:gd name="T4" fmla="*/ 172 w 346"/>
                <a:gd name="T5" fmla="*/ 130 h 763"/>
                <a:gd name="T6" fmla="*/ 30 w 346"/>
                <a:gd name="T7" fmla="*/ 23 h 763"/>
                <a:gd name="T8" fmla="*/ 13 w 346"/>
                <a:gd name="T9" fmla="*/ 12 h 763"/>
                <a:gd name="T10" fmla="*/ 3 w 346"/>
                <a:gd name="T11" fmla="*/ 30 h 763"/>
                <a:gd name="T12" fmla="*/ 151 w 346"/>
                <a:gd name="T13" fmla="*/ 157 h 763"/>
                <a:gd name="T14" fmla="*/ 158 w 346"/>
                <a:gd name="T15" fmla="*/ 165 h 763"/>
                <a:gd name="T16" fmla="*/ 158 w 346"/>
                <a:gd name="T17" fmla="*/ 700 h 763"/>
                <a:gd name="T18" fmla="*/ 151 w 346"/>
                <a:gd name="T19" fmla="*/ 703 h 763"/>
                <a:gd name="T20" fmla="*/ 131 w 346"/>
                <a:gd name="T21" fmla="*/ 683 h 763"/>
                <a:gd name="T22" fmla="*/ 125 w 346"/>
                <a:gd name="T23" fmla="*/ 686 h 763"/>
                <a:gd name="T24" fmla="*/ 125 w 346"/>
                <a:gd name="T25" fmla="*/ 715 h 763"/>
                <a:gd name="T26" fmla="*/ 126 w 346"/>
                <a:gd name="T27" fmla="*/ 718 h 763"/>
                <a:gd name="T28" fmla="*/ 169 w 346"/>
                <a:gd name="T29" fmla="*/ 761 h 763"/>
                <a:gd name="T30" fmla="*/ 175 w 346"/>
                <a:gd name="T31" fmla="*/ 761 h 763"/>
                <a:gd name="T32" fmla="*/ 218 w 346"/>
                <a:gd name="T33" fmla="*/ 718 h 763"/>
                <a:gd name="T34" fmla="*/ 220 w 346"/>
                <a:gd name="T35" fmla="*/ 715 h 763"/>
                <a:gd name="T36" fmla="*/ 220 w 346"/>
                <a:gd name="T37" fmla="*/ 686 h 763"/>
                <a:gd name="T38" fmla="*/ 213 w 346"/>
                <a:gd name="T39" fmla="*/ 683 h 763"/>
                <a:gd name="T40" fmla="*/ 193 w 346"/>
                <a:gd name="T41" fmla="*/ 703 h 763"/>
                <a:gd name="T42" fmla="*/ 186 w 346"/>
                <a:gd name="T43" fmla="*/ 700 h 763"/>
                <a:gd name="T44" fmla="*/ 186 w 346"/>
                <a:gd name="T45" fmla="*/ 165 h 763"/>
                <a:gd name="T46" fmla="*/ 193 w 346"/>
                <a:gd name="T47" fmla="*/ 157 h 763"/>
                <a:gd name="T48" fmla="*/ 344 w 346"/>
                <a:gd name="T49" fmla="*/ 18 h 763"/>
                <a:gd name="T50" fmla="*/ 333 w 346"/>
                <a:gd name="T51" fmla="*/ 1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6" h="763">
                  <a:moveTo>
                    <a:pt x="333" y="1"/>
                  </a:moveTo>
                  <a:cubicBezTo>
                    <a:pt x="325" y="0"/>
                    <a:pt x="318" y="5"/>
                    <a:pt x="317" y="12"/>
                  </a:cubicBezTo>
                  <a:cubicBezTo>
                    <a:pt x="303" y="81"/>
                    <a:pt x="242" y="130"/>
                    <a:pt x="172" y="130"/>
                  </a:cubicBezTo>
                  <a:cubicBezTo>
                    <a:pt x="106" y="130"/>
                    <a:pt x="48" y="86"/>
                    <a:pt x="30" y="23"/>
                  </a:cubicBezTo>
                  <a:cubicBezTo>
                    <a:pt x="28" y="15"/>
                    <a:pt x="20" y="11"/>
                    <a:pt x="13" y="12"/>
                  </a:cubicBezTo>
                  <a:cubicBezTo>
                    <a:pt x="5" y="14"/>
                    <a:pt x="0" y="22"/>
                    <a:pt x="3" y="30"/>
                  </a:cubicBezTo>
                  <a:cubicBezTo>
                    <a:pt x="22" y="98"/>
                    <a:pt x="81" y="148"/>
                    <a:pt x="151" y="157"/>
                  </a:cubicBezTo>
                  <a:cubicBezTo>
                    <a:pt x="155" y="157"/>
                    <a:pt x="158" y="161"/>
                    <a:pt x="158" y="165"/>
                  </a:cubicBezTo>
                  <a:cubicBezTo>
                    <a:pt x="158" y="700"/>
                    <a:pt x="158" y="700"/>
                    <a:pt x="158" y="700"/>
                  </a:cubicBezTo>
                  <a:cubicBezTo>
                    <a:pt x="158" y="703"/>
                    <a:pt x="154" y="705"/>
                    <a:pt x="151" y="703"/>
                  </a:cubicBezTo>
                  <a:cubicBezTo>
                    <a:pt x="131" y="683"/>
                    <a:pt x="131" y="683"/>
                    <a:pt x="131" y="683"/>
                  </a:cubicBezTo>
                  <a:cubicBezTo>
                    <a:pt x="129" y="680"/>
                    <a:pt x="125" y="682"/>
                    <a:pt x="125" y="686"/>
                  </a:cubicBezTo>
                  <a:cubicBezTo>
                    <a:pt x="125" y="715"/>
                    <a:pt x="125" y="715"/>
                    <a:pt x="125" y="715"/>
                  </a:cubicBezTo>
                  <a:cubicBezTo>
                    <a:pt x="125" y="716"/>
                    <a:pt x="125" y="717"/>
                    <a:pt x="126" y="718"/>
                  </a:cubicBezTo>
                  <a:cubicBezTo>
                    <a:pt x="169" y="761"/>
                    <a:pt x="169" y="761"/>
                    <a:pt x="169" y="761"/>
                  </a:cubicBezTo>
                  <a:cubicBezTo>
                    <a:pt x="171" y="763"/>
                    <a:pt x="173" y="763"/>
                    <a:pt x="175" y="761"/>
                  </a:cubicBezTo>
                  <a:cubicBezTo>
                    <a:pt x="218" y="718"/>
                    <a:pt x="218" y="718"/>
                    <a:pt x="218" y="718"/>
                  </a:cubicBezTo>
                  <a:cubicBezTo>
                    <a:pt x="219" y="717"/>
                    <a:pt x="220" y="716"/>
                    <a:pt x="220" y="715"/>
                  </a:cubicBezTo>
                  <a:cubicBezTo>
                    <a:pt x="220" y="686"/>
                    <a:pt x="220" y="686"/>
                    <a:pt x="220" y="686"/>
                  </a:cubicBezTo>
                  <a:cubicBezTo>
                    <a:pt x="220" y="682"/>
                    <a:pt x="215" y="680"/>
                    <a:pt x="213" y="683"/>
                  </a:cubicBezTo>
                  <a:cubicBezTo>
                    <a:pt x="193" y="703"/>
                    <a:pt x="193" y="703"/>
                    <a:pt x="193" y="703"/>
                  </a:cubicBezTo>
                  <a:cubicBezTo>
                    <a:pt x="190" y="705"/>
                    <a:pt x="186" y="703"/>
                    <a:pt x="186" y="700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186" y="161"/>
                    <a:pt x="189" y="157"/>
                    <a:pt x="193" y="157"/>
                  </a:cubicBezTo>
                  <a:cubicBezTo>
                    <a:pt x="267" y="148"/>
                    <a:pt x="329" y="92"/>
                    <a:pt x="344" y="18"/>
                  </a:cubicBezTo>
                  <a:cubicBezTo>
                    <a:pt x="346" y="10"/>
                    <a:pt x="341" y="2"/>
                    <a:pt x="333" y="1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5154763" y="2207034"/>
              <a:ext cx="1073150" cy="461963"/>
            </a:xfrm>
            <a:custGeom>
              <a:avLst/>
              <a:gdLst>
                <a:gd name="T0" fmla="*/ 16 w 344"/>
                <a:gd name="T1" fmla="*/ 146 h 148"/>
                <a:gd name="T2" fmla="*/ 12 w 344"/>
                <a:gd name="T3" fmla="*/ 146 h 148"/>
                <a:gd name="T4" fmla="*/ 3 w 344"/>
                <a:gd name="T5" fmla="*/ 129 h 148"/>
                <a:gd name="T6" fmla="*/ 172 w 344"/>
                <a:gd name="T7" fmla="*/ 0 h 148"/>
                <a:gd name="T8" fmla="*/ 342 w 344"/>
                <a:gd name="T9" fmla="*/ 129 h 148"/>
                <a:gd name="T10" fmla="*/ 332 w 344"/>
                <a:gd name="T11" fmla="*/ 146 h 148"/>
                <a:gd name="T12" fmla="*/ 315 w 344"/>
                <a:gd name="T13" fmla="*/ 136 h 148"/>
                <a:gd name="T14" fmla="*/ 172 w 344"/>
                <a:gd name="T15" fmla="*/ 28 h 148"/>
                <a:gd name="T16" fmla="*/ 29 w 344"/>
                <a:gd name="T17" fmla="*/ 136 h 148"/>
                <a:gd name="T18" fmla="*/ 16 w 344"/>
                <a:gd name="T19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4" h="148">
                  <a:moveTo>
                    <a:pt x="16" y="146"/>
                  </a:moveTo>
                  <a:cubicBezTo>
                    <a:pt x="15" y="146"/>
                    <a:pt x="14" y="146"/>
                    <a:pt x="12" y="146"/>
                  </a:cubicBezTo>
                  <a:cubicBezTo>
                    <a:pt x="5" y="144"/>
                    <a:pt x="0" y="136"/>
                    <a:pt x="3" y="129"/>
                  </a:cubicBezTo>
                  <a:cubicBezTo>
                    <a:pt x="24" y="53"/>
                    <a:pt x="93" y="0"/>
                    <a:pt x="172" y="0"/>
                  </a:cubicBezTo>
                  <a:cubicBezTo>
                    <a:pt x="251" y="0"/>
                    <a:pt x="320" y="53"/>
                    <a:pt x="342" y="129"/>
                  </a:cubicBezTo>
                  <a:cubicBezTo>
                    <a:pt x="344" y="136"/>
                    <a:pt x="339" y="144"/>
                    <a:pt x="332" y="146"/>
                  </a:cubicBezTo>
                  <a:cubicBezTo>
                    <a:pt x="324" y="148"/>
                    <a:pt x="317" y="144"/>
                    <a:pt x="315" y="136"/>
                  </a:cubicBezTo>
                  <a:cubicBezTo>
                    <a:pt x="297" y="73"/>
                    <a:pt x="238" y="28"/>
                    <a:pt x="172" y="28"/>
                  </a:cubicBezTo>
                  <a:cubicBezTo>
                    <a:pt x="106" y="28"/>
                    <a:pt x="47" y="73"/>
                    <a:pt x="29" y="136"/>
                  </a:cubicBezTo>
                  <a:cubicBezTo>
                    <a:pt x="28" y="142"/>
                    <a:pt x="22" y="146"/>
                    <a:pt x="16" y="14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6496201" y="2875371"/>
              <a:ext cx="1076325" cy="1081088"/>
            </a:xfrm>
            <a:custGeom>
              <a:avLst/>
              <a:gdLst>
                <a:gd name="T0" fmla="*/ 332 w 345"/>
                <a:gd name="T1" fmla="*/ 1 h 346"/>
                <a:gd name="T2" fmla="*/ 316 w 345"/>
                <a:gd name="T3" fmla="*/ 12 h 346"/>
                <a:gd name="T4" fmla="*/ 171 w 345"/>
                <a:gd name="T5" fmla="*/ 130 h 346"/>
                <a:gd name="T6" fmla="*/ 29 w 345"/>
                <a:gd name="T7" fmla="*/ 23 h 346"/>
                <a:gd name="T8" fmla="*/ 13 w 345"/>
                <a:gd name="T9" fmla="*/ 12 h 346"/>
                <a:gd name="T10" fmla="*/ 2 w 345"/>
                <a:gd name="T11" fmla="*/ 30 h 346"/>
                <a:gd name="T12" fmla="*/ 151 w 345"/>
                <a:gd name="T13" fmla="*/ 157 h 346"/>
                <a:gd name="T14" fmla="*/ 157 w 345"/>
                <a:gd name="T15" fmla="*/ 165 h 346"/>
                <a:gd name="T16" fmla="*/ 157 w 345"/>
                <a:gd name="T17" fmla="*/ 284 h 346"/>
                <a:gd name="T18" fmla="*/ 151 w 345"/>
                <a:gd name="T19" fmla="*/ 287 h 346"/>
                <a:gd name="T20" fmla="*/ 131 w 345"/>
                <a:gd name="T21" fmla="*/ 267 h 346"/>
                <a:gd name="T22" fmla="*/ 124 w 345"/>
                <a:gd name="T23" fmla="*/ 270 h 346"/>
                <a:gd name="T24" fmla="*/ 124 w 345"/>
                <a:gd name="T25" fmla="*/ 299 h 346"/>
                <a:gd name="T26" fmla="*/ 125 w 345"/>
                <a:gd name="T27" fmla="*/ 301 h 346"/>
                <a:gd name="T28" fmla="*/ 169 w 345"/>
                <a:gd name="T29" fmla="*/ 345 h 346"/>
                <a:gd name="T30" fmla="*/ 174 w 345"/>
                <a:gd name="T31" fmla="*/ 345 h 346"/>
                <a:gd name="T32" fmla="*/ 218 w 345"/>
                <a:gd name="T33" fmla="*/ 301 h 346"/>
                <a:gd name="T34" fmla="*/ 219 w 345"/>
                <a:gd name="T35" fmla="*/ 299 h 346"/>
                <a:gd name="T36" fmla="*/ 219 w 345"/>
                <a:gd name="T37" fmla="*/ 270 h 346"/>
                <a:gd name="T38" fmla="*/ 212 w 345"/>
                <a:gd name="T39" fmla="*/ 267 h 346"/>
                <a:gd name="T40" fmla="*/ 192 w 345"/>
                <a:gd name="T41" fmla="*/ 287 h 346"/>
                <a:gd name="T42" fmla="*/ 185 w 345"/>
                <a:gd name="T43" fmla="*/ 284 h 346"/>
                <a:gd name="T44" fmla="*/ 185 w 345"/>
                <a:gd name="T45" fmla="*/ 165 h 346"/>
                <a:gd name="T46" fmla="*/ 192 w 345"/>
                <a:gd name="T47" fmla="*/ 157 h 346"/>
                <a:gd name="T48" fmla="*/ 344 w 345"/>
                <a:gd name="T49" fmla="*/ 18 h 346"/>
                <a:gd name="T50" fmla="*/ 332 w 345"/>
                <a:gd name="T51" fmla="*/ 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5" h="346">
                  <a:moveTo>
                    <a:pt x="332" y="1"/>
                  </a:moveTo>
                  <a:cubicBezTo>
                    <a:pt x="325" y="0"/>
                    <a:pt x="318" y="5"/>
                    <a:pt x="316" y="12"/>
                  </a:cubicBezTo>
                  <a:cubicBezTo>
                    <a:pt x="302" y="81"/>
                    <a:pt x="241" y="130"/>
                    <a:pt x="171" y="130"/>
                  </a:cubicBezTo>
                  <a:cubicBezTo>
                    <a:pt x="106" y="130"/>
                    <a:pt x="47" y="86"/>
                    <a:pt x="29" y="23"/>
                  </a:cubicBezTo>
                  <a:cubicBezTo>
                    <a:pt x="27" y="15"/>
                    <a:pt x="20" y="11"/>
                    <a:pt x="13" y="12"/>
                  </a:cubicBezTo>
                  <a:cubicBezTo>
                    <a:pt x="5" y="14"/>
                    <a:pt x="0" y="22"/>
                    <a:pt x="2" y="30"/>
                  </a:cubicBezTo>
                  <a:cubicBezTo>
                    <a:pt x="21" y="98"/>
                    <a:pt x="81" y="148"/>
                    <a:pt x="151" y="157"/>
                  </a:cubicBezTo>
                  <a:cubicBezTo>
                    <a:pt x="155" y="157"/>
                    <a:pt x="157" y="161"/>
                    <a:pt x="157" y="165"/>
                  </a:cubicBezTo>
                  <a:cubicBezTo>
                    <a:pt x="157" y="284"/>
                    <a:pt x="157" y="284"/>
                    <a:pt x="157" y="284"/>
                  </a:cubicBezTo>
                  <a:cubicBezTo>
                    <a:pt x="157" y="287"/>
                    <a:pt x="153" y="289"/>
                    <a:pt x="151" y="287"/>
                  </a:cubicBezTo>
                  <a:cubicBezTo>
                    <a:pt x="131" y="267"/>
                    <a:pt x="131" y="267"/>
                    <a:pt x="131" y="267"/>
                  </a:cubicBezTo>
                  <a:cubicBezTo>
                    <a:pt x="128" y="264"/>
                    <a:pt x="124" y="266"/>
                    <a:pt x="124" y="270"/>
                  </a:cubicBezTo>
                  <a:cubicBezTo>
                    <a:pt x="124" y="299"/>
                    <a:pt x="124" y="299"/>
                    <a:pt x="124" y="299"/>
                  </a:cubicBezTo>
                  <a:cubicBezTo>
                    <a:pt x="124" y="300"/>
                    <a:pt x="124" y="301"/>
                    <a:pt x="125" y="301"/>
                  </a:cubicBezTo>
                  <a:cubicBezTo>
                    <a:pt x="169" y="345"/>
                    <a:pt x="169" y="345"/>
                    <a:pt x="169" y="345"/>
                  </a:cubicBezTo>
                  <a:cubicBezTo>
                    <a:pt x="170" y="346"/>
                    <a:pt x="173" y="346"/>
                    <a:pt x="174" y="345"/>
                  </a:cubicBezTo>
                  <a:cubicBezTo>
                    <a:pt x="218" y="301"/>
                    <a:pt x="218" y="301"/>
                    <a:pt x="218" y="301"/>
                  </a:cubicBezTo>
                  <a:cubicBezTo>
                    <a:pt x="219" y="301"/>
                    <a:pt x="219" y="300"/>
                    <a:pt x="219" y="299"/>
                  </a:cubicBezTo>
                  <a:cubicBezTo>
                    <a:pt x="219" y="270"/>
                    <a:pt x="219" y="270"/>
                    <a:pt x="219" y="270"/>
                  </a:cubicBezTo>
                  <a:cubicBezTo>
                    <a:pt x="219" y="266"/>
                    <a:pt x="215" y="264"/>
                    <a:pt x="212" y="267"/>
                  </a:cubicBezTo>
                  <a:cubicBezTo>
                    <a:pt x="192" y="287"/>
                    <a:pt x="192" y="287"/>
                    <a:pt x="192" y="287"/>
                  </a:cubicBezTo>
                  <a:cubicBezTo>
                    <a:pt x="190" y="289"/>
                    <a:pt x="185" y="287"/>
                    <a:pt x="185" y="284"/>
                  </a:cubicBezTo>
                  <a:cubicBezTo>
                    <a:pt x="185" y="165"/>
                    <a:pt x="185" y="165"/>
                    <a:pt x="185" y="165"/>
                  </a:cubicBezTo>
                  <a:cubicBezTo>
                    <a:pt x="185" y="161"/>
                    <a:pt x="188" y="157"/>
                    <a:pt x="192" y="157"/>
                  </a:cubicBezTo>
                  <a:cubicBezTo>
                    <a:pt x="267" y="148"/>
                    <a:pt x="329" y="92"/>
                    <a:pt x="344" y="18"/>
                  </a:cubicBezTo>
                  <a:cubicBezTo>
                    <a:pt x="345" y="10"/>
                    <a:pt x="340" y="2"/>
                    <a:pt x="332" y="1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6499376" y="2207034"/>
              <a:ext cx="1069975" cy="461963"/>
            </a:xfrm>
            <a:custGeom>
              <a:avLst/>
              <a:gdLst>
                <a:gd name="T0" fmla="*/ 16 w 343"/>
                <a:gd name="T1" fmla="*/ 146 h 148"/>
                <a:gd name="T2" fmla="*/ 12 w 343"/>
                <a:gd name="T3" fmla="*/ 146 h 148"/>
                <a:gd name="T4" fmla="*/ 2 w 343"/>
                <a:gd name="T5" fmla="*/ 129 h 148"/>
                <a:gd name="T6" fmla="*/ 172 w 343"/>
                <a:gd name="T7" fmla="*/ 0 h 148"/>
                <a:gd name="T8" fmla="*/ 341 w 343"/>
                <a:gd name="T9" fmla="*/ 129 h 148"/>
                <a:gd name="T10" fmla="*/ 332 w 343"/>
                <a:gd name="T11" fmla="*/ 146 h 148"/>
                <a:gd name="T12" fmla="*/ 314 w 343"/>
                <a:gd name="T13" fmla="*/ 136 h 148"/>
                <a:gd name="T14" fmla="*/ 172 w 343"/>
                <a:gd name="T15" fmla="*/ 28 h 148"/>
                <a:gd name="T16" fmla="*/ 29 w 343"/>
                <a:gd name="T17" fmla="*/ 136 h 148"/>
                <a:gd name="T18" fmla="*/ 16 w 343"/>
                <a:gd name="T19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148">
                  <a:moveTo>
                    <a:pt x="16" y="146"/>
                  </a:moveTo>
                  <a:cubicBezTo>
                    <a:pt x="15" y="146"/>
                    <a:pt x="13" y="146"/>
                    <a:pt x="12" y="146"/>
                  </a:cubicBezTo>
                  <a:cubicBezTo>
                    <a:pt x="5" y="144"/>
                    <a:pt x="0" y="136"/>
                    <a:pt x="2" y="129"/>
                  </a:cubicBezTo>
                  <a:cubicBezTo>
                    <a:pt x="23" y="53"/>
                    <a:pt x="93" y="0"/>
                    <a:pt x="172" y="0"/>
                  </a:cubicBezTo>
                  <a:cubicBezTo>
                    <a:pt x="250" y="0"/>
                    <a:pt x="320" y="53"/>
                    <a:pt x="341" y="129"/>
                  </a:cubicBezTo>
                  <a:cubicBezTo>
                    <a:pt x="343" y="136"/>
                    <a:pt x="339" y="144"/>
                    <a:pt x="332" y="146"/>
                  </a:cubicBezTo>
                  <a:cubicBezTo>
                    <a:pt x="324" y="148"/>
                    <a:pt x="316" y="144"/>
                    <a:pt x="314" y="136"/>
                  </a:cubicBezTo>
                  <a:cubicBezTo>
                    <a:pt x="297" y="73"/>
                    <a:pt x="238" y="28"/>
                    <a:pt x="172" y="28"/>
                  </a:cubicBezTo>
                  <a:cubicBezTo>
                    <a:pt x="106" y="28"/>
                    <a:pt x="47" y="73"/>
                    <a:pt x="29" y="136"/>
                  </a:cubicBezTo>
                  <a:cubicBezTo>
                    <a:pt x="28" y="142"/>
                    <a:pt x="22" y="146"/>
                    <a:pt x="16" y="14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7818588" y="2875371"/>
              <a:ext cx="1079500" cy="2384425"/>
            </a:xfrm>
            <a:custGeom>
              <a:avLst/>
              <a:gdLst>
                <a:gd name="T0" fmla="*/ 332 w 346"/>
                <a:gd name="T1" fmla="*/ 1 h 763"/>
                <a:gd name="T2" fmla="*/ 317 w 346"/>
                <a:gd name="T3" fmla="*/ 12 h 763"/>
                <a:gd name="T4" fmla="*/ 172 w 346"/>
                <a:gd name="T5" fmla="*/ 130 h 763"/>
                <a:gd name="T6" fmla="*/ 29 w 346"/>
                <a:gd name="T7" fmla="*/ 23 h 763"/>
                <a:gd name="T8" fmla="*/ 13 w 346"/>
                <a:gd name="T9" fmla="*/ 12 h 763"/>
                <a:gd name="T10" fmla="*/ 2 w 346"/>
                <a:gd name="T11" fmla="*/ 30 h 763"/>
                <a:gd name="T12" fmla="*/ 151 w 346"/>
                <a:gd name="T13" fmla="*/ 157 h 763"/>
                <a:gd name="T14" fmla="*/ 158 w 346"/>
                <a:gd name="T15" fmla="*/ 165 h 763"/>
                <a:gd name="T16" fmla="*/ 158 w 346"/>
                <a:gd name="T17" fmla="*/ 700 h 763"/>
                <a:gd name="T18" fmla="*/ 151 w 346"/>
                <a:gd name="T19" fmla="*/ 703 h 763"/>
                <a:gd name="T20" fmla="*/ 131 w 346"/>
                <a:gd name="T21" fmla="*/ 683 h 763"/>
                <a:gd name="T22" fmla="*/ 124 w 346"/>
                <a:gd name="T23" fmla="*/ 686 h 763"/>
                <a:gd name="T24" fmla="*/ 124 w 346"/>
                <a:gd name="T25" fmla="*/ 715 h 763"/>
                <a:gd name="T26" fmla="*/ 125 w 346"/>
                <a:gd name="T27" fmla="*/ 718 h 763"/>
                <a:gd name="T28" fmla="*/ 169 w 346"/>
                <a:gd name="T29" fmla="*/ 761 h 763"/>
                <a:gd name="T30" fmla="*/ 175 w 346"/>
                <a:gd name="T31" fmla="*/ 761 h 763"/>
                <a:gd name="T32" fmla="*/ 218 w 346"/>
                <a:gd name="T33" fmla="*/ 718 h 763"/>
                <a:gd name="T34" fmla="*/ 219 w 346"/>
                <a:gd name="T35" fmla="*/ 715 h 763"/>
                <a:gd name="T36" fmla="*/ 219 w 346"/>
                <a:gd name="T37" fmla="*/ 686 h 763"/>
                <a:gd name="T38" fmla="*/ 212 w 346"/>
                <a:gd name="T39" fmla="*/ 683 h 763"/>
                <a:gd name="T40" fmla="*/ 193 w 346"/>
                <a:gd name="T41" fmla="*/ 703 h 763"/>
                <a:gd name="T42" fmla="*/ 186 w 346"/>
                <a:gd name="T43" fmla="*/ 700 h 763"/>
                <a:gd name="T44" fmla="*/ 186 w 346"/>
                <a:gd name="T45" fmla="*/ 165 h 763"/>
                <a:gd name="T46" fmla="*/ 193 w 346"/>
                <a:gd name="T47" fmla="*/ 157 h 763"/>
                <a:gd name="T48" fmla="*/ 344 w 346"/>
                <a:gd name="T49" fmla="*/ 18 h 763"/>
                <a:gd name="T50" fmla="*/ 332 w 346"/>
                <a:gd name="T51" fmla="*/ 1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6" h="763">
                  <a:moveTo>
                    <a:pt x="332" y="1"/>
                  </a:moveTo>
                  <a:cubicBezTo>
                    <a:pt x="325" y="0"/>
                    <a:pt x="318" y="5"/>
                    <a:pt x="317" y="12"/>
                  </a:cubicBezTo>
                  <a:cubicBezTo>
                    <a:pt x="302" y="81"/>
                    <a:pt x="242" y="130"/>
                    <a:pt x="172" y="130"/>
                  </a:cubicBezTo>
                  <a:cubicBezTo>
                    <a:pt x="106" y="130"/>
                    <a:pt x="47" y="86"/>
                    <a:pt x="29" y="23"/>
                  </a:cubicBezTo>
                  <a:cubicBezTo>
                    <a:pt x="27" y="15"/>
                    <a:pt x="20" y="11"/>
                    <a:pt x="13" y="12"/>
                  </a:cubicBezTo>
                  <a:cubicBezTo>
                    <a:pt x="5" y="14"/>
                    <a:pt x="0" y="22"/>
                    <a:pt x="2" y="30"/>
                  </a:cubicBezTo>
                  <a:cubicBezTo>
                    <a:pt x="22" y="98"/>
                    <a:pt x="81" y="148"/>
                    <a:pt x="151" y="157"/>
                  </a:cubicBezTo>
                  <a:cubicBezTo>
                    <a:pt x="155" y="157"/>
                    <a:pt x="158" y="161"/>
                    <a:pt x="158" y="165"/>
                  </a:cubicBezTo>
                  <a:cubicBezTo>
                    <a:pt x="158" y="700"/>
                    <a:pt x="158" y="700"/>
                    <a:pt x="158" y="700"/>
                  </a:cubicBezTo>
                  <a:cubicBezTo>
                    <a:pt x="158" y="703"/>
                    <a:pt x="153" y="705"/>
                    <a:pt x="151" y="703"/>
                  </a:cubicBezTo>
                  <a:cubicBezTo>
                    <a:pt x="131" y="683"/>
                    <a:pt x="131" y="683"/>
                    <a:pt x="131" y="683"/>
                  </a:cubicBezTo>
                  <a:cubicBezTo>
                    <a:pt x="129" y="680"/>
                    <a:pt x="124" y="682"/>
                    <a:pt x="124" y="686"/>
                  </a:cubicBezTo>
                  <a:cubicBezTo>
                    <a:pt x="124" y="715"/>
                    <a:pt x="124" y="715"/>
                    <a:pt x="124" y="715"/>
                  </a:cubicBezTo>
                  <a:cubicBezTo>
                    <a:pt x="124" y="716"/>
                    <a:pt x="125" y="717"/>
                    <a:pt x="125" y="718"/>
                  </a:cubicBezTo>
                  <a:cubicBezTo>
                    <a:pt x="169" y="761"/>
                    <a:pt x="169" y="761"/>
                    <a:pt x="169" y="761"/>
                  </a:cubicBezTo>
                  <a:cubicBezTo>
                    <a:pt x="170" y="763"/>
                    <a:pt x="173" y="763"/>
                    <a:pt x="175" y="761"/>
                  </a:cubicBezTo>
                  <a:cubicBezTo>
                    <a:pt x="218" y="718"/>
                    <a:pt x="218" y="718"/>
                    <a:pt x="218" y="718"/>
                  </a:cubicBezTo>
                  <a:cubicBezTo>
                    <a:pt x="219" y="717"/>
                    <a:pt x="219" y="716"/>
                    <a:pt x="219" y="715"/>
                  </a:cubicBezTo>
                  <a:cubicBezTo>
                    <a:pt x="219" y="686"/>
                    <a:pt x="219" y="686"/>
                    <a:pt x="219" y="686"/>
                  </a:cubicBezTo>
                  <a:cubicBezTo>
                    <a:pt x="219" y="682"/>
                    <a:pt x="215" y="680"/>
                    <a:pt x="212" y="683"/>
                  </a:cubicBezTo>
                  <a:cubicBezTo>
                    <a:pt x="193" y="703"/>
                    <a:pt x="193" y="703"/>
                    <a:pt x="193" y="703"/>
                  </a:cubicBezTo>
                  <a:cubicBezTo>
                    <a:pt x="190" y="705"/>
                    <a:pt x="186" y="703"/>
                    <a:pt x="186" y="700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186" y="161"/>
                    <a:pt x="189" y="157"/>
                    <a:pt x="193" y="157"/>
                  </a:cubicBezTo>
                  <a:cubicBezTo>
                    <a:pt x="267" y="148"/>
                    <a:pt x="329" y="92"/>
                    <a:pt x="344" y="18"/>
                  </a:cubicBezTo>
                  <a:cubicBezTo>
                    <a:pt x="346" y="10"/>
                    <a:pt x="340" y="2"/>
                    <a:pt x="332" y="1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7821763" y="2207034"/>
              <a:ext cx="1073150" cy="461963"/>
            </a:xfrm>
            <a:custGeom>
              <a:avLst/>
              <a:gdLst>
                <a:gd name="T0" fmla="*/ 16 w 344"/>
                <a:gd name="T1" fmla="*/ 146 h 148"/>
                <a:gd name="T2" fmla="*/ 12 w 344"/>
                <a:gd name="T3" fmla="*/ 146 h 148"/>
                <a:gd name="T4" fmla="*/ 3 w 344"/>
                <a:gd name="T5" fmla="*/ 129 h 148"/>
                <a:gd name="T6" fmla="*/ 172 w 344"/>
                <a:gd name="T7" fmla="*/ 0 h 148"/>
                <a:gd name="T8" fmla="*/ 342 w 344"/>
                <a:gd name="T9" fmla="*/ 129 h 148"/>
                <a:gd name="T10" fmla="*/ 332 w 344"/>
                <a:gd name="T11" fmla="*/ 146 h 148"/>
                <a:gd name="T12" fmla="*/ 315 w 344"/>
                <a:gd name="T13" fmla="*/ 136 h 148"/>
                <a:gd name="T14" fmla="*/ 172 w 344"/>
                <a:gd name="T15" fmla="*/ 28 h 148"/>
                <a:gd name="T16" fmla="*/ 30 w 344"/>
                <a:gd name="T17" fmla="*/ 136 h 148"/>
                <a:gd name="T18" fmla="*/ 16 w 344"/>
                <a:gd name="T19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4" h="148">
                  <a:moveTo>
                    <a:pt x="16" y="146"/>
                  </a:moveTo>
                  <a:cubicBezTo>
                    <a:pt x="15" y="146"/>
                    <a:pt x="14" y="146"/>
                    <a:pt x="12" y="146"/>
                  </a:cubicBezTo>
                  <a:cubicBezTo>
                    <a:pt x="5" y="144"/>
                    <a:pt x="0" y="136"/>
                    <a:pt x="3" y="129"/>
                  </a:cubicBezTo>
                  <a:cubicBezTo>
                    <a:pt x="24" y="53"/>
                    <a:pt x="93" y="0"/>
                    <a:pt x="172" y="0"/>
                  </a:cubicBezTo>
                  <a:cubicBezTo>
                    <a:pt x="251" y="0"/>
                    <a:pt x="320" y="53"/>
                    <a:pt x="342" y="129"/>
                  </a:cubicBezTo>
                  <a:cubicBezTo>
                    <a:pt x="344" y="136"/>
                    <a:pt x="339" y="144"/>
                    <a:pt x="332" y="146"/>
                  </a:cubicBezTo>
                  <a:cubicBezTo>
                    <a:pt x="324" y="148"/>
                    <a:pt x="317" y="144"/>
                    <a:pt x="315" y="136"/>
                  </a:cubicBezTo>
                  <a:cubicBezTo>
                    <a:pt x="297" y="73"/>
                    <a:pt x="238" y="28"/>
                    <a:pt x="172" y="28"/>
                  </a:cubicBezTo>
                  <a:cubicBezTo>
                    <a:pt x="106" y="28"/>
                    <a:pt x="47" y="73"/>
                    <a:pt x="30" y="136"/>
                  </a:cubicBezTo>
                  <a:cubicBezTo>
                    <a:pt x="28" y="142"/>
                    <a:pt x="22" y="146"/>
                    <a:pt x="16" y="14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3967313" y="2397534"/>
              <a:ext cx="779462" cy="7810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300813" y="2397534"/>
              <a:ext cx="781050" cy="7810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6635901" y="2397534"/>
              <a:ext cx="779462" cy="7810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7967813" y="2397534"/>
              <a:ext cx="779462" cy="7810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4207026" y="2597559"/>
              <a:ext cx="307975" cy="355600"/>
            </a:xfrm>
            <a:custGeom>
              <a:avLst/>
              <a:gdLst>
                <a:gd name="T0" fmla="*/ 69 w 99"/>
                <a:gd name="T1" fmla="*/ 69 h 114"/>
                <a:gd name="T2" fmla="*/ 91 w 99"/>
                <a:gd name="T3" fmla="*/ 34 h 114"/>
                <a:gd name="T4" fmla="*/ 80 w 99"/>
                <a:gd name="T5" fmla="*/ 32 h 114"/>
                <a:gd name="T6" fmla="*/ 58 w 99"/>
                <a:gd name="T7" fmla="*/ 12 h 114"/>
                <a:gd name="T8" fmla="*/ 41 w 99"/>
                <a:gd name="T9" fmla="*/ 20 h 114"/>
                <a:gd name="T10" fmla="*/ 15 w 99"/>
                <a:gd name="T11" fmla="*/ 28 h 114"/>
                <a:gd name="T12" fmla="*/ 12 w 99"/>
                <a:gd name="T13" fmla="*/ 37 h 114"/>
                <a:gd name="T14" fmla="*/ 97 w 99"/>
                <a:gd name="T15" fmla="*/ 67 h 114"/>
                <a:gd name="T16" fmla="*/ 91 w 99"/>
                <a:gd name="T17" fmla="*/ 34 h 114"/>
                <a:gd name="T18" fmla="*/ 49 w 99"/>
                <a:gd name="T19" fmla="*/ 110 h 114"/>
                <a:gd name="T20" fmla="*/ 99 w 99"/>
                <a:gd name="T21" fmla="*/ 29 h 114"/>
                <a:gd name="T22" fmla="*/ 93 w 99"/>
                <a:gd name="T23" fmla="*/ 34 h 114"/>
                <a:gd name="T24" fmla="*/ 89 w 99"/>
                <a:gd name="T25" fmla="*/ 20 h 114"/>
                <a:gd name="T26" fmla="*/ 1 w 99"/>
                <a:gd name="T27" fmla="*/ 29 h 114"/>
                <a:gd name="T28" fmla="*/ 15 w 99"/>
                <a:gd name="T29" fmla="*/ 24 h 114"/>
                <a:gd name="T30" fmla="*/ 5 w 99"/>
                <a:gd name="T31" fmla="*/ 35 h 114"/>
                <a:gd name="T32" fmla="*/ 35 w 99"/>
                <a:gd name="T33" fmla="*/ 0 h 114"/>
                <a:gd name="T34" fmla="*/ 66 w 99"/>
                <a:gd name="T35" fmla="*/ 9 h 114"/>
                <a:gd name="T36" fmla="*/ 33 w 99"/>
                <a:gd name="T37" fmla="*/ 9 h 114"/>
                <a:gd name="T38" fmla="*/ 43 w 99"/>
                <a:gd name="T39" fmla="*/ 66 h 114"/>
                <a:gd name="T40" fmla="*/ 50 w 99"/>
                <a:gd name="T41" fmla="*/ 61 h 114"/>
                <a:gd name="T42" fmla="*/ 15 w 99"/>
                <a:gd name="T43" fmla="*/ 61 h 114"/>
                <a:gd name="T44" fmla="*/ 14 w 99"/>
                <a:gd name="T45" fmla="*/ 67 h 114"/>
                <a:gd name="T46" fmla="*/ 16 w 99"/>
                <a:gd name="T47" fmla="*/ 79 h 114"/>
                <a:gd name="T48" fmla="*/ 19 w 99"/>
                <a:gd name="T49" fmla="*/ 85 h 114"/>
                <a:gd name="T50" fmla="*/ 27 w 99"/>
                <a:gd name="T51" fmla="*/ 94 h 114"/>
                <a:gd name="T52" fmla="*/ 32 w 99"/>
                <a:gd name="T53" fmla="*/ 97 h 114"/>
                <a:gd name="T54" fmla="*/ 43 w 99"/>
                <a:gd name="T55" fmla="*/ 101 h 114"/>
                <a:gd name="T56" fmla="*/ 50 w 99"/>
                <a:gd name="T57" fmla="*/ 102 h 114"/>
                <a:gd name="T58" fmla="*/ 62 w 99"/>
                <a:gd name="T59" fmla="*/ 100 h 114"/>
                <a:gd name="T60" fmla="*/ 67 w 99"/>
                <a:gd name="T61" fmla="*/ 97 h 114"/>
                <a:gd name="T62" fmla="*/ 77 w 99"/>
                <a:gd name="T63" fmla="*/ 89 h 114"/>
                <a:gd name="T64" fmla="*/ 80 w 99"/>
                <a:gd name="T65" fmla="*/ 84 h 114"/>
                <a:gd name="T66" fmla="*/ 84 w 99"/>
                <a:gd name="T67" fmla="*/ 73 h 114"/>
                <a:gd name="T68" fmla="*/ 85 w 99"/>
                <a:gd name="T69" fmla="*/ 66 h 114"/>
                <a:gd name="T70" fmla="*/ 83 w 99"/>
                <a:gd name="T71" fmla="*/ 55 h 114"/>
                <a:gd name="T72" fmla="*/ 80 w 99"/>
                <a:gd name="T73" fmla="*/ 49 h 114"/>
                <a:gd name="T74" fmla="*/ 72 w 99"/>
                <a:gd name="T75" fmla="*/ 40 h 114"/>
                <a:gd name="T76" fmla="*/ 67 w 99"/>
                <a:gd name="T77" fmla="*/ 36 h 114"/>
                <a:gd name="T78" fmla="*/ 56 w 99"/>
                <a:gd name="T79" fmla="*/ 32 h 114"/>
                <a:gd name="T80" fmla="*/ 49 w 99"/>
                <a:gd name="T81" fmla="*/ 31 h 114"/>
                <a:gd name="T82" fmla="*/ 37 w 99"/>
                <a:gd name="T83" fmla="*/ 34 h 114"/>
                <a:gd name="T84" fmla="*/ 32 w 99"/>
                <a:gd name="T85" fmla="*/ 36 h 114"/>
                <a:gd name="T86" fmla="*/ 23 w 99"/>
                <a:gd name="T87" fmla="*/ 44 h 114"/>
                <a:gd name="T88" fmla="*/ 19 w 99"/>
                <a:gd name="T89" fmla="*/ 49 h 114"/>
                <a:gd name="T90" fmla="*/ 27 w 99"/>
                <a:gd name="T91" fmla="*/ 65 h 114"/>
                <a:gd name="T92" fmla="*/ 52 w 99"/>
                <a:gd name="T93" fmla="*/ 4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114">
                  <a:moveTo>
                    <a:pt x="31" y="65"/>
                  </a:moveTo>
                  <a:cubicBezTo>
                    <a:pt x="32" y="55"/>
                    <a:pt x="41" y="47"/>
                    <a:pt x="51" y="48"/>
                  </a:cubicBezTo>
                  <a:cubicBezTo>
                    <a:pt x="62" y="49"/>
                    <a:pt x="69" y="58"/>
                    <a:pt x="69" y="69"/>
                  </a:cubicBezTo>
                  <a:cubicBezTo>
                    <a:pt x="68" y="79"/>
                    <a:pt x="58" y="87"/>
                    <a:pt x="48" y="86"/>
                  </a:cubicBezTo>
                  <a:cubicBezTo>
                    <a:pt x="38" y="85"/>
                    <a:pt x="30" y="76"/>
                    <a:pt x="31" y="65"/>
                  </a:cubicBezTo>
                  <a:close/>
                  <a:moveTo>
                    <a:pt x="91" y="34"/>
                  </a:moveTo>
                  <a:cubicBezTo>
                    <a:pt x="85" y="28"/>
                    <a:pt x="85" y="28"/>
                    <a:pt x="85" y="28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74" y="26"/>
                    <a:pt x="67" y="22"/>
                    <a:pt x="58" y="21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32" y="22"/>
                    <a:pt x="25" y="26"/>
                    <a:pt x="18" y="31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6" y="46"/>
                    <a:pt x="2" y="56"/>
                    <a:pt x="2" y="67"/>
                  </a:cubicBezTo>
                  <a:cubicBezTo>
                    <a:pt x="2" y="93"/>
                    <a:pt x="23" y="114"/>
                    <a:pt x="49" y="114"/>
                  </a:cubicBezTo>
                  <a:cubicBezTo>
                    <a:pt x="75" y="114"/>
                    <a:pt x="97" y="93"/>
                    <a:pt x="97" y="67"/>
                  </a:cubicBezTo>
                  <a:cubicBezTo>
                    <a:pt x="97" y="56"/>
                    <a:pt x="93" y="46"/>
                    <a:pt x="86" y="38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49" y="24"/>
                  </a:moveTo>
                  <a:cubicBezTo>
                    <a:pt x="25" y="24"/>
                    <a:pt x="6" y="43"/>
                    <a:pt x="6" y="67"/>
                  </a:cubicBezTo>
                  <a:cubicBezTo>
                    <a:pt x="6" y="91"/>
                    <a:pt x="25" y="110"/>
                    <a:pt x="49" y="110"/>
                  </a:cubicBezTo>
                  <a:cubicBezTo>
                    <a:pt x="73" y="110"/>
                    <a:pt x="92" y="91"/>
                    <a:pt x="92" y="67"/>
                  </a:cubicBezTo>
                  <a:cubicBezTo>
                    <a:pt x="92" y="43"/>
                    <a:pt x="73" y="24"/>
                    <a:pt x="49" y="24"/>
                  </a:cubicBezTo>
                  <a:close/>
                  <a:moveTo>
                    <a:pt x="99" y="29"/>
                  </a:moveTo>
                  <a:cubicBezTo>
                    <a:pt x="99" y="29"/>
                    <a:pt x="99" y="30"/>
                    <a:pt x="99" y="31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5"/>
                    <a:pt x="93" y="35"/>
                    <a:pt x="93" y="34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4" y="25"/>
                    <a:pt x="84" y="24"/>
                    <a:pt x="85" y="24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9" y="20"/>
                    <a:pt x="90" y="20"/>
                    <a:pt x="91" y="20"/>
                  </a:cubicBezTo>
                  <a:cubicBezTo>
                    <a:pt x="99" y="29"/>
                    <a:pt x="99" y="29"/>
                    <a:pt x="99" y="29"/>
                  </a:cubicBezTo>
                  <a:close/>
                  <a:moveTo>
                    <a:pt x="1" y="29"/>
                  </a:move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10" y="20"/>
                    <a:pt x="11" y="20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5"/>
                    <a:pt x="15" y="26"/>
                    <a:pt x="15" y="26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5"/>
                    <a:pt x="6" y="35"/>
                    <a:pt x="5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0"/>
                    <a:pt x="0" y="29"/>
                    <a:pt x="1" y="29"/>
                  </a:cubicBezTo>
                  <a:close/>
                  <a:moveTo>
                    <a:pt x="3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6" y="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6" y="10"/>
                    <a:pt x="65" y="11"/>
                    <a:pt x="64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4" y="11"/>
                    <a:pt x="33" y="10"/>
                    <a:pt x="33" y="9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0"/>
                    <a:pt x="34" y="0"/>
                    <a:pt x="35" y="0"/>
                  </a:cubicBezTo>
                  <a:close/>
                  <a:moveTo>
                    <a:pt x="43" y="66"/>
                  </a:moveTo>
                  <a:cubicBezTo>
                    <a:pt x="43" y="70"/>
                    <a:pt x="46" y="72"/>
                    <a:pt x="49" y="73"/>
                  </a:cubicBezTo>
                  <a:cubicBezTo>
                    <a:pt x="52" y="73"/>
                    <a:pt x="55" y="71"/>
                    <a:pt x="55" y="67"/>
                  </a:cubicBezTo>
                  <a:cubicBezTo>
                    <a:pt x="56" y="64"/>
                    <a:pt x="53" y="61"/>
                    <a:pt x="50" y="61"/>
                  </a:cubicBezTo>
                  <a:cubicBezTo>
                    <a:pt x="47" y="61"/>
                    <a:pt x="44" y="63"/>
                    <a:pt x="43" y="66"/>
                  </a:cubicBezTo>
                  <a:close/>
                  <a:moveTo>
                    <a:pt x="20" y="60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4" y="61"/>
                    <a:pt x="14" y="61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71"/>
                    <a:pt x="19" y="73"/>
                    <a:pt x="20" y="76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9" y="84"/>
                    <a:pt x="19" y="85"/>
                    <a:pt x="19" y="85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5" y="86"/>
                    <a:pt x="27" y="88"/>
                    <a:pt x="29" y="89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8"/>
                    <a:pt x="32" y="98"/>
                    <a:pt x="32" y="97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8" y="95"/>
                    <a:pt x="40" y="96"/>
                    <a:pt x="43" y="9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02"/>
                    <a:pt x="44" y="102"/>
                    <a:pt x="44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4" y="97"/>
                    <a:pt x="56" y="97"/>
                    <a:pt x="59" y="96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98"/>
                    <a:pt x="68" y="97"/>
                    <a:pt x="67" y="97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9" y="91"/>
                    <a:pt x="71" y="90"/>
                    <a:pt x="72" y="88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0" y="84"/>
                    <a:pt x="80" y="84"/>
                    <a:pt x="80" y="84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8" y="78"/>
                    <a:pt x="79" y="76"/>
                    <a:pt x="80" y="73"/>
                  </a:cubicBezTo>
                  <a:cubicBezTo>
                    <a:pt x="84" y="73"/>
                    <a:pt x="84" y="73"/>
                    <a:pt x="84" y="73"/>
                  </a:cubicBezTo>
                  <a:cubicBezTo>
                    <a:pt x="85" y="73"/>
                    <a:pt x="85" y="73"/>
                    <a:pt x="85" y="72"/>
                  </a:cubicBezTo>
                  <a:cubicBezTo>
                    <a:pt x="85" y="67"/>
                    <a:pt x="85" y="67"/>
                    <a:pt x="85" y="67"/>
                  </a:cubicBezTo>
                  <a:cubicBezTo>
                    <a:pt x="85" y="67"/>
                    <a:pt x="85" y="66"/>
                    <a:pt x="85" y="66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80" y="62"/>
                    <a:pt x="80" y="60"/>
                    <a:pt x="79" y="58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48"/>
                    <a:pt x="72" y="46"/>
                    <a:pt x="70" y="44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1" y="38"/>
                    <a:pt x="59" y="37"/>
                    <a:pt x="56" y="37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2"/>
                    <a:pt x="55" y="31"/>
                    <a:pt x="55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49" y="31"/>
                    <a:pt x="49" y="31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5" y="36"/>
                    <a:pt x="43" y="37"/>
                    <a:pt x="41" y="37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1" y="42"/>
                    <a:pt x="29" y="44"/>
                    <a:pt x="27" y="46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1" y="55"/>
                    <a:pt x="20" y="57"/>
                    <a:pt x="20" y="60"/>
                  </a:cubicBezTo>
                  <a:close/>
                  <a:moveTo>
                    <a:pt x="27" y="65"/>
                  </a:moveTo>
                  <a:cubicBezTo>
                    <a:pt x="26" y="77"/>
                    <a:pt x="35" y="88"/>
                    <a:pt x="48" y="89"/>
                  </a:cubicBezTo>
                  <a:cubicBezTo>
                    <a:pt x="60" y="90"/>
                    <a:pt x="71" y="81"/>
                    <a:pt x="72" y="69"/>
                  </a:cubicBezTo>
                  <a:cubicBezTo>
                    <a:pt x="73" y="56"/>
                    <a:pt x="64" y="46"/>
                    <a:pt x="52" y="45"/>
                  </a:cubicBezTo>
                  <a:cubicBezTo>
                    <a:pt x="39" y="44"/>
                    <a:pt x="28" y="53"/>
                    <a:pt x="2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5488138" y="2600734"/>
              <a:ext cx="352425" cy="368300"/>
            </a:xfrm>
            <a:custGeom>
              <a:avLst/>
              <a:gdLst>
                <a:gd name="T0" fmla="*/ 85 w 113"/>
                <a:gd name="T1" fmla="*/ 13 h 118"/>
                <a:gd name="T2" fmla="*/ 100 w 113"/>
                <a:gd name="T3" fmla="*/ 1 h 118"/>
                <a:gd name="T4" fmla="*/ 96 w 113"/>
                <a:gd name="T5" fmla="*/ 20 h 118"/>
                <a:gd name="T6" fmla="*/ 71 w 113"/>
                <a:gd name="T7" fmla="*/ 52 h 118"/>
                <a:gd name="T8" fmla="*/ 85 w 113"/>
                <a:gd name="T9" fmla="*/ 13 h 118"/>
                <a:gd name="T10" fmla="*/ 59 w 113"/>
                <a:gd name="T11" fmla="*/ 62 h 118"/>
                <a:gd name="T12" fmla="*/ 71 w 113"/>
                <a:gd name="T13" fmla="*/ 52 h 118"/>
                <a:gd name="T14" fmla="*/ 100 w 113"/>
                <a:gd name="T15" fmla="*/ 99 h 118"/>
                <a:gd name="T16" fmla="*/ 102 w 113"/>
                <a:gd name="T17" fmla="*/ 118 h 118"/>
                <a:gd name="T18" fmla="*/ 89 w 113"/>
                <a:gd name="T19" fmla="*/ 105 h 118"/>
                <a:gd name="T20" fmla="*/ 73 w 113"/>
                <a:gd name="T21" fmla="*/ 68 h 118"/>
                <a:gd name="T22" fmla="*/ 100 w 113"/>
                <a:gd name="T23" fmla="*/ 99 h 118"/>
                <a:gd name="T24" fmla="*/ 98 w 113"/>
                <a:gd name="T25" fmla="*/ 87 h 118"/>
                <a:gd name="T26" fmla="*/ 92 w 113"/>
                <a:gd name="T27" fmla="*/ 87 h 118"/>
                <a:gd name="T28" fmla="*/ 86 w 113"/>
                <a:gd name="T29" fmla="*/ 90 h 118"/>
                <a:gd name="T30" fmla="*/ 86 w 113"/>
                <a:gd name="T31" fmla="*/ 84 h 118"/>
                <a:gd name="T32" fmla="*/ 86 w 113"/>
                <a:gd name="T33" fmla="*/ 90 h 118"/>
                <a:gd name="T34" fmla="*/ 81 w 113"/>
                <a:gd name="T35" fmla="*/ 88 h 118"/>
                <a:gd name="T36" fmla="*/ 75 w 113"/>
                <a:gd name="T37" fmla="*/ 88 h 118"/>
                <a:gd name="T38" fmla="*/ 18 w 113"/>
                <a:gd name="T39" fmla="*/ 69 h 118"/>
                <a:gd name="T40" fmla="*/ 59 w 113"/>
                <a:gd name="T41" fmla="*/ 62 h 118"/>
                <a:gd name="T42" fmla="*/ 18 w 113"/>
                <a:gd name="T43" fmla="*/ 56 h 118"/>
                <a:gd name="T44" fmla="*/ 0 w 113"/>
                <a:gd name="T45" fmla="*/ 62 h 118"/>
                <a:gd name="T46" fmla="*/ 18 w 113"/>
                <a:gd name="T47" fmla="*/ 69 h 118"/>
                <a:gd name="T48" fmla="*/ 40 w 113"/>
                <a:gd name="T49" fmla="*/ 68 h 118"/>
                <a:gd name="T50" fmla="*/ 40 w 113"/>
                <a:gd name="T51" fmla="*/ 56 h 118"/>
                <a:gd name="T52" fmla="*/ 32 w 113"/>
                <a:gd name="T53" fmla="*/ 51 h 118"/>
                <a:gd name="T54" fmla="*/ 40 w 113"/>
                <a:gd name="T55" fmla="*/ 68 h 118"/>
                <a:gd name="T56" fmla="*/ 35 w 113"/>
                <a:gd name="T57" fmla="*/ 73 h 118"/>
                <a:gd name="T58" fmla="*/ 41 w 113"/>
                <a:gd name="T59" fmla="*/ 73 h 118"/>
                <a:gd name="T60" fmla="*/ 74 w 113"/>
                <a:gd name="T61" fmla="*/ 18 h 118"/>
                <a:gd name="T62" fmla="*/ 79 w 113"/>
                <a:gd name="T63" fmla="*/ 36 h 118"/>
                <a:gd name="T64" fmla="*/ 74 w 113"/>
                <a:gd name="T65" fmla="*/ 18 h 118"/>
                <a:gd name="T66" fmla="*/ 80 w 113"/>
                <a:gd name="T67" fmla="*/ 41 h 118"/>
                <a:gd name="T68" fmla="*/ 74 w 113"/>
                <a:gd name="T69" fmla="*/ 4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3" h="118">
                  <a:moveTo>
                    <a:pt x="85" y="13"/>
                  </a:moveTo>
                  <a:cubicBezTo>
                    <a:pt x="85" y="13"/>
                    <a:pt x="85" y="13"/>
                    <a:pt x="85" y="13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0" y="0"/>
                    <a:pt x="100" y="1"/>
                    <a:pt x="100" y="1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6" y="19"/>
                    <a:pt x="96" y="19"/>
                    <a:pt x="96" y="20"/>
                  </a:cubicBezTo>
                  <a:cubicBezTo>
                    <a:pt x="106" y="29"/>
                    <a:pt x="107" y="45"/>
                    <a:pt x="99" y="56"/>
                  </a:cubicBezTo>
                  <a:cubicBezTo>
                    <a:pt x="91" y="50"/>
                    <a:pt x="81" y="48"/>
                    <a:pt x="71" y="52"/>
                  </a:cubicBezTo>
                  <a:cubicBezTo>
                    <a:pt x="67" y="43"/>
                    <a:pt x="58" y="36"/>
                    <a:pt x="48" y="35"/>
                  </a:cubicBezTo>
                  <a:cubicBezTo>
                    <a:pt x="51" y="18"/>
                    <a:pt x="68" y="8"/>
                    <a:pt x="85" y="13"/>
                  </a:cubicBezTo>
                  <a:close/>
                  <a:moveTo>
                    <a:pt x="71" y="52"/>
                  </a:moveTo>
                  <a:cubicBezTo>
                    <a:pt x="66" y="54"/>
                    <a:pt x="62" y="57"/>
                    <a:pt x="59" y="62"/>
                  </a:cubicBezTo>
                  <a:cubicBezTo>
                    <a:pt x="63" y="65"/>
                    <a:pt x="68" y="67"/>
                    <a:pt x="73" y="68"/>
                  </a:cubicBezTo>
                  <a:cubicBezTo>
                    <a:pt x="74" y="62"/>
                    <a:pt x="73" y="57"/>
                    <a:pt x="71" y="52"/>
                  </a:cubicBezTo>
                  <a:close/>
                  <a:moveTo>
                    <a:pt x="100" y="99"/>
                  </a:moveTo>
                  <a:cubicBezTo>
                    <a:pt x="100" y="99"/>
                    <a:pt x="100" y="99"/>
                    <a:pt x="100" y="99"/>
                  </a:cubicBezTo>
                  <a:cubicBezTo>
                    <a:pt x="103" y="117"/>
                    <a:pt x="103" y="117"/>
                    <a:pt x="103" y="117"/>
                  </a:cubicBezTo>
                  <a:cubicBezTo>
                    <a:pt x="103" y="118"/>
                    <a:pt x="103" y="118"/>
                    <a:pt x="102" y="118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76" y="109"/>
                    <a:pt x="61" y="102"/>
                    <a:pt x="56" y="90"/>
                  </a:cubicBezTo>
                  <a:cubicBezTo>
                    <a:pt x="65" y="86"/>
                    <a:pt x="72" y="78"/>
                    <a:pt x="73" y="68"/>
                  </a:cubicBezTo>
                  <a:cubicBezTo>
                    <a:pt x="83" y="69"/>
                    <a:pt x="93" y="64"/>
                    <a:pt x="99" y="56"/>
                  </a:cubicBezTo>
                  <a:cubicBezTo>
                    <a:pt x="113" y="67"/>
                    <a:pt x="113" y="87"/>
                    <a:pt x="100" y="99"/>
                  </a:cubicBezTo>
                  <a:close/>
                  <a:moveTo>
                    <a:pt x="95" y="90"/>
                  </a:moveTo>
                  <a:cubicBezTo>
                    <a:pt x="97" y="90"/>
                    <a:pt x="98" y="89"/>
                    <a:pt x="98" y="87"/>
                  </a:cubicBezTo>
                  <a:cubicBezTo>
                    <a:pt x="98" y="85"/>
                    <a:pt x="96" y="84"/>
                    <a:pt x="95" y="84"/>
                  </a:cubicBezTo>
                  <a:cubicBezTo>
                    <a:pt x="93" y="84"/>
                    <a:pt x="92" y="85"/>
                    <a:pt x="92" y="87"/>
                  </a:cubicBezTo>
                  <a:cubicBezTo>
                    <a:pt x="92" y="89"/>
                    <a:pt x="93" y="90"/>
                    <a:pt x="95" y="90"/>
                  </a:cubicBezTo>
                  <a:close/>
                  <a:moveTo>
                    <a:pt x="86" y="90"/>
                  </a:moveTo>
                  <a:cubicBezTo>
                    <a:pt x="88" y="90"/>
                    <a:pt x="89" y="89"/>
                    <a:pt x="89" y="87"/>
                  </a:cubicBezTo>
                  <a:cubicBezTo>
                    <a:pt x="89" y="86"/>
                    <a:pt x="88" y="84"/>
                    <a:pt x="86" y="84"/>
                  </a:cubicBezTo>
                  <a:cubicBezTo>
                    <a:pt x="85" y="84"/>
                    <a:pt x="83" y="86"/>
                    <a:pt x="83" y="87"/>
                  </a:cubicBezTo>
                  <a:cubicBezTo>
                    <a:pt x="83" y="89"/>
                    <a:pt x="84" y="90"/>
                    <a:pt x="86" y="90"/>
                  </a:cubicBezTo>
                  <a:close/>
                  <a:moveTo>
                    <a:pt x="78" y="91"/>
                  </a:moveTo>
                  <a:cubicBezTo>
                    <a:pt x="80" y="91"/>
                    <a:pt x="81" y="89"/>
                    <a:pt x="81" y="88"/>
                  </a:cubicBezTo>
                  <a:cubicBezTo>
                    <a:pt x="81" y="86"/>
                    <a:pt x="80" y="84"/>
                    <a:pt x="78" y="84"/>
                  </a:cubicBezTo>
                  <a:cubicBezTo>
                    <a:pt x="76" y="84"/>
                    <a:pt x="75" y="86"/>
                    <a:pt x="75" y="88"/>
                  </a:cubicBezTo>
                  <a:cubicBezTo>
                    <a:pt x="75" y="89"/>
                    <a:pt x="76" y="91"/>
                    <a:pt x="78" y="91"/>
                  </a:cubicBezTo>
                  <a:close/>
                  <a:moveTo>
                    <a:pt x="18" y="69"/>
                  </a:moveTo>
                  <a:cubicBezTo>
                    <a:pt x="22" y="86"/>
                    <a:pt x="39" y="96"/>
                    <a:pt x="56" y="90"/>
                  </a:cubicBezTo>
                  <a:cubicBezTo>
                    <a:pt x="52" y="80"/>
                    <a:pt x="53" y="70"/>
                    <a:pt x="59" y="62"/>
                  </a:cubicBezTo>
                  <a:cubicBezTo>
                    <a:pt x="51" y="55"/>
                    <a:pt x="47" y="45"/>
                    <a:pt x="48" y="35"/>
                  </a:cubicBezTo>
                  <a:cubicBezTo>
                    <a:pt x="34" y="34"/>
                    <a:pt x="22" y="43"/>
                    <a:pt x="18" y="56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0" y="62"/>
                    <a:pt x="0" y="63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8" y="69"/>
                    <a:pt x="18" y="69"/>
                  </a:cubicBezTo>
                  <a:close/>
                  <a:moveTo>
                    <a:pt x="40" y="68"/>
                  </a:moveTo>
                  <a:cubicBezTo>
                    <a:pt x="36" y="68"/>
                    <a:pt x="36" y="68"/>
                    <a:pt x="36" y="68"/>
                  </a:cubicBezTo>
                  <a:cubicBezTo>
                    <a:pt x="35" y="62"/>
                    <a:pt x="40" y="60"/>
                    <a:pt x="40" y="56"/>
                  </a:cubicBezTo>
                  <a:cubicBezTo>
                    <a:pt x="40" y="53"/>
                    <a:pt x="35" y="54"/>
                    <a:pt x="34" y="55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7" y="49"/>
                    <a:pt x="45" y="49"/>
                    <a:pt x="45" y="56"/>
                  </a:cubicBezTo>
                  <a:cubicBezTo>
                    <a:pt x="45" y="61"/>
                    <a:pt x="40" y="61"/>
                    <a:pt x="40" y="68"/>
                  </a:cubicBezTo>
                  <a:close/>
                  <a:moveTo>
                    <a:pt x="38" y="76"/>
                  </a:moveTo>
                  <a:cubicBezTo>
                    <a:pt x="36" y="76"/>
                    <a:pt x="35" y="75"/>
                    <a:pt x="35" y="73"/>
                  </a:cubicBezTo>
                  <a:cubicBezTo>
                    <a:pt x="35" y="72"/>
                    <a:pt x="36" y="70"/>
                    <a:pt x="38" y="70"/>
                  </a:cubicBezTo>
                  <a:cubicBezTo>
                    <a:pt x="39" y="70"/>
                    <a:pt x="41" y="72"/>
                    <a:pt x="41" y="73"/>
                  </a:cubicBezTo>
                  <a:cubicBezTo>
                    <a:pt x="41" y="75"/>
                    <a:pt x="39" y="76"/>
                    <a:pt x="38" y="76"/>
                  </a:cubicBezTo>
                  <a:close/>
                  <a:moveTo>
                    <a:pt x="74" y="18"/>
                  </a:moveTo>
                  <a:cubicBezTo>
                    <a:pt x="75" y="36"/>
                    <a:pt x="75" y="36"/>
                    <a:pt x="75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4" y="18"/>
                    <a:pt x="74" y="18"/>
                    <a:pt x="74" y="18"/>
                  </a:cubicBezTo>
                  <a:close/>
                  <a:moveTo>
                    <a:pt x="77" y="45"/>
                  </a:moveTo>
                  <a:cubicBezTo>
                    <a:pt x="79" y="45"/>
                    <a:pt x="80" y="43"/>
                    <a:pt x="80" y="41"/>
                  </a:cubicBezTo>
                  <a:cubicBezTo>
                    <a:pt x="80" y="40"/>
                    <a:pt x="79" y="38"/>
                    <a:pt x="77" y="38"/>
                  </a:cubicBezTo>
                  <a:cubicBezTo>
                    <a:pt x="75" y="38"/>
                    <a:pt x="74" y="40"/>
                    <a:pt x="74" y="41"/>
                  </a:cubicBezTo>
                  <a:cubicBezTo>
                    <a:pt x="74" y="43"/>
                    <a:pt x="75" y="45"/>
                    <a:pt x="77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8207526" y="2862671"/>
              <a:ext cx="306387" cy="1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8190063" y="2653121"/>
              <a:ext cx="336550" cy="112713"/>
            </a:xfrm>
            <a:custGeom>
              <a:avLst/>
              <a:gdLst>
                <a:gd name="T0" fmla="*/ 190 w 212"/>
                <a:gd name="T1" fmla="*/ 6 h 71"/>
                <a:gd name="T2" fmla="*/ 194 w 212"/>
                <a:gd name="T3" fmla="*/ 10 h 71"/>
                <a:gd name="T4" fmla="*/ 127 w 212"/>
                <a:gd name="T5" fmla="*/ 55 h 71"/>
                <a:gd name="T6" fmla="*/ 88 w 212"/>
                <a:gd name="T7" fmla="*/ 0 h 71"/>
                <a:gd name="T8" fmla="*/ 0 w 212"/>
                <a:gd name="T9" fmla="*/ 61 h 71"/>
                <a:gd name="T10" fmla="*/ 0 w 212"/>
                <a:gd name="T11" fmla="*/ 71 h 71"/>
                <a:gd name="T12" fmla="*/ 86 w 212"/>
                <a:gd name="T13" fmla="*/ 12 h 71"/>
                <a:gd name="T14" fmla="*/ 125 w 212"/>
                <a:gd name="T15" fmla="*/ 65 h 71"/>
                <a:gd name="T16" fmla="*/ 198 w 212"/>
                <a:gd name="T17" fmla="*/ 16 h 71"/>
                <a:gd name="T18" fmla="*/ 202 w 212"/>
                <a:gd name="T19" fmla="*/ 22 h 71"/>
                <a:gd name="T20" fmla="*/ 212 w 212"/>
                <a:gd name="T21" fmla="*/ 2 h 71"/>
                <a:gd name="T22" fmla="*/ 190 w 212"/>
                <a:gd name="T23" fmla="*/ 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1">
                  <a:moveTo>
                    <a:pt x="190" y="6"/>
                  </a:moveTo>
                  <a:lnTo>
                    <a:pt x="194" y="10"/>
                  </a:lnTo>
                  <a:lnTo>
                    <a:pt x="127" y="55"/>
                  </a:lnTo>
                  <a:lnTo>
                    <a:pt x="88" y="0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86" y="12"/>
                  </a:lnTo>
                  <a:lnTo>
                    <a:pt x="125" y="65"/>
                  </a:lnTo>
                  <a:lnTo>
                    <a:pt x="198" y="16"/>
                  </a:lnTo>
                  <a:lnTo>
                    <a:pt x="202" y="22"/>
                  </a:lnTo>
                  <a:lnTo>
                    <a:pt x="212" y="2"/>
                  </a:lnTo>
                  <a:lnTo>
                    <a:pt x="19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8207526" y="2727734"/>
              <a:ext cx="53975" cy="122238"/>
            </a:xfrm>
            <a:custGeom>
              <a:avLst/>
              <a:gdLst>
                <a:gd name="T0" fmla="*/ 0 w 34"/>
                <a:gd name="T1" fmla="*/ 77 h 77"/>
                <a:gd name="T2" fmla="*/ 34 w 34"/>
                <a:gd name="T3" fmla="*/ 77 h 77"/>
                <a:gd name="T4" fmla="*/ 34 w 34"/>
                <a:gd name="T5" fmla="*/ 0 h 77"/>
                <a:gd name="T6" fmla="*/ 0 w 34"/>
                <a:gd name="T7" fmla="*/ 24 h 77"/>
                <a:gd name="T8" fmla="*/ 0 w 34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77">
                  <a:moveTo>
                    <a:pt x="0" y="77"/>
                  </a:moveTo>
                  <a:lnTo>
                    <a:pt x="34" y="77"/>
                  </a:lnTo>
                  <a:lnTo>
                    <a:pt x="34" y="0"/>
                  </a:lnTo>
                  <a:lnTo>
                    <a:pt x="0" y="24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8455176" y="2697571"/>
              <a:ext cx="52387" cy="152400"/>
            </a:xfrm>
            <a:custGeom>
              <a:avLst/>
              <a:gdLst>
                <a:gd name="T0" fmla="*/ 29 w 33"/>
                <a:gd name="T1" fmla="*/ 0 h 96"/>
                <a:gd name="T2" fmla="*/ 0 w 33"/>
                <a:gd name="T3" fmla="*/ 19 h 96"/>
                <a:gd name="T4" fmla="*/ 0 w 33"/>
                <a:gd name="T5" fmla="*/ 96 h 96"/>
                <a:gd name="T6" fmla="*/ 33 w 33"/>
                <a:gd name="T7" fmla="*/ 96 h 96"/>
                <a:gd name="T8" fmla="*/ 33 w 33"/>
                <a:gd name="T9" fmla="*/ 4 h 96"/>
                <a:gd name="T10" fmla="*/ 29 w 33"/>
                <a:gd name="T1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96">
                  <a:moveTo>
                    <a:pt x="29" y="0"/>
                  </a:moveTo>
                  <a:lnTo>
                    <a:pt x="0" y="19"/>
                  </a:lnTo>
                  <a:lnTo>
                    <a:pt x="0" y="96"/>
                  </a:lnTo>
                  <a:lnTo>
                    <a:pt x="33" y="96"/>
                  </a:lnTo>
                  <a:lnTo>
                    <a:pt x="3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8394851" y="2730909"/>
              <a:ext cx="50800" cy="119063"/>
            </a:xfrm>
            <a:custGeom>
              <a:avLst/>
              <a:gdLst>
                <a:gd name="T0" fmla="*/ 0 w 32"/>
                <a:gd name="T1" fmla="*/ 24 h 75"/>
                <a:gd name="T2" fmla="*/ 0 w 32"/>
                <a:gd name="T3" fmla="*/ 75 h 75"/>
                <a:gd name="T4" fmla="*/ 32 w 32"/>
                <a:gd name="T5" fmla="*/ 75 h 75"/>
                <a:gd name="T6" fmla="*/ 32 w 32"/>
                <a:gd name="T7" fmla="*/ 0 h 75"/>
                <a:gd name="T8" fmla="*/ 0 w 32"/>
                <a:gd name="T9" fmla="*/ 24 h 75"/>
                <a:gd name="T10" fmla="*/ 0 w 32"/>
                <a:gd name="T11" fmla="*/ 2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75">
                  <a:moveTo>
                    <a:pt x="0" y="24"/>
                  </a:moveTo>
                  <a:lnTo>
                    <a:pt x="0" y="75"/>
                  </a:lnTo>
                  <a:lnTo>
                    <a:pt x="32" y="75"/>
                  </a:lnTo>
                  <a:lnTo>
                    <a:pt x="32" y="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8271026" y="2688046"/>
              <a:ext cx="52387" cy="161925"/>
            </a:xfrm>
            <a:custGeom>
              <a:avLst/>
              <a:gdLst>
                <a:gd name="T0" fmla="*/ 0 w 33"/>
                <a:gd name="T1" fmla="*/ 23 h 102"/>
                <a:gd name="T2" fmla="*/ 0 w 33"/>
                <a:gd name="T3" fmla="*/ 102 h 102"/>
                <a:gd name="T4" fmla="*/ 33 w 33"/>
                <a:gd name="T5" fmla="*/ 102 h 102"/>
                <a:gd name="T6" fmla="*/ 33 w 33"/>
                <a:gd name="T7" fmla="*/ 0 h 102"/>
                <a:gd name="T8" fmla="*/ 0 w 33"/>
                <a:gd name="T9" fmla="*/ 2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2">
                  <a:moveTo>
                    <a:pt x="0" y="23"/>
                  </a:moveTo>
                  <a:lnTo>
                    <a:pt x="0" y="102"/>
                  </a:lnTo>
                  <a:lnTo>
                    <a:pt x="33" y="102"/>
                  </a:lnTo>
                  <a:lnTo>
                    <a:pt x="3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8332938" y="2697571"/>
              <a:ext cx="49212" cy="152400"/>
            </a:xfrm>
            <a:custGeom>
              <a:avLst/>
              <a:gdLst>
                <a:gd name="T0" fmla="*/ 0 w 31"/>
                <a:gd name="T1" fmla="*/ 0 h 96"/>
                <a:gd name="T2" fmla="*/ 0 w 31"/>
                <a:gd name="T3" fmla="*/ 96 h 96"/>
                <a:gd name="T4" fmla="*/ 31 w 31"/>
                <a:gd name="T5" fmla="*/ 96 h 96"/>
                <a:gd name="T6" fmla="*/ 31 w 31"/>
                <a:gd name="T7" fmla="*/ 45 h 96"/>
                <a:gd name="T8" fmla="*/ 0 w 31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96">
                  <a:moveTo>
                    <a:pt x="0" y="0"/>
                  </a:moveTo>
                  <a:lnTo>
                    <a:pt x="0" y="96"/>
                  </a:lnTo>
                  <a:lnTo>
                    <a:pt x="31" y="96"/>
                  </a:lnTo>
                  <a:lnTo>
                    <a:pt x="31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6958163" y="2665821"/>
              <a:ext cx="149225" cy="238125"/>
            </a:xfrm>
            <a:custGeom>
              <a:avLst/>
              <a:gdLst>
                <a:gd name="T0" fmla="*/ 37 w 48"/>
                <a:gd name="T1" fmla="*/ 21 h 76"/>
                <a:gd name="T2" fmla="*/ 27 w 48"/>
                <a:gd name="T3" fmla="*/ 18 h 76"/>
                <a:gd name="T4" fmla="*/ 27 w 48"/>
                <a:gd name="T5" fmla="*/ 32 h 76"/>
                <a:gd name="T6" fmla="*/ 29 w 48"/>
                <a:gd name="T7" fmla="*/ 33 h 76"/>
                <a:gd name="T8" fmla="*/ 37 w 48"/>
                <a:gd name="T9" fmla="*/ 35 h 76"/>
                <a:gd name="T10" fmla="*/ 47 w 48"/>
                <a:gd name="T11" fmla="*/ 43 h 76"/>
                <a:gd name="T12" fmla="*/ 46 w 48"/>
                <a:gd name="T13" fmla="*/ 58 h 76"/>
                <a:gd name="T14" fmla="*/ 28 w 48"/>
                <a:gd name="T15" fmla="*/ 67 h 76"/>
                <a:gd name="T16" fmla="*/ 28 w 48"/>
                <a:gd name="T17" fmla="*/ 74 h 76"/>
                <a:gd name="T18" fmla="*/ 25 w 48"/>
                <a:gd name="T19" fmla="*/ 76 h 76"/>
                <a:gd name="T20" fmla="*/ 25 w 48"/>
                <a:gd name="T21" fmla="*/ 76 h 76"/>
                <a:gd name="T22" fmla="*/ 23 w 48"/>
                <a:gd name="T23" fmla="*/ 74 h 76"/>
                <a:gd name="T24" fmla="*/ 23 w 48"/>
                <a:gd name="T25" fmla="*/ 67 h 76"/>
                <a:gd name="T26" fmla="*/ 6 w 48"/>
                <a:gd name="T27" fmla="*/ 63 h 76"/>
                <a:gd name="T28" fmla="*/ 11 w 48"/>
                <a:gd name="T29" fmla="*/ 53 h 76"/>
                <a:gd name="T30" fmla="*/ 24 w 48"/>
                <a:gd name="T31" fmla="*/ 57 h 76"/>
                <a:gd name="T32" fmla="*/ 24 w 48"/>
                <a:gd name="T33" fmla="*/ 43 h 76"/>
                <a:gd name="T34" fmla="*/ 13 w 48"/>
                <a:gd name="T35" fmla="*/ 40 h 76"/>
                <a:gd name="T36" fmla="*/ 4 w 48"/>
                <a:gd name="T37" fmla="*/ 26 h 76"/>
                <a:gd name="T38" fmla="*/ 15 w 48"/>
                <a:gd name="T39" fmla="*/ 10 h 76"/>
                <a:gd name="T40" fmla="*/ 23 w 48"/>
                <a:gd name="T41" fmla="*/ 8 h 76"/>
                <a:gd name="T42" fmla="*/ 23 w 48"/>
                <a:gd name="T43" fmla="*/ 2 h 76"/>
                <a:gd name="T44" fmla="*/ 25 w 48"/>
                <a:gd name="T45" fmla="*/ 0 h 76"/>
                <a:gd name="T46" fmla="*/ 25 w 48"/>
                <a:gd name="T47" fmla="*/ 0 h 76"/>
                <a:gd name="T48" fmla="*/ 28 w 48"/>
                <a:gd name="T49" fmla="*/ 2 h 76"/>
                <a:gd name="T50" fmla="*/ 28 w 48"/>
                <a:gd name="T51" fmla="*/ 8 h 76"/>
                <a:gd name="T52" fmla="*/ 41 w 48"/>
                <a:gd name="T53" fmla="*/ 12 h 76"/>
                <a:gd name="T54" fmla="*/ 43 w 48"/>
                <a:gd name="T55" fmla="*/ 19 h 76"/>
                <a:gd name="T56" fmla="*/ 37 w 48"/>
                <a:gd name="T57" fmla="*/ 21 h 76"/>
                <a:gd name="T58" fmla="*/ 16 w 48"/>
                <a:gd name="T59" fmla="*/ 24 h 76"/>
                <a:gd name="T60" fmla="*/ 18 w 48"/>
                <a:gd name="T61" fmla="*/ 29 h 76"/>
                <a:gd name="T62" fmla="*/ 24 w 48"/>
                <a:gd name="T63" fmla="*/ 31 h 76"/>
                <a:gd name="T64" fmla="*/ 24 w 48"/>
                <a:gd name="T65" fmla="*/ 18 h 76"/>
                <a:gd name="T66" fmla="*/ 16 w 48"/>
                <a:gd name="T67" fmla="*/ 24 h 76"/>
                <a:gd name="T68" fmla="*/ 36 w 48"/>
                <a:gd name="T69" fmla="*/ 51 h 76"/>
                <a:gd name="T70" fmla="*/ 33 w 48"/>
                <a:gd name="T71" fmla="*/ 47 h 76"/>
                <a:gd name="T72" fmla="*/ 27 w 48"/>
                <a:gd name="T73" fmla="*/ 44 h 76"/>
                <a:gd name="T74" fmla="*/ 27 w 48"/>
                <a:gd name="T75" fmla="*/ 57 h 76"/>
                <a:gd name="T76" fmla="*/ 36 w 48"/>
                <a:gd name="T77" fmla="*/ 5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76">
                  <a:moveTo>
                    <a:pt x="37" y="21"/>
                  </a:moveTo>
                  <a:cubicBezTo>
                    <a:pt x="34" y="19"/>
                    <a:pt x="30" y="18"/>
                    <a:pt x="27" y="18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2" y="34"/>
                    <a:pt x="35" y="34"/>
                    <a:pt x="37" y="35"/>
                  </a:cubicBezTo>
                  <a:cubicBezTo>
                    <a:pt x="41" y="37"/>
                    <a:pt x="45" y="39"/>
                    <a:pt x="47" y="43"/>
                  </a:cubicBezTo>
                  <a:cubicBezTo>
                    <a:pt x="48" y="47"/>
                    <a:pt x="48" y="54"/>
                    <a:pt x="46" y="58"/>
                  </a:cubicBezTo>
                  <a:cubicBezTo>
                    <a:pt x="43" y="65"/>
                    <a:pt x="35" y="67"/>
                    <a:pt x="28" y="67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5"/>
                    <a:pt x="27" y="76"/>
                    <a:pt x="25" y="76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4" y="76"/>
                    <a:pt x="23" y="75"/>
                    <a:pt x="23" y="74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7" y="67"/>
                    <a:pt x="11" y="65"/>
                    <a:pt x="6" y="63"/>
                  </a:cubicBezTo>
                  <a:cubicBezTo>
                    <a:pt x="0" y="59"/>
                    <a:pt x="5" y="50"/>
                    <a:pt x="11" y="53"/>
                  </a:cubicBezTo>
                  <a:cubicBezTo>
                    <a:pt x="15" y="55"/>
                    <a:pt x="19" y="57"/>
                    <a:pt x="24" y="57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2" y="42"/>
                    <a:pt x="17" y="41"/>
                    <a:pt x="13" y="40"/>
                  </a:cubicBezTo>
                  <a:cubicBezTo>
                    <a:pt x="6" y="37"/>
                    <a:pt x="4" y="32"/>
                    <a:pt x="4" y="26"/>
                  </a:cubicBezTo>
                  <a:cubicBezTo>
                    <a:pt x="4" y="18"/>
                    <a:pt x="8" y="12"/>
                    <a:pt x="15" y="10"/>
                  </a:cubicBezTo>
                  <a:cubicBezTo>
                    <a:pt x="18" y="9"/>
                    <a:pt x="20" y="8"/>
                    <a:pt x="23" y="8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7" y="0"/>
                    <a:pt x="28" y="1"/>
                    <a:pt x="28" y="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32" y="8"/>
                    <a:pt x="36" y="9"/>
                    <a:pt x="41" y="12"/>
                  </a:cubicBezTo>
                  <a:cubicBezTo>
                    <a:pt x="44" y="13"/>
                    <a:pt x="45" y="16"/>
                    <a:pt x="43" y="19"/>
                  </a:cubicBezTo>
                  <a:cubicBezTo>
                    <a:pt x="42" y="21"/>
                    <a:pt x="39" y="22"/>
                    <a:pt x="37" y="21"/>
                  </a:cubicBezTo>
                  <a:close/>
                  <a:moveTo>
                    <a:pt x="16" y="24"/>
                  </a:moveTo>
                  <a:cubicBezTo>
                    <a:pt x="16" y="26"/>
                    <a:pt x="16" y="28"/>
                    <a:pt x="18" y="29"/>
                  </a:cubicBezTo>
                  <a:cubicBezTo>
                    <a:pt x="19" y="30"/>
                    <a:pt x="21" y="30"/>
                    <a:pt x="24" y="31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18" y="18"/>
                    <a:pt x="16" y="20"/>
                    <a:pt x="16" y="24"/>
                  </a:cubicBezTo>
                  <a:close/>
                  <a:moveTo>
                    <a:pt x="36" y="51"/>
                  </a:moveTo>
                  <a:cubicBezTo>
                    <a:pt x="36" y="49"/>
                    <a:pt x="35" y="48"/>
                    <a:pt x="33" y="47"/>
                  </a:cubicBezTo>
                  <a:cubicBezTo>
                    <a:pt x="32" y="46"/>
                    <a:pt x="30" y="45"/>
                    <a:pt x="27" y="44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33" y="57"/>
                    <a:pt x="36" y="55"/>
                    <a:pt x="3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6854976" y="2607084"/>
              <a:ext cx="385762" cy="355600"/>
            </a:xfrm>
            <a:custGeom>
              <a:avLst/>
              <a:gdLst>
                <a:gd name="T0" fmla="*/ 119 w 124"/>
                <a:gd name="T1" fmla="*/ 44 h 114"/>
                <a:gd name="T2" fmla="*/ 112 w 124"/>
                <a:gd name="T3" fmla="*/ 44 h 114"/>
                <a:gd name="T4" fmla="*/ 53 w 124"/>
                <a:gd name="T5" fmla="*/ 3 h 114"/>
                <a:gd name="T6" fmla="*/ 3 w 124"/>
                <a:gd name="T7" fmla="*/ 54 h 114"/>
                <a:gd name="T8" fmla="*/ 58 w 124"/>
                <a:gd name="T9" fmla="*/ 114 h 114"/>
                <a:gd name="T10" fmla="*/ 106 w 124"/>
                <a:gd name="T11" fmla="*/ 86 h 114"/>
                <a:gd name="T12" fmla="*/ 104 w 124"/>
                <a:gd name="T13" fmla="*/ 80 h 114"/>
                <a:gd name="T14" fmla="*/ 104 w 124"/>
                <a:gd name="T15" fmla="*/ 80 h 114"/>
                <a:gd name="T16" fmla="*/ 99 w 124"/>
                <a:gd name="T17" fmla="*/ 82 h 114"/>
                <a:gd name="T18" fmla="*/ 55 w 124"/>
                <a:gd name="T19" fmla="*/ 105 h 114"/>
                <a:gd name="T20" fmla="*/ 11 w 124"/>
                <a:gd name="T21" fmla="*/ 62 h 114"/>
                <a:gd name="T22" fmla="*/ 58 w 124"/>
                <a:gd name="T23" fmla="*/ 11 h 114"/>
                <a:gd name="T24" fmla="*/ 103 w 124"/>
                <a:gd name="T25" fmla="*/ 44 h 114"/>
                <a:gd name="T26" fmla="*/ 96 w 124"/>
                <a:gd name="T27" fmla="*/ 44 h 114"/>
                <a:gd name="T28" fmla="*/ 93 w 124"/>
                <a:gd name="T29" fmla="*/ 50 h 114"/>
                <a:gd name="T30" fmla="*/ 104 w 124"/>
                <a:gd name="T31" fmla="*/ 67 h 114"/>
                <a:gd name="T32" fmla="*/ 110 w 124"/>
                <a:gd name="T33" fmla="*/ 67 h 114"/>
                <a:gd name="T34" fmla="*/ 122 w 124"/>
                <a:gd name="T35" fmla="*/ 50 h 114"/>
                <a:gd name="T36" fmla="*/ 119 w 124"/>
                <a:gd name="T37" fmla="*/ 4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14">
                  <a:moveTo>
                    <a:pt x="119" y="44"/>
                  </a:moveTo>
                  <a:cubicBezTo>
                    <a:pt x="112" y="44"/>
                    <a:pt x="112" y="44"/>
                    <a:pt x="112" y="44"/>
                  </a:cubicBezTo>
                  <a:cubicBezTo>
                    <a:pt x="105" y="18"/>
                    <a:pt x="81" y="0"/>
                    <a:pt x="53" y="3"/>
                  </a:cubicBezTo>
                  <a:cubicBezTo>
                    <a:pt x="26" y="5"/>
                    <a:pt x="5" y="27"/>
                    <a:pt x="3" y="54"/>
                  </a:cubicBezTo>
                  <a:cubicBezTo>
                    <a:pt x="0" y="86"/>
                    <a:pt x="26" y="114"/>
                    <a:pt x="58" y="114"/>
                  </a:cubicBezTo>
                  <a:cubicBezTo>
                    <a:pt x="79" y="114"/>
                    <a:pt x="96" y="103"/>
                    <a:pt x="106" y="86"/>
                  </a:cubicBezTo>
                  <a:cubicBezTo>
                    <a:pt x="107" y="84"/>
                    <a:pt x="106" y="81"/>
                    <a:pt x="104" y="80"/>
                  </a:cubicBezTo>
                  <a:cubicBezTo>
                    <a:pt x="104" y="80"/>
                    <a:pt x="104" y="80"/>
                    <a:pt x="104" y="80"/>
                  </a:cubicBezTo>
                  <a:cubicBezTo>
                    <a:pt x="102" y="79"/>
                    <a:pt x="100" y="80"/>
                    <a:pt x="99" y="82"/>
                  </a:cubicBezTo>
                  <a:cubicBezTo>
                    <a:pt x="90" y="97"/>
                    <a:pt x="74" y="107"/>
                    <a:pt x="55" y="105"/>
                  </a:cubicBezTo>
                  <a:cubicBezTo>
                    <a:pt x="31" y="104"/>
                    <a:pt x="13" y="85"/>
                    <a:pt x="11" y="62"/>
                  </a:cubicBezTo>
                  <a:cubicBezTo>
                    <a:pt x="9" y="34"/>
                    <a:pt x="31" y="11"/>
                    <a:pt x="58" y="11"/>
                  </a:cubicBezTo>
                  <a:cubicBezTo>
                    <a:pt x="79" y="11"/>
                    <a:pt x="97" y="25"/>
                    <a:pt x="103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3" y="44"/>
                    <a:pt x="91" y="47"/>
                    <a:pt x="93" y="50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5" y="69"/>
                    <a:pt x="109" y="69"/>
                    <a:pt x="110" y="67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47"/>
                    <a:pt x="122" y="44"/>
                    <a:pt x="119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3822851" y="2219734"/>
              <a:ext cx="1069975" cy="461963"/>
            </a:xfrm>
            <a:custGeom>
              <a:avLst/>
              <a:gdLst>
                <a:gd name="T0" fmla="*/ 15 w 343"/>
                <a:gd name="T1" fmla="*/ 146 h 148"/>
                <a:gd name="T2" fmla="*/ 12 w 343"/>
                <a:gd name="T3" fmla="*/ 146 h 148"/>
                <a:gd name="T4" fmla="*/ 2 w 343"/>
                <a:gd name="T5" fmla="*/ 129 h 148"/>
                <a:gd name="T6" fmla="*/ 171 w 343"/>
                <a:gd name="T7" fmla="*/ 0 h 148"/>
                <a:gd name="T8" fmla="*/ 341 w 343"/>
                <a:gd name="T9" fmla="*/ 129 h 148"/>
                <a:gd name="T10" fmla="*/ 331 w 343"/>
                <a:gd name="T11" fmla="*/ 146 h 148"/>
                <a:gd name="T12" fmla="*/ 314 w 343"/>
                <a:gd name="T13" fmla="*/ 136 h 148"/>
                <a:gd name="T14" fmla="*/ 171 w 343"/>
                <a:gd name="T15" fmla="*/ 28 h 148"/>
                <a:gd name="T16" fmla="*/ 29 w 343"/>
                <a:gd name="T17" fmla="*/ 136 h 148"/>
                <a:gd name="T18" fmla="*/ 15 w 343"/>
                <a:gd name="T19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148">
                  <a:moveTo>
                    <a:pt x="15" y="146"/>
                  </a:moveTo>
                  <a:cubicBezTo>
                    <a:pt x="14" y="146"/>
                    <a:pt x="13" y="146"/>
                    <a:pt x="12" y="146"/>
                  </a:cubicBezTo>
                  <a:cubicBezTo>
                    <a:pt x="4" y="144"/>
                    <a:pt x="0" y="136"/>
                    <a:pt x="2" y="129"/>
                  </a:cubicBezTo>
                  <a:cubicBezTo>
                    <a:pt x="23" y="53"/>
                    <a:pt x="93" y="0"/>
                    <a:pt x="171" y="0"/>
                  </a:cubicBezTo>
                  <a:cubicBezTo>
                    <a:pt x="250" y="0"/>
                    <a:pt x="320" y="53"/>
                    <a:pt x="341" y="129"/>
                  </a:cubicBezTo>
                  <a:cubicBezTo>
                    <a:pt x="343" y="136"/>
                    <a:pt x="339" y="144"/>
                    <a:pt x="331" y="146"/>
                  </a:cubicBezTo>
                  <a:cubicBezTo>
                    <a:pt x="324" y="148"/>
                    <a:pt x="316" y="144"/>
                    <a:pt x="314" y="136"/>
                  </a:cubicBezTo>
                  <a:cubicBezTo>
                    <a:pt x="296" y="73"/>
                    <a:pt x="238" y="28"/>
                    <a:pt x="171" y="28"/>
                  </a:cubicBezTo>
                  <a:cubicBezTo>
                    <a:pt x="105" y="28"/>
                    <a:pt x="47" y="73"/>
                    <a:pt x="29" y="136"/>
                  </a:cubicBezTo>
                  <a:cubicBezTo>
                    <a:pt x="27" y="142"/>
                    <a:pt x="21" y="146"/>
                    <a:pt x="15" y="14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3822851" y="2875371"/>
              <a:ext cx="1076325" cy="1081088"/>
            </a:xfrm>
            <a:custGeom>
              <a:avLst/>
              <a:gdLst>
                <a:gd name="T0" fmla="*/ 332 w 345"/>
                <a:gd name="T1" fmla="*/ 1 h 346"/>
                <a:gd name="T2" fmla="*/ 316 w 345"/>
                <a:gd name="T3" fmla="*/ 12 h 346"/>
                <a:gd name="T4" fmla="*/ 171 w 345"/>
                <a:gd name="T5" fmla="*/ 130 h 346"/>
                <a:gd name="T6" fmla="*/ 29 w 345"/>
                <a:gd name="T7" fmla="*/ 23 h 346"/>
                <a:gd name="T8" fmla="*/ 12 w 345"/>
                <a:gd name="T9" fmla="*/ 12 h 346"/>
                <a:gd name="T10" fmla="*/ 2 w 345"/>
                <a:gd name="T11" fmla="*/ 30 h 346"/>
                <a:gd name="T12" fmla="*/ 150 w 345"/>
                <a:gd name="T13" fmla="*/ 157 h 346"/>
                <a:gd name="T14" fmla="*/ 157 w 345"/>
                <a:gd name="T15" fmla="*/ 165 h 346"/>
                <a:gd name="T16" fmla="*/ 157 w 345"/>
                <a:gd name="T17" fmla="*/ 284 h 346"/>
                <a:gd name="T18" fmla="*/ 151 w 345"/>
                <a:gd name="T19" fmla="*/ 287 h 346"/>
                <a:gd name="T20" fmla="*/ 131 w 345"/>
                <a:gd name="T21" fmla="*/ 267 h 346"/>
                <a:gd name="T22" fmla="*/ 124 w 345"/>
                <a:gd name="T23" fmla="*/ 270 h 346"/>
                <a:gd name="T24" fmla="*/ 124 w 345"/>
                <a:gd name="T25" fmla="*/ 299 h 346"/>
                <a:gd name="T26" fmla="*/ 125 w 345"/>
                <a:gd name="T27" fmla="*/ 301 h 346"/>
                <a:gd name="T28" fmla="*/ 169 w 345"/>
                <a:gd name="T29" fmla="*/ 345 h 346"/>
                <a:gd name="T30" fmla="*/ 174 w 345"/>
                <a:gd name="T31" fmla="*/ 345 h 346"/>
                <a:gd name="T32" fmla="*/ 218 w 345"/>
                <a:gd name="T33" fmla="*/ 301 h 346"/>
                <a:gd name="T34" fmla="*/ 219 w 345"/>
                <a:gd name="T35" fmla="*/ 299 h 346"/>
                <a:gd name="T36" fmla="*/ 219 w 345"/>
                <a:gd name="T37" fmla="*/ 270 h 346"/>
                <a:gd name="T38" fmla="*/ 212 w 345"/>
                <a:gd name="T39" fmla="*/ 267 h 346"/>
                <a:gd name="T40" fmla="*/ 192 w 345"/>
                <a:gd name="T41" fmla="*/ 287 h 346"/>
                <a:gd name="T42" fmla="*/ 185 w 345"/>
                <a:gd name="T43" fmla="*/ 284 h 346"/>
                <a:gd name="T44" fmla="*/ 185 w 345"/>
                <a:gd name="T45" fmla="*/ 165 h 346"/>
                <a:gd name="T46" fmla="*/ 192 w 345"/>
                <a:gd name="T47" fmla="*/ 157 h 346"/>
                <a:gd name="T48" fmla="*/ 344 w 345"/>
                <a:gd name="T49" fmla="*/ 18 h 346"/>
                <a:gd name="T50" fmla="*/ 332 w 345"/>
                <a:gd name="T51" fmla="*/ 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5" h="346">
                  <a:moveTo>
                    <a:pt x="332" y="1"/>
                  </a:moveTo>
                  <a:cubicBezTo>
                    <a:pt x="325" y="0"/>
                    <a:pt x="318" y="5"/>
                    <a:pt x="316" y="12"/>
                  </a:cubicBezTo>
                  <a:cubicBezTo>
                    <a:pt x="302" y="81"/>
                    <a:pt x="241" y="130"/>
                    <a:pt x="171" y="130"/>
                  </a:cubicBezTo>
                  <a:cubicBezTo>
                    <a:pt x="105" y="130"/>
                    <a:pt x="47" y="86"/>
                    <a:pt x="29" y="23"/>
                  </a:cubicBezTo>
                  <a:cubicBezTo>
                    <a:pt x="27" y="15"/>
                    <a:pt x="20" y="11"/>
                    <a:pt x="12" y="12"/>
                  </a:cubicBezTo>
                  <a:cubicBezTo>
                    <a:pt x="4" y="14"/>
                    <a:pt x="0" y="22"/>
                    <a:pt x="2" y="30"/>
                  </a:cubicBezTo>
                  <a:cubicBezTo>
                    <a:pt x="21" y="98"/>
                    <a:pt x="81" y="148"/>
                    <a:pt x="150" y="157"/>
                  </a:cubicBezTo>
                  <a:cubicBezTo>
                    <a:pt x="154" y="157"/>
                    <a:pt x="157" y="161"/>
                    <a:pt x="157" y="165"/>
                  </a:cubicBezTo>
                  <a:cubicBezTo>
                    <a:pt x="157" y="284"/>
                    <a:pt x="157" y="284"/>
                    <a:pt x="157" y="284"/>
                  </a:cubicBezTo>
                  <a:cubicBezTo>
                    <a:pt x="157" y="287"/>
                    <a:pt x="153" y="289"/>
                    <a:pt x="151" y="287"/>
                  </a:cubicBezTo>
                  <a:cubicBezTo>
                    <a:pt x="131" y="267"/>
                    <a:pt x="131" y="267"/>
                    <a:pt x="131" y="267"/>
                  </a:cubicBezTo>
                  <a:cubicBezTo>
                    <a:pt x="128" y="264"/>
                    <a:pt x="124" y="266"/>
                    <a:pt x="124" y="270"/>
                  </a:cubicBezTo>
                  <a:cubicBezTo>
                    <a:pt x="124" y="299"/>
                    <a:pt x="124" y="299"/>
                    <a:pt x="124" y="299"/>
                  </a:cubicBezTo>
                  <a:cubicBezTo>
                    <a:pt x="124" y="300"/>
                    <a:pt x="124" y="301"/>
                    <a:pt x="125" y="301"/>
                  </a:cubicBezTo>
                  <a:cubicBezTo>
                    <a:pt x="169" y="345"/>
                    <a:pt x="169" y="345"/>
                    <a:pt x="169" y="345"/>
                  </a:cubicBezTo>
                  <a:cubicBezTo>
                    <a:pt x="170" y="346"/>
                    <a:pt x="173" y="346"/>
                    <a:pt x="174" y="345"/>
                  </a:cubicBezTo>
                  <a:cubicBezTo>
                    <a:pt x="218" y="301"/>
                    <a:pt x="218" y="301"/>
                    <a:pt x="218" y="301"/>
                  </a:cubicBezTo>
                  <a:cubicBezTo>
                    <a:pt x="218" y="301"/>
                    <a:pt x="219" y="300"/>
                    <a:pt x="219" y="299"/>
                  </a:cubicBezTo>
                  <a:cubicBezTo>
                    <a:pt x="219" y="270"/>
                    <a:pt x="219" y="270"/>
                    <a:pt x="219" y="270"/>
                  </a:cubicBezTo>
                  <a:cubicBezTo>
                    <a:pt x="219" y="266"/>
                    <a:pt x="215" y="264"/>
                    <a:pt x="212" y="267"/>
                  </a:cubicBezTo>
                  <a:cubicBezTo>
                    <a:pt x="192" y="287"/>
                    <a:pt x="192" y="287"/>
                    <a:pt x="192" y="287"/>
                  </a:cubicBezTo>
                  <a:cubicBezTo>
                    <a:pt x="190" y="289"/>
                    <a:pt x="185" y="287"/>
                    <a:pt x="185" y="284"/>
                  </a:cubicBezTo>
                  <a:cubicBezTo>
                    <a:pt x="185" y="165"/>
                    <a:pt x="185" y="165"/>
                    <a:pt x="185" y="165"/>
                  </a:cubicBezTo>
                  <a:cubicBezTo>
                    <a:pt x="185" y="161"/>
                    <a:pt x="188" y="157"/>
                    <a:pt x="192" y="157"/>
                  </a:cubicBezTo>
                  <a:cubicBezTo>
                    <a:pt x="267" y="148"/>
                    <a:pt x="329" y="92"/>
                    <a:pt x="344" y="18"/>
                  </a:cubicBezTo>
                  <a:cubicBezTo>
                    <a:pt x="345" y="10"/>
                    <a:pt x="340" y="2"/>
                    <a:pt x="332" y="1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33"/>
            <p:cNvSpPr/>
            <p:nvPr/>
          </p:nvSpPr>
          <p:spPr bwMode="auto">
            <a:xfrm>
              <a:off x="2803676" y="2737259"/>
              <a:ext cx="1096962" cy="76200"/>
            </a:xfrm>
            <a:custGeom>
              <a:avLst/>
              <a:gdLst>
                <a:gd name="T0" fmla="*/ 340 w 352"/>
                <a:gd name="T1" fmla="*/ 24 h 24"/>
                <a:gd name="T2" fmla="*/ 12 w 352"/>
                <a:gd name="T3" fmla="*/ 24 h 24"/>
                <a:gd name="T4" fmla="*/ 0 w 352"/>
                <a:gd name="T5" fmla="*/ 12 h 24"/>
                <a:gd name="T6" fmla="*/ 12 w 352"/>
                <a:gd name="T7" fmla="*/ 0 h 24"/>
                <a:gd name="T8" fmla="*/ 340 w 352"/>
                <a:gd name="T9" fmla="*/ 0 h 24"/>
                <a:gd name="T10" fmla="*/ 352 w 352"/>
                <a:gd name="T11" fmla="*/ 12 h 24"/>
                <a:gd name="T12" fmla="*/ 340 w 35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2" h="24">
                  <a:moveTo>
                    <a:pt x="340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47" y="0"/>
                    <a:pt x="352" y="5"/>
                    <a:pt x="352" y="12"/>
                  </a:cubicBezTo>
                  <a:cubicBezTo>
                    <a:pt x="352" y="19"/>
                    <a:pt x="347" y="24"/>
                    <a:pt x="340" y="24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34"/>
            <p:cNvSpPr/>
            <p:nvPr/>
          </p:nvSpPr>
          <p:spPr bwMode="auto">
            <a:xfrm>
              <a:off x="4811863" y="2737259"/>
              <a:ext cx="430212" cy="76200"/>
            </a:xfrm>
            <a:custGeom>
              <a:avLst/>
              <a:gdLst>
                <a:gd name="T0" fmla="*/ 126 w 138"/>
                <a:gd name="T1" fmla="*/ 24 h 24"/>
                <a:gd name="T2" fmla="*/ 12 w 138"/>
                <a:gd name="T3" fmla="*/ 24 h 24"/>
                <a:gd name="T4" fmla="*/ 0 w 138"/>
                <a:gd name="T5" fmla="*/ 12 h 24"/>
                <a:gd name="T6" fmla="*/ 12 w 138"/>
                <a:gd name="T7" fmla="*/ 0 h 24"/>
                <a:gd name="T8" fmla="*/ 126 w 138"/>
                <a:gd name="T9" fmla="*/ 0 h 24"/>
                <a:gd name="T10" fmla="*/ 138 w 138"/>
                <a:gd name="T11" fmla="*/ 12 h 24"/>
                <a:gd name="T12" fmla="*/ 126 w 13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4">
                  <a:moveTo>
                    <a:pt x="126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33" y="0"/>
                    <a:pt x="138" y="5"/>
                    <a:pt x="138" y="12"/>
                  </a:cubicBezTo>
                  <a:cubicBezTo>
                    <a:pt x="138" y="19"/>
                    <a:pt x="133" y="24"/>
                    <a:pt x="126" y="24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35"/>
            <p:cNvSpPr/>
            <p:nvPr/>
          </p:nvSpPr>
          <p:spPr bwMode="auto">
            <a:xfrm>
              <a:off x="6153301" y="2737259"/>
              <a:ext cx="430212" cy="76200"/>
            </a:xfrm>
            <a:custGeom>
              <a:avLst/>
              <a:gdLst>
                <a:gd name="T0" fmla="*/ 126 w 138"/>
                <a:gd name="T1" fmla="*/ 24 h 24"/>
                <a:gd name="T2" fmla="*/ 12 w 138"/>
                <a:gd name="T3" fmla="*/ 24 h 24"/>
                <a:gd name="T4" fmla="*/ 0 w 138"/>
                <a:gd name="T5" fmla="*/ 12 h 24"/>
                <a:gd name="T6" fmla="*/ 12 w 138"/>
                <a:gd name="T7" fmla="*/ 0 h 24"/>
                <a:gd name="T8" fmla="*/ 126 w 138"/>
                <a:gd name="T9" fmla="*/ 0 h 24"/>
                <a:gd name="T10" fmla="*/ 138 w 138"/>
                <a:gd name="T11" fmla="*/ 12 h 24"/>
                <a:gd name="T12" fmla="*/ 126 w 13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4">
                  <a:moveTo>
                    <a:pt x="126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33" y="0"/>
                    <a:pt x="138" y="5"/>
                    <a:pt x="138" y="12"/>
                  </a:cubicBezTo>
                  <a:cubicBezTo>
                    <a:pt x="138" y="19"/>
                    <a:pt x="133" y="24"/>
                    <a:pt x="126" y="24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36"/>
            <p:cNvSpPr/>
            <p:nvPr/>
          </p:nvSpPr>
          <p:spPr bwMode="auto">
            <a:xfrm>
              <a:off x="7499501" y="2737259"/>
              <a:ext cx="431800" cy="76200"/>
            </a:xfrm>
            <a:custGeom>
              <a:avLst/>
              <a:gdLst>
                <a:gd name="T0" fmla="*/ 126 w 138"/>
                <a:gd name="T1" fmla="*/ 24 h 24"/>
                <a:gd name="T2" fmla="*/ 12 w 138"/>
                <a:gd name="T3" fmla="*/ 24 h 24"/>
                <a:gd name="T4" fmla="*/ 0 w 138"/>
                <a:gd name="T5" fmla="*/ 12 h 24"/>
                <a:gd name="T6" fmla="*/ 12 w 138"/>
                <a:gd name="T7" fmla="*/ 0 h 24"/>
                <a:gd name="T8" fmla="*/ 126 w 138"/>
                <a:gd name="T9" fmla="*/ 0 h 24"/>
                <a:gd name="T10" fmla="*/ 138 w 138"/>
                <a:gd name="T11" fmla="*/ 12 h 24"/>
                <a:gd name="T12" fmla="*/ 126 w 13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4">
                  <a:moveTo>
                    <a:pt x="126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33" y="0"/>
                    <a:pt x="138" y="5"/>
                    <a:pt x="138" y="12"/>
                  </a:cubicBezTo>
                  <a:cubicBezTo>
                    <a:pt x="138" y="19"/>
                    <a:pt x="133" y="24"/>
                    <a:pt x="126" y="24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7"/>
            <p:cNvSpPr/>
            <p:nvPr/>
          </p:nvSpPr>
          <p:spPr bwMode="auto">
            <a:xfrm>
              <a:off x="8844113" y="2737259"/>
              <a:ext cx="430212" cy="76200"/>
            </a:xfrm>
            <a:custGeom>
              <a:avLst/>
              <a:gdLst>
                <a:gd name="T0" fmla="*/ 126 w 138"/>
                <a:gd name="T1" fmla="*/ 24 h 24"/>
                <a:gd name="T2" fmla="*/ 12 w 138"/>
                <a:gd name="T3" fmla="*/ 24 h 24"/>
                <a:gd name="T4" fmla="*/ 0 w 138"/>
                <a:gd name="T5" fmla="*/ 12 h 24"/>
                <a:gd name="T6" fmla="*/ 12 w 138"/>
                <a:gd name="T7" fmla="*/ 0 h 24"/>
                <a:gd name="T8" fmla="*/ 126 w 138"/>
                <a:gd name="T9" fmla="*/ 0 h 24"/>
                <a:gd name="T10" fmla="*/ 138 w 138"/>
                <a:gd name="T11" fmla="*/ 12 h 24"/>
                <a:gd name="T12" fmla="*/ 126 w 13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24">
                  <a:moveTo>
                    <a:pt x="126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32" y="0"/>
                    <a:pt x="138" y="5"/>
                    <a:pt x="138" y="12"/>
                  </a:cubicBezTo>
                  <a:cubicBezTo>
                    <a:pt x="138" y="19"/>
                    <a:pt x="132" y="24"/>
                    <a:pt x="126" y="24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38"/>
            <p:cNvSpPr/>
            <p:nvPr/>
          </p:nvSpPr>
          <p:spPr bwMode="auto">
            <a:xfrm>
              <a:off x="9183838" y="2875371"/>
              <a:ext cx="1079500" cy="1081088"/>
            </a:xfrm>
            <a:custGeom>
              <a:avLst/>
              <a:gdLst>
                <a:gd name="T0" fmla="*/ 333 w 346"/>
                <a:gd name="T1" fmla="*/ 1 h 346"/>
                <a:gd name="T2" fmla="*/ 317 w 346"/>
                <a:gd name="T3" fmla="*/ 12 h 346"/>
                <a:gd name="T4" fmla="*/ 172 w 346"/>
                <a:gd name="T5" fmla="*/ 130 h 346"/>
                <a:gd name="T6" fmla="*/ 30 w 346"/>
                <a:gd name="T7" fmla="*/ 23 h 346"/>
                <a:gd name="T8" fmla="*/ 13 w 346"/>
                <a:gd name="T9" fmla="*/ 12 h 346"/>
                <a:gd name="T10" fmla="*/ 3 w 346"/>
                <a:gd name="T11" fmla="*/ 30 h 346"/>
                <a:gd name="T12" fmla="*/ 151 w 346"/>
                <a:gd name="T13" fmla="*/ 157 h 346"/>
                <a:gd name="T14" fmla="*/ 158 w 346"/>
                <a:gd name="T15" fmla="*/ 165 h 346"/>
                <a:gd name="T16" fmla="*/ 158 w 346"/>
                <a:gd name="T17" fmla="*/ 284 h 346"/>
                <a:gd name="T18" fmla="*/ 151 w 346"/>
                <a:gd name="T19" fmla="*/ 287 h 346"/>
                <a:gd name="T20" fmla="*/ 131 w 346"/>
                <a:gd name="T21" fmla="*/ 267 h 346"/>
                <a:gd name="T22" fmla="*/ 125 w 346"/>
                <a:gd name="T23" fmla="*/ 270 h 346"/>
                <a:gd name="T24" fmla="*/ 125 w 346"/>
                <a:gd name="T25" fmla="*/ 299 h 346"/>
                <a:gd name="T26" fmla="*/ 126 w 346"/>
                <a:gd name="T27" fmla="*/ 301 h 346"/>
                <a:gd name="T28" fmla="*/ 169 w 346"/>
                <a:gd name="T29" fmla="*/ 345 h 346"/>
                <a:gd name="T30" fmla="*/ 175 w 346"/>
                <a:gd name="T31" fmla="*/ 345 h 346"/>
                <a:gd name="T32" fmla="*/ 218 w 346"/>
                <a:gd name="T33" fmla="*/ 301 h 346"/>
                <a:gd name="T34" fmla="*/ 219 w 346"/>
                <a:gd name="T35" fmla="*/ 299 h 346"/>
                <a:gd name="T36" fmla="*/ 219 w 346"/>
                <a:gd name="T37" fmla="*/ 270 h 346"/>
                <a:gd name="T38" fmla="*/ 213 w 346"/>
                <a:gd name="T39" fmla="*/ 267 h 346"/>
                <a:gd name="T40" fmla="*/ 193 w 346"/>
                <a:gd name="T41" fmla="*/ 287 h 346"/>
                <a:gd name="T42" fmla="*/ 186 w 346"/>
                <a:gd name="T43" fmla="*/ 284 h 346"/>
                <a:gd name="T44" fmla="*/ 186 w 346"/>
                <a:gd name="T45" fmla="*/ 165 h 346"/>
                <a:gd name="T46" fmla="*/ 193 w 346"/>
                <a:gd name="T47" fmla="*/ 157 h 346"/>
                <a:gd name="T48" fmla="*/ 344 w 346"/>
                <a:gd name="T49" fmla="*/ 18 h 346"/>
                <a:gd name="T50" fmla="*/ 333 w 346"/>
                <a:gd name="T51" fmla="*/ 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6" h="346">
                  <a:moveTo>
                    <a:pt x="333" y="1"/>
                  </a:moveTo>
                  <a:cubicBezTo>
                    <a:pt x="325" y="0"/>
                    <a:pt x="318" y="5"/>
                    <a:pt x="317" y="12"/>
                  </a:cubicBezTo>
                  <a:cubicBezTo>
                    <a:pt x="303" y="81"/>
                    <a:pt x="242" y="130"/>
                    <a:pt x="172" y="130"/>
                  </a:cubicBezTo>
                  <a:cubicBezTo>
                    <a:pt x="106" y="130"/>
                    <a:pt x="48" y="86"/>
                    <a:pt x="30" y="23"/>
                  </a:cubicBezTo>
                  <a:cubicBezTo>
                    <a:pt x="28" y="15"/>
                    <a:pt x="20" y="11"/>
                    <a:pt x="13" y="12"/>
                  </a:cubicBezTo>
                  <a:cubicBezTo>
                    <a:pt x="5" y="14"/>
                    <a:pt x="0" y="22"/>
                    <a:pt x="3" y="30"/>
                  </a:cubicBezTo>
                  <a:cubicBezTo>
                    <a:pt x="22" y="98"/>
                    <a:pt x="81" y="148"/>
                    <a:pt x="151" y="157"/>
                  </a:cubicBezTo>
                  <a:cubicBezTo>
                    <a:pt x="155" y="157"/>
                    <a:pt x="158" y="161"/>
                    <a:pt x="158" y="165"/>
                  </a:cubicBezTo>
                  <a:cubicBezTo>
                    <a:pt x="158" y="284"/>
                    <a:pt x="158" y="284"/>
                    <a:pt x="158" y="284"/>
                  </a:cubicBezTo>
                  <a:cubicBezTo>
                    <a:pt x="158" y="287"/>
                    <a:pt x="154" y="289"/>
                    <a:pt x="151" y="287"/>
                  </a:cubicBezTo>
                  <a:cubicBezTo>
                    <a:pt x="131" y="267"/>
                    <a:pt x="131" y="267"/>
                    <a:pt x="131" y="267"/>
                  </a:cubicBezTo>
                  <a:cubicBezTo>
                    <a:pt x="129" y="264"/>
                    <a:pt x="125" y="266"/>
                    <a:pt x="125" y="270"/>
                  </a:cubicBezTo>
                  <a:cubicBezTo>
                    <a:pt x="125" y="299"/>
                    <a:pt x="125" y="299"/>
                    <a:pt x="125" y="299"/>
                  </a:cubicBezTo>
                  <a:cubicBezTo>
                    <a:pt x="125" y="300"/>
                    <a:pt x="125" y="301"/>
                    <a:pt x="126" y="301"/>
                  </a:cubicBezTo>
                  <a:cubicBezTo>
                    <a:pt x="169" y="345"/>
                    <a:pt x="169" y="345"/>
                    <a:pt x="169" y="345"/>
                  </a:cubicBezTo>
                  <a:cubicBezTo>
                    <a:pt x="171" y="346"/>
                    <a:pt x="173" y="346"/>
                    <a:pt x="175" y="345"/>
                  </a:cubicBezTo>
                  <a:cubicBezTo>
                    <a:pt x="218" y="301"/>
                    <a:pt x="218" y="301"/>
                    <a:pt x="218" y="301"/>
                  </a:cubicBezTo>
                  <a:cubicBezTo>
                    <a:pt x="219" y="301"/>
                    <a:pt x="219" y="300"/>
                    <a:pt x="219" y="299"/>
                  </a:cubicBezTo>
                  <a:cubicBezTo>
                    <a:pt x="219" y="270"/>
                    <a:pt x="219" y="270"/>
                    <a:pt x="219" y="270"/>
                  </a:cubicBezTo>
                  <a:cubicBezTo>
                    <a:pt x="219" y="266"/>
                    <a:pt x="215" y="264"/>
                    <a:pt x="213" y="267"/>
                  </a:cubicBezTo>
                  <a:cubicBezTo>
                    <a:pt x="193" y="287"/>
                    <a:pt x="193" y="287"/>
                    <a:pt x="193" y="287"/>
                  </a:cubicBezTo>
                  <a:cubicBezTo>
                    <a:pt x="190" y="289"/>
                    <a:pt x="186" y="287"/>
                    <a:pt x="186" y="284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186" y="161"/>
                    <a:pt x="189" y="157"/>
                    <a:pt x="193" y="157"/>
                  </a:cubicBezTo>
                  <a:cubicBezTo>
                    <a:pt x="267" y="148"/>
                    <a:pt x="329" y="92"/>
                    <a:pt x="344" y="18"/>
                  </a:cubicBezTo>
                  <a:cubicBezTo>
                    <a:pt x="346" y="10"/>
                    <a:pt x="341" y="2"/>
                    <a:pt x="333" y="1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39"/>
            <p:cNvSpPr/>
            <p:nvPr/>
          </p:nvSpPr>
          <p:spPr bwMode="auto">
            <a:xfrm>
              <a:off x="9190188" y="2207034"/>
              <a:ext cx="1069975" cy="461963"/>
            </a:xfrm>
            <a:custGeom>
              <a:avLst/>
              <a:gdLst>
                <a:gd name="T0" fmla="*/ 15 w 343"/>
                <a:gd name="T1" fmla="*/ 146 h 148"/>
                <a:gd name="T2" fmla="*/ 12 w 343"/>
                <a:gd name="T3" fmla="*/ 146 h 148"/>
                <a:gd name="T4" fmla="*/ 2 w 343"/>
                <a:gd name="T5" fmla="*/ 129 h 148"/>
                <a:gd name="T6" fmla="*/ 171 w 343"/>
                <a:gd name="T7" fmla="*/ 0 h 148"/>
                <a:gd name="T8" fmla="*/ 341 w 343"/>
                <a:gd name="T9" fmla="*/ 129 h 148"/>
                <a:gd name="T10" fmla="*/ 331 w 343"/>
                <a:gd name="T11" fmla="*/ 146 h 148"/>
                <a:gd name="T12" fmla="*/ 314 w 343"/>
                <a:gd name="T13" fmla="*/ 136 h 148"/>
                <a:gd name="T14" fmla="*/ 171 w 343"/>
                <a:gd name="T15" fmla="*/ 28 h 148"/>
                <a:gd name="T16" fmla="*/ 29 w 343"/>
                <a:gd name="T17" fmla="*/ 136 h 148"/>
                <a:gd name="T18" fmla="*/ 15 w 343"/>
                <a:gd name="T19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3" h="148">
                  <a:moveTo>
                    <a:pt x="15" y="146"/>
                  </a:moveTo>
                  <a:cubicBezTo>
                    <a:pt x="14" y="146"/>
                    <a:pt x="13" y="146"/>
                    <a:pt x="12" y="146"/>
                  </a:cubicBezTo>
                  <a:cubicBezTo>
                    <a:pt x="4" y="144"/>
                    <a:pt x="0" y="136"/>
                    <a:pt x="2" y="129"/>
                  </a:cubicBezTo>
                  <a:cubicBezTo>
                    <a:pt x="23" y="53"/>
                    <a:pt x="93" y="0"/>
                    <a:pt x="171" y="0"/>
                  </a:cubicBezTo>
                  <a:cubicBezTo>
                    <a:pt x="250" y="0"/>
                    <a:pt x="320" y="53"/>
                    <a:pt x="341" y="129"/>
                  </a:cubicBezTo>
                  <a:cubicBezTo>
                    <a:pt x="343" y="136"/>
                    <a:pt x="339" y="144"/>
                    <a:pt x="331" y="146"/>
                  </a:cubicBezTo>
                  <a:cubicBezTo>
                    <a:pt x="324" y="148"/>
                    <a:pt x="316" y="144"/>
                    <a:pt x="314" y="136"/>
                  </a:cubicBezTo>
                  <a:cubicBezTo>
                    <a:pt x="296" y="73"/>
                    <a:pt x="238" y="28"/>
                    <a:pt x="171" y="28"/>
                  </a:cubicBezTo>
                  <a:cubicBezTo>
                    <a:pt x="105" y="28"/>
                    <a:pt x="47" y="73"/>
                    <a:pt x="29" y="136"/>
                  </a:cubicBezTo>
                  <a:cubicBezTo>
                    <a:pt x="27" y="142"/>
                    <a:pt x="21" y="146"/>
                    <a:pt x="15" y="14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Oval 140"/>
            <p:cNvSpPr>
              <a:spLocks noChangeArrowheads="1"/>
            </p:cNvSpPr>
            <p:nvPr/>
          </p:nvSpPr>
          <p:spPr bwMode="auto">
            <a:xfrm>
              <a:off x="9325126" y="2397534"/>
              <a:ext cx="779462" cy="7810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41"/>
            <p:cNvSpPr/>
            <p:nvPr/>
          </p:nvSpPr>
          <p:spPr bwMode="auto">
            <a:xfrm>
              <a:off x="2024213" y="2453096"/>
              <a:ext cx="279400" cy="150813"/>
            </a:xfrm>
            <a:custGeom>
              <a:avLst/>
              <a:gdLst>
                <a:gd name="T0" fmla="*/ 77 w 90"/>
                <a:gd name="T1" fmla="*/ 5 h 48"/>
                <a:gd name="T2" fmla="*/ 59 w 90"/>
                <a:gd name="T3" fmla="*/ 1 h 48"/>
                <a:gd name="T4" fmla="*/ 57 w 90"/>
                <a:gd name="T5" fmla="*/ 2 h 48"/>
                <a:gd name="T6" fmla="*/ 31 w 90"/>
                <a:gd name="T7" fmla="*/ 1 h 48"/>
                <a:gd name="T8" fmla="*/ 29 w 90"/>
                <a:gd name="T9" fmla="*/ 1 h 48"/>
                <a:gd name="T10" fmla="*/ 12 w 90"/>
                <a:gd name="T11" fmla="*/ 5 h 48"/>
                <a:gd name="T12" fmla="*/ 0 w 90"/>
                <a:gd name="T13" fmla="*/ 21 h 48"/>
                <a:gd name="T14" fmla="*/ 1 w 90"/>
                <a:gd name="T15" fmla="*/ 22 h 48"/>
                <a:gd name="T16" fmla="*/ 36 w 90"/>
                <a:gd name="T17" fmla="*/ 47 h 48"/>
                <a:gd name="T18" fmla="*/ 84 w 90"/>
                <a:gd name="T19" fmla="*/ 41 h 48"/>
                <a:gd name="T20" fmla="*/ 88 w 90"/>
                <a:gd name="T21" fmla="*/ 38 h 48"/>
                <a:gd name="T22" fmla="*/ 88 w 90"/>
                <a:gd name="T23" fmla="*/ 36 h 48"/>
                <a:gd name="T24" fmla="*/ 77 w 90"/>
                <a:gd name="T25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48">
                  <a:moveTo>
                    <a:pt x="77" y="5"/>
                  </a:moveTo>
                  <a:cubicBezTo>
                    <a:pt x="75" y="4"/>
                    <a:pt x="64" y="2"/>
                    <a:pt x="59" y="1"/>
                  </a:cubicBezTo>
                  <a:cubicBezTo>
                    <a:pt x="58" y="1"/>
                    <a:pt x="57" y="1"/>
                    <a:pt x="57" y="2"/>
                  </a:cubicBezTo>
                  <a:cubicBezTo>
                    <a:pt x="49" y="8"/>
                    <a:pt x="40" y="8"/>
                    <a:pt x="31" y="1"/>
                  </a:cubicBezTo>
                  <a:cubicBezTo>
                    <a:pt x="30" y="1"/>
                    <a:pt x="30" y="0"/>
                    <a:pt x="29" y="1"/>
                  </a:cubicBezTo>
                  <a:cubicBezTo>
                    <a:pt x="24" y="1"/>
                    <a:pt x="14" y="4"/>
                    <a:pt x="12" y="5"/>
                  </a:cubicBezTo>
                  <a:cubicBezTo>
                    <a:pt x="4" y="8"/>
                    <a:pt x="1" y="13"/>
                    <a:pt x="0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8" y="25"/>
                    <a:pt x="33" y="28"/>
                    <a:pt x="36" y="47"/>
                  </a:cubicBezTo>
                  <a:cubicBezTo>
                    <a:pt x="52" y="48"/>
                    <a:pt x="68" y="46"/>
                    <a:pt x="84" y="41"/>
                  </a:cubicBezTo>
                  <a:cubicBezTo>
                    <a:pt x="87" y="40"/>
                    <a:pt x="87" y="39"/>
                    <a:pt x="88" y="38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9" y="23"/>
                    <a:pt x="90" y="9"/>
                    <a:pt x="77" y="5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42"/>
            <p:cNvSpPr/>
            <p:nvPr/>
          </p:nvSpPr>
          <p:spPr bwMode="auto">
            <a:xfrm>
              <a:off x="1592413" y="2453096"/>
              <a:ext cx="280987" cy="150813"/>
            </a:xfrm>
            <a:custGeom>
              <a:avLst/>
              <a:gdLst>
                <a:gd name="T0" fmla="*/ 90 w 90"/>
                <a:gd name="T1" fmla="*/ 21 h 48"/>
                <a:gd name="T2" fmla="*/ 79 w 90"/>
                <a:gd name="T3" fmla="*/ 5 h 48"/>
                <a:gd name="T4" fmla="*/ 61 w 90"/>
                <a:gd name="T5" fmla="*/ 1 h 48"/>
                <a:gd name="T6" fmla="*/ 58 w 90"/>
                <a:gd name="T7" fmla="*/ 1 h 48"/>
                <a:gd name="T8" fmla="*/ 33 w 90"/>
                <a:gd name="T9" fmla="*/ 1 h 48"/>
                <a:gd name="T10" fmla="*/ 31 w 90"/>
                <a:gd name="T11" fmla="*/ 0 h 48"/>
                <a:gd name="T12" fmla="*/ 31 w 90"/>
                <a:gd name="T13" fmla="*/ 0 h 48"/>
                <a:gd name="T14" fmla="*/ 14 w 90"/>
                <a:gd name="T15" fmla="*/ 5 h 48"/>
                <a:gd name="T16" fmla="*/ 2 w 90"/>
                <a:gd name="T17" fmla="*/ 34 h 48"/>
                <a:gd name="T18" fmla="*/ 3 w 90"/>
                <a:gd name="T19" fmla="*/ 38 h 48"/>
                <a:gd name="T20" fmla="*/ 6 w 90"/>
                <a:gd name="T21" fmla="*/ 41 h 48"/>
                <a:gd name="T22" fmla="*/ 54 w 90"/>
                <a:gd name="T23" fmla="*/ 47 h 48"/>
                <a:gd name="T24" fmla="*/ 90 w 90"/>
                <a:gd name="T25" fmla="*/ 2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48">
                  <a:moveTo>
                    <a:pt x="90" y="21"/>
                  </a:moveTo>
                  <a:cubicBezTo>
                    <a:pt x="89" y="12"/>
                    <a:pt x="86" y="7"/>
                    <a:pt x="79" y="5"/>
                  </a:cubicBezTo>
                  <a:cubicBezTo>
                    <a:pt x="77" y="4"/>
                    <a:pt x="66" y="1"/>
                    <a:pt x="61" y="1"/>
                  </a:cubicBezTo>
                  <a:cubicBezTo>
                    <a:pt x="60" y="1"/>
                    <a:pt x="59" y="1"/>
                    <a:pt x="58" y="1"/>
                  </a:cubicBezTo>
                  <a:cubicBezTo>
                    <a:pt x="51" y="8"/>
                    <a:pt x="42" y="8"/>
                    <a:pt x="33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5" y="1"/>
                    <a:pt x="16" y="4"/>
                    <a:pt x="14" y="5"/>
                  </a:cubicBezTo>
                  <a:cubicBezTo>
                    <a:pt x="0" y="11"/>
                    <a:pt x="1" y="22"/>
                    <a:pt x="2" y="34"/>
                  </a:cubicBezTo>
                  <a:cubicBezTo>
                    <a:pt x="2" y="36"/>
                    <a:pt x="3" y="37"/>
                    <a:pt x="3" y="38"/>
                  </a:cubicBezTo>
                  <a:cubicBezTo>
                    <a:pt x="3" y="39"/>
                    <a:pt x="4" y="40"/>
                    <a:pt x="6" y="41"/>
                  </a:cubicBezTo>
                  <a:cubicBezTo>
                    <a:pt x="21" y="46"/>
                    <a:pt x="38" y="48"/>
                    <a:pt x="54" y="47"/>
                  </a:cubicBezTo>
                  <a:cubicBezTo>
                    <a:pt x="58" y="29"/>
                    <a:pt x="75" y="24"/>
                    <a:pt x="90" y="21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143"/>
            <p:cNvSpPr/>
            <p:nvPr/>
          </p:nvSpPr>
          <p:spPr bwMode="auto">
            <a:xfrm>
              <a:off x="1668613" y="2275296"/>
              <a:ext cx="130175" cy="174625"/>
            </a:xfrm>
            <a:custGeom>
              <a:avLst/>
              <a:gdLst>
                <a:gd name="T0" fmla="*/ 3 w 42"/>
                <a:gd name="T1" fmla="*/ 32 h 56"/>
                <a:gd name="T2" fmla="*/ 22 w 42"/>
                <a:gd name="T3" fmla="*/ 56 h 56"/>
                <a:gd name="T4" fmla="*/ 22 w 42"/>
                <a:gd name="T5" fmla="*/ 56 h 56"/>
                <a:gd name="T6" fmla="*/ 41 w 42"/>
                <a:gd name="T7" fmla="*/ 32 h 56"/>
                <a:gd name="T8" fmla="*/ 36 w 42"/>
                <a:gd name="T9" fmla="*/ 6 h 56"/>
                <a:gd name="T10" fmla="*/ 22 w 42"/>
                <a:gd name="T11" fmla="*/ 0 h 56"/>
                <a:gd name="T12" fmla="*/ 6 w 42"/>
                <a:gd name="T13" fmla="*/ 6 h 56"/>
                <a:gd name="T14" fmla="*/ 3 w 42"/>
                <a:gd name="T15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56">
                  <a:moveTo>
                    <a:pt x="3" y="32"/>
                  </a:moveTo>
                  <a:cubicBezTo>
                    <a:pt x="6" y="46"/>
                    <a:pt x="13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31" y="56"/>
                    <a:pt x="38" y="47"/>
                    <a:pt x="41" y="32"/>
                  </a:cubicBezTo>
                  <a:cubicBezTo>
                    <a:pt x="41" y="25"/>
                    <a:pt x="42" y="13"/>
                    <a:pt x="36" y="6"/>
                  </a:cubicBezTo>
                  <a:cubicBezTo>
                    <a:pt x="32" y="2"/>
                    <a:pt x="28" y="0"/>
                    <a:pt x="22" y="0"/>
                  </a:cubicBezTo>
                  <a:cubicBezTo>
                    <a:pt x="15" y="0"/>
                    <a:pt x="10" y="2"/>
                    <a:pt x="6" y="6"/>
                  </a:cubicBezTo>
                  <a:cubicBezTo>
                    <a:pt x="2" y="12"/>
                    <a:pt x="0" y="21"/>
                    <a:pt x="3" y="32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44"/>
            <p:cNvSpPr/>
            <p:nvPr/>
          </p:nvSpPr>
          <p:spPr bwMode="auto">
            <a:xfrm>
              <a:off x="2095651" y="2275296"/>
              <a:ext cx="127000" cy="174625"/>
            </a:xfrm>
            <a:custGeom>
              <a:avLst/>
              <a:gdLst>
                <a:gd name="T0" fmla="*/ 2 w 41"/>
                <a:gd name="T1" fmla="*/ 32 h 56"/>
                <a:gd name="T2" fmla="*/ 22 w 41"/>
                <a:gd name="T3" fmla="*/ 56 h 56"/>
                <a:gd name="T4" fmla="*/ 22 w 41"/>
                <a:gd name="T5" fmla="*/ 56 h 56"/>
                <a:gd name="T6" fmla="*/ 40 w 41"/>
                <a:gd name="T7" fmla="*/ 32 h 56"/>
                <a:gd name="T8" fmla="*/ 35 w 41"/>
                <a:gd name="T9" fmla="*/ 6 h 56"/>
                <a:gd name="T10" fmla="*/ 21 w 41"/>
                <a:gd name="T11" fmla="*/ 0 h 56"/>
                <a:gd name="T12" fmla="*/ 21 w 41"/>
                <a:gd name="T13" fmla="*/ 0 h 56"/>
                <a:gd name="T14" fmla="*/ 6 w 41"/>
                <a:gd name="T15" fmla="*/ 6 h 56"/>
                <a:gd name="T16" fmla="*/ 2 w 41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56">
                  <a:moveTo>
                    <a:pt x="2" y="32"/>
                  </a:moveTo>
                  <a:cubicBezTo>
                    <a:pt x="5" y="46"/>
                    <a:pt x="13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30" y="56"/>
                    <a:pt x="37" y="47"/>
                    <a:pt x="40" y="32"/>
                  </a:cubicBezTo>
                  <a:cubicBezTo>
                    <a:pt x="41" y="25"/>
                    <a:pt x="41" y="13"/>
                    <a:pt x="35" y="6"/>
                  </a:cubicBezTo>
                  <a:cubicBezTo>
                    <a:pt x="32" y="2"/>
                    <a:pt x="27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4" y="0"/>
                    <a:pt x="9" y="2"/>
                    <a:pt x="6" y="6"/>
                  </a:cubicBezTo>
                  <a:cubicBezTo>
                    <a:pt x="1" y="12"/>
                    <a:pt x="0" y="22"/>
                    <a:pt x="2" y="32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45"/>
            <p:cNvSpPr/>
            <p:nvPr/>
          </p:nvSpPr>
          <p:spPr bwMode="auto">
            <a:xfrm>
              <a:off x="1863876" y="2310221"/>
              <a:ext cx="166687" cy="217488"/>
            </a:xfrm>
            <a:custGeom>
              <a:avLst/>
              <a:gdLst>
                <a:gd name="T0" fmla="*/ 28 w 53"/>
                <a:gd name="T1" fmla="*/ 70 h 70"/>
                <a:gd name="T2" fmla="*/ 28 w 53"/>
                <a:gd name="T3" fmla="*/ 70 h 70"/>
                <a:gd name="T4" fmla="*/ 51 w 53"/>
                <a:gd name="T5" fmla="*/ 41 h 70"/>
                <a:gd name="T6" fmla="*/ 45 w 53"/>
                <a:gd name="T7" fmla="*/ 7 h 70"/>
                <a:gd name="T8" fmla="*/ 27 w 53"/>
                <a:gd name="T9" fmla="*/ 0 h 70"/>
                <a:gd name="T10" fmla="*/ 27 w 53"/>
                <a:gd name="T11" fmla="*/ 0 h 70"/>
                <a:gd name="T12" fmla="*/ 8 w 53"/>
                <a:gd name="T13" fmla="*/ 8 h 70"/>
                <a:gd name="T14" fmla="*/ 3 w 53"/>
                <a:gd name="T15" fmla="*/ 41 h 70"/>
                <a:gd name="T16" fmla="*/ 28 w 53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70">
                  <a:moveTo>
                    <a:pt x="28" y="70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39" y="70"/>
                    <a:pt x="47" y="59"/>
                    <a:pt x="51" y="41"/>
                  </a:cubicBezTo>
                  <a:cubicBezTo>
                    <a:pt x="52" y="32"/>
                    <a:pt x="53" y="17"/>
                    <a:pt x="45" y="7"/>
                  </a:cubicBezTo>
                  <a:cubicBezTo>
                    <a:pt x="41" y="3"/>
                    <a:pt x="35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12" y="3"/>
                    <a:pt x="8" y="8"/>
                  </a:cubicBezTo>
                  <a:cubicBezTo>
                    <a:pt x="2" y="15"/>
                    <a:pt x="0" y="27"/>
                    <a:pt x="3" y="41"/>
                  </a:cubicBezTo>
                  <a:cubicBezTo>
                    <a:pt x="7" y="58"/>
                    <a:pt x="17" y="70"/>
                    <a:pt x="28" y="70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46"/>
            <p:cNvSpPr/>
            <p:nvPr/>
          </p:nvSpPr>
          <p:spPr bwMode="auto">
            <a:xfrm>
              <a:off x="1770213" y="2534059"/>
              <a:ext cx="355600" cy="190500"/>
            </a:xfrm>
            <a:custGeom>
              <a:avLst/>
              <a:gdLst>
                <a:gd name="T0" fmla="*/ 99 w 114"/>
                <a:gd name="T1" fmla="*/ 6 h 61"/>
                <a:gd name="T2" fmla="*/ 76 w 114"/>
                <a:gd name="T3" fmla="*/ 0 h 61"/>
                <a:gd name="T4" fmla="*/ 72 w 114"/>
                <a:gd name="T5" fmla="*/ 1 h 61"/>
                <a:gd name="T6" fmla="*/ 41 w 114"/>
                <a:gd name="T7" fmla="*/ 1 h 61"/>
                <a:gd name="T8" fmla="*/ 39 w 114"/>
                <a:gd name="T9" fmla="*/ 0 h 61"/>
                <a:gd name="T10" fmla="*/ 38 w 114"/>
                <a:gd name="T11" fmla="*/ 0 h 61"/>
                <a:gd name="T12" fmla="*/ 17 w 114"/>
                <a:gd name="T13" fmla="*/ 5 h 61"/>
                <a:gd name="T14" fmla="*/ 3 w 114"/>
                <a:gd name="T15" fmla="*/ 43 h 61"/>
                <a:gd name="T16" fmla="*/ 3 w 114"/>
                <a:gd name="T17" fmla="*/ 47 h 61"/>
                <a:gd name="T18" fmla="*/ 7 w 114"/>
                <a:gd name="T19" fmla="*/ 51 h 61"/>
                <a:gd name="T20" fmla="*/ 107 w 114"/>
                <a:gd name="T21" fmla="*/ 51 h 61"/>
                <a:gd name="T22" fmla="*/ 112 w 114"/>
                <a:gd name="T23" fmla="*/ 47 h 61"/>
                <a:gd name="T24" fmla="*/ 112 w 114"/>
                <a:gd name="T25" fmla="*/ 44 h 61"/>
                <a:gd name="T26" fmla="*/ 99 w 114"/>
                <a:gd name="T27" fmla="*/ 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61">
                  <a:moveTo>
                    <a:pt x="99" y="6"/>
                  </a:moveTo>
                  <a:cubicBezTo>
                    <a:pt x="96" y="5"/>
                    <a:pt x="82" y="1"/>
                    <a:pt x="76" y="0"/>
                  </a:cubicBezTo>
                  <a:cubicBezTo>
                    <a:pt x="74" y="0"/>
                    <a:pt x="73" y="1"/>
                    <a:pt x="72" y="1"/>
                  </a:cubicBezTo>
                  <a:cubicBezTo>
                    <a:pt x="63" y="9"/>
                    <a:pt x="52" y="9"/>
                    <a:pt x="41" y="1"/>
                  </a:cubicBezTo>
                  <a:cubicBezTo>
                    <a:pt x="40" y="0"/>
                    <a:pt x="40" y="0"/>
                    <a:pt x="39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2" y="0"/>
                    <a:pt x="20" y="4"/>
                    <a:pt x="17" y="5"/>
                  </a:cubicBezTo>
                  <a:cubicBezTo>
                    <a:pt x="0" y="13"/>
                    <a:pt x="1" y="27"/>
                    <a:pt x="3" y="43"/>
                  </a:cubicBezTo>
                  <a:cubicBezTo>
                    <a:pt x="3" y="44"/>
                    <a:pt x="3" y="46"/>
                    <a:pt x="3" y="47"/>
                  </a:cubicBezTo>
                  <a:cubicBezTo>
                    <a:pt x="3" y="49"/>
                    <a:pt x="4" y="50"/>
                    <a:pt x="7" y="51"/>
                  </a:cubicBezTo>
                  <a:cubicBezTo>
                    <a:pt x="39" y="61"/>
                    <a:pt x="72" y="61"/>
                    <a:pt x="107" y="51"/>
                  </a:cubicBezTo>
                  <a:cubicBezTo>
                    <a:pt x="111" y="50"/>
                    <a:pt x="111" y="48"/>
                    <a:pt x="112" y="47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3" y="28"/>
                    <a:pt x="114" y="11"/>
                    <a:pt x="99" y="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47"/>
            <p:cNvSpPr/>
            <p:nvPr/>
          </p:nvSpPr>
          <p:spPr bwMode="auto">
            <a:xfrm>
              <a:off x="1736876" y="2837271"/>
              <a:ext cx="127000" cy="138113"/>
            </a:xfrm>
            <a:custGeom>
              <a:avLst/>
              <a:gdLst>
                <a:gd name="T0" fmla="*/ 25 w 80"/>
                <a:gd name="T1" fmla="*/ 0 h 87"/>
                <a:gd name="T2" fmla="*/ 39 w 80"/>
                <a:gd name="T3" fmla="*/ 38 h 87"/>
                <a:gd name="T4" fmla="*/ 55 w 80"/>
                <a:gd name="T5" fmla="*/ 0 h 87"/>
                <a:gd name="T6" fmla="*/ 80 w 80"/>
                <a:gd name="T7" fmla="*/ 0 h 87"/>
                <a:gd name="T8" fmla="*/ 51 w 80"/>
                <a:gd name="T9" fmla="*/ 57 h 87"/>
                <a:gd name="T10" fmla="*/ 51 w 80"/>
                <a:gd name="T11" fmla="*/ 87 h 87"/>
                <a:gd name="T12" fmla="*/ 29 w 80"/>
                <a:gd name="T13" fmla="*/ 87 h 87"/>
                <a:gd name="T14" fmla="*/ 29 w 80"/>
                <a:gd name="T15" fmla="*/ 57 h 87"/>
                <a:gd name="T16" fmla="*/ 0 w 80"/>
                <a:gd name="T17" fmla="*/ 0 h 87"/>
                <a:gd name="T18" fmla="*/ 25 w 80"/>
                <a:gd name="T1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7">
                  <a:moveTo>
                    <a:pt x="25" y="0"/>
                  </a:moveTo>
                  <a:lnTo>
                    <a:pt x="39" y="38"/>
                  </a:lnTo>
                  <a:lnTo>
                    <a:pt x="55" y="0"/>
                  </a:lnTo>
                  <a:lnTo>
                    <a:pt x="80" y="0"/>
                  </a:lnTo>
                  <a:lnTo>
                    <a:pt x="51" y="57"/>
                  </a:lnTo>
                  <a:lnTo>
                    <a:pt x="51" y="87"/>
                  </a:lnTo>
                  <a:lnTo>
                    <a:pt x="29" y="87"/>
                  </a:lnTo>
                  <a:lnTo>
                    <a:pt x="29" y="57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48"/>
            <p:cNvSpPr>
              <a:spLocks noEditPoints="1"/>
            </p:cNvSpPr>
            <p:nvPr/>
          </p:nvSpPr>
          <p:spPr bwMode="auto">
            <a:xfrm>
              <a:off x="1867051" y="2872196"/>
              <a:ext cx="109537" cy="103188"/>
            </a:xfrm>
            <a:custGeom>
              <a:avLst/>
              <a:gdLst>
                <a:gd name="T0" fmla="*/ 17 w 35"/>
                <a:gd name="T1" fmla="*/ 33 h 33"/>
                <a:gd name="T2" fmla="*/ 10 w 35"/>
                <a:gd name="T3" fmla="*/ 32 h 33"/>
                <a:gd name="T4" fmla="*/ 4 w 35"/>
                <a:gd name="T5" fmla="*/ 28 h 33"/>
                <a:gd name="T6" fmla="*/ 1 w 35"/>
                <a:gd name="T7" fmla="*/ 23 h 33"/>
                <a:gd name="T8" fmla="*/ 0 w 35"/>
                <a:gd name="T9" fmla="*/ 17 h 33"/>
                <a:gd name="T10" fmla="*/ 1 w 35"/>
                <a:gd name="T11" fmla="*/ 10 h 33"/>
                <a:gd name="T12" fmla="*/ 4 w 35"/>
                <a:gd name="T13" fmla="*/ 5 h 33"/>
                <a:gd name="T14" fmla="*/ 10 w 35"/>
                <a:gd name="T15" fmla="*/ 1 h 33"/>
                <a:gd name="T16" fmla="*/ 17 w 35"/>
                <a:gd name="T17" fmla="*/ 0 h 33"/>
                <a:gd name="T18" fmla="*/ 25 w 35"/>
                <a:gd name="T19" fmla="*/ 1 h 33"/>
                <a:gd name="T20" fmla="*/ 31 w 35"/>
                <a:gd name="T21" fmla="*/ 5 h 33"/>
                <a:gd name="T22" fmla="*/ 34 w 35"/>
                <a:gd name="T23" fmla="*/ 10 h 33"/>
                <a:gd name="T24" fmla="*/ 35 w 35"/>
                <a:gd name="T25" fmla="*/ 17 h 33"/>
                <a:gd name="T26" fmla="*/ 34 w 35"/>
                <a:gd name="T27" fmla="*/ 23 h 33"/>
                <a:gd name="T28" fmla="*/ 31 w 35"/>
                <a:gd name="T29" fmla="*/ 28 h 33"/>
                <a:gd name="T30" fmla="*/ 25 w 35"/>
                <a:gd name="T31" fmla="*/ 32 h 33"/>
                <a:gd name="T32" fmla="*/ 17 w 35"/>
                <a:gd name="T33" fmla="*/ 33 h 33"/>
                <a:gd name="T34" fmla="*/ 12 w 35"/>
                <a:gd name="T35" fmla="*/ 17 h 33"/>
                <a:gd name="T36" fmla="*/ 13 w 35"/>
                <a:gd name="T37" fmla="*/ 22 h 33"/>
                <a:gd name="T38" fmla="*/ 17 w 35"/>
                <a:gd name="T39" fmla="*/ 24 h 33"/>
                <a:gd name="T40" fmla="*/ 22 w 35"/>
                <a:gd name="T41" fmla="*/ 22 h 33"/>
                <a:gd name="T42" fmla="*/ 23 w 35"/>
                <a:gd name="T43" fmla="*/ 17 h 33"/>
                <a:gd name="T44" fmla="*/ 22 w 35"/>
                <a:gd name="T45" fmla="*/ 12 h 33"/>
                <a:gd name="T46" fmla="*/ 17 w 35"/>
                <a:gd name="T47" fmla="*/ 10 h 33"/>
                <a:gd name="T48" fmla="*/ 13 w 35"/>
                <a:gd name="T49" fmla="*/ 12 h 33"/>
                <a:gd name="T50" fmla="*/ 12 w 35"/>
                <a:gd name="T5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" h="33">
                  <a:moveTo>
                    <a:pt x="17" y="33"/>
                  </a:moveTo>
                  <a:cubicBezTo>
                    <a:pt x="15" y="33"/>
                    <a:pt x="12" y="33"/>
                    <a:pt x="10" y="32"/>
                  </a:cubicBezTo>
                  <a:cubicBezTo>
                    <a:pt x="8" y="31"/>
                    <a:pt x="6" y="30"/>
                    <a:pt x="4" y="28"/>
                  </a:cubicBezTo>
                  <a:cubicBezTo>
                    <a:pt x="3" y="27"/>
                    <a:pt x="2" y="25"/>
                    <a:pt x="1" y="23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0" y="15"/>
                    <a:pt x="0" y="12"/>
                    <a:pt x="1" y="10"/>
                  </a:cubicBezTo>
                  <a:cubicBezTo>
                    <a:pt x="2" y="8"/>
                    <a:pt x="3" y="7"/>
                    <a:pt x="4" y="5"/>
                  </a:cubicBezTo>
                  <a:cubicBezTo>
                    <a:pt x="6" y="4"/>
                    <a:pt x="8" y="2"/>
                    <a:pt x="10" y="1"/>
                  </a:cubicBezTo>
                  <a:cubicBezTo>
                    <a:pt x="12" y="1"/>
                    <a:pt x="15" y="0"/>
                    <a:pt x="17" y="0"/>
                  </a:cubicBezTo>
                  <a:cubicBezTo>
                    <a:pt x="20" y="0"/>
                    <a:pt x="23" y="1"/>
                    <a:pt x="25" y="1"/>
                  </a:cubicBezTo>
                  <a:cubicBezTo>
                    <a:pt x="27" y="2"/>
                    <a:pt x="29" y="4"/>
                    <a:pt x="31" y="5"/>
                  </a:cubicBezTo>
                  <a:cubicBezTo>
                    <a:pt x="32" y="7"/>
                    <a:pt x="33" y="8"/>
                    <a:pt x="34" y="10"/>
                  </a:cubicBezTo>
                  <a:cubicBezTo>
                    <a:pt x="35" y="12"/>
                    <a:pt x="35" y="15"/>
                    <a:pt x="35" y="17"/>
                  </a:cubicBezTo>
                  <a:cubicBezTo>
                    <a:pt x="35" y="19"/>
                    <a:pt x="35" y="21"/>
                    <a:pt x="34" y="23"/>
                  </a:cubicBezTo>
                  <a:cubicBezTo>
                    <a:pt x="33" y="25"/>
                    <a:pt x="32" y="27"/>
                    <a:pt x="31" y="28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3" y="33"/>
                    <a:pt x="20" y="33"/>
                    <a:pt x="17" y="33"/>
                  </a:cubicBezTo>
                  <a:close/>
                  <a:moveTo>
                    <a:pt x="12" y="17"/>
                  </a:moveTo>
                  <a:cubicBezTo>
                    <a:pt x="12" y="19"/>
                    <a:pt x="12" y="21"/>
                    <a:pt x="13" y="22"/>
                  </a:cubicBezTo>
                  <a:cubicBezTo>
                    <a:pt x="14" y="23"/>
                    <a:pt x="16" y="24"/>
                    <a:pt x="17" y="24"/>
                  </a:cubicBezTo>
                  <a:cubicBezTo>
                    <a:pt x="19" y="24"/>
                    <a:pt x="21" y="23"/>
                    <a:pt x="22" y="22"/>
                  </a:cubicBezTo>
                  <a:cubicBezTo>
                    <a:pt x="23" y="21"/>
                    <a:pt x="23" y="19"/>
                    <a:pt x="23" y="17"/>
                  </a:cubicBezTo>
                  <a:cubicBezTo>
                    <a:pt x="23" y="15"/>
                    <a:pt x="23" y="13"/>
                    <a:pt x="22" y="12"/>
                  </a:cubicBezTo>
                  <a:cubicBezTo>
                    <a:pt x="21" y="10"/>
                    <a:pt x="19" y="10"/>
                    <a:pt x="17" y="10"/>
                  </a:cubicBezTo>
                  <a:cubicBezTo>
                    <a:pt x="16" y="10"/>
                    <a:pt x="14" y="10"/>
                    <a:pt x="13" y="12"/>
                  </a:cubicBezTo>
                  <a:cubicBezTo>
                    <a:pt x="12" y="13"/>
                    <a:pt x="12" y="15"/>
                    <a:pt x="12" y="17"/>
                  </a:cubicBez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49"/>
            <p:cNvSpPr/>
            <p:nvPr/>
          </p:nvSpPr>
          <p:spPr bwMode="auto">
            <a:xfrm>
              <a:off x="1989288" y="2875371"/>
              <a:ext cx="106362" cy="100013"/>
            </a:xfrm>
            <a:custGeom>
              <a:avLst/>
              <a:gdLst>
                <a:gd name="T0" fmla="*/ 10 w 34"/>
                <a:gd name="T1" fmla="*/ 32 h 32"/>
                <a:gd name="T2" fmla="*/ 2 w 34"/>
                <a:gd name="T3" fmla="*/ 29 h 32"/>
                <a:gd name="T4" fmla="*/ 0 w 34"/>
                <a:gd name="T5" fmla="*/ 21 h 32"/>
                <a:gd name="T6" fmla="*/ 0 w 34"/>
                <a:gd name="T7" fmla="*/ 0 h 32"/>
                <a:gd name="T8" fmla="*/ 11 w 34"/>
                <a:gd name="T9" fmla="*/ 0 h 32"/>
                <a:gd name="T10" fmla="*/ 11 w 34"/>
                <a:gd name="T11" fmla="*/ 18 h 32"/>
                <a:gd name="T12" fmla="*/ 12 w 34"/>
                <a:gd name="T13" fmla="*/ 21 h 32"/>
                <a:gd name="T14" fmla="*/ 15 w 34"/>
                <a:gd name="T15" fmla="*/ 23 h 32"/>
                <a:gd name="T16" fmla="*/ 18 w 34"/>
                <a:gd name="T17" fmla="*/ 22 h 32"/>
                <a:gd name="T18" fmla="*/ 20 w 34"/>
                <a:gd name="T19" fmla="*/ 19 h 32"/>
                <a:gd name="T20" fmla="*/ 20 w 34"/>
                <a:gd name="T21" fmla="*/ 0 h 32"/>
                <a:gd name="T22" fmla="*/ 32 w 34"/>
                <a:gd name="T23" fmla="*/ 0 h 32"/>
                <a:gd name="T24" fmla="*/ 32 w 34"/>
                <a:gd name="T25" fmla="*/ 19 h 32"/>
                <a:gd name="T26" fmla="*/ 33 w 34"/>
                <a:gd name="T27" fmla="*/ 21 h 32"/>
                <a:gd name="T28" fmla="*/ 34 w 34"/>
                <a:gd name="T29" fmla="*/ 22 h 32"/>
                <a:gd name="T30" fmla="*/ 34 w 34"/>
                <a:gd name="T31" fmla="*/ 32 h 32"/>
                <a:gd name="T32" fmla="*/ 29 w 34"/>
                <a:gd name="T33" fmla="*/ 32 h 32"/>
                <a:gd name="T34" fmla="*/ 23 w 34"/>
                <a:gd name="T35" fmla="*/ 28 h 32"/>
                <a:gd name="T36" fmla="*/ 22 w 34"/>
                <a:gd name="T37" fmla="*/ 27 h 32"/>
                <a:gd name="T38" fmla="*/ 17 w 34"/>
                <a:gd name="T39" fmla="*/ 31 h 32"/>
                <a:gd name="T40" fmla="*/ 10 w 34"/>
                <a:gd name="T4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2">
                  <a:moveTo>
                    <a:pt x="10" y="32"/>
                  </a:moveTo>
                  <a:cubicBezTo>
                    <a:pt x="7" y="32"/>
                    <a:pt x="4" y="31"/>
                    <a:pt x="2" y="29"/>
                  </a:cubicBezTo>
                  <a:cubicBezTo>
                    <a:pt x="1" y="27"/>
                    <a:pt x="0" y="25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0"/>
                    <a:pt x="12" y="21"/>
                    <a:pt x="12" y="21"/>
                  </a:cubicBezTo>
                  <a:cubicBezTo>
                    <a:pt x="13" y="22"/>
                    <a:pt x="14" y="23"/>
                    <a:pt x="15" y="23"/>
                  </a:cubicBezTo>
                  <a:cubicBezTo>
                    <a:pt x="16" y="23"/>
                    <a:pt x="17" y="22"/>
                    <a:pt x="18" y="22"/>
                  </a:cubicBezTo>
                  <a:cubicBezTo>
                    <a:pt x="19" y="22"/>
                    <a:pt x="20" y="21"/>
                    <a:pt x="20" y="1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20"/>
                    <a:pt x="32" y="21"/>
                    <a:pt x="33" y="21"/>
                  </a:cubicBezTo>
                  <a:cubicBezTo>
                    <a:pt x="33" y="22"/>
                    <a:pt x="33" y="22"/>
                    <a:pt x="34" y="2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2" y="32"/>
                    <a:pt x="31" y="32"/>
                    <a:pt x="29" y="32"/>
                  </a:cubicBezTo>
                  <a:cubicBezTo>
                    <a:pt x="25" y="32"/>
                    <a:pt x="23" y="31"/>
                    <a:pt x="23" y="28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1" y="29"/>
                    <a:pt x="19" y="30"/>
                    <a:pt x="17" y="31"/>
                  </a:cubicBezTo>
                  <a:cubicBezTo>
                    <a:pt x="15" y="32"/>
                    <a:pt x="12" y="32"/>
                    <a:pt x="10" y="32"/>
                  </a:cubicBez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50"/>
            <p:cNvSpPr/>
            <p:nvPr/>
          </p:nvSpPr>
          <p:spPr bwMode="auto">
            <a:xfrm>
              <a:off x="2111526" y="2872196"/>
              <a:ext cx="68262" cy="103188"/>
            </a:xfrm>
            <a:custGeom>
              <a:avLst/>
              <a:gdLst>
                <a:gd name="T0" fmla="*/ 22 w 22"/>
                <a:gd name="T1" fmla="*/ 11 h 33"/>
                <a:gd name="T2" fmla="*/ 16 w 22"/>
                <a:gd name="T3" fmla="*/ 11 h 33"/>
                <a:gd name="T4" fmla="*/ 12 w 22"/>
                <a:gd name="T5" fmla="*/ 14 h 33"/>
                <a:gd name="T6" fmla="*/ 12 w 22"/>
                <a:gd name="T7" fmla="*/ 33 h 33"/>
                <a:gd name="T8" fmla="*/ 0 w 22"/>
                <a:gd name="T9" fmla="*/ 33 h 33"/>
                <a:gd name="T10" fmla="*/ 0 w 22"/>
                <a:gd name="T11" fmla="*/ 1 h 33"/>
                <a:gd name="T12" fmla="*/ 11 w 22"/>
                <a:gd name="T13" fmla="*/ 1 h 33"/>
                <a:gd name="T14" fmla="*/ 11 w 22"/>
                <a:gd name="T15" fmla="*/ 7 h 33"/>
                <a:gd name="T16" fmla="*/ 15 w 22"/>
                <a:gd name="T17" fmla="*/ 2 h 33"/>
                <a:gd name="T18" fmla="*/ 20 w 22"/>
                <a:gd name="T19" fmla="*/ 0 h 33"/>
                <a:gd name="T20" fmla="*/ 22 w 22"/>
                <a:gd name="T21" fmla="*/ 0 h 33"/>
                <a:gd name="T22" fmla="*/ 22 w 22"/>
                <a:gd name="T23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33">
                  <a:moveTo>
                    <a:pt x="22" y="11"/>
                  </a:moveTo>
                  <a:cubicBezTo>
                    <a:pt x="19" y="11"/>
                    <a:pt x="17" y="11"/>
                    <a:pt x="16" y="11"/>
                  </a:cubicBezTo>
                  <a:cubicBezTo>
                    <a:pt x="14" y="12"/>
                    <a:pt x="12" y="13"/>
                    <a:pt x="12" y="14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5"/>
                    <a:pt x="13" y="3"/>
                    <a:pt x="15" y="2"/>
                  </a:cubicBezTo>
                  <a:cubicBezTo>
                    <a:pt x="17" y="1"/>
                    <a:pt x="18" y="0"/>
                    <a:pt x="20" y="0"/>
                  </a:cubicBezTo>
                  <a:cubicBezTo>
                    <a:pt x="21" y="0"/>
                    <a:pt x="22" y="0"/>
                    <a:pt x="22" y="0"/>
                  </a:cubicBezTo>
                  <a:lnTo>
                    <a:pt x="22" y="11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51"/>
            <p:cNvSpPr/>
            <p:nvPr/>
          </p:nvSpPr>
          <p:spPr bwMode="auto">
            <a:xfrm>
              <a:off x="1505101" y="3069046"/>
              <a:ext cx="141287" cy="134938"/>
            </a:xfrm>
            <a:custGeom>
              <a:avLst/>
              <a:gdLst>
                <a:gd name="T0" fmla="*/ 65 w 89"/>
                <a:gd name="T1" fmla="*/ 85 h 85"/>
                <a:gd name="T2" fmla="*/ 65 w 89"/>
                <a:gd name="T3" fmla="*/ 39 h 85"/>
                <a:gd name="T4" fmla="*/ 52 w 89"/>
                <a:gd name="T5" fmla="*/ 71 h 85"/>
                <a:gd name="T6" fmla="*/ 38 w 89"/>
                <a:gd name="T7" fmla="*/ 71 h 85"/>
                <a:gd name="T8" fmla="*/ 24 w 89"/>
                <a:gd name="T9" fmla="*/ 39 h 85"/>
                <a:gd name="T10" fmla="*/ 24 w 89"/>
                <a:gd name="T11" fmla="*/ 85 h 85"/>
                <a:gd name="T12" fmla="*/ 0 w 89"/>
                <a:gd name="T13" fmla="*/ 85 h 85"/>
                <a:gd name="T14" fmla="*/ 0 w 89"/>
                <a:gd name="T15" fmla="*/ 0 h 85"/>
                <a:gd name="T16" fmla="*/ 26 w 89"/>
                <a:gd name="T17" fmla="*/ 0 h 85"/>
                <a:gd name="T18" fmla="*/ 46 w 89"/>
                <a:gd name="T19" fmla="*/ 39 h 85"/>
                <a:gd name="T20" fmla="*/ 63 w 89"/>
                <a:gd name="T21" fmla="*/ 0 h 85"/>
                <a:gd name="T22" fmla="*/ 89 w 89"/>
                <a:gd name="T23" fmla="*/ 0 h 85"/>
                <a:gd name="T24" fmla="*/ 89 w 89"/>
                <a:gd name="T25" fmla="*/ 85 h 85"/>
                <a:gd name="T26" fmla="*/ 65 w 89"/>
                <a:gd name="T2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85">
                  <a:moveTo>
                    <a:pt x="65" y="85"/>
                  </a:moveTo>
                  <a:lnTo>
                    <a:pt x="65" y="39"/>
                  </a:lnTo>
                  <a:lnTo>
                    <a:pt x="52" y="71"/>
                  </a:lnTo>
                  <a:lnTo>
                    <a:pt x="38" y="71"/>
                  </a:lnTo>
                  <a:lnTo>
                    <a:pt x="24" y="39"/>
                  </a:lnTo>
                  <a:lnTo>
                    <a:pt x="24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26" y="0"/>
                  </a:lnTo>
                  <a:lnTo>
                    <a:pt x="46" y="39"/>
                  </a:lnTo>
                  <a:lnTo>
                    <a:pt x="63" y="0"/>
                  </a:lnTo>
                  <a:lnTo>
                    <a:pt x="89" y="0"/>
                  </a:lnTo>
                  <a:lnTo>
                    <a:pt x="89" y="85"/>
                  </a:lnTo>
                  <a:lnTo>
                    <a:pt x="65" y="85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52"/>
            <p:cNvSpPr>
              <a:spLocks noEditPoints="1"/>
            </p:cNvSpPr>
            <p:nvPr/>
          </p:nvSpPr>
          <p:spPr bwMode="auto">
            <a:xfrm>
              <a:off x="1662263" y="3100796"/>
              <a:ext cx="106362" cy="103188"/>
            </a:xfrm>
            <a:custGeom>
              <a:avLst/>
              <a:gdLst>
                <a:gd name="T0" fmla="*/ 11 w 34"/>
                <a:gd name="T1" fmla="*/ 33 h 33"/>
                <a:gd name="T2" fmla="*/ 7 w 34"/>
                <a:gd name="T3" fmla="*/ 33 h 33"/>
                <a:gd name="T4" fmla="*/ 3 w 34"/>
                <a:gd name="T5" fmla="*/ 30 h 33"/>
                <a:gd name="T6" fmla="*/ 1 w 34"/>
                <a:gd name="T7" fmla="*/ 27 h 33"/>
                <a:gd name="T8" fmla="*/ 0 w 34"/>
                <a:gd name="T9" fmla="*/ 23 h 33"/>
                <a:gd name="T10" fmla="*/ 1 w 34"/>
                <a:gd name="T11" fmla="*/ 19 h 33"/>
                <a:gd name="T12" fmla="*/ 4 w 34"/>
                <a:gd name="T13" fmla="*/ 15 h 33"/>
                <a:gd name="T14" fmla="*/ 8 w 34"/>
                <a:gd name="T15" fmla="*/ 13 h 33"/>
                <a:gd name="T16" fmla="*/ 14 w 34"/>
                <a:gd name="T17" fmla="*/ 12 h 33"/>
                <a:gd name="T18" fmla="*/ 20 w 34"/>
                <a:gd name="T19" fmla="*/ 13 h 33"/>
                <a:gd name="T20" fmla="*/ 20 w 34"/>
                <a:gd name="T21" fmla="*/ 12 h 33"/>
                <a:gd name="T22" fmla="*/ 19 w 34"/>
                <a:gd name="T23" fmla="*/ 9 h 33"/>
                <a:gd name="T24" fmla="*/ 15 w 34"/>
                <a:gd name="T25" fmla="*/ 8 h 33"/>
                <a:gd name="T26" fmla="*/ 9 w 34"/>
                <a:gd name="T27" fmla="*/ 9 h 33"/>
                <a:gd name="T28" fmla="*/ 5 w 34"/>
                <a:gd name="T29" fmla="*/ 11 h 33"/>
                <a:gd name="T30" fmla="*/ 1 w 34"/>
                <a:gd name="T31" fmla="*/ 4 h 33"/>
                <a:gd name="T32" fmla="*/ 16 w 34"/>
                <a:gd name="T33" fmla="*/ 0 h 33"/>
                <a:gd name="T34" fmla="*/ 27 w 34"/>
                <a:gd name="T35" fmla="*/ 4 h 33"/>
                <a:gd name="T36" fmla="*/ 32 w 34"/>
                <a:gd name="T37" fmla="*/ 14 h 33"/>
                <a:gd name="T38" fmla="*/ 32 w 34"/>
                <a:gd name="T39" fmla="*/ 20 h 33"/>
                <a:gd name="T40" fmla="*/ 32 w 34"/>
                <a:gd name="T41" fmla="*/ 22 h 33"/>
                <a:gd name="T42" fmla="*/ 34 w 34"/>
                <a:gd name="T43" fmla="*/ 23 h 33"/>
                <a:gd name="T44" fmla="*/ 34 w 34"/>
                <a:gd name="T45" fmla="*/ 33 h 33"/>
                <a:gd name="T46" fmla="*/ 31 w 34"/>
                <a:gd name="T47" fmla="*/ 33 h 33"/>
                <a:gd name="T48" fmla="*/ 29 w 34"/>
                <a:gd name="T49" fmla="*/ 33 h 33"/>
                <a:gd name="T50" fmla="*/ 24 w 34"/>
                <a:gd name="T51" fmla="*/ 32 h 33"/>
                <a:gd name="T52" fmla="*/ 22 w 34"/>
                <a:gd name="T53" fmla="*/ 29 h 33"/>
                <a:gd name="T54" fmla="*/ 22 w 34"/>
                <a:gd name="T55" fmla="*/ 28 h 33"/>
                <a:gd name="T56" fmla="*/ 17 w 34"/>
                <a:gd name="T57" fmla="*/ 32 h 33"/>
                <a:gd name="T58" fmla="*/ 11 w 34"/>
                <a:gd name="T59" fmla="*/ 33 h 33"/>
                <a:gd name="T60" fmla="*/ 14 w 34"/>
                <a:gd name="T61" fmla="*/ 25 h 33"/>
                <a:gd name="T62" fmla="*/ 17 w 34"/>
                <a:gd name="T63" fmla="*/ 25 h 33"/>
                <a:gd name="T64" fmla="*/ 19 w 34"/>
                <a:gd name="T65" fmla="*/ 24 h 33"/>
                <a:gd name="T66" fmla="*/ 20 w 34"/>
                <a:gd name="T67" fmla="*/ 23 h 33"/>
                <a:gd name="T68" fmla="*/ 20 w 34"/>
                <a:gd name="T69" fmla="*/ 22 h 33"/>
                <a:gd name="T70" fmla="*/ 20 w 34"/>
                <a:gd name="T71" fmla="*/ 19 h 33"/>
                <a:gd name="T72" fmla="*/ 18 w 34"/>
                <a:gd name="T73" fmla="*/ 19 h 33"/>
                <a:gd name="T74" fmla="*/ 16 w 34"/>
                <a:gd name="T75" fmla="*/ 18 h 33"/>
                <a:gd name="T76" fmla="*/ 12 w 34"/>
                <a:gd name="T77" fmla="*/ 19 h 33"/>
                <a:gd name="T78" fmla="*/ 11 w 34"/>
                <a:gd name="T79" fmla="*/ 22 h 33"/>
                <a:gd name="T80" fmla="*/ 12 w 34"/>
                <a:gd name="T81" fmla="*/ 24 h 33"/>
                <a:gd name="T82" fmla="*/ 14 w 34"/>
                <a:gd name="T83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3">
                  <a:moveTo>
                    <a:pt x="11" y="33"/>
                  </a:moveTo>
                  <a:cubicBezTo>
                    <a:pt x="9" y="33"/>
                    <a:pt x="8" y="33"/>
                    <a:pt x="7" y="33"/>
                  </a:cubicBezTo>
                  <a:cubicBezTo>
                    <a:pt x="5" y="32"/>
                    <a:pt x="4" y="31"/>
                    <a:pt x="3" y="30"/>
                  </a:cubicBezTo>
                  <a:cubicBezTo>
                    <a:pt x="2" y="30"/>
                    <a:pt x="1" y="28"/>
                    <a:pt x="1" y="27"/>
                  </a:cubicBezTo>
                  <a:cubicBezTo>
                    <a:pt x="0" y="26"/>
                    <a:pt x="0" y="25"/>
                    <a:pt x="0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2" y="17"/>
                    <a:pt x="2" y="16"/>
                    <a:pt x="4" y="15"/>
                  </a:cubicBezTo>
                  <a:cubicBezTo>
                    <a:pt x="5" y="14"/>
                    <a:pt x="6" y="13"/>
                    <a:pt x="8" y="13"/>
                  </a:cubicBezTo>
                  <a:cubicBezTo>
                    <a:pt x="10" y="12"/>
                    <a:pt x="12" y="12"/>
                    <a:pt x="14" y="12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1"/>
                    <a:pt x="20" y="10"/>
                    <a:pt x="19" y="9"/>
                  </a:cubicBezTo>
                  <a:cubicBezTo>
                    <a:pt x="18" y="8"/>
                    <a:pt x="16" y="8"/>
                    <a:pt x="15" y="8"/>
                  </a:cubicBezTo>
                  <a:cubicBezTo>
                    <a:pt x="13" y="8"/>
                    <a:pt x="11" y="8"/>
                    <a:pt x="9" y="9"/>
                  </a:cubicBezTo>
                  <a:cubicBezTo>
                    <a:pt x="8" y="9"/>
                    <a:pt x="6" y="10"/>
                    <a:pt x="5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5" y="2"/>
                    <a:pt x="10" y="0"/>
                    <a:pt x="16" y="0"/>
                  </a:cubicBezTo>
                  <a:cubicBezTo>
                    <a:pt x="21" y="0"/>
                    <a:pt x="25" y="1"/>
                    <a:pt x="27" y="4"/>
                  </a:cubicBezTo>
                  <a:cubicBezTo>
                    <a:pt x="30" y="6"/>
                    <a:pt x="32" y="9"/>
                    <a:pt x="32" y="14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1"/>
                    <a:pt x="32" y="22"/>
                    <a:pt x="32" y="22"/>
                  </a:cubicBezTo>
                  <a:cubicBezTo>
                    <a:pt x="32" y="23"/>
                    <a:pt x="33" y="23"/>
                    <a:pt x="34" y="2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2" y="33"/>
                    <a:pt x="31" y="33"/>
                  </a:cubicBezTo>
                  <a:cubicBezTo>
                    <a:pt x="30" y="33"/>
                    <a:pt x="30" y="33"/>
                    <a:pt x="29" y="33"/>
                  </a:cubicBezTo>
                  <a:cubicBezTo>
                    <a:pt x="27" y="33"/>
                    <a:pt x="25" y="33"/>
                    <a:pt x="24" y="32"/>
                  </a:cubicBezTo>
                  <a:cubicBezTo>
                    <a:pt x="23" y="32"/>
                    <a:pt x="22" y="30"/>
                    <a:pt x="22" y="29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0" y="30"/>
                    <a:pt x="19" y="31"/>
                    <a:pt x="17" y="32"/>
                  </a:cubicBezTo>
                  <a:cubicBezTo>
                    <a:pt x="15" y="33"/>
                    <a:pt x="13" y="33"/>
                    <a:pt x="11" y="33"/>
                  </a:cubicBezTo>
                  <a:close/>
                  <a:moveTo>
                    <a:pt x="14" y="25"/>
                  </a:moveTo>
                  <a:cubicBezTo>
                    <a:pt x="15" y="25"/>
                    <a:pt x="16" y="25"/>
                    <a:pt x="17" y="25"/>
                  </a:cubicBezTo>
                  <a:cubicBezTo>
                    <a:pt x="17" y="25"/>
                    <a:pt x="18" y="24"/>
                    <a:pt x="19" y="24"/>
                  </a:cubicBezTo>
                  <a:cubicBezTo>
                    <a:pt x="19" y="24"/>
                    <a:pt x="19" y="23"/>
                    <a:pt x="20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9" y="19"/>
                    <a:pt x="19" y="19"/>
                    <a:pt x="18" y="19"/>
                  </a:cubicBezTo>
                  <a:cubicBezTo>
                    <a:pt x="17" y="19"/>
                    <a:pt x="16" y="18"/>
                    <a:pt x="16" y="18"/>
                  </a:cubicBezTo>
                  <a:cubicBezTo>
                    <a:pt x="14" y="18"/>
                    <a:pt x="13" y="19"/>
                    <a:pt x="12" y="19"/>
                  </a:cubicBezTo>
                  <a:cubicBezTo>
                    <a:pt x="11" y="20"/>
                    <a:pt x="11" y="21"/>
                    <a:pt x="11" y="22"/>
                  </a:cubicBezTo>
                  <a:cubicBezTo>
                    <a:pt x="11" y="23"/>
                    <a:pt x="11" y="24"/>
                    <a:pt x="12" y="24"/>
                  </a:cubicBezTo>
                  <a:cubicBezTo>
                    <a:pt x="12" y="25"/>
                    <a:pt x="13" y="25"/>
                    <a:pt x="14" y="25"/>
                  </a:cubicBez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53"/>
            <p:cNvSpPr>
              <a:spLocks noEditPoints="1"/>
            </p:cNvSpPr>
            <p:nvPr/>
          </p:nvSpPr>
          <p:spPr bwMode="auto">
            <a:xfrm>
              <a:off x="1779738" y="3062696"/>
              <a:ext cx="38100" cy="141288"/>
            </a:xfrm>
            <a:custGeom>
              <a:avLst/>
              <a:gdLst>
                <a:gd name="T0" fmla="*/ 0 w 24"/>
                <a:gd name="T1" fmla="*/ 20 h 89"/>
                <a:gd name="T2" fmla="*/ 0 w 24"/>
                <a:gd name="T3" fmla="*/ 0 h 89"/>
                <a:gd name="T4" fmla="*/ 24 w 24"/>
                <a:gd name="T5" fmla="*/ 0 h 89"/>
                <a:gd name="T6" fmla="*/ 24 w 24"/>
                <a:gd name="T7" fmla="*/ 20 h 89"/>
                <a:gd name="T8" fmla="*/ 0 w 24"/>
                <a:gd name="T9" fmla="*/ 20 h 89"/>
                <a:gd name="T10" fmla="*/ 0 w 24"/>
                <a:gd name="T11" fmla="*/ 89 h 89"/>
                <a:gd name="T12" fmla="*/ 0 w 24"/>
                <a:gd name="T13" fmla="*/ 26 h 89"/>
                <a:gd name="T14" fmla="*/ 24 w 24"/>
                <a:gd name="T15" fmla="*/ 26 h 89"/>
                <a:gd name="T16" fmla="*/ 24 w 24"/>
                <a:gd name="T17" fmla="*/ 89 h 89"/>
                <a:gd name="T18" fmla="*/ 0 w 24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89">
                  <a:moveTo>
                    <a:pt x="0" y="20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20"/>
                  </a:lnTo>
                  <a:lnTo>
                    <a:pt x="0" y="20"/>
                  </a:lnTo>
                  <a:close/>
                  <a:moveTo>
                    <a:pt x="0" y="89"/>
                  </a:moveTo>
                  <a:lnTo>
                    <a:pt x="0" y="26"/>
                  </a:lnTo>
                  <a:lnTo>
                    <a:pt x="24" y="26"/>
                  </a:lnTo>
                  <a:lnTo>
                    <a:pt x="24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54"/>
            <p:cNvSpPr/>
            <p:nvPr/>
          </p:nvSpPr>
          <p:spPr bwMode="auto">
            <a:xfrm>
              <a:off x="1833713" y="3100796"/>
              <a:ext cx="103187" cy="103188"/>
            </a:xfrm>
            <a:custGeom>
              <a:avLst/>
              <a:gdLst>
                <a:gd name="T0" fmla="*/ 33 w 33"/>
                <a:gd name="T1" fmla="*/ 33 h 33"/>
                <a:gd name="T2" fmla="*/ 21 w 33"/>
                <a:gd name="T3" fmla="*/ 33 h 33"/>
                <a:gd name="T4" fmla="*/ 21 w 33"/>
                <a:gd name="T5" fmla="*/ 15 h 33"/>
                <a:gd name="T6" fmla="*/ 20 w 33"/>
                <a:gd name="T7" fmla="*/ 11 h 33"/>
                <a:gd name="T8" fmla="*/ 18 w 33"/>
                <a:gd name="T9" fmla="*/ 10 h 33"/>
                <a:gd name="T10" fmla="*/ 14 w 33"/>
                <a:gd name="T11" fmla="*/ 12 h 33"/>
                <a:gd name="T12" fmla="*/ 12 w 33"/>
                <a:gd name="T13" fmla="*/ 15 h 33"/>
                <a:gd name="T14" fmla="*/ 12 w 33"/>
                <a:gd name="T15" fmla="*/ 33 h 33"/>
                <a:gd name="T16" fmla="*/ 0 w 33"/>
                <a:gd name="T17" fmla="*/ 33 h 33"/>
                <a:gd name="T18" fmla="*/ 0 w 33"/>
                <a:gd name="T19" fmla="*/ 1 h 33"/>
                <a:gd name="T20" fmla="*/ 11 w 33"/>
                <a:gd name="T21" fmla="*/ 1 h 33"/>
                <a:gd name="T22" fmla="*/ 11 w 33"/>
                <a:gd name="T23" fmla="*/ 6 h 33"/>
                <a:gd name="T24" fmla="*/ 16 w 33"/>
                <a:gd name="T25" fmla="*/ 2 h 33"/>
                <a:gd name="T26" fmla="*/ 23 w 33"/>
                <a:gd name="T27" fmla="*/ 0 h 33"/>
                <a:gd name="T28" fmla="*/ 28 w 33"/>
                <a:gd name="T29" fmla="*/ 1 h 33"/>
                <a:gd name="T30" fmla="*/ 31 w 33"/>
                <a:gd name="T31" fmla="*/ 4 h 33"/>
                <a:gd name="T32" fmla="*/ 32 w 33"/>
                <a:gd name="T33" fmla="*/ 8 h 33"/>
                <a:gd name="T34" fmla="*/ 33 w 33"/>
                <a:gd name="T35" fmla="*/ 12 h 33"/>
                <a:gd name="T36" fmla="*/ 33 w 33"/>
                <a:gd name="T3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33">
                  <a:moveTo>
                    <a:pt x="33" y="33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3"/>
                    <a:pt x="21" y="12"/>
                    <a:pt x="20" y="11"/>
                  </a:cubicBezTo>
                  <a:cubicBezTo>
                    <a:pt x="19" y="11"/>
                    <a:pt x="19" y="10"/>
                    <a:pt x="18" y="10"/>
                  </a:cubicBezTo>
                  <a:cubicBezTo>
                    <a:pt x="17" y="10"/>
                    <a:pt x="16" y="11"/>
                    <a:pt x="14" y="12"/>
                  </a:cubicBezTo>
                  <a:cubicBezTo>
                    <a:pt x="13" y="12"/>
                    <a:pt x="13" y="14"/>
                    <a:pt x="12" y="15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4"/>
                    <a:pt x="14" y="2"/>
                    <a:pt x="16" y="2"/>
                  </a:cubicBezTo>
                  <a:cubicBezTo>
                    <a:pt x="18" y="1"/>
                    <a:pt x="20" y="0"/>
                    <a:pt x="23" y="0"/>
                  </a:cubicBezTo>
                  <a:cubicBezTo>
                    <a:pt x="25" y="0"/>
                    <a:pt x="27" y="1"/>
                    <a:pt x="28" y="1"/>
                  </a:cubicBezTo>
                  <a:cubicBezTo>
                    <a:pt x="29" y="2"/>
                    <a:pt x="30" y="3"/>
                    <a:pt x="31" y="4"/>
                  </a:cubicBezTo>
                  <a:cubicBezTo>
                    <a:pt x="32" y="5"/>
                    <a:pt x="32" y="7"/>
                    <a:pt x="32" y="8"/>
                  </a:cubicBezTo>
                  <a:cubicBezTo>
                    <a:pt x="33" y="9"/>
                    <a:pt x="33" y="11"/>
                    <a:pt x="33" y="12"/>
                  </a:cubicBezTo>
                  <a:lnTo>
                    <a:pt x="33" y="33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55"/>
            <p:cNvSpPr/>
            <p:nvPr/>
          </p:nvSpPr>
          <p:spPr bwMode="auto">
            <a:xfrm>
              <a:off x="1989288" y="3069046"/>
              <a:ext cx="112712" cy="134938"/>
            </a:xfrm>
            <a:custGeom>
              <a:avLst/>
              <a:gdLst>
                <a:gd name="T0" fmla="*/ 71 w 71"/>
                <a:gd name="T1" fmla="*/ 20 h 85"/>
                <a:gd name="T2" fmla="*/ 47 w 71"/>
                <a:gd name="T3" fmla="*/ 20 h 85"/>
                <a:gd name="T4" fmla="*/ 47 w 71"/>
                <a:gd name="T5" fmla="*/ 85 h 85"/>
                <a:gd name="T6" fmla="*/ 24 w 71"/>
                <a:gd name="T7" fmla="*/ 85 h 85"/>
                <a:gd name="T8" fmla="*/ 24 w 71"/>
                <a:gd name="T9" fmla="*/ 20 h 85"/>
                <a:gd name="T10" fmla="*/ 0 w 71"/>
                <a:gd name="T11" fmla="*/ 20 h 85"/>
                <a:gd name="T12" fmla="*/ 0 w 71"/>
                <a:gd name="T13" fmla="*/ 0 h 85"/>
                <a:gd name="T14" fmla="*/ 71 w 71"/>
                <a:gd name="T15" fmla="*/ 0 h 85"/>
                <a:gd name="T16" fmla="*/ 71 w 71"/>
                <a:gd name="T17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85">
                  <a:moveTo>
                    <a:pt x="71" y="20"/>
                  </a:moveTo>
                  <a:lnTo>
                    <a:pt x="47" y="20"/>
                  </a:lnTo>
                  <a:lnTo>
                    <a:pt x="47" y="85"/>
                  </a:lnTo>
                  <a:lnTo>
                    <a:pt x="24" y="85"/>
                  </a:lnTo>
                  <a:lnTo>
                    <a:pt x="24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1" y="0"/>
                  </a:lnTo>
                  <a:lnTo>
                    <a:pt x="71" y="20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56"/>
            <p:cNvSpPr>
              <a:spLocks noEditPoints="1"/>
            </p:cNvSpPr>
            <p:nvPr/>
          </p:nvSpPr>
          <p:spPr bwMode="auto">
            <a:xfrm>
              <a:off x="2114701" y="3062696"/>
              <a:ext cx="36512" cy="141288"/>
            </a:xfrm>
            <a:custGeom>
              <a:avLst/>
              <a:gdLst>
                <a:gd name="T0" fmla="*/ 0 w 23"/>
                <a:gd name="T1" fmla="*/ 20 h 89"/>
                <a:gd name="T2" fmla="*/ 0 w 23"/>
                <a:gd name="T3" fmla="*/ 0 h 89"/>
                <a:gd name="T4" fmla="*/ 23 w 23"/>
                <a:gd name="T5" fmla="*/ 0 h 89"/>
                <a:gd name="T6" fmla="*/ 23 w 23"/>
                <a:gd name="T7" fmla="*/ 20 h 89"/>
                <a:gd name="T8" fmla="*/ 0 w 23"/>
                <a:gd name="T9" fmla="*/ 20 h 89"/>
                <a:gd name="T10" fmla="*/ 0 w 23"/>
                <a:gd name="T11" fmla="*/ 89 h 89"/>
                <a:gd name="T12" fmla="*/ 0 w 23"/>
                <a:gd name="T13" fmla="*/ 26 h 89"/>
                <a:gd name="T14" fmla="*/ 23 w 23"/>
                <a:gd name="T15" fmla="*/ 26 h 89"/>
                <a:gd name="T16" fmla="*/ 23 w 23"/>
                <a:gd name="T17" fmla="*/ 89 h 89"/>
                <a:gd name="T18" fmla="*/ 0 w 23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89">
                  <a:moveTo>
                    <a:pt x="0" y="20"/>
                  </a:moveTo>
                  <a:lnTo>
                    <a:pt x="0" y="0"/>
                  </a:lnTo>
                  <a:lnTo>
                    <a:pt x="23" y="0"/>
                  </a:lnTo>
                  <a:lnTo>
                    <a:pt x="23" y="20"/>
                  </a:lnTo>
                  <a:lnTo>
                    <a:pt x="0" y="20"/>
                  </a:lnTo>
                  <a:close/>
                  <a:moveTo>
                    <a:pt x="0" y="89"/>
                  </a:moveTo>
                  <a:lnTo>
                    <a:pt x="0" y="26"/>
                  </a:lnTo>
                  <a:lnTo>
                    <a:pt x="23" y="26"/>
                  </a:lnTo>
                  <a:lnTo>
                    <a:pt x="23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57"/>
            <p:cNvSpPr/>
            <p:nvPr/>
          </p:nvSpPr>
          <p:spPr bwMode="auto">
            <a:xfrm>
              <a:off x="2163913" y="3072221"/>
              <a:ext cx="74612" cy="131763"/>
            </a:xfrm>
            <a:custGeom>
              <a:avLst/>
              <a:gdLst>
                <a:gd name="T0" fmla="*/ 24 w 24"/>
                <a:gd name="T1" fmla="*/ 40 h 42"/>
                <a:gd name="T2" fmla="*/ 19 w 24"/>
                <a:gd name="T3" fmla="*/ 42 h 42"/>
                <a:gd name="T4" fmla="*/ 13 w 24"/>
                <a:gd name="T5" fmla="*/ 42 h 42"/>
                <a:gd name="T6" fmla="*/ 10 w 24"/>
                <a:gd name="T7" fmla="*/ 42 h 42"/>
                <a:gd name="T8" fmla="*/ 6 w 24"/>
                <a:gd name="T9" fmla="*/ 40 h 42"/>
                <a:gd name="T10" fmla="*/ 4 w 24"/>
                <a:gd name="T11" fmla="*/ 38 h 42"/>
                <a:gd name="T12" fmla="*/ 4 w 24"/>
                <a:gd name="T13" fmla="*/ 33 h 42"/>
                <a:gd name="T14" fmla="*/ 4 w 24"/>
                <a:gd name="T15" fmla="*/ 18 h 42"/>
                <a:gd name="T16" fmla="*/ 0 w 24"/>
                <a:gd name="T17" fmla="*/ 18 h 42"/>
                <a:gd name="T18" fmla="*/ 0 w 24"/>
                <a:gd name="T19" fmla="*/ 10 h 42"/>
                <a:gd name="T20" fmla="*/ 4 w 24"/>
                <a:gd name="T21" fmla="*/ 10 h 42"/>
                <a:gd name="T22" fmla="*/ 4 w 24"/>
                <a:gd name="T23" fmla="*/ 0 h 42"/>
                <a:gd name="T24" fmla="*/ 15 w 24"/>
                <a:gd name="T25" fmla="*/ 0 h 42"/>
                <a:gd name="T26" fmla="*/ 15 w 24"/>
                <a:gd name="T27" fmla="*/ 10 h 42"/>
                <a:gd name="T28" fmla="*/ 21 w 24"/>
                <a:gd name="T29" fmla="*/ 10 h 42"/>
                <a:gd name="T30" fmla="*/ 21 w 24"/>
                <a:gd name="T31" fmla="*/ 18 h 42"/>
                <a:gd name="T32" fmla="*/ 15 w 24"/>
                <a:gd name="T33" fmla="*/ 18 h 42"/>
                <a:gd name="T34" fmla="*/ 15 w 24"/>
                <a:gd name="T35" fmla="*/ 29 h 42"/>
                <a:gd name="T36" fmla="*/ 16 w 24"/>
                <a:gd name="T37" fmla="*/ 31 h 42"/>
                <a:gd name="T38" fmla="*/ 18 w 24"/>
                <a:gd name="T39" fmla="*/ 32 h 42"/>
                <a:gd name="T40" fmla="*/ 20 w 24"/>
                <a:gd name="T41" fmla="*/ 32 h 42"/>
                <a:gd name="T42" fmla="*/ 22 w 24"/>
                <a:gd name="T43" fmla="*/ 31 h 42"/>
                <a:gd name="T44" fmla="*/ 24 w 24"/>
                <a:gd name="T45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42">
                  <a:moveTo>
                    <a:pt x="24" y="40"/>
                  </a:moveTo>
                  <a:cubicBezTo>
                    <a:pt x="22" y="41"/>
                    <a:pt x="21" y="41"/>
                    <a:pt x="19" y="42"/>
                  </a:cubicBezTo>
                  <a:cubicBezTo>
                    <a:pt x="17" y="42"/>
                    <a:pt x="15" y="42"/>
                    <a:pt x="13" y="42"/>
                  </a:cubicBezTo>
                  <a:cubicBezTo>
                    <a:pt x="12" y="42"/>
                    <a:pt x="11" y="42"/>
                    <a:pt x="10" y="42"/>
                  </a:cubicBezTo>
                  <a:cubicBezTo>
                    <a:pt x="8" y="42"/>
                    <a:pt x="7" y="41"/>
                    <a:pt x="6" y="40"/>
                  </a:cubicBezTo>
                  <a:cubicBezTo>
                    <a:pt x="6" y="40"/>
                    <a:pt x="5" y="39"/>
                    <a:pt x="4" y="38"/>
                  </a:cubicBezTo>
                  <a:cubicBezTo>
                    <a:pt x="4" y="36"/>
                    <a:pt x="4" y="35"/>
                    <a:pt x="4" y="33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0"/>
                    <a:pt x="15" y="31"/>
                    <a:pt x="16" y="31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8" y="32"/>
                    <a:pt x="19" y="32"/>
                    <a:pt x="20" y="32"/>
                  </a:cubicBezTo>
                  <a:cubicBezTo>
                    <a:pt x="20" y="32"/>
                    <a:pt x="21" y="31"/>
                    <a:pt x="22" y="31"/>
                  </a:cubicBezTo>
                  <a:lnTo>
                    <a:pt x="24" y="40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158"/>
            <p:cNvSpPr/>
            <p:nvPr/>
          </p:nvSpPr>
          <p:spPr bwMode="auto">
            <a:xfrm>
              <a:off x="2248051" y="3062696"/>
              <a:ext cx="58737" cy="141288"/>
            </a:xfrm>
            <a:custGeom>
              <a:avLst/>
              <a:gdLst>
                <a:gd name="T0" fmla="*/ 0 w 19"/>
                <a:gd name="T1" fmla="*/ 0 h 45"/>
                <a:gd name="T2" fmla="*/ 12 w 19"/>
                <a:gd name="T3" fmla="*/ 0 h 45"/>
                <a:gd name="T4" fmla="*/ 12 w 19"/>
                <a:gd name="T5" fmla="*/ 32 h 45"/>
                <a:gd name="T6" fmla="*/ 15 w 19"/>
                <a:gd name="T7" fmla="*/ 36 h 45"/>
                <a:gd name="T8" fmla="*/ 16 w 19"/>
                <a:gd name="T9" fmla="*/ 36 h 45"/>
                <a:gd name="T10" fmla="*/ 18 w 19"/>
                <a:gd name="T11" fmla="*/ 35 h 45"/>
                <a:gd name="T12" fmla="*/ 19 w 19"/>
                <a:gd name="T13" fmla="*/ 43 h 45"/>
                <a:gd name="T14" fmla="*/ 14 w 19"/>
                <a:gd name="T15" fmla="*/ 45 h 45"/>
                <a:gd name="T16" fmla="*/ 10 w 19"/>
                <a:gd name="T17" fmla="*/ 45 h 45"/>
                <a:gd name="T18" fmla="*/ 2 w 19"/>
                <a:gd name="T19" fmla="*/ 43 h 45"/>
                <a:gd name="T20" fmla="*/ 0 w 19"/>
                <a:gd name="T21" fmla="*/ 36 h 45"/>
                <a:gd name="T22" fmla="*/ 0 w 19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45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3" y="36"/>
                    <a:pt x="15" y="36"/>
                  </a:cubicBezTo>
                  <a:cubicBezTo>
                    <a:pt x="15" y="36"/>
                    <a:pt x="16" y="36"/>
                    <a:pt x="16" y="36"/>
                  </a:cubicBezTo>
                  <a:cubicBezTo>
                    <a:pt x="17" y="35"/>
                    <a:pt x="17" y="35"/>
                    <a:pt x="18" y="35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8" y="44"/>
                    <a:pt x="16" y="45"/>
                    <a:pt x="14" y="45"/>
                  </a:cubicBezTo>
                  <a:cubicBezTo>
                    <a:pt x="13" y="45"/>
                    <a:pt x="11" y="45"/>
                    <a:pt x="10" y="45"/>
                  </a:cubicBezTo>
                  <a:cubicBezTo>
                    <a:pt x="7" y="45"/>
                    <a:pt x="4" y="45"/>
                    <a:pt x="2" y="43"/>
                  </a:cubicBezTo>
                  <a:cubicBezTo>
                    <a:pt x="1" y="41"/>
                    <a:pt x="0" y="39"/>
                    <a:pt x="0" y="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159"/>
            <p:cNvSpPr>
              <a:spLocks noEditPoints="1"/>
            </p:cNvSpPr>
            <p:nvPr/>
          </p:nvSpPr>
          <p:spPr bwMode="auto">
            <a:xfrm>
              <a:off x="2309963" y="3100796"/>
              <a:ext cx="109537" cy="103188"/>
            </a:xfrm>
            <a:custGeom>
              <a:avLst/>
              <a:gdLst>
                <a:gd name="T0" fmla="*/ 18 w 35"/>
                <a:gd name="T1" fmla="*/ 33 h 33"/>
                <a:gd name="T2" fmla="*/ 10 w 35"/>
                <a:gd name="T3" fmla="*/ 32 h 33"/>
                <a:gd name="T4" fmla="*/ 5 w 35"/>
                <a:gd name="T5" fmla="*/ 29 h 33"/>
                <a:gd name="T6" fmla="*/ 1 w 35"/>
                <a:gd name="T7" fmla="*/ 23 h 33"/>
                <a:gd name="T8" fmla="*/ 0 w 35"/>
                <a:gd name="T9" fmla="*/ 17 h 33"/>
                <a:gd name="T10" fmla="*/ 1 w 35"/>
                <a:gd name="T11" fmla="*/ 11 h 33"/>
                <a:gd name="T12" fmla="*/ 5 w 35"/>
                <a:gd name="T13" fmla="*/ 5 h 33"/>
                <a:gd name="T14" fmla="*/ 10 w 35"/>
                <a:gd name="T15" fmla="*/ 2 h 33"/>
                <a:gd name="T16" fmla="*/ 18 w 35"/>
                <a:gd name="T17" fmla="*/ 0 h 33"/>
                <a:gd name="T18" fmla="*/ 25 w 35"/>
                <a:gd name="T19" fmla="*/ 2 h 33"/>
                <a:gd name="T20" fmla="*/ 31 w 35"/>
                <a:gd name="T21" fmla="*/ 5 h 33"/>
                <a:gd name="T22" fmla="*/ 34 w 35"/>
                <a:gd name="T23" fmla="*/ 10 h 33"/>
                <a:gd name="T24" fmla="*/ 35 w 35"/>
                <a:gd name="T25" fmla="*/ 17 h 33"/>
                <a:gd name="T26" fmla="*/ 35 w 35"/>
                <a:gd name="T27" fmla="*/ 19 h 33"/>
                <a:gd name="T28" fmla="*/ 35 w 35"/>
                <a:gd name="T29" fmla="*/ 20 h 33"/>
                <a:gd name="T30" fmla="*/ 12 w 35"/>
                <a:gd name="T31" fmla="*/ 20 h 33"/>
                <a:gd name="T32" fmla="*/ 14 w 35"/>
                <a:gd name="T33" fmla="*/ 24 h 33"/>
                <a:gd name="T34" fmla="*/ 18 w 35"/>
                <a:gd name="T35" fmla="*/ 25 h 33"/>
                <a:gd name="T36" fmla="*/ 22 w 35"/>
                <a:gd name="T37" fmla="*/ 24 h 33"/>
                <a:gd name="T38" fmla="*/ 24 w 35"/>
                <a:gd name="T39" fmla="*/ 22 h 33"/>
                <a:gd name="T40" fmla="*/ 34 w 35"/>
                <a:gd name="T41" fmla="*/ 25 h 33"/>
                <a:gd name="T42" fmla="*/ 28 w 35"/>
                <a:gd name="T43" fmla="*/ 31 h 33"/>
                <a:gd name="T44" fmla="*/ 18 w 35"/>
                <a:gd name="T45" fmla="*/ 33 h 33"/>
                <a:gd name="T46" fmla="*/ 23 w 35"/>
                <a:gd name="T47" fmla="*/ 13 h 33"/>
                <a:gd name="T48" fmla="*/ 21 w 35"/>
                <a:gd name="T49" fmla="*/ 10 h 33"/>
                <a:gd name="T50" fmla="*/ 17 w 35"/>
                <a:gd name="T51" fmla="*/ 8 h 33"/>
                <a:gd name="T52" fmla="*/ 14 w 35"/>
                <a:gd name="T53" fmla="*/ 10 h 33"/>
                <a:gd name="T54" fmla="*/ 12 w 35"/>
                <a:gd name="T55" fmla="*/ 13 h 33"/>
                <a:gd name="T56" fmla="*/ 23 w 35"/>
                <a:gd name="T57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3">
                  <a:moveTo>
                    <a:pt x="18" y="33"/>
                  </a:moveTo>
                  <a:cubicBezTo>
                    <a:pt x="15" y="33"/>
                    <a:pt x="12" y="33"/>
                    <a:pt x="10" y="32"/>
                  </a:cubicBezTo>
                  <a:cubicBezTo>
                    <a:pt x="8" y="31"/>
                    <a:pt x="6" y="30"/>
                    <a:pt x="5" y="29"/>
                  </a:cubicBezTo>
                  <a:cubicBezTo>
                    <a:pt x="3" y="27"/>
                    <a:pt x="2" y="25"/>
                    <a:pt x="1" y="23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9"/>
                    <a:pt x="3" y="7"/>
                    <a:pt x="5" y="5"/>
                  </a:cubicBezTo>
                  <a:cubicBezTo>
                    <a:pt x="6" y="4"/>
                    <a:pt x="8" y="2"/>
                    <a:pt x="10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0" y="0"/>
                    <a:pt x="23" y="1"/>
                    <a:pt x="25" y="2"/>
                  </a:cubicBezTo>
                  <a:cubicBezTo>
                    <a:pt x="27" y="2"/>
                    <a:pt x="29" y="4"/>
                    <a:pt x="31" y="5"/>
                  </a:cubicBezTo>
                  <a:cubicBezTo>
                    <a:pt x="32" y="7"/>
                    <a:pt x="33" y="8"/>
                    <a:pt x="34" y="10"/>
                  </a:cubicBezTo>
                  <a:cubicBezTo>
                    <a:pt x="35" y="13"/>
                    <a:pt x="35" y="15"/>
                    <a:pt x="35" y="17"/>
                  </a:cubicBezTo>
                  <a:cubicBezTo>
                    <a:pt x="35" y="17"/>
                    <a:pt x="35" y="18"/>
                    <a:pt x="35" y="19"/>
                  </a:cubicBezTo>
                  <a:cubicBezTo>
                    <a:pt x="35" y="19"/>
                    <a:pt x="35" y="20"/>
                    <a:pt x="35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2"/>
                    <a:pt x="13" y="23"/>
                    <a:pt x="14" y="24"/>
                  </a:cubicBezTo>
                  <a:cubicBezTo>
                    <a:pt x="15" y="25"/>
                    <a:pt x="17" y="25"/>
                    <a:pt x="18" y="25"/>
                  </a:cubicBezTo>
                  <a:cubicBezTo>
                    <a:pt x="19" y="25"/>
                    <a:pt x="20" y="25"/>
                    <a:pt x="22" y="24"/>
                  </a:cubicBezTo>
                  <a:cubicBezTo>
                    <a:pt x="23" y="24"/>
                    <a:pt x="23" y="23"/>
                    <a:pt x="24" y="22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2" y="27"/>
                    <a:pt x="30" y="29"/>
                    <a:pt x="28" y="31"/>
                  </a:cubicBezTo>
                  <a:cubicBezTo>
                    <a:pt x="25" y="33"/>
                    <a:pt x="22" y="33"/>
                    <a:pt x="18" y="33"/>
                  </a:cubicBezTo>
                  <a:close/>
                  <a:moveTo>
                    <a:pt x="23" y="13"/>
                  </a:moveTo>
                  <a:cubicBezTo>
                    <a:pt x="23" y="12"/>
                    <a:pt x="22" y="11"/>
                    <a:pt x="21" y="10"/>
                  </a:cubicBezTo>
                  <a:cubicBezTo>
                    <a:pt x="20" y="9"/>
                    <a:pt x="19" y="8"/>
                    <a:pt x="17" y="8"/>
                  </a:cubicBezTo>
                  <a:cubicBezTo>
                    <a:pt x="16" y="8"/>
                    <a:pt x="15" y="9"/>
                    <a:pt x="14" y="10"/>
                  </a:cubicBezTo>
                  <a:cubicBezTo>
                    <a:pt x="13" y="11"/>
                    <a:pt x="12" y="12"/>
                    <a:pt x="12" y="13"/>
                  </a:cubicBezTo>
                  <a:lnTo>
                    <a:pt x="23" y="13"/>
                  </a:lnTo>
                  <a:close/>
                </a:path>
              </a:pathLst>
            </a:custGeom>
            <a:solidFill>
              <a:srgbClr val="4F7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60"/>
            <p:cNvSpPr/>
            <p:nvPr/>
          </p:nvSpPr>
          <p:spPr bwMode="auto">
            <a:xfrm>
              <a:off x="9698188" y="2649946"/>
              <a:ext cx="219075" cy="250825"/>
            </a:xfrm>
            <a:custGeom>
              <a:avLst/>
              <a:gdLst>
                <a:gd name="T0" fmla="*/ 68 w 70"/>
                <a:gd name="T1" fmla="*/ 37 h 80"/>
                <a:gd name="T2" fmla="*/ 57 w 70"/>
                <a:gd name="T3" fmla="*/ 17 h 80"/>
                <a:gd name="T4" fmla="*/ 31 w 70"/>
                <a:gd name="T5" fmla="*/ 0 h 80"/>
                <a:gd name="T6" fmla="*/ 0 w 70"/>
                <a:gd name="T7" fmla="*/ 30 h 80"/>
                <a:gd name="T8" fmla="*/ 4 w 70"/>
                <a:gd name="T9" fmla="*/ 44 h 80"/>
                <a:gd name="T10" fmla="*/ 7 w 70"/>
                <a:gd name="T11" fmla="*/ 39 h 80"/>
                <a:gd name="T12" fmla="*/ 4 w 70"/>
                <a:gd name="T13" fmla="*/ 30 h 80"/>
                <a:gd name="T14" fmla="*/ 31 w 70"/>
                <a:gd name="T15" fmla="*/ 5 h 80"/>
                <a:gd name="T16" fmla="*/ 53 w 70"/>
                <a:gd name="T17" fmla="*/ 19 h 80"/>
                <a:gd name="T18" fmla="*/ 63 w 70"/>
                <a:gd name="T19" fmla="*/ 38 h 80"/>
                <a:gd name="T20" fmla="*/ 56 w 70"/>
                <a:gd name="T21" fmla="*/ 38 h 80"/>
                <a:gd name="T22" fmla="*/ 56 w 70"/>
                <a:gd name="T23" fmla="*/ 38 h 80"/>
                <a:gd name="T24" fmla="*/ 53 w 70"/>
                <a:gd name="T25" fmla="*/ 60 h 80"/>
                <a:gd name="T26" fmla="*/ 32 w 70"/>
                <a:gd name="T27" fmla="*/ 57 h 80"/>
                <a:gd name="T28" fmla="*/ 32 w 70"/>
                <a:gd name="T29" fmla="*/ 76 h 80"/>
                <a:gd name="T30" fmla="*/ 15 w 70"/>
                <a:gd name="T31" fmla="*/ 76 h 80"/>
                <a:gd name="T32" fmla="*/ 15 w 70"/>
                <a:gd name="T33" fmla="*/ 53 h 80"/>
                <a:gd name="T34" fmla="*/ 12 w 70"/>
                <a:gd name="T35" fmla="*/ 48 h 80"/>
                <a:gd name="T36" fmla="*/ 9 w 70"/>
                <a:gd name="T37" fmla="*/ 53 h 80"/>
                <a:gd name="T38" fmla="*/ 10 w 70"/>
                <a:gd name="T39" fmla="*/ 55 h 80"/>
                <a:gd name="T40" fmla="*/ 10 w 70"/>
                <a:gd name="T41" fmla="*/ 80 h 80"/>
                <a:gd name="T42" fmla="*/ 37 w 70"/>
                <a:gd name="T43" fmla="*/ 80 h 80"/>
                <a:gd name="T44" fmla="*/ 37 w 70"/>
                <a:gd name="T45" fmla="*/ 63 h 80"/>
                <a:gd name="T46" fmla="*/ 53 w 70"/>
                <a:gd name="T47" fmla="*/ 65 h 80"/>
                <a:gd name="T48" fmla="*/ 61 w 70"/>
                <a:gd name="T49" fmla="*/ 42 h 80"/>
                <a:gd name="T50" fmla="*/ 65 w 70"/>
                <a:gd name="T51" fmla="*/ 42 h 80"/>
                <a:gd name="T52" fmla="*/ 68 w 70"/>
                <a:gd name="T53" fmla="*/ 3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80">
                  <a:moveTo>
                    <a:pt x="68" y="37"/>
                  </a:moveTo>
                  <a:cubicBezTo>
                    <a:pt x="57" y="17"/>
                    <a:pt x="57" y="17"/>
                    <a:pt x="57" y="17"/>
                  </a:cubicBezTo>
                  <a:cubicBezTo>
                    <a:pt x="52" y="7"/>
                    <a:pt x="42" y="0"/>
                    <a:pt x="31" y="0"/>
                  </a:cubicBezTo>
                  <a:cubicBezTo>
                    <a:pt x="15" y="0"/>
                    <a:pt x="0" y="12"/>
                    <a:pt x="0" y="30"/>
                  </a:cubicBezTo>
                  <a:cubicBezTo>
                    <a:pt x="0" y="33"/>
                    <a:pt x="1" y="39"/>
                    <a:pt x="4" y="44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5" y="35"/>
                    <a:pt x="4" y="32"/>
                    <a:pt x="4" y="30"/>
                  </a:cubicBezTo>
                  <a:cubicBezTo>
                    <a:pt x="4" y="15"/>
                    <a:pt x="17" y="5"/>
                    <a:pt x="31" y="5"/>
                  </a:cubicBezTo>
                  <a:cubicBezTo>
                    <a:pt x="41" y="5"/>
                    <a:pt x="49" y="11"/>
                    <a:pt x="53" y="19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48"/>
                    <a:pt x="56" y="60"/>
                    <a:pt x="53" y="60"/>
                  </a:cubicBezTo>
                  <a:cubicBezTo>
                    <a:pt x="46" y="60"/>
                    <a:pt x="39" y="59"/>
                    <a:pt x="32" y="57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6"/>
                    <a:pt x="15" y="54"/>
                    <a:pt x="15" y="53"/>
                  </a:cubicBezTo>
                  <a:cubicBezTo>
                    <a:pt x="14" y="51"/>
                    <a:pt x="13" y="50"/>
                    <a:pt x="12" y="48"/>
                  </a:cubicBezTo>
                  <a:cubicBezTo>
                    <a:pt x="11" y="50"/>
                    <a:pt x="10" y="51"/>
                    <a:pt x="9" y="53"/>
                  </a:cubicBezTo>
                  <a:cubicBezTo>
                    <a:pt x="9" y="54"/>
                    <a:pt x="10" y="54"/>
                    <a:pt x="10" y="5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42" y="65"/>
                    <a:pt x="48" y="65"/>
                    <a:pt x="53" y="65"/>
                  </a:cubicBezTo>
                  <a:cubicBezTo>
                    <a:pt x="60" y="65"/>
                    <a:pt x="61" y="55"/>
                    <a:pt x="61" y="42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8" y="42"/>
                    <a:pt x="70" y="39"/>
                    <a:pt x="68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61"/>
            <p:cNvSpPr/>
            <p:nvPr/>
          </p:nvSpPr>
          <p:spPr bwMode="auto">
            <a:xfrm>
              <a:off x="9529913" y="2649946"/>
              <a:ext cx="219075" cy="250825"/>
            </a:xfrm>
            <a:custGeom>
              <a:avLst/>
              <a:gdLst>
                <a:gd name="T0" fmla="*/ 66 w 70"/>
                <a:gd name="T1" fmla="*/ 15 h 80"/>
                <a:gd name="T2" fmla="*/ 63 w 70"/>
                <a:gd name="T3" fmla="*/ 19 h 80"/>
                <a:gd name="T4" fmla="*/ 65 w 70"/>
                <a:gd name="T5" fmla="*/ 30 h 80"/>
                <a:gd name="T6" fmla="*/ 55 w 70"/>
                <a:gd name="T7" fmla="*/ 53 h 80"/>
                <a:gd name="T8" fmla="*/ 55 w 70"/>
                <a:gd name="T9" fmla="*/ 76 h 80"/>
                <a:gd name="T10" fmla="*/ 38 w 70"/>
                <a:gd name="T11" fmla="*/ 76 h 80"/>
                <a:gd name="T12" fmla="*/ 38 w 70"/>
                <a:gd name="T13" fmla="*/ 57 h 80"/>
                <a:gd name="T14" fmla="*/ 17 w 70"/>
                <a:gd name="T15" fmla="*/ 60 h 80"/>
                <a:gd name="T16" fmla="*/ 14 w 70"/>
                <a:gd name="T17" fmla="*/ 38 h 80"/>
                <a:gd name="T18" fmla="*/ 13 w 70"/>
                <a:gd name="T19" fmla="*/ 38 h 80"/>
                <a:gd name="T20" fmla="*/ 7 w 70"/>
                <a:gd name="T21" fmla="*/ 38 h 80"/>
                <a:gd name="T22" fmla="*/ 17 w 70"/>
                <a:gd name="T23" fmla="*/ 19 h 80"/>
                <a:gd name="T24" fmla="*/ 39 w 70"/>
                <a:gd name="T25" fmla="*/ 5 h 80"/>
                <a:gd name="T26" fmla="*/ 58 w 70"/>
                <a:gd name="T27" fmla="*/ 13 h 80"/>
                <a:gd name="T28" fmla="*/ 61 w 70"/>
                <a:gd name="T29" fmla="*/ 9 h 80"/>
                <a:gd name="T30" fmla="*/ 39 w 70"/>
                <a:gd name="T31" fmla="*/ 0 h 80"/>
                <a:gd name="T32" fmla="*/ 13 w 70"/>
                <a:gd name="T33" fmla="*/ 17 h 80"/>
                <a:gd name="T34" fmla="*/ 2 w 70"/>
                <a:gd name="T35" fmla="*/ 37 h 80"/>
                <a:gd name="T36" fmla="*/ 5 w 70"/>
                <a:gd name="T37" fmla="*/ 42 h 80"/>
                <a:gd name="T38" fmla="*/ 9 w 70"/>
                <a:gd name="T39" fmla="*/ 42 h 80"/>
                <a:gd name="T40" fmla="*/ 17 w 70"/>
                <a:gd name="T41" fmla="*/ 65 h 80"/>
                <a:gd name="T42" fmla="*/ 33 w 70"/>
                <a:gd name="T43" fmla="*/ 63 h 80"/>
                <a:gd name="T44" fmla="*/ 33 w 70"/>
                <a:gd name="T45" fmla="*/ 80 h 80"/>
                <a:gd name="T46" fmla="*/ 60 w 70"/>
                <a:gd name="T47" fmla="*/ 80 h 80"/>
                <a:gd name="T48" fmla="*/ 60 w 70"/>
                <a:gd name="T49" fmla="*/ 55 h 80"/>
                <a:gd name="T50" fmla="*/ 70 w 70"/>
                <a:gd name="T51" fmla="*/ 30 h 80"/>
                <a:gd name="T52" fmla="*/ 66 w 70"/>
                <a:gd name="T53" fmla="*/ 1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80">
                  <a:moveTo>
                    <a:pt x="66" y="15"/>
                  </a:moveTo>
                  <a:cubicBezTo>
                    <a:pt x="65" y="15"/>
                    <a:pt x="63" y="17"/>
                    <a:pt x="63" y="19"/>
                  </a:cubicBezTo>
                  <a:cubicBezTo>
                    <a:pt x="65" y="22"/>
                    <a:pt x="65" y="26"/>
                    <a:pt x="65" y="30"/>
                  </a:cubicBezTo>
                  <a:cubicBezTo>
                    <a:pt x="65" y="35"/>
                    <a:pt x="59" y="48"/>
                    <a:pt x="55" y="53"/>
                  </a:cubicBezTo>
                  <a:cubicBezTo>
                    <a:pt x="55" y="54"/>
                    <a:pt x="55" y="76"/>
                    <a:pt x="55" y="76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1" y="59"/>
                    <a:pt x="24" y="60"/>
                    <a:pt x="17" y="60"/>
                  </a:cubicBezTo>
                  <a:cubicBezTo>
                    <a:pt x="14" y="60"/>
                    <a:pt x="14" y="48"/>
                    <a:pt x="14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1" y="11"/>
                    <a:pt x="29" y="5"/>
                    <a:pt x="39" y="5"/>
                  </a:cubicBezTo>
                  <a:cubicBezTo>
                    <a:pt x="46" y="5"/>
                    <a:pt x="53" y="8"/>
                    <a:pt x="58" y="13"/>
                  </a:cubicBezTo>
                  <a:cubicBezTo>
                    <a:pt x="58" y="11"/>
                    <a:pt x="60" y="10"/>
                    <a:pt x="61" y="9"/>
                  </a:cubicBezTo>
                  <a:cubicBezTo>
                    <a:pt x="55" y="3"/>
                    <a:pt x="47" y="0"/>
                    <a:pt x="39" y="0"/>
                  </a:cubicBezTo>
                  <a:cubicBezTo>
                    <a:pt x="27" y="0"/>
                    <a:pt x="18" y="7"/>
                    <a:pt x="13" y="1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9"/>
                    <a:pt x="2" y="42"/>
                    <a:pt x="5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55"/>
                    <a:pt x="9" y="65"/>
                    <a:pt x="17" y="65"/>
                  </a:cubicBezTo>
                  <a:cubicBezTo>
                    <a:pt x="22" y="65"/>
                    <a:pt x="28" y="65"/>
                    <a:pt x="33" y="63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4" y="50"/>
                    <a:pt x="70" y="36"/>
                    <a:pt x="70" y="30"/>
                  </a:cubicBezTo>
                  <a:cubicBezTo>
                    <a:pt x="70" y="25"/>
                    <a:pt x="69" y="19"/>
                    <a:pt x="66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3274867" y="4113383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66" name="Freeform 6"/>
            <p:cNvSpPr/>
            <p:nvPr/>
          </p:nvSpPr>
          <p:spPr bwMode="auto">
            <a:xfrm>
              <a:off x="6220770" y="4340634"/>
              <a:ext cx="1771650" cy="847725"/>
            </a:xfrm>
            <a:custGeom>
              <a:avLst/>
              <a:gdLst>
                <a:gd name="T0" fmla="*/ 0 w 568"/>
                <a:gd name="T1" fmla="*/ 263 h 271"/>
                <a:gd name="T2" fmla="*/ 0 w 568"/>
                <a:gd name="T3" fmla="*/ 8 h 271"/>
                <a:gd name="T4" fmla="*/ 8 w 568"/>
                <a:gd name="T5" fmla="*/ 0 h 271"/>
                <a:gd name="T6" fmla="*/ 560 w 568"/>
                <a:gd name="T7" fmla="*/ 0 h 271"/>
                <a:gd name="T8" fmla="*/ 568 w 568"/>
                <a:gd name="T9" fmla="*/ 8 h 271"/>
                <a:gd name="T10" fmla="*/ 568 w 568"/>
                <a:gd name="T11" fmla="*/ 263 h 271"/>
                <a:gd name="T12" fmla="*/ 560 w 568"/>
                <a:gd name="T13" fmla="*/ 271 h 271"/>
                <a:gd name="T14" fmla="*/ 8 w 568"/>
                <a:gd name="T15" fmla="*/ 271 h 271"/>
                <a:gd name="T16" fmla="*/ 0 w 568"/>
                <a:gd name="T17" fmla="*/ 2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8" h="271">
                  <a:moveTo>
                    <a:pt x="0" y="263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64" y="0"/>
                    <a:pt x="568" y="4"/>
                    <a:pt x="568" y="8"/>
                  </a:cubicBezTo>
                  <a:cubicBezTo>
                    <a:pt x="568" y="263"/>
                    <a:pt x="568" y="263"/>
                    <a:pt x="568" y="263"/>
                  </a:cubicBezTo>
                  <a:cubicBezTo>
                    <a:pt x="568" y="267"/>
                    <a:pt x="564" y="271"/>
                    <a:pt x="560" y="271"/>
                  </a:cubicBezTo>
                  <a:cubicBezTo>
                    <a:pt x="8" y="271"/>
                    <a:pt x="8" y="271"/>
                    <a:pt x="8" y="271"/>
                  </a:cubicBezTo>
                  <a:cubicBezTo>
                    <a:pt x="4" y="271"/>
                    <a:pt x="0" y="267"/>
                    <a:pt x="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矩形 168"/>
            <p:cNvSpPr/>
            <p:nvPr/>
          </p:nvSpPr>
          <p:spPr>
            <a:xfrm>
              <a:off x="6218886" y="4113383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9162905" y="4113383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76" name="Freeform 6"/>
            <p:cNvSpPr/>
            <p:nvPr/>
          </p:nvSpPr>
          <p:spPr bwMode="auto">
            <a:xfrm>
              <a:off x="4770588" y="5639959"/>
              <a:ext cx="1771650" cy="847725"/>
            </a:xfrm>
            <a:custGeom>
              <a:avLst/>
              <a:gdLst>
                <a:gd name="T0" fmla="*/ 0 w 568"/>
                <a:gd name="T1" fmla="*/ 263 h 271"/>
                <a:gd name="T2" fmla="*/ 0 w 568"/>
                <a:gd name="T3" fmla="*/ 8 h 271"/>
                <a:gd name="T4" fmla="*/ 8 w 568"/>
                <a:gd name="T5" fmla="*/ 0 h 271"/>
                <a:gd name="T6" fmla="*/ 560 w 568"/>
                <a:gd name="T7" fmla="*/ 0 h 271"/>
                <a:gd name="T8" fmla="*/ 568 w 568"/>
                <a:gd name="T9" fmla="*/ 8 h 271"/>
                <a:gd name="T10" fmla="*/ 568 w 568"/>
                <a:gd name="T11" fmla="*/ 263 h 271"/>
                <a:gd name="T12" fmla="*/ 560 w 568"/>
                <a:gd name="T13" fmla="*/ 271 h 271"/>
                <a:gd name="T14" fmla="*/ 8 w 568"/>
                <a:gd name="T15" fmla="*/ 271 h 271"/>
                <a:gd name="T16" fmla="*/ 0 w 568"/>
                <a:gd name="T17" fmla="*/ 2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8" h="271">
                  <a:moveTo>
                    <a:pt x="0" y="263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64" y="0"/>
                    <a:pt x="568" y="4"/>
                    <a:pt x="568" y="8"/>
                  </a:cubicBezTo>
                  <a:cubicBezTo>
                    <a:pt x="568" y="263"/>
                    <a:pt x="568" y="263"/>
                    <a:pt x="568" y="263"/>
                  </a:cubicBezTo>
                  <a:cubicBezTo>
                    <a:pt x="568" y="267"/>
                    <a:pt x="564" y="271"/>
                    <a:pt x="560" y="271"/>
                  </a:cubicBezTo>
                  <a:cubicBezTo>
                    <a:pt x="8" y="271"/>
                    <a:pt x="8" y="271"/>
                    <a:pt x="8" y="271"/>
                  </a:cubicBezTo>
                  <a:cubicBezTo>
                    <a:pt x="4" y="271"/>
                    <a:pt x="0" y="267"/>
                    <a:pt x="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矩形 178"/>
            <p:cNvSpPr/>
            <p:nvPr/>
          </p:nvSpPr>
          <p:spPr>
            <a:xfrm>
              <a:off x="4768704" y="5412708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81" name="Freeform 6"/>
            <p:cNvSpPr/>
            <p:nvPr/>
          </p:nvSpPr>
          <p:spPr bwMode="auto">
            <a:xfrm>
              <a:off x="7568558" y="5639959"/>
              <a:ext cx="1771650" cy="847725"/>
            </a:xfrm>
            <a:custGeom>
              <a:avLst/>
              <a:gdLst>
                <a:gd name="T0" fmla="*/ 0 w 568"/>
                <a:gd name="T1" fmla="*/ 263 h 271"/>
                <a:gd name="T2" fmla="*/ 0 w 568"/>
                <a:gd name="T3" fmla="*/ 8 h 271"/>
                <a:gd name="T4" fmla="*/ 8 w 568"/>
                <a:gd name="T5" fmla="*/ 0 h 271"/>
                <a:gd name="T6" fmla="*/ 560 w 568"/>
                <a:gd name="T7" fmla="*/ 0 h 271"/>
                <a:gd name="T8" fmla="*/ 568 w 568"/>
                <a:gd name="T9" fmla="*/ 8 h 271"/>
                <a:gd name="T10" fmla="*/ 568 w 568"/>
                <a:gd name="T11" fmla="*/ 263 h 271"/>
                <a:gd name="T12" fmla="*/ 560 w 568"/>
                <a:gd name="T13" fmla="*/ 271 h 271"/>
                <a:gd name="T14" fmla="*/ 8 w 568"/>
                <a:gd name="T15" fmla="*/ 271 h 271"/>
                <a:gd name="T16" fmla="*/ 0 w 568"/>
                <a:gd name="T17" fmla="*/ 26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8" h="271">
                  <a:moveTo>
                    <a:pt x="0" y="263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64" y="0"/>
                    <a:pt x="568" y="4"/>
                    <a:pt x="568" y="8"/>
                  </a:cubicBezTo>
                  <a:cubicBezTo>
                    <a:pt x="568" y="263"/>
                    <a:pt x="568" y="263"/>
                    <a:pt x="568" y="263"/>
                  </a:cubicBezTo>
                  <a:cubicBezTo>
                    <a:pt x="568" y="267"/>
                    <a:pt x="564" y="271"/>
                    <a:pt x="560" y="271"/>
                  </a:cubicBezTo>
                  <a:cubicBezTo>
                    <a:pt x="8" y="271"/>
                    <a:pt x="8" y="271"/>
                    <a:pt x="8" y="271"/>
                  </a:cubicBezTo>
                  <a:cubicBezTo>
                    <a:pt x="4" y="271"/>
                    <a:pt x="0" y="267"/>
                    <a:pt x="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矩形 183"/>
            <p:cNvSpPr/>
            <p:nvPr/>
          </p:nvSpPr>
          <p:spPr>
            <a:xfrm>
              <a:off x="7566674" y="5412708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81" name="íṣlíḓe"/>
            <p:cNvSpPr txBox="1"/>
            <p:nvPr/>
          </p:nvSpPr>
          <p:spPr>
            <a:xfrm>
              <a:off x="3254396" y="4127964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ïšḻîḋe"/>
            <p:cNvSpPr txBox="1"/>
            <p:nvPr/>
          </p:nvSpPr>
          <p:spPr>
            <a:xfrm>
              <a:off x="3427310" y="4350034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83" name="íṣlíḓe"/>
            <p:cNvSpPr txBox="1"/>
            <p:nvPr/>
          </p:nvSpPr>
          <p:spPr>
            <a:xfrm>
              <a:off x="5953959" y="4127964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4" name="ïšḻîḋe"/>
            <p:cNvSpPr txBox="1"/>
            <p:nvPr/>
          </p:nvSpPr>
          <p:spPr>
            <a:xfrm>
              <a:off x="6126873" y="4350034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85" name="íṣlíḓe"/>
            <p:cNvSpPr txBox="1"/>
            <p:nvPr/>
          </p:nvSpPr>
          <p:spPr>
            <a:xfrm>
              <a:off x="8653522" y="4127964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6" name="ïšḻîḋe"/>
            <p:cNvSpPr txBox="1"/>
            <p:nvPr/>
          </p:nvSpPr>
          <p:spPr>
            <a:xfrm>
              <a:off x="8826436" y="4350034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87" name="矩形 86"/>
            <p:cNvSpPr/>
            <p:nvPr/>
          </p:nvSpPr>
          <p:spPr>
            <a:xfrm>
              <a:off x="7850283" y="5400845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88" name="íṣlíḓe"/>
            <p:cNvSpPr txBox="1"/>
            <p:nvPr/>
          </p:nvSpPr>
          <p:spPr>
            <a:xfrm>
              <a:off x="7340900" y="541542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9" name="ïšḻîḋe"/>
            <p:cNvSpPr txBox="1"/>
            <p:nvPr/>
          </p:nvSpPr>
          <p:spPr>
            <a:xfrm>
              <a:off x="7513814" y="5637496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90" name="矩形 89"/>
            <p:cNvSpPr/>
            <p:nvPr/>
          </p:nvSpPr>
          <p:spPr>
            <a:xfrm>
              <a:off x="5114583" y="5400845"/>
              <a:ext cx="1352660" cy="244932"/>
            </a:xfrm>
            <a:prstGeom prst="rect">
              <a:avLst/>
            </a:prstGeom>
          </p:spPr>
          <p:txBody>
            <a:bodyPr wrap="none">
              <a:normAutofit fontScale="62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+mj-ea"/>
                  <a:ea typeface="+mj-ea"/>
                </a:rPr>
                <a:t>点击修改标题</a:t>
              </a:r>
              <a:endParaRPr lang="zh-CN" altLang="en-US" sz="1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91" name="íṣlíḓe"/>
            <p:cNvSpPr txBox="1"/>
            <p:nvPr/>
          </p:nvSpPr>
          <p:spPr>
            <a:xfrm>
              <a:off x="4605200" y="541542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ïšḻîḋe"/>
            <p:cNvSpPr txBox="1"/>
            <p:nvPr/>
          </p:nvSpPr>
          <p:spPr>
            <a:xfrm>
              <a:off x="4778114" y="5637496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</p:grpSp>
      <p:sp>
        <p:nvSpPr>
          <p:cNvPr id="77" name="矩形 76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8" name="组合 77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79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9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8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52465" y="2026763"/>
            <a:ext cx="6654154" cy="4199704"/>
            <a:chOff x="2922803" y="1614780"/>
            <a:chExt cx="6654154" cy="4199704"/>
          </a:xfrm>
        </p:grpSpPr>
        <p:sp>
          <p:nvSpPr>
            <p:cNvPr id="71" name="Freeform 5"/>
            <p:cNvSpPr/>
            <p:nvPr/>
          </p:nvSpPr>
          <p:spPr bwMode="auto">
            <a:xfrm>
              <a:off x="4099455" y="5066771"/>
              <a:ext cx="4427538" cy="635000"/>
            </a:xfrm>
            <a:custGeom>
              <a:avLst/>
              <a:gdLst>
                <a:gd name="T0" fmla="*/ 1883 w 2789"/>
                <a:gd name="T1" fmla="*/ 400 h 400"/>
                <a:gd name="T2" fmla="*/ 906 w 2789"/>
                <a:gd name="T3" fmla="*/ 41 h 400"/>
                <a:gd name="T4" fmla="*/ 16 w 2789"/>
                <a:gd name="T5" fmla="*/ 398 h 400"/>
                <a:gd name="T6" fmla="*/ 0 w 2789"/>
                <a:gd name="T7" fmla="*/ 361 h 400"/>
                <a:gd name="T8" fmla="*/ 906 w 2789"/>
                <a:gd name="T9" fmla="*/ 0 h 400"/>
                <a:gd name="T10" fmla="*/ 1883 w 2789"/>
                <a:gd name="T11" fmla="*/ 359 h 400"/>
                <a:gd name="T12" fmla="*/ 2774 w 2789"/>
                <a:gd name="T13" fmla="*/ 2 h 400"/>
                <a:gd name="T14" fmla="*/ 2789 w 2789"/>
                <a:gd name="T15" fmla="*/ 39 h 400"/>
                <a:gd name="T16" fmla="*/ 1883 w 2789"/>
                <a:gd name="T17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9" h="400">
                  <a:moveTo>
                    <a:pt x="1883" y="400"/>
                  </a:moveTo>
                  <a:lnTo>
                    <a:pt x="906" y="41"/>
                  </a:lnTo>
                  <a:lnTo>
                    <a:pt x="16" y="398"/>
                  </a:lnTo>
                  <a:lnTo>
                    <a:pt x="0" y="361"/>
                  </a:lnTo>
                  <a:lnTo>
                    <a:pt x="906" y="0"/>
                  </a:lnTo>
                  <a:lnTo>
                    <a:pt x="1883" y="359"/>
                  </a:lnTo>
                  <a:lnTo>
                    <a:pt x="2774" y="2"/>
                  </a:lnTo>
                  <a:lnTo>
                    <a:pt x="2789" y="39"/>
                  </a:lnTo>
                  <a:lnTo>
                    <a:pt x="1883" y="4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Oval 6"/>
            <p:cNvSpPr>
              <a:spLocks noChangeArrowheads="1"/>
            </p:cNvSpPr>
            <p:nvPr/>
          </p:nvSpPr>
          <p:spPr bwMode="auto">
            <a:xfrm>
              <a:off x="3796242" y="5527146"/>
              <a:ext cx="631825" cy="287338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Oval 7"/>
            <p:cNvSpPr>
              <a:spLocks noChangeArrowheads="1"/>
            </p:cNvSpPr>
            <p:nvPr/>
          </p:nvSpPr>
          <p:spPr bwMode="auto">
            <a:xfrm>
              <a:off x="5221817" y="4957234"/>
              <a:ext cx="631825" cy="284163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6772805" y="5527146"/>
              <a:ext cx="631825" cy="287338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9"/>
            <p:cNvSpPr>
              <a:spLocks noChangeArrowheads="1"/>
            </p:cNvSpPr>
            <p:nvPr/>
          </p:nvSpPr>
          <p:spPr bwMode="auto">
            <a:xfrm>
              <a:off x="8199967" y="4957234"/>
              <a:ext cx="631825" cy="284163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3886730" y="5550959"/>
              <a:ext cx="449263" cy="203200"/>
            </a:xfrm>
            <a:custGeom>
              <a:avLst/>
              <a:gdLst>
                <a:gd name="T0" fmla="*/ 0 w 144"/>
                <a:gd name="T1" fmla="*/ 0 h 65"/>
                <a:gd name="T2" fmla="*/ 0 w 144"/>
                <a:gd name="T3" fmla="*/ 35 h 65"/>
                <a:gd name="T4" fmla="*/ 72 w 144"/>
                <a:gd name="T5" fmla="*/ 65 h 65"/>
                <a:gd name="T6" fmla="*/ 144 w 144"/>
                <a:gd name="T7" fmla="*/ 35 h 65"/>
                <a:gd name="T8" fmla="*/ 144 w 144"/>
                <a:gd name="T9" fmla="*/ 0 h 65"/>
                <a:gd name="T10" fmla="*/ 0 w 144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6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52"/>
                    <a:pt x="32" y="65"/>
                    <a:pt x="72" y="65"/>
                  </a:cubicBezTo>
                  <a:cubicBezTo>
                    <a:pt x="112" y="65"/>
                    <a:pt x="144" y="52"/>
                    <a:pt x="144" y="35"/>
                  </a:cubicBezTo>
                  <a:cubicBezTo>
                    <a:pt x="144" y="0"/>
                    <a:pt x="144" y="0"/>
                    <a:pt x="14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Oval 11"/>
            <p:cNvSpPr>
              <a:spLocks noChangeArrowheads="1"/>
            </p:cNvSpPr>
            <p:nvPr/>
          </p:nvSpPr>
          <p:spPr bwMode="auto">
            <a:xfrm>
              <a:off x="3886730" y="5457296"/>
              <a:ext cx="449263" cy="187325"/>
            </a:xfrm>
            <a:prstGeom prst="ellipse">
              <a:avLst/>
            </a:prstGeom>
            <a:solidFill>
              <a:srgbClr val="574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Oval 13"/>
            <p:cNvSpPr>
              <a:spLocks noChangeArrowheads="1"/>
            </p:cNvSpPr>
            <p:nvPr/>
          </p:nvSpPr>
          <p:spPr bwMode="auto">
            <a:xfrm>
              <a:off x="3586692" y="4171421"/>
              <a:ext cx="1050925" cy="1014413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14"/>
            <p:cNvSpPr>
              <a:spLocks noChangeArrowheads="1"/>
            </p:cNvSpPr>
            <p:nvPr/>
          </p:nvSpPr>
          <p:spPr bwMode="auto">
            <a:xfrm>
              <a:off x="4018492" y="5366809"/>
              <a:ext cx="184150" cy="184150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5"/>
            <p:cNvSpPr/>
            <p:nvPr/>
          </p:nvSpPr>
          <p:spPr bwMode="auto">
            <a:xfrm>
              <a:off x="3751792" y="5031846"/>
              <a:ext cx="360363" cy="425450"/>
            </a:xfrm>
            <a:custGeom>
              <a:avLst/>
              <a:gdLst>
                <a:gd name="T0" fmla="*/ 0 w 115"/>
                <a:gd name="T1" fmla="*/ 5 h 136"/>
                <a:gd name="T2" fmla="*/ 85 w 115"/>
                <a:gd name="T3" fmla="*/ 136 h 136"/>
                <a:gd name="T4" fmla="*/ 115 w 115"/>
                <a:gd name="T5" fmla="*/ 107 h 136"/>
                <a:gd name="T6" fmla="*/ 115 w 115"/>
                <a:gd name="T7" fmla="*/ 0 h 136"/>
                <a:gd name="T8" fmla="*/ 0 w 115"/>
                <a:gd name="T9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36">
                  <a:moveTo>
                    <a:pt x="0" y="5"/>
                  </a:moveTo>
                  <a:cubicBezTo>
                    <a:pt x="0" y="5"/>
                    <a:pt x="85" y="83"/>
                    <a:pt x="85" y="136"/>
                  </a:cubicBezTo>
                  <a:cubicBezTo>
                    <a:pt x="115" y="107"/>
                    <a:pt x="115" y="107"/>
                    <a:pt x="115" y="107"/>
                  </a:cubicBezTo>
                  <a:cubicBezTo>
                    <a:pt x="115" y="0"/>
                    <a:pt x="115" y="0"/>
                    <a:pt x="115" y="0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6"/>
            <p:cNvSpPr/>
            <p:nvPr/>
          </p:nvSpPr>
          <p:spPr bwMode="auto">
            <a:xfrm>
              <a:off x="4112155" y="5031846"/>
              <a:ext cx="355600" cy="425450"/>
            </a:xfrm>
            <a:custGeom>
              <a:avLst/>
              <a:gdLst>
                <a:gd name="T0" fmla="*/ 114 w 114"/>
                <a:gd name="T1" fmla="*/ 5 h 136"/>
                <a:gd name="T2" fmla="*/ 29 w 114"/>
                <a:gd name="T3" fmla="*/ 136 h 136"/>
                <a:gd name="T4" fmla="*/ 0 w 114"/>
                <a:gd name="T5" fmla="*/ 107 h 136"/>
                <a:gd name="T6" fmla="*/ 0 w 114"/>
                <a:gd name="T7" fmla="*/ 0 h 136"/>
                <a:gd name="T8" fmla="*/ 114 w 114"/>
                <a:gd name="T9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6">
                  <a:moveTo>
                    <a:pt x="114" y="5"/>
                  </a:moveTo>
                  <a:cubicBezTo>
                    <a:pt x="114" y="5"/>
                    <a:pt x="29" y="83"/>
                    <a:pt x="29" y="13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4" y="5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Oval 17"/>
            <p:cNvSpPr>
              <a:spLocks noChangeArrowheads="1"/>
            </p:cNvSpPr>
            <p:nvPr/>
          </p:nvSpPr>
          <p:spPr bwMode="auto">
            <a:xfrm>
              <a:off x="3696230" y="4265084"/>
              <a:ext cx="831850" cy="831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Rectangle 18"/>
            <p:cNvSpPr>
              <a:spLocks noChangeArrowheads="1"/>
            </p:cNvSpPr>
            <p:nvPr/>
          </p:nvSpPr>
          <p:spPr bwMode="auto">
            <a:xfrm>
              <a:off x="3880380" y="4582584"/>
              <a:ext cx="4616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800" b="1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2017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85" name="Freeform 19"/>
            <p:cNvSpPr/>
            <p:nvPr/>
          </p:nvSpPr>
          <p:spPr bwMode="auto">
            <a:xfrm>
              <a:off x="5312305" y="4982634"/>
              <a:ext cx="450850" cy="203200"/>
            </a:xfrm>
            <a:custGeom>
              <a:avLst/>
              <a:gdLst>
                <a:gd name="T0" fmla="*/ 0 w 144"/>
                <a:gd name="T1" fmla="*/ 0 h 65"/>
                <a:gd name="T2" fmla="*/ 0 w 144"/>
                <a:gd name="T3" fmla="*/ 35 h 65"/>
                <a:gd name="T4" fmla="*/ 72 w 144"/>
                <a:gd name="T5" fmla="*/ 65 h 65"/>
                <a:gd name="T6" fmla="*/ 144 w 144"/>
                <a:gd name="T7" fmla="*/ 35 h 65"/>
                <a:gd name="T8" fmla="*/ 144 w 144"/>
                <a:gd name="T9" fmla="*/ 0 h 65"/>
                <a:gd name="T10" fmla="*/ 0 w 144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6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52"/>
                    <a:pt x="32" y="65"/>
                    <a:pt x="72" y="65"/>
                  </a:cubicBezTo>
                  <a:cubicBezTo>
                    <a:pt x="112" y="65"/>
                    <a:pt x="144" y="52"/>
                    <a:pt x="144" y="35"/>
                  </a:cubicBezTo>
                  <a:cubicBezTo>
                    <a:pt x="144" y="0"/>
                    <a:pt x="144" y="0"/>
                    <a:pt x="14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Oval 20"/>
            <p:cNvSpPr>
              <a:spLocks noChangeArrowheads="1"/>
            </p:cNvSpPr>
            <p:nvPr/>
          </p:nvSpPr>
          <p:spPr bwMode="auto">
            <a:xfrm>
              <a:off x="5312305" y="4884209"/>
              <a:ext cx="450850" cy="192088"/>
            </a:xfrm>
            <a:prstGeom prst="ellipse">
              <a:avLst/>
            </a:prstGeom>
            <a:solidFill>
              <a:srgbClr val="574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Oval 22"/>
            <p:cNvSpPr>
              <a:spLocks noChangeArrowheads="1"/>
            </p:cNvSpPr>
            <p:nvPr/>
          </p:nvSpPr>
          <p:spPr bwMode="auto">
            <a:xfrm>
              <a:off x="5012267" y="3598334"/>
              <a:ext cx="1050925" cy="1017588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Oval 23"/>
            <p:cNvSpPr>
              <a:spLocks noChangeArrowheads="1"/>
            </p:cNvSpPr>
            <p:nvPr/>
          </p:nvSpPr>
          <p:spPr bwMode="auto">
            <a:xfrm>
              <a:off x="5447242" y="4796896"/>
              <a:ext cx="180975" cy="185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4"/>
            <p:cNvSpPr/>
            <p:nvPr/>
          </p:nvSpPr>
          <p:spPr bwMode="auto">
            <a:xfrm>
              <a:off x="5177367" y="4458759"/>
              <a:ext cx="360363" cy="428625"/>
            </a:xfrm>
            <a:custGeom>
              <a:avLst/>
              <a:gdLst>
                <a:gd name="T0" fmla="*/ 0 w 115"/>
                <a:gd name="T1" fmla="*/ 6 h 137"/>
                <a:gd name="T2" fmla="*/ 86 w 115"/>
                <a:gd name="T3" fmla="*/ 137 h 137"/>
                <a:gd name="T4" fmla="*/ 115 w 115"/>
                <a:gd name="T5" fmla="*/ 108 h 137"/>
                <a:gd name="T6" fmla="*/ 115 w 115"/>
                <a:gd name="T7" fmla="*/ 0 h 137"/>
                <a:gd name="T8" fmla="*/ 0 w 115"/>
                <a:gd name="T9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37">
                  <a:moveTo>
                    <a:pt x="0" y="6"/>
                  </a:moveTo>
                  <a:cubicBezTo>
                    <a:pt x="0" y="6"/>
                    <a:pt x="86" y="84"/>
                    <a:pt x="86" y="137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0"/>
                    <a:pt x="115" y="0"/>
                    <a:pt x="115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5"/>
            <p:cNvSpPr/>
            <p:nvPr/>
          </p:nvSpPr>
          <p:spPr bwMode="auto">
            <a:xfrm>
              <a:off x="5537730" y="4458759"/>
              <a:ext cx="357188" cy="428625"/>
            </a:xfrm>
            <a:custGeom>
              <a:avLst/>
              <a:gdLst>
                <a:gd name="T0" fmla="*/ 114 w 114"/>
                <a:gd name="T1" fmla="*/ 6 h 137"/>
                <a:gd name="T2" fmla="*/ 29 w 114"/>
                <a:gd name="T3" fmla="*/ 137 h 137"/>
                <a:gd name="T4" fmla="*/ 0 w 114"/>
                <a:gd name="T5" fmla="*/ 108 h 137"/>
                <a:gd name="T6" fmla="*/ 0 w 114"/>
                <a:gd name="T7" fmla="*/ 0 h 137"/>
                <a:gd name="T8" fmla="*/ 114 w 114"/>
                <a:gd name="T9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7">
                  <a:moveTo>
                    <a:pt x="114" y="6"/>
                  </a:moveTo>
                  <a:cubicBezTo>
                    <a:pt x="114" y="6"/>
                    <a:pt x="29" y="84"/>
                    <a:pt x="29" y="13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4" y="6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Oval 26"/>
            <p:cNvSpPr>
              <a:spLocks noChangeArrowheads="1"/>
            </p:cNvSpPr>
            <p:nvPr/>
          </p:nvSpPr>
          <p:spPr bwMode="auto">
            <a:xfrm>
              <a:off x="5121805" y="3695171"/>
              <a:ext cx="831850" cy="8334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5305955" y="4012671"/>
              <a:ext cx="4616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800" b="1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2018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94" name="Freeform 28"/>
            <p:cNvSpPr/>
            <p:nvPr/>
          </p:nvSpPr>
          <p:spPr bwMode="auto">
            <a:xfrm>
              <a:off x="6863292" y="5550959"/>
              <a:ext cx="450850" cy="203200"/>
            </a:xfrm>
            <a:custGeom>
              <a:avLst/>
              <a:gdLst>
                <a:gd name="T0" fmla="*/ 0 w 144"/>
                <a:gd name="T1" fmla="*/ 0 h 65"/>
                <a:gd name="T2" fmla="*/ 0 w 144"/>
                <a:gd name="T3" fmla="*/ 35 h 65"/>
                <a:gd name="T4" fmla="*/ 72 w 144"/>
                <a:gd name="T5" fmla="*/ 65 h 65"/>
                <a:gd name="T6" fmla="*/ 144 w 144"/>
                <a:gd name="T7" fmla="*/ 35 h 65"/>
                <a:gd name="T8" fmla="*/ 144 w 144"/>
                <a:gd name="T9" fmla="*/ 0 h 65"/>
                <a:gd name="T10" fmla="*/ 0 w 144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6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52"/>
                    <a:pt x="32" y="65"/>
                    <a:pt x="72" y="65"/>
                  </a:cubicBezTo>
                  <a:cubicBezTo>
                    <a:pt x="112" y="65"/>
                    <a:pt x="144" y="52"/>
                    <a:pt x="144" y="35"/>
                  </a:cubicBezTo>
                  <a:cubicBezTo>
                    <a:pt x="144" y="0"/>
                    <a:pt x="144" y="0"/>
                    <a:pt x="14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Oval 29"/>
            <p:cNvSpPr>
              <a:spLocks noChangeArrowheads="1"/>
            </p:cNvSpPr>
            <p:nvPr/>
          </p:nvSpPr>
          <p:spPr bwMode="auto">
            <a:xfrm>
              <a:off x="6863292" y="5457296"/>
              <a:ext cx="450850" cy="187325"/>
            </a:xfrm>
            <a:prstGeom prst="ellipse">
              <a:avLst/>
            </a:prstGeom>
            <a:solidFill>
              <a:srgbClr val="574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Oval 31"/>
            <p:cNvSpPr>
              <a:spLocks noChangeArrowheads="1"/>
            </p:cNvSpPr>
            <p:nvPr/>
          </p:nvSpPr>
          <p:spPr bwMode="auto">
            <a:xfrm>
              <a:off x="6563255" y="4174596"/>
              <a:ext cx="1050925" cy="1014413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Oval 32"/>
            <p:cNvSpPr>
              <a:spLocks noChangeArrowheads="1"/>
            </p:cNvSpPr>
            <p:nvPr/>
          </p:nvSpPr>
          <p:spPr bwMode="auto">
            <a:xfrm>
              <a:off x="6998230" y="5369984"/>
              <a:ext cx="180975" cy="184150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3"/>
            <p:cNvSpPr/>
            <p:nvPr/>
          </p:nvSpPr>
          <p:spPr bwMode="auto">
            <a:xfrm>
              <a:off x="6733117" y="5035021"/>
              <a:ext cx="355600" cy="428625"/>
            </a:xfrm>
            <a:custGeom>
              <a:avLst/>
              <a:gdLst>
                <a:gd name="T0" fmla="*/ 0 w 114"/>
                <a:gd name="T1" fmla="*/ 6 h 137"/>
                <a:gd name="T2" fmla="*/ 85 w 114"/>
                <a:gd name="T3" fmla="*/ 137 h 137"/>
                <a:gd name="T4" fmla="*/ 114 w 114"/>
                <a:gd name="T5" fmla="*/ 107 h 137"/>
                <a:gd name="T6" fmla="*/ 114 w 114"/>
                <a:gd name="T7" fmla="*/ 0 h 137"/>
                <a:gd name="T8" fmla="*/ 0 w 114"/>
                <a:gd name="T9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7">
                  <a:moveTo>
                    <a:pt x="0" y="6"/>
                  </a:moveTo>
                  <a:cubicBezTo>
                    <a:pt x="0" y="6"/>
                    <a:pt x="85" y="84"/>
                    <a:pt x="85" y="137"/>
                  </a:cubicBezTo>
                  <a:cubicBezTo>
                    <a:pt x="114" y="107"/>
                    <a:pt x="114" y="107"/>
                    <a:pt x="114" y="107"/>
                  </a:cubicBezTo>
                  <a:cubicBezTo>
                    <a:pt x="114" y="0"/>
                    <a:pt x="114" y="0"/>
                    <a:pt x="114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34"/>
            <p:cNvSpPr/>
            <p:nvPr/>
          </p:nvSpPr>
          <p:spPr bwMode="auto">
            <a:xfrm>
              <a:off x="7088717" y="5035021"/>
              <a:ext cx="360363" cy="428625"/>
            </a:xfrm>
            <a:custGeom>
              <a:avLst/>
              <a:gdLst>
                <a:gd name="T0" fmla="*/ 115 w 115"/>
                <a:gd name="T1" fmla="*/ 6 h 137"/>
                <a:gd name="T2" fmla="*/ 29 w 115"/>
                <a:gd name="T3" fmla="*/ 137 h 137"/>
                <a:gd name="T4" fmla="*/ 0 w 115"/>
                <a:gd name="T5" fmla="*/ 107 h 137"/>
                <a:gd name="T6" fmla="*/ 0 w 115"/>
                <a:gd name="T7" fmla="*/ 0 h 137"/>
                <a:gd name="T8" fmla="*/ 115 w 115"/>
                <a:gd name="T9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37">
                  <a:moveTo>
                    <a:pt x="115" y="6"/>
                  </a:moveTo>
                  <a:cubicBezTo>
                    <a:pt x="115" y="6"/>
                    <a:pt x="29" y="84"/>
                    <a:pt x="29" y="13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5" y="6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Oval 35"/>
            <p:cNvSpPr>
              <a:spLocks noChangeArrowheads="1"/>
            </p:cNvSpPr>
            <p:nvPr/>
          </p:nvSpPr>
          <p:spPr bwMode="auto">
            <a:xfrm>
              <a:off x="6672792" y="4265084"/>
              <a:ext cx="831850" cy="831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Rectangle 36"/>
            <p:cNvSpPr>
              <a:spLocks noChangeArrowheads="1"/>
            </p:cNvSpPr>
            <p:nvPr/>
          </p:nvSpPr>
          <p:spPr bwMode="auto">
            <a:xfrm>
              <a:off x="6858530" y="4582584"/>
              <a:ext cx="4616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800" b="1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03" name="Freeform 37"/>
            <p:cNvSpPr/>
            <p:nvPr/>
          </p:nvSpPr>
          <p:spPr bwMode="auto">
            <a:xfrm>
              <a:off x="8290455" y="4982634"/>
              <a:ext cx="449263" cy="203200"/>
            </a:xfrm>
            <a:custGeom>
              <a:avLst/>
              <a:gdLst>
                <a:gd name="T0" fmla="*/ 0 w 144"/>
                <a:gd name="T1" fmla="*/ 0 h 65"/>
                <a:gd name="T2" fmla="*/ 0 w 144"/>
                <a:gd name="T3" fmla="*/ 35 h 65"/>
                <a:gd name="T4" fmla="*/ 72 w 144"/>
                <a:gd name="T5" fmla="*/ 65 h 65"/>
                <a:gd name="T6" fmla="*/ 144 w 144"/>
                <a:gd name="T7" fmla="*/ 35 h 65"/>
                <a:gd name="T8" fmla="*/ 144 w 144"/>
                <a:gd name="T9" fmla="*/ 0 h 65"/>
                <a:gd name="T10" fmla="*/ 0 w 144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65">
                  <a:moveTo>
                    <a:pt x="0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52"/>
                    <a:pt x="32" y="65"/>
                    <a:pt x="72" y="65"/>
                  </a:cubicBezTo>
                  <a:cubicBezTo>
                    <a:pt x="112" y="65"/>
                    <a:pt x="144" y="52"/>
                    <a:pt x="144" y="35"/>
                  </a:cubicBezTo>
                  <a:cubicBezTo>
                    <a:pt x="144" y="0"/>
                    <a:pt x="144" y="0"/>
                    <a:pt x="14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Oval 38"/>
            <p:cNvSpPr>
              <a:spLocks noChangeArrowheads="1"/>
            </p:cNvSpPr>
            <p:nvPr/>
          </p:nvSpPr>
          <p:spPr bwMode="auto">
            <a:xfrm>
              <a:off x="8290455" y="4884209"/>
              <a:ext cx="449263" cy="192088"/>
            </a:xfrm>
            <a:prstGeom prst="ellipse">
              <a:avLst/>
            </a:prstGeom>
            <a:solidFill>
              <a:srgbClr val="574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Oval 40"/>
            <p:cNvSpPr>
              <a:spLocks noChangeArrowheads="1"/>
            </p:cNvSpPr>
            <p:nvPr/>
          </p:nvSpPr>
          <p:spPr bwMode="auto">
            <a:xfrm>
              <a:off x="7990417" y="3598334"/>
              <a:ext cx="1050925" cy="1017588"/>
            </a:xfrm>
            <a:prstGeom prst="ellipse">
              <a:avLst/>
            </a:pr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Oval 41"/>
            <p:cNvSpPr>
              <a:spLocks noChangeArrowheads="1"/>
            </p:cNvSpPr>
            <p:nvPr/>
          </p:nvSpPr>
          <p:spPr bwMode="auto">
            <a:xfrm>
              <a:off x="8423805" y="4796896"/>
              <a:ext cx="185738" cy="185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42"/>
            <p:cNvSpPr/>
            <p:nvPr/>
          </p:nvSpPr>
          <p:spPr bwMode="auto">
            <a:xfrm>
              <a:off x="8158692" y="4458759"/>
              <a:ext cx="357188" cy="428625"/>
            </a:xfrm>
            <a:custGeom>
              <a:avLst/>
              <a:gdLst>
                <a:gd name="T0" fmla="*/ 0 w 114"/>
                <a:gd name="T1" fmla="*/ 6 h 137"/>
                <a:gd name="T2" fmla="*/ 85 w 114"/>
                <a:gd name="T3" fmla="*/ 137 h 137"/>
                <a:gd name="T4" fmla="*/ 114 w 114"/>
                <a:gd name="T5" fmla="*/ 108 h 137"/>
                <a:gd name="T6" fmla="*/ 114 w 114"/>
                <a:gd name="T7" fmla="*/ 0 h 137"/>
                <a:gd name="T8" fmla="*/ 0 w 114"/>
                <a:gd name="T9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7">
                  <a:moveTo>
                    <a:pt x="0" y="6"/>
                  </a:moveTo>
                  <a:cubicBezTo>
                    <a:pt x="0" y="6"/>
                    <a:pt x="85" y="84"/>
                    <a:pt x="85" y="137"/>
                  </a:cubicBezTo>
                  <a:cubicBezTo>
                    <a:pt x="114" y="108"/>
                    <a:pt x="114" y="108"/>
                    <a:pt x="114" y="108"/>
                  </a:cubicBezTo>
                  <a:cubicBezTo>
                    <a:pt x="114" y="0"/>
                    <a:pt x="114" y="0"/>
                    <a:pt x="114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43"/>
            <p:cNvSpPr/>
            <p:nvPr/>
          </p:nvSpPr>
          <p:spPr bwMode="auto">
            <a:xfrm>
              <a:off x="8515880" y="4458759"/>
              <a:ext cx="358775" cy="428625"/>
            </a:xfrm>
            <a:custGeom>
              <a:avLst/>
              <a:gdLst>
                <a:gd name="T0" fmla="*/ 115 w 115"/>
                <a:gd name="T1" fmla="*/ 6 h 137"/>
                <a:gd name="T2" fmla="*/ 30 w 115"/>
                <a:gd name="T3" fmla="*/ 137 h 137"/>
                <a:gd name="T4" fmla="*/ 0 w 115"/>
                <a:gd name="T5" fmla="*/ 108 h 137"/>
                <a:gd name="T6" fmla="*/ 0 w 115"/>
                <a:gd name="T7" fmla="*/ 0 h 137"/>
                <a:gd name="T8" fmla="*/ 115 w 115"/>
                <a:gd name="T9" fmla="*/ 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37">
                  <a:moveTo>
                    <a:pt x="115" y="6"/>
                  </a:moveTo>
                  <a:cubicBezTo>
                    <a:pt x="115" y="6"/>
                    <a:pt x="30" y="84"/>
                    <a:pt x="30" y="13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5" y="6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Oval 44"/>
            <p:cNvSpPr>
              <a:spLocks noChangeArrowheads="1"/>
            </p:cNvSpPr>
            <p:nvPr/>
          </p:nvSpPr>
          <p:spPr bwMode="auto">
            <a:xfrm>
              <a:off x="8099955" y="3695171"/>
              <a:ext cx="831850" cy="8334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Rectangle 45"/>
            <p:cNvSpPr>
              <a:spLocks noChangeArrowheads="1"/>
            </p:cNvSpPr>
            <p:nvPr/>
          </p:nvSpPr>
          <p:spPr bwMode="auto">
            <a:xfrm>
              <a:off x="8284105" y="4012671"/>
              <a:ext cx="4616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800" b="1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2020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12" name="Freeform 46"/>
            <p:cNvSpPr>
              <a:spLocks noEditPoints="1"/>
            </p:cNvSpPr>
            <p:nvPr/>
          </p:nvSpPr>
          <p:spPr bwMode="auto">
            <a:xfrm>
              <a:off x="4008967" y="3826934"/>
              <a:ext cx="206375" cy="203200"/>
            </a:xfrm>
            <a:custGeom>
              <a:avLst/>
              <a:gdLst>
                <a:gd name="T0" fmla="*/ 33 w 66"/>
                <a:gd name="T1" fmla="*/ 65 h 65"/>
                <a:gd name="T2" fmla="*/ 0 w 66"/>
                <a:gd name="T3" fmla="*/ 32 h 65"/>
                <a:gd name="T4" fmla="*/ 33 w 66"/>
                <a:gd name="T5" fmla="*/ 0 h 65"/>
                <a:gd name="T6" fmla="*/ 66 w 66"/>
                <a:gd name="T7" fmla="*/ 32 h 65"/>
                <a:gd name="T8" fmla="*/ 33 w 66"/>
                <a:gd name="T9" fmla="*/ 65 h 65"/>
                <a:gd name="T10" fmla="*/ 33 w 66"/>
                <a:gd name="T11" fmla="*/ 12 h 65"/>
                <a:gd name="T12" fmla="*/ 12 w 66"/>
                <a:gd name="T13" fmla="*/ 32 h 65"/>
                <a:gd name="T14" fmla="*/ 33 w 66"/>
                <a:gd name="T15" fmla="*/ 53 h 65"/>
                <a:gd name="T16" fmla="*/ 54 w 66"/>
                <a:gd name="T17" fmla="*/ 32 h 65"/>
                <a:gd name="T18" fmla="*/ 33 w 66"/>
                <a:gd name="T19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5">
                  <a:moveTo>
                    <a:pt x="33" y="65"/>
                  </a:moveTo>
                  <a:cubicBezTo>
                    <a:pt x="15" y="65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6" y="14"/>
                    <a:pt x="66" y="32"/>
                  </a:cubicBezTo>
                  <a:cubicBezTo>
                    <a:pt x="66" y="50"/>
                    <a:pt x="51" y="65"/>
                    <a:pt x="33" y="65"/>
                  </a:cubicBezTo>
                  <a:close/>
                  <a:moveTo>
                    <a:pt x="33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4"/>
                    <a:pt x="21" y="53"/>
                    <a:pt x="33" y="53"/>
                  </a:cubicBezTo>
                  <a:cubicBezTo>
                    <a:pt x="44" y="53"/>
                    <a:pt x="54" y="44"/>
                    <a:pt x="54" y="32"/>
                  </a:cubicBezTo>
                  <a:cubicBezTo>
                    <a:pt x="54" y="21"/>
                    <a:pt x="44" y="12"/>
                    <a:pt x="33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Oval 47"/>
            <p:cNvSpPr>
              <a:spLocks noChangeArrowheads="1"/>
            </p:cNvSpPr>
            <p:nvPr/>
          </p:nvSpPr>
          <p:spPr bwMode="auto">
            <a:xfrm>
              <a:off x="4080405" y="3688821"/>
              <a:ext cx="58738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Oval 48"/>
            <p:cNvSpPr>
              <a:spLocks noChangeArrowheads="1"/>
            </p:cNvSpPr>
            <p:nvPr/>
          </p:nvSpPr>
          <p:spPr bwMode="auto">
            <a:xfrm>
              <a:off x="4080405" y="3591984"/>
              <a:ext cx="58738" cy="63500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Oval 49"/>
            <p:cNvSpPr>
              <a:spLocks noChangeArrowheads="1"/>
            </p:cNvSpPr>
            <p:nvPr/>
          </p:nvSpPr>
          <p:spPr bwMode="auto">
            <a:xfrm>
              <a:off x="4080405" y="3498321"/>
              <a:ext cx="58738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Oval 50"/>
            <p:cNvSpPr>
              <a:spLocks noChangeArrowheads="1"/>
            </p:cNvSpPr>
            <p:nvPr/>
          </p:nvSpPr>
          <p:spPr bwMode="auto">
            <a:xfrm>
              <a:off x="4080405" y="3401484"/>
              <a:ext cx="58738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Oval 51"/>
            <p:cNvSpPr>
              <a:spLocks noChangeArrowheads="1"/>
            </p:cNvSpPr>
            <p:nvPr/>
          </p:nvSpPr>
          <p:spPr bwMode="auto">
            <a:xfrm>
              <a:off x="4080405" y="3304646"/>
              <a:ext cx="58738" cy="61913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Oval 52"/>
            <p:cNvSpPr>
              <a:spLocks noChangeArrowheads="1"/>
            </p:cNvSpPr>
            <p:nvPr/>
          </p:nvSpPr>
          <p:spPr bwMode="auto">
            <a:xfrm>
              <a:off x="4080405" y="3210984"/>
              <a:ext cx="58738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53"/>
            <p:cNvSpPr>
              <a:spLocks noEditPoints="1"/>
            </p:cNvSpPr>
            <p:nvPr/>
          </p:nvSpPr>
          <p:spPr bwMode="auto">
            <a:xfrm>
              <a:off x="5434542" y="3257021"/>
              <a:ext cx="206375" cy="203200"/>
            </a:xfrm>
            <a:custGeom>
              <a:avLst/>
              <a:gdLst>
                <a:gd name="T0" fmla="*/ 33 w 66"/>
                <a:gd name="T1" fmla="*/ 65 h 65"/>
                <a:gd name="T2" fmla="*/ 0 w 66"/>
                <a:gd name="T3" fmla="*/ 32 h 65"/>
                <a:gd name="T4" fmla="*/ 33 w 66"/>
                <a:gd name="T5" fmla="*/ 0 h 65"/>
                <a:gd name="T6" fmla="*/ 66 w 66"/>
                <a:gd name="T7" fmla="*/ 32 h 65"/>
                <a:gd name="T8" fmla="*/ 33 w 66"/>
                <a:gd name="T9" fmla="*/ 65 h 65"/>
                <a:gd name="T10" fmla="*/ 33 w 66"/>
                <a:gd name="T11" fmla="*/ 12 h 65"/>
                <a:gd name="T12" fmla="*/ 12 w 66"/>
                <a:gd name="T13" fmla="*/ 32 h 65"/>
                <a:gd name="T14" fmla="*/ 33 w 66"/>
                <a:gd name="T15" fmla="*/ 53 h 65"/>
                <a:gd name="T16" fmla="*/ 54 w 66"/>
                <a:gd name="T17" fmla="*/ 32 h 65"/>
                <a:gd name="T18" fmla="*/ 33 w 66"/>
                <a:gd name="T19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5">
                  <a:moveTo>
                    <a:pt x="33" y="65"/>
                  </a:moveTo>
                  <a:cubicBezTo>
                    <a:pt x="15" y="65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6" y="14"/>
                    <a:pt x="66" y="32"/>
                  </a:cubicBezTo>
                  <a:cubicBezTo>
                    <a:pt x="66" y="50"/>
                    <a:pt x="51" y="65"/>
                    <a:pt x="33" y="65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2"/>
                  </a:cubicBezTo>
                  <a:cubicBezTo>
                    <a:pt x="12" y="44"/>
                    <a:pt x="22" y="53"/>
                    <a:pt x="33" y="53"/>
                  </a:cubicBezTo>
                  <a:cubicBezTo>
                    <a:pt x="44" y="53"/>
                    <a:pt x="54" y="44"/>
                    <a:pt x="54" y="32"/>
                  </a:cubicBezTo>
                  <a:cubicBezTo>
                    <a:pt x="54" y="21"/>
                    <a:pt x="44" y="12"/>
                    <a:pt x="33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Oval 54"/>
            <p:cNvSpPr>
              <a:spLocks noChangeArrowheads="1"/>
            </p:cNvSpPr>
            <p:nvPr/>
          </p:nvSpPr>
          <p:spPr bwMode="auto">
            <a:xfrm>
              <a:off x="5505980" y="3120496"/>
              <a:ext cx="63500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Oval 55"/>
            <p:cNvSpPr>
              <a:spLocks noChangeArrowheads="1"/>
            </p:cNvSpPr>
            <p:nvPr/>
          </p:nvSpPr>
          <p:spPr bwMode="auto">
            <a:xfrm>
              <a:off x="5505980" y="3023659"/>
              <a:ext cx="63500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Oval 56"/>
            <p:cNvSpPr>
              <a:spLocks noChangeArrowheads="1"/>
            </p:cNvSpPr>
            <p:nvPr/>
          </p:nvSpPr>
          <p:spPr bwMode="auto">
            <a:xfrm>
              <a:off x="5505980" y="2928409"/>
              <a:ext cx="63500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Oval 57"/>
            <p:cNvSpPr>
              <a:spLocks noChangeArrowheads="1"/>
            </p:cNvSpPr>
            <p:nvPr/>
          </p:nvSpPr>
          <p:spPr bwMode="auto">
            <a:xfrm>
              <a:off x="5505980" y="2831571"/>
              <a:ext cx="63500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Oval 58"/>
            <p:cNvSpPr>
              <a:spLocks noChangeArrowheads="1"/>
            </p:cNvSpPr>
            <p:nvPr/>
          </p:nvSpPr>
          <p:spPr bwMode="auto">
            <a:xfrm>
              <a:off x="5505980" y="2734734"/>
              <a:ext cx="63500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60"/>
            <p:cNvSpPr>
              <a:spLocks noEditPoints="1"/>
            </p:cNvSpPr>
            <p:nvPr/>
          </p:nvSpPr>
          <p:spPr bwMode="auto">
            <a:xfrm>
              <a:off x="6985530" y="3830109"/>
              <a:ext cx="206375" cy="206375"/>
            </a:xfrm>
            <a:custGeom>
              <a:avLst/>
              <a:gdLst>
                <a:gd name="T0" fmla="*/ 33 w 66"/>
                <a:gd name="T1" fmla="*/ 66 h 66"/>
                <a:gd name="T2" fmla="*/ 0 w 66"/>
                <a:gd name="T3" fmla="*/ 33 h 66"/>
                <a:gd name="T4" fmla="*/ 33 w 66"/>
                <a:gd name="T5" fmla="*/ 0 h 66"/>
                <a:gd name="T6" fmla="*/ 66 w 66"/>
                <a:gd name="T7" fmla="*/ 33 h 66"/>
                <a:gd name="T8" fmla="*/ 33 w 66"/>
                <a:gd name="T9" fmla="*/ 66 h 66"/>
                <a:gd name="T10" fmla="*/ 33 w 66"/>
                <a:gd name="T11" fmla="*/ 12 h 66"/>
                <a:gd name="T12" fmla="*/ 12 w 66"/>
                <a:gd name="T13" fmla="*/ 33 h 66"/>
                <a:gd name="T14" fmla="*/ 33 w 66"/>
                <a:gd name="T15" fmla="*/ 54 h 66"/>
                <a:gd name="T16" fmla="*/ 54 w 66"/>
                <a:gd name="T17" fmla="*/ 33 h 66"/>
                <a:gd name="T18" fmla="*/ 33 w 66"/>
                <a:gd name="T19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6">
                  <a:moveTo>
                    <a:pt x="33" y="66"/>
                  </a:moveTo>
                  <a:cubicBezTo>
                    <a:pt x="15" y="66"/>
                    <a:pt x="0" y="51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1" y="0"/>
                    <a:pt x="66" y="15"/>
                    <a:pt x="66" y="33"/>
                  </a:cubicBezTo>
                  <a:cubicBezTo>
                    <a:pt x="66" y="51"/>
                    <a:pt x="51" y="66"/>
                    <a:pt x="33" y="66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4"/>
                    <a:pt x="22" y="54"/>
                    <a:pt x="33" y="54"/>
                  </a:cubicBezTo>
                  <a:cubicBezTo>
                    <a:pt x="44" y="54"/>
                    <a:pt x="54" y="44"/>
                    <a:pt x="54" y="33"/>
                  </a:cubicBezTo>
                  <a:cubicBezTo>
                    <a:pt x="54" y="21"/>
                    <a:pt x="44" y="12"/>
                    <a:pt x="33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Oval 61"/>
            <p:cNvSpPr>
              <a:spLocks noChangeArrowheads="1"/>
            </p:cNvSpPr>
            <p:nvPr/>
          </p:nvSpPr>
          <p:spPr bwMode="auto">
            <a:xfrm>
              <a:off x="7056967" y="3691996"/>
              <a:ext cx="63500" cy="63500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Oval 62"/>
            <p:cNvSpPr>
              <a:spLocks noChangeArrowheads="1"/>
            </p:cNvSpPr>
            <p:nvPr/>
          </p:nvSpPr>
          <p:spPr bwMode="auto">
            <a:xfrm>
              <a:off x="7056967" y="3598334"/>
              <a:ext cx="63500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Oval 63"/>
            <p:cNvSpPr>
              <a:spLocks noChangeArrowheads="1"/>
            </p:cNvSpPr>
            <p:nvPr/>
          </p:nvSpPr>
          <p:spPr bwMode="auto">
            <a:xfrm>
              <a:off x="7056967" y="3501496"/>
              <a:ext cx="63500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Oval 64"/>
            <p:cNvSpPr>
              <a:spLocks noChangeArrowheads="1"/>
            </p:cNvSpPr>
            <p:nvPr/>
          </p:nvSpPr>
          <p:spPr bwMode="auto">
            <a:xfrm>
              <a:off x="7056967" y="3404659"/>
              <a:ext cx="63500" cy="61913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Oval 65"/>
            <p:cNvSpPr>
              <a:spLocks noChangeArrowheads="1"/>
            </p:cNvSpPr>
            <p:nvPr/>
          </p:nvSpPr>
          <p:spPr bwMode="auto">
            <a:xfrm>
              <a:off x="7056967" y="3310996"/>
              <a:ext cx="63500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Oval 66"/>
            <p:cNvSpPr>
              <a:spLocks noChangeArrowheads="1"/>
            </p:cNvSpPr>
            <p:nvPr/>
          </p:nvSpPr>
          <p:spPr bwMode="auto">
            <a:xfrm>
              <a:off x="7056967" y="3214159"/>
              <a:ext cx="63500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67"/>
            <p:cNvSpPr>
              <a:spLocks noEditPoints="1"/>
            </p:cNvSpPr>
            <p:nvPr/>
          </p:nvSpPr>
          <p:spPr bwMode="auto">
            <a:xfrm>
              <a:off x="8412692" y="3257021"/>
              <a:ext cx="206375" cy="203200"/>
            </a:xfrm>
            <a:custGeom>
              <a:avLst/>
              <a:gdLst>
                <a:gd name="T0" fmla="*/ 33 w 66"/>
                <a:gd name="T1" fmla="*/ 65 h 65"/>
                <a:gd name="T2" fmla="*/ 0 w 66"/>
                <a:gd name="T3" fmla="*/ 32 h 65"/>
                <a:gd name="T4" fmla="*/ 33 w 66"/>
                <a:gd name="T5" fmla="*/ 0 h 65"/>
                <a:gd name="T6" fmla="*/ 66 w 66"/>
                <a:gd name="T7" fmla="*/ 32 h 65"/>
                <a:gd name="T8" fmla="*/ 33 w 66"/>
                <a:gd name="T9" fmla="*/ 65 h 65"/>
                <a:gd name="T10" fmla="*/ 33 w 66"/>
                <a:gd name="T11" fmla="*/ 12 h 65"/>
                <a:gd name="T12" fmla="*/ 12 w 66"/>
                <a:gd name="T13" fmla="*/ 32 h 65"/>
                <a:gd name="T14" fmla="*/ 33 w 66"/>
                <a:gd name="T15" fmla="*/ 53 h 65"/>
                <a:gd name="T16" fmla="*/ 54 w 66"/>
                <a:gd name="T17" fmla="*/ 32 h 65"/>
                <a:gd name="T18" fmla="*/ 33 w 66"/>
                <a:gd name="T19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5">
                  <a:moveTo>
                    <a:pt x="33" y="65"/>
                  </a:moveTo>
                  <a:cubicBezTo>
                    <a:pt x="15" y="65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1" y="0"/>
                    <a:pt x="66" y="14"/>
                    <a:pt x="66" y="32"/>
                  </a:cubicBezTo>
                  <a:cubicBezTo>
                    <a:pt x="66" y="50"/>
                    <a:pt x="51" y="65"/>
                    <a:pt x="33" y="65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2"/>
                  </a:cubicBezTo>
                  <a:cubicBezTo>
                    <a:pt x="12" y="44"/>
                    <a:pt x="22" y="53"/>
                    <a:pt x="33" y="53"/>
                  </a:cubicBezTo>
                  <a:cubicBezTo>
                    <a:pt x="45" y="53"/>
                    <a:pt x="54" y="44"/>
                    <a:pt x="54" y="32"/>
                  </a:cubicBezTo>
                  <a:cubicBezTo>
                    <a:pt x="54" y="21"/>
                    <a:pt x="45" y="12"/>
                    <a:pt x="33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Oval 68"/>
            <p:cNvSpPr>
              <a:spLocks noChangeArrowheads="1"/>
            </p:cNvSpPr>
            <p:nvPr/>
          </p:nvSpPr>
          <p:spPr bwMode="auto">
            <a:xfrm>
              <a:off x="8487305" y="3120496"/>
              <a:ext cx="58738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Oval 69"/>
            <p:cNvSpPr>
              <a:spLocks noChangeArrowheads="1"/>
            </p:cNvSpPr>
            <p:nvPr/>
          </p:nvSpPr>
          <p:spPr bwMode="auto">
            <a:xfrm>
              <a:off x="8487305" y="3023659"/>
              <a:ext cx="58738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Oval 70"/>
            <p:cNvSpPr>
              <a:spLocks noChangeArrowheads="1"/>
            </p:cNvSpPr>
            <p:nvPr/>
          </p:nvSpPr>
          <p:spPr bwMode="auto">
            <a:xfrm>
              <a:off x="8487305" y="2928409"/>
              <a:ext cx="58738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Oval 71"/>
            <p:cNvSpPr>
              <a:spLocks noChangeArrowheads="1"/>
            </p:cNvSpPr>
            <p:nvPr/>
          </p:nvSpPr>
          <p:spPr bwMode="auto">
            <a:xfrm>
              <a:off x="8487305" y="2831571"/>
              <a:ext cx="58738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Oval 72"/>
            <p:cNvSpPr>
              <a:spLocks noChangeArrowheads="1"/>
            </p:cNvSpPr>
            <p:nvPr/>
          </p:nvSpPr>
          <p:spPr bwMode="auto">
            <a:xfrm>
              <a:off x="8487305" y="2734734"/>
              <a:ext cx="58738" cy="60325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Oval 73"/>
            <p:cNvSpPr>
              <a:spLocks noChangeArrowheads="1"/>
            </p:cNvSpPr>
            <p:nvPr/>
          </p:nvSpPr>
          <p:spPr bwMode="auto">
            <a:xfrm>
              <a:off x="8487305" y="2641071"/>
              <a:ext cx="58738" cy="58738"/>
            </a:xfrm>
            <a:prstGeom prst="ellipse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íṣlíḓe"/>
            <p:cNvSpPr txBox="1"/>
            <p:nvPr/>
          </p:nvSpPr>
          <p:spPr>
            <a:xfrm>
              <a:off x="2922803" y="2408849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ïšḻîḋe"/>
            <p:cNvSpPr txBox="1"/>
            <p:nvPr/>
          </p:nvSpPr>
          <p:spPr>
            <a:xfrm>
              <a:off x="3095717" y="2630919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96" name="íṣlíḓe"/>
            <p:cNvSpPr txBox="1"/>
            <p:nvPr/>
          </p:nvSpPr>
          <p:spPr>
            <a:xfrm>
              <a:off x="4335993" y="172652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105" name="ïšḻîḋe"/>
            <p:cNvSpPr txBox="1"/>
            <p:nvPr/>
          </p:nvSpPr>
          <p:spPr>
            <a:xfrm>
              <a:off x="4508907" y="1948596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125" name="íṣlíḓe"/>
            <p:cNvSpPr txBox="1"/>
            <p:nvPr/>
          </p:nvSpPr>
          <p:spPr>
            <a:xfrm>
              <a:off x="5971020" y="2312798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140" name="ïšḻîḋe"/>
            <p:cNvSpPr txBox="1"/>
            <p:nvPr/>
          </p:nvSpPr>
          <p:spPr>
            <a:xfrm>
              <a:off x="6143934" y="2534868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141" name="íṣlíḓe"/>
            <p:cNvSpPr txBox="1"/>
            <p:nvPr/>
          </p:nvSpPr>
          <p:spPr>
            <a:xfrm>
              <a:off x="7404630" y="1614780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92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142" name="ïšḻîḋe"/>
            <p:cNvSpPr txBox="1"/>
            <p:nvPr/>
          </p:nvSpPr>
          <p:spPr>
            <a:xfrm>
              <a:off x="7577544" y="1836850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75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</p:grpSp>
      <p:sp>
        <p:nvSpPr>
          <p:cNvPr id="143" name="矩形 142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4" name="组合 143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14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149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2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73786" y="2008166"/>
            <a:ext cx="7073115" cy="4286476"/>
            <a:chOff x="2590915" y="1236332"/>
            <a:chExt cx="8152626" cy="4940685"/>
          </a:xfrm>
        </p:grpSpPr>
        <p:sp>
          <p:nvSpPr>
            <p:cNvPr id="19801" name="Freeform 1261"/>
            <p:cNvSpPr/>
            <p:nvPr/>
          </p:nvSpPr>
          <p:spPr bwMode="auto">
            <a:xfrm>
              <a:off x="3632728" y="1979288"/>
              <a:ext cx="925745" cy="538177"/>
            </a:xfrm>
            <a:custGeom>
              <a:avLst/>
              <a:gdLst>
                <a:gd name="T0" fmla="*/ 206 w 250"/>
                <a:gd name="T1" fmla="*/ 26 h 145"/>
                <a:gd name="T2" fmla="*/ 206 w 250"/>
                <a:gd name="T3" fmla="*/ 119 h 145"/>
                <a:gd name="T4" fmla="*/ 45 w 250"/>
                <a:gd name="T5" fmla="*/ 119 h 145"/>
                <a:gd name="T6" fmla="*/ 45 w 250"/>
                <a:gd name="T7" fmla="*/ 26 h 145"/>
                <a:gd name="T8" fmla="*/ 206 w 250"/>
                <a:gd name="T9" fmla="*/ 2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45">
                  <a:moveTo>
                    <a:pt x="206" y="26"/>
                  </a:moveTo>
                  <a:cubicBezTo>
                    <a:pt x="250" y="52"/>
                    <a:pt x="250" y="93"/>
                    <a:pt x="206" y="119"/>
                  </a:cubicBezTo>
                  <a:cubicBezTo>
                    <a:pt x="161" y="145"/>
                    <a:pt x="90" y="145"/>
                    <a:pt x="45" y="119"/>
                  </a:cubicBezTo>
                  <a:cubicBezTo>
                    <a:pt x="1" y="94"/>
                    <a:pt x="0" y="52"/>
                    <a:pt x="45" y="26"/>
                  </a:cubicBezTo>
                  <a:cubicBezTo>
                    <a:pt x="89" y="0"/>
                    <a:pt x="161" y="0"/>
                    <a:pt x="206" y="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1113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2" name="Freeform 1262"/>
            <p:cNvSpPr/>
            <p:nvPr/>
          </p:nvSpPr>
          <p:spPr bwMode="auto">
            <a:xfrm>
              <a:off x="3331509" y="1965232"/>
              <a:ext cx="1261103" cy="700836"/>
            </a:xfrm>
            <a:custGeom>
              <a:avLst/>
              <a:gdLst>
                <a:gd name="T0" fmla="*/ 340 w 340"/>
                <a:gd name="T1" fmla="*/ 153 h 189"/>
                <a:gd name="T2" fmla="*/ 234 w 340"/>
                <a:gd name="T3" fmla="*/ 184 h 189"/>
                <a:gd name="T4" fmla="*/ 74 w 340"/>
                <a:gd name="T5" fmla="*/ 154 h 189"/>
                <a:gd name="T6" fmla="*/ 73 w 340"/>
                <a:gd name="T7" fmla="*/ 0 h 189"/>
                <a:gd name="T8" fmla="*/ 126 w 340"/>
                <a:gd name="T9" fmla="*/ 30 h 189"/>
                <a:gd name="T10" fmla="*/ 126 w 340"/>
                <a:gd name="T11" fmla="*/ 123 h 189"/>
                <a:gd name="T12" fmla="*/ 287 w 340"/>
                <a:gd name="T13" fmla="*/ 123 h 189"/>
                <a:gd name="T14" fmla="*/ 340 w 340"/>
                <a:gd name="T15" fmla="*/ 15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189">
                  <a:moveTo>
                    <a:pt x="340" y="153"/>
                  </a:moveTo>
                  <a:cubicBezTo>
                    <a:pt x="310" y="171"/>
                    <a:pt x="273" y="181"/>
                    <a:pt x="234" y="184"/>
                  </a:cubicBezTo>
                  <a:cubicBezTo>
                    <a:pt x="177" y="189"/>
                    <a:pt x="118" y="179"/>
                    <a:pt x="74" y="154"/>
                  </a:cubicBezTo>
                  <a:cubicBezTo>
                    <a:pt x="0" y="111"/>
                    <a:pt x="0" y="42"/>
                    <a:pt x="73" y="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81" y="56"/>
                    <a:pt x="82" y="98"/>
                    <a:pt x="126" y="123"/>
                  </a:cubicBezTo>
                  <a:cubicBezTo>
                    <a:pt x="171" y="149"/>
                    <a:pt x="242" y="149"/>
                    <a:pt x="287" y="123"/>
                  </a:cubicBezTo>
                  <a:lnTo>
                    <a:pt x="340" y="153"/>
                  </a:lnTo>
                  <a:close/>
                </a:path>
              </a:pathLst>
            </a:custGeom>
            <a:solidFill>
              <a:srgbClr val="1C50A2"/>
            </a:solidFill>
            <a:ln>
              <a:solidFill>
                <a:srgbClr val="006E5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3" name="Freeform 1263"/>
            <p:cNvSpPr/>
            <p:nvPr/>
          </p:nvSpPr>
          <p:spPr bwMode="auto">
            <a:xfrm>
              <a:off x="4425938" y="2439150"/>
              <a:ext cx="925745" cy="534161"/>
            </a:xfrm>
            <a:custGeom>
              <a:avLst/>
              <a:gdLst>
                <a:gd name="T0" fmla="*/ 205 w 250"/>
                <a:gd name="T1" fmla="*/ 25 h 144"/>
                <a:gd name="T2" fmla="*/ 206 w 250"/>
                <a:gd name="T3" fmla="*/ 118 h 144"/>
                <a:gd name="T4" fmla="*/ 45 w 250"/>
                <a:gd name="T5" fmla="*/ 119 h 144"/>
                <a:gd name="T6" fmla="*/ 44 w 250"/>
                <a:gd name="T7" fmla="*/ 26 h 144"/>
                <a:gd name="T8" fmla="*/ 205 w 250"/>
                <a:gd name="T9" fmla="*/ 2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44">
                  <a:moveTo>
                    <a:pt x="205" y="25"/>
                  </a:moveTo>
                  <a:cubicBezTo>
                    <a:pt x="250" y="51"/>
                    <a:pt x="250" y="93"/>
                    <a:pt x="206" y="118"/>
                  </a:cubicBezTo>
                  <a:cubicBezTo>
                    <a:pt x="161" y="144"/>
                    <a:pt x="89" y="144"/>
                    <a:pt x="45" y="119"/>
                  </a:cubicBezTo>
                  <a:cubicBezTo>
                    <a:pt x="0" y="93"/>
                    <a:pt x="0" y="51"/>
                    <a:pt x="44" y="26"/>
                  </a:cubicBezTo>
                  <a:cubicBezTo>
                    <a:pt x="89" y="0"/>
                    <a:pt x="161" y="0"/>
                    <a:pt x="205" y="2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4" name="Freeform 1264"/>
            <p:cNvSpPr/>
            <p:nvPr/>
          </p:nvSpPr>
          <p:spPr bwMode="auto">
            <a:xfrm>
              <a:off x="4395816" y="2264442"/>
              <a:ext cx="1210900" cy="726942"/>
            </a:xfrm>
            <a:custGeom>
              <a:avLst/>
              <a:gdLst>
                <a:gd name="T0" fmla="*/ 265 w 327"/>
                <a:gd name="T1" fmla="*/ 42 h 196"/>
                <a:gd name="T2" fmla="*/ 319 w 327"/>
                <a:gd name="T3" fmla="*/ 135 h 196"/>
                <a:gd name="T4" fmla="*/ 268 w 327"/>
                <a:gd name="T5" fmla="*/ 195 h 196"/>
                <a:gd name="T6" fmla="*/ 266 w 327"/>
                <a:gd name="T7" fmla="*/ 196 h 196"/>
                <a:gd name="T8" fmla="*/ 214 w 327"/>
                <a:gd name="T9" fmla="*/ 165 h 196"/>
                <a:gd name="T10" fmla="*/ 213 w 327"/>
                <a:gd name="T11" fmla="*/ 72 h 196"/>
                <a:gd name="T12" fmla="*/ 53 w 327"/>
                <a:gd name="T13" fmla="*/ 72 h 196"/>
                <a:gd name="T14" fmla="*/ 0 w 327"/>
                <a:gd name="T15" fmla="*/ 42 h 196"/>
                <a:gd name="T16" fmla="*/ 265 w 327"/>
                <a:gd name="T17" fmla="*/ 4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196">
                  <a:moveTo>
                    <a:pt x="265" y="42"/>
                  </a:moveTo>
                  <a:cubicBezTo>
                    <a:pt x="309" y="67"/>
                    <a:pt x="327" y="102"/>
                    <a:pt x="319" y="135"/>
                  </a:cubicBezTo>
                  <a:cubicBezTo>
                    <a:pt x="314" y="157"/>
                    <a:pt x="297" y="178"/>
                    <a:pt x="268" y="195"/>
                  </a:cubicBezTo>
                  <a:cubicBezTo>
                    <a:pt x="268" y="195"/>
                    <a:pt x="267" y="195"/>
                    <a:pt x="266" y="19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58" y="140"/>
                    <a:pt x="258" y="98"/>
                    <a:pt x="213" y="72"/>
                  </a:cubicBezTo>
                  <a:cubicBezTo>
                    <a:pt x="169" y="47"/>
                    <a:pt x="97" y="47"/>
                    <a:pt x="53" y="7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73" y="0"/>
                    <a:pt x="192" y="0"/>
                    <a:pt x="265" y="42"/>
                  </a:cubicBezTo>
                  <a:close/>
                </a:path>
              </a:pathLst>
            </a:custGeom>
            <a:solidFill>
              <a:srgbClr val="1C50A2"/>
            </a:solidFill>
            <a:ln>
              <a:solidFill>
                <a:srgbClr val="006E5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5" name="Freeform 1265"/>
            <p:cNvSpPr/>
            <p:nvPr/>
          </p:nvSpPr>
          <p:spPr bwMode="auto">
            <a:xfrm>
              <a:off x="5217139" y="2894994"/>
              <a:ext cx="927754" cy="536169"/>
            </a:xfrm>
            <a:custGeom>
              <a:avLst/>
              <a:gdLst>
                <a:gd name="T0" fmla="*/ 205 w 250"/>
                <a:gd name="T1" fmla="*/ 26 h 145"/>
                <a:gd name="T2" fmla="*/ 205 w 250"/>
                <a:gd name="T3" fmla="*/ 119 h 145"/>
                <a:gd name="T4" fmla="*/ 44 w 250"/>
                <a:gd name="T5" fmla="*/ 119 h 145"/>
                <a:gd name="T6" fmla="*/ 44 w 250"/>
                <a:gd name="T7" fmla="*/ 26 h 145"/>
                <a:gd name="T8" fmla="*/ 46 w 250"/>
                <a:gd name="T9" fmla="*/ 25 h 145"/>
                <a:gd name="T10" fmla="*/ 205 w 250"/>
                <a:gd name="T11" fmla="*/ 2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145">
                  <a:moveTo>
                    <a:pt x="205" y="26"/>
                  </a:moveTo>
                  <a:cubicBezTo>
                    <a:pt x="249" y="51"/>
                    <a:pt x="250" y="93"/>
                    <a:pt x="205" y="119"/>
                  </a:cubicBezTo>
                  <a:cubicBezTo>
                    <a:pt x="161" y="145"/>
                    <a:pt x="89" y="145"/>
                    <a:pt x="44" y="119"/>
                  </a:cubicBezTo>
                  <a:cubicBezTo>
                    <a:pt x="0" y="93"/>
                    <a:pt x="0" y="52"/>
                    <a:pt x="44" y="26"/>
                  </a:cubicBezTo>
                  <a:cubicBezTo>
                    <a:pt x="45" y="25"/>
                    <a:pt x="46" y="25"/>
                    <a:pt x="46" y="25"/>
                  </a:cubicBezTo>
                  <a:cubicBezTo>
                    <a:pt x="90" y="0"/>
                    <a:pt x="161" y="0"/>
                    <a:pt x="205" y="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1113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6" name="Freeform 1266"/>
            <p:cNvSpPr/>
            <p:nvPr/>
          </p:nvSpPr>
          <p:spPr bwMode="auto">
            <a:xfrm>
              <a:off x="4913911" y="2880936"/>
              <a:ext cx="1259094" cy="698828"/>
            </a:xfrm>
            <a:custGeom>
              <a:avLst/>
              <a:gdLst>
                <a:gd name="T0" fmla="*/ 340 w 340"/>
                <a:gd name="T1" fmla="*/ 153 h 189"/>
                <a:gd name="T2" fmla="*/ 234 w 340"/>
                <a:gd name="T3" fmla="*/ 184 h 189"/>
                <a:gd name="T4" fmla="*/ 74 w 340"/>
                <a:gd name="T5" fmla="*/ 153 h 189"/>
                <a:gd name="T6" fmla="*/ 73 w 340"/>
                <a:gd name="T7" fmla="*/ 0 h 189"/>
                <a:gd name="T8" fmla="*/ 126 w 340"/>
                <a:gd name="T9" fmla="*/ 30 h 189"/>
                <a:gd name="T10" fmla="*/ 126 w 340"/>
                <a:gd name="T11" fmla="*/ 123 h 189"/>
                <a:gd name="T12" fmla="*/ 287 w 340"/>
                <a:gd name="T13" fmla="*/ 123 h 189"/>
                <a:gd name="T14" fmla="*/ 340 w 340"/>
                <a:gd name="T15" fmla="*/ 15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189">
                  <a:moveTo>
                    <a:pt x="340" y="153"/>
                  </a:moveTo>
                  <a:cubicBezTo>
                    <a:pt x="310" y="170"/>
                    <a:pt x="273" y="181"/>
                    <a:pt x="234" y="184"/>
                  </a:cubicBezTo>
                  <a:cubicBezTo>
                    <a:pt x="178" y="189"/>
                    <a:pt x="118" y="179"/>
                    <a:pt x="74" y="153"/>
                  </a:cubicBezTo>
                  <a:cubicBezTo>
                    <a:pt x="1" y="111"/>
                    <a:pt x="0" y="42"/>
                    <a:pt x="73" y="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82" y="56"/>
                    <a:pt x="82" y="97"/>
                    <a:pt x="126" y="123"/>
                  </a:cubicBezTo>
                  <a:cubicBezTo>
                    <a:pt x="171" y="149"/>
                    <a:pt x="243" y="149"/>
                    <a:pt x="287" y="123"/>
                  </a:cubicBezTo>
                  <a:lnTo>
                    <a:pt x="340" y="153"/>
                  </a:lnTo>
                  <a:close/>
                </a:path>
              </a:pathLst>
            </a:custGeom>
            <a:solidFill>
              <a:srgbClr val="1C50A2"/>
            </a:solidFill>
            <a:ln>
              <a:solidFill>
                <a:srgbClr val="006E5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7" name="Freeform 1267"/>
            <p:cNvSpPr/>
            <p:nvPr/>
          </p:nvSpPr>
          <p:spPr bwMode="auto">
            <a:xfrm>
              <a:off x="6006332" y="3350838"/>
              <a:ext cx="927754" cy="536169"/>
            </a:xfrm>
            <a:custGeom>
              <a:avLst/>
              <a:gdLst>
                <a:gd name="T0" fmla="*/ 205 w 250"/>
                <a:gd name="T1" fmla="*/ 26 h 145"/>
                <a:gd name="T2" fmla="*/ 206 w 250"/>
                <a:gd name="T3" fmla="*/ 119 h 145"/>
                <a:gd name="T4" fmla="*/ 198 w 250"/>
                <a:gd name="T5" fmla="*/ 123 h 145"/>
                <a:gd name="T6" fmla="*/ 45 w 250"/>
                <a:gd name="T7" fmla="*/ 119 h 145"/>
                <a:gd name="T8" fmla="*/ 44 w 250"/>
                <a:gd name="T9" fmla="*/ 26 h 145"/>
                <a:gd name="T10" fmla="*/ 205 w 250"/>
                <a:gd name="T11" fmla="*/ 2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145">
                  <a:moveTo>
                    <a:pt x="205" y="26"/>
                  </a:moveTo>
                  <a:cubicBezTo>
                    <a:pt x="250" y="52"/>
                    <a:pt x="250" y="93"/>
                    <a:pt x="206" y="119"/>
                  </a:cubicBezTo>
                  <a:cubicBezTo>
                    <a:pt x="203" y="120"/>
                    <a:pt x="200" y="122"/>
                    <a:pt x="198" y="123"/>
                  </a:cubicBezTo>
                  <a:cubicBezTo>
                    <a:pt x="154" y="145"/>
                    <a:pt x="87" y="144"/>
                    <a:pt x="45" y="119"/>
                  </a:cubicBezTo>
                  <a:cubicBezTo>
                    <a:pt x="0" y="94"/>
                    <a:pt x="0" y="52"/>
                    <a:pt x="44" y="26"/>
                  </a:cubicBezTo>
                  <a:cubicBezTo>
                    <a:pt x="89" y="0"/>
                    <a:pt x="161" y="0"/>
                    <a:pt x="205" y="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1113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8" name="Freeform 1268"/>
            <p:cNvSpPr/>
            <p:nvPr/>
          </p:nvSpPr>
          <p:spPr bwMode="auto">
            <a:xfrm>
              <a:off x="5978218" y="3176131"/>
              <a:ext cx="1210900" cy="726942"/>
            </a:xfrm>
            <a:custGeom>
              <a:avLst/>
              <a:gdLst>
                <a:gd name="T0" fmla="*/ 266 w 327"/>
                <a:gd name="T1" fmla="*/ 43 h 196"/>
                <a:gd name="T2" fmla="*/ 319 w 327"/>
                <a:gd name="T3" fmla="*/ 135 h 196"/>
                <a:gd name="T4" fmla="*/ 273 w 327"/>
                <a:gd name="T5" fmla="*/ 192 h 196"/>
                <a:gd name="T6" fmla="*/ 267 w 327"/>
                <a:gd name="T7" fmla="*/ 196 h 196"/>
                <a:gd name="T8" fmla="*/ 214 w 327"/>
                <a:gd name="T9" fmla="*/ 166 h 196"/>
                <a:gd name="T10" fmla="*/ 213 w 327"/>
                <a:gd name="T11" fmla="*/ 73 h 196"/>
                <a:gd name="T12" fmla="*/ 53 w 327"/>
                <a:gd name="T13" fmla="*/ 73 h 196"/>
                <a:gd name="T14" fmla="*/ 0 w 327"/>
                <a:gd name="T15" fmla="*/ 43 h 196"/>
                <a:gd name="T16" fmla="*/ 266 w 327"/>
                <a:gd name="T17" fmla="*/ 4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196">
                  <a:moveTo>
                    <a:pt x="266" y="43"/>
                  </a:moveTo>
                  <a:cubicBezTo>
                    <a:pt x="309" y="68"/>
                    <a:pt x="327" y="102"/>
                    <a:pt x="319" y="135"/>
                  </a:cubicBezTo>
                  <a:cubicBezTo>
                    <a:pt x="314" y="156"/>
                    <a:pt x="299" y="176"/>
                    <a:pt x="273" y="192"/>
                  </a:cubicBezTo>
                  <a:cubicBezTo>
                    <a:pt x="271" y="194"/>
                    <a:pt x="269" y="195"/>
                    <a:pt x="267" y="196"/>
                  </a:cubicBezTo>
                  <a:cubicBezTo>
                    <a:pt x="214" y="166"/>
                    <a:pt x="214" y="166"/>
                    <a:pt x="214" y="166"/>
                  </a:cubicBezTo>
                  <a:cubicBezTo>
                    <a:pt x="258" y="140"/>
                    <a:pt x="258" y="99"/>
                    <a:pt x="213" y="73"/>
                  </a:cubicBezTo>
                  <a:cubicBezTo>
                    <a:pt x="169" y="47"/>
                    <a:pt x="97" y="47"/>
                    <a:pt x="53" y="7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73" y="0"/>
                    <a:pt x="192" y="0"/>
                    <a:pt x="266" y="43"/>
                  </a:cubicBezTo>
                  <a:close/>
                </a:path>
              </a:pathLst>
            </a:custGeom>
            <a:solidFill>
              <a:srgbClr val="1C50A2"/>
            </a:solidFill>
            <a:ln>
              <a:solidFill>
                <a:srgbClr val="006E5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09" name="Freeform 1269"/>
            <p:cNvSpPr/>
            <p:nvPr/>
          </p:nvSpPr>
          <p:spPr bwMode="auto">
            <a:xfrm>
              <a:off x="6496315" y="3790617"/>
              <a:ext cx="1255078" cy="700836"/>
            </a:xfrm>
            <a:custGeom>
              <a:avLst/>
              <a:gdLst>
                <a:gd name="T0" fmla="*/ 339 w 339"/>
                <a:gd name="T1" fmla="*/ 153 h 189"/>
                <a:gd name="T2" fmla="*/ 234 w 339"/>
                <a:gd name="T3" fmla="*/ 184 h 189"/>
                <a:gd name="T4" fmla="*/ 74 w 339"/>
                <a:gd name="T5" fmla="*/ 154 h 189"/>
                <a:gd name="T6" fmla="*/ 66 w 339"/>
                <a:gd name="T7" fmla="*/ 4 h 189"/>
                <a:gd name="T8" fmla="*/ 73 w 339"/>
                <a:gd name="T9" fmla="*/ 0 h 189"/>
                <a:gd name="T10" fmla="*/ 126 w 339"/>
                <a:gd name="T11" fmla="*/ 30 h 189"/>
                <a:gd name="T12" fmla="*/ 126 w 339"/>
                <a:gd name="T13" fmla="*/ 123 h 189"/>
                <a:gd name="T14" fmla="*/ 286 w 339"/>
                <a:gd name="T15" fmla="*/ 123 h 189"/>
                <a:gd name="T16" fmla="*/ 339 w 339"/>
                <a:gd name="T17" fmla="*/ 15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189">
                  <a:moveTo>
                    <a:pt x="339" y="153"/>
                  </a:moveTo>
                  <a:cubicBezTo>
                    <a:pt x="310" y="171"/>
                    <a:pt x="272" y="181"/>
                    <a:pt x="234" y="184"/>
                  </a:cubicBezTo>
                  <a:cubicBezTo>
                    <a:pt x="177" y="189"/>
                    <a:pt x="118" y="179"/>
                    <a:pt x="74" y="154"/>
                  </a:cubicBezTo>
                  <a:cubicBezTo>
                    <a:pt x="3" y="113"/>
                    <a:pt x="0" y="47"/>
                    <a:pt x="66" y="4"/>
                  </a:cubicBezTo>
                  <a:cubicBezTo>
                    <a:pt x="68" y="3"/>
                    <a:pt x="71" y="1"/>
                    <a:pt x="73" y="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81" y="56"/>
                    <a:pt x="82" y="98"/>
                    <a:pt x="126" y="123"/>
                  </a:cubicBezTo>
                  <a:cubicBezTo>
                    <a:pt x="170" y="149"/>
                    <a:pt x="242" y="149"/>
                    <a:pt x="286" y="123"/>
                  </a:cubicBezTo>
                  <a:lnTo>
                    <a:pt x="339" y="153"/>
                  </a:lnTo>
                  <a:close/>
                </a:path>
              </a:pathLst>
            </a:custGeom>
            <a:solidFill>
              <a:srgbClr val="1C50A2"/>
            </a:solidFill>
            <a:ln>
              <a:solidFill>
                <a:srgbClr val="006E5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0" name="Freeform 1270"/>
            <p:cNvSpPr/>
            <p:nvPr/>
          </p:nvSpPr>
          <p:spPr bwMode="auto">
            <a:xfrm>
              <a:off x="7569740" y="4094849"/>
              <a:ext cx="1212908" cy="724933"/>
            </a:xfrm>
            <a:custGeom>
              <a:avLst/>
              <a:gdLst>
                <a:gd name="T0" fmla="*/ 265 w 327"/>
                <a:gd name="T1" fmla="*/ 42 h 196"/>
                <a:gd name="T2" fmla="*/ 319 w 327"/>
                <a:gd name="T3" fmla="*/ 135 h 196"/>
                <a:gd name="T4" fmla="*/ 266 w 327"/>
                <a:gd name="T5" fmla="*/ 196 h 196"/>
                <a:gd name="T6" fmla="*/ 213 w 327"/>
                <a:gd name="T7" fmla="*/ 165 h 196"/>
                <a:gd name="T8" fmla="*/ 213 w 327"/>
                <a:gd name="T9" fmla="*/ 72 h 196"/>
                <a:gd name="T10" fmla="*/ 53 w 327"/>
                <a:gd name="T11" fmla="*/ 72 h 196"/>
                <a:gd name="T12" fmla="*/ 0 w 327"/>
                <a:gd name="T13" fmla="*/ 42 h 196"/>
                <a:gd name="T14" fmla="*/ 265 w 327"/>
                <a:gd name="T15" fmla="*/ 4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96">
                  <a:moveTo>
                    <a:pt x="265" y="42"/>
                  </a:moveTo>
                  <a:cubicBezTo>
                    <a:pt x="309" y="67"/>
                    <a:pt x="327" y="102"/>
                    <a:pt x="319" y="135"/>
                  </a:cubicBezTo>
                  <a:cubicBezTo>
                    <a:pt x="313" y="157"/>
                    <a:pt x="296" y="178"/>
                    <a:pt x="266" y="196"/>
                  </a:cubicBezTo>
                  <a:cubicBezTo>
                    <a:pt x="213" y="165"/>
                    <a:pt x="213" y="165"/>
                    <a:pt x="213" y="165"/>
                  </a:cubicBezTo>
                  <a:cubicBezTo>
                    <a:pt x="258" y="140"/>
                    <a:pt x="258" y="98"/>
                    <a:pt x="213" y="72"/>
                  </a:cubicBezTo>
                  <a:cubicBezTo>
                    <a:pt x="169" y="47"/>
                    <a:pt x="97" y="47"/>
                    <a:pt x="53" y="7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73" y="0"/>
                    <a:pt x="192" y="0"/>
                    <a:pt x="265" y="42"/>
                  </a:cubicBezTo>
                  <a:close/>
                </a:path>
              </a:pathLst>
            </a:custGeom>
            <a:solidFill>
              <a:srgbClr val="1C50A2"/>
            </a:solidFill>
            <a:ln>
              <a:solidFill>
                <a:srgbClr val="006E5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1" name="Freeform 1271"/>
            <p:cNvSpPr/>
            <p:nvPr/>
          </p:nvSpPr>
          <p:spPr bwMode="auto">
            <a:xfrm>
              <a:off x="7588736" y="4264535"/>
              <a:ext cx="925745" cy="534161"/>
            </a:xfrm>
            <a:custGeom>
              <a:avLst/>
              <a:gdLst>
                <a:gd name="T0" fmla="*/ 205 w 250"/>
                <a:gd name="T1" fmla="*/ 25 h 144"/>
                <a:gd name="T2" fmla="*/ 206 w 250"/>
                <a:gd name="T3" fmla="*/ 118 h 144"/>
                <a:gd name="T4" fmla="*/ 45 w 250"/>
                <a:gd name="T5" fmla="*/ 119 h 144"/>
                <a:gd name="T6" fmla="*/ 44 w 250"/>
                <a:gd name="T7" fmla="*/ 26 h 144"/>
                <a:gd name="T8" fmla="*/ 205 w 250"/>
                <a:gd name="T9" fmla="*/ 2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44">
                  <a:moveTo>
                    <a:pt x="205" y="25"/>
                  </a:moveTo>
                  <a:cubicBezTo>
                    <a:pt x="250" y="51"/>
                    <a:pt x="250" y="93"/>
                    <a:pt x="206" y="118"/>
                  </a:cubicBezTo>
                  <a:cubicBezTo>
                    <a:pt x="161" y="144"/>
                    <a:pt x="89" y="144"/>
                    <a:pt x="45" y="119"/>
                  </a:cubicBezTo>
                  <a:cubicBezTo>
                    <a:pt x="0" y="93"/>
                    <a:pt x="0" y="51"/>
                    <a:pt x="44" y="26"/>
                  </a:cubicBezTo>
                  <a:cubicBezTo>
                    <a:pt x="89" y="0"/>
                    <a:pt x="161" y="0"/>
                    <a:pt x="205" y="2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1113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2" name="Freeform 1272"/>
            <p:cNvSpPr/>
            <p:nvPr/>
          </p:nvSpPr>
          <p:spPr bwMode="auto">
            <a:xfrm>
              <a:off x="7859832" y="4421169"/>
              <a:ext cx="381543" cy="220894"/>
            </a:xfrm>
            <a:custGeom>
              <a:avLst/>
              <a:gdLst>
                <a:gd name="T0" fmla="*/ 85 w 103"/>
                <a:gd name="T1" fmla="*/ 11 h 60"/>
                <a:gd name="T2" fmla="*/ 85 w 103"/>
                <a:gd name="T3" fmla="*/ 49 h 60"/>
                <a:gd name="T4" fmla="*/ 19 w 103"/>
                <a:gd name="T5" fmla="*/ 49 h 60"/>
                <a:gd name="T6" fmla="*/ 19 w 103"/>
                <a:gd name="T7" fmla="*/ 11 h 60"/>
                <a:gd name="T8" fmla="*/ 85 w 103"/>
                <a:gd name="T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0">
                  <a:moveTo>
                    <a:pt x="85" y="11"/>
                  </a:moveTo>
                  <a:cubicBezTo>
                    <a:pt x="103" y="21"/>
                    <a:pt x="103" y="38"/>
                    <a:pt x="85" y="49"/>
                  </a:cubicBezTo>
                  <a:cubicBezTo>
                    <a:pt x="67" y="60"/>
                    <a:pt x="37" y="60"/>
                    <a:pt x="19" y="49"/>
                  </a:cubicBezTo>
                  <a:cubicBezTo>
                    <a:pt x="0" y="39"/>
                    <a:pt x="0" y="21"/>
                    <a:pt x="19" y="11"/>
                  </a:cubicBezTo>
                  <a:cubicBezTo>
                    <a:pt x="37" y="0"/>
                    <a:pt x="67" y="0"/>
                    <a:pt x="85" y="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3" name="Freeform 1273"/>
            <p:cNvSpPr/>
            <p:nvPr/>
          </p:nvSpPr>
          <p:spPr bwMode="auto">
            <a:xfrm>
              <a:off x="6795525" y="3806683"/>
              <a:ext cx="927754" cy="536169"/>
            </a:xfrm>
            <a:custGeom>
              <a:avLst/>
              <a:gdLst>
                <a:gd name="T0" fmla="*/ 205 w 250"/>
                <a:gd name="T1" fmla="*/ 26 h 145"/>
                <a:gd name="T2" fmla="*/ 206 w 250"/>
                <a:gd name="T3" fmla="*/ 119 h 145"/>
                <a:gd name="T4" fmla="*/ 45 w 250"/>
                <a:gd name="T5" fmla="*/ 119 h 145"/>
                <a:gd name="T6" fmla="*/ 44 w 250"/>
                <a:gd name="T7" fmla="*/ 26 h 145"/>
                <a:gd name="T8" fmla="*/ 52 w 250"/>
                <a:gd name="T9" fmla="*/ 22 h 145"/>
                <a:gd name="T10" fmla="*/ 205 w 250"/>
                <a:gd name="T11" fmla="*/ 2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145">
                  <a:moveTo>
                    <a:pt x="205" y="26"/>
                  </a:moveTo>
                  <a:cubicBezTo>
                    <a:pt x="250" y="52"/>
                    <a:pt x="250" y="93"/>
                    <a:pt x="206" y="119"/>
                  </a:cubicBezTo>
                  <a:cubicBezTo>
                    <a:pt x="161" y="145"/>
                    <a:pt x="89" y="145"/>
                    <a:pt x="45" y="119"/>
                  </a:cubicBezTo>
                  <a:cubicBezTo>
                    <a:pt x="1" y="94"/>
                    <a:pt x="0" y="52"/>
                    <a:pt x="44" y="26"/>
                  </a:cubicBezTo>
                  <a:cubicBezTo>
                    <a:pt x="48" y="25"/>
                    <a:pt x="50" y="24"/>
                    <a:pt x="52" y="22"/>
                  </a:cubicBezTo>
                  <a:cubicBezTo>
                    <a:pt x="97" y="0"/>
                    <a:pt x="163" y="2"/>
                    <a:pt x="205" y="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1113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4" name="Freeform 1274"/>
            <p:cNvSpPr/>
            <p:nvPr/>
          </p:nvSpPr>
          <p:spPr bwMode="auto">
            <a:xfrm>
              <a:off x="7052565" y="3953276"/>
              <a:ext cx="381543" cy="222902"/>
            </a:xfrm>
            <a:custGeom>
              <a:avLst/>
              <a:gdLst>
                <a:gd name="T0" fmla="*/ 85 w 103"/>
                <a:gd name="T1" fmla="*/ 11 h 60"/>
                <a:gd name="T2" fmla="*/ 85 w 103"/>
                <a:gd name="T3" fmla="*/ 49 h 60"/>
                <a:gd name="T4" fmla="*/ 18 w 103"/>
                <a:gd name="T5" fmla="*/ 49 h 60"/>
                <a:gd name="T6" fmla="*/ 18 w 103"/>
                <a:gd name="T7" fmla="*/ 11 h 60"/>
                <a:gd name="T8" fmla="*/ 85 w 103"/>
                <a:gd name="T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0">
                  <a:moveTo>
                    <a:pt x="85" y="11"/>
                  </a:moveTo>
                  <a:cubicBezTo>
                    <a:pt x="103" y="22"/>
                    <a:pt x="103" y="39"/>
                    <a:pt x="85" y="49"/>
                  </a:cubicBezTo>
                  <a:cubicBezTo>
                    <a:pt x="66" y="60"/>
                    <a:pt x="37" y="60"/>
                    <a:pt x="18" y="49"/>
                  </a:cubicBezTo>
                  <a:cubicBezTo>
                    <a:pt x="0" y="39"/>
                    <a:pt x="0" y="22"/>
                    <a:pt x="18" y="11"/>
                  </a:cubicBezTo>
                  <a:cubicBezTo>
                    <a:pt x="37" y="0"/>
                    <a:pt x="66" y="0"/>
                    <a:pt x="85" y="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5" name="Freeform 1275"/>
            <p:cNvSpPr/>
            <p:nvPr/>
          </p:nvSpPr>
          <p:spPr bwMode="auto">
            <a:xfrm>
              <a:off x="6281446" y="3499439"/>
              <a:ext cx="381543" cy="220894"/>
            </a:xfrm>
            <a:custGeom>
              <a:avLst/>
              <a:gdLst>
                <a:gd name="T0" fmla="*/ 85 w 103"/>
                <a:gd name="T1" fmla="*/ 11 h 60"/>
                <a:gd name="T2" fmla="*/ 85 w 103"/>
                <a:gd name="T3" fmla="*/ 49 h 60"/>
                <a:gd name="T4" fmla="*/ 19 w 103"/>
                <a:gd name="T5" fmla="*/ 49 h 60"/>
                <a:gd name="T6" fmla="*/ 18 w 103"/>
                <a:gd name="T7" fmla="*/ 11 h 60"/>
                <a:gd name="T8" fmla="*/ 85 w 103"/>
                <a:gd name="T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0">
                  <a:moveTo>
                    <a:pt x="85" y="11"/>
                  </a:moveTo>
                  <a:cubicBezTo>
                    <a:pt x="103" y="21"/>
                    <a:pt x="103" y="39"/>
                    <a:pt x="85" y="49"/>
                  </a:cubicBezTo>
                  <a:cubicBezTo>
                    <a:pt x="67" y="60"/>
                    <a:pt x="37" y="60"/>
                    <a:pt x="19" y="49"/>
                  </a:cubicBezTo>
                  <a:cubicBezTo>
                    <a:pt x="0" y="39"/>
                    <a:pt x="0" y="22"/>
                    <a:pt x="18" y="11"/>
                  </a:cubicBezTo>
                  <a:cubicBezTo>
                    <a:pt x="37" y="0"/>
                    <a:pt x="67" y="0"/>
                    <a:pt x="85" y="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6" name="Freeform 1276"/>
            <p:cNvSpPr/>
            <p:nvPr/>
          </p:nvSpPr>
          <p:spPr bwMode="auto">
            <a:xfrm>
              <a:off x="5478195" y="3043595"/>
              <a:ext cx="381543" cy="220894"/>
            </a:xfrm>
            <a:custGeom>
              <a:avLst/>
              <a:gdLst>
                <a:gd name="T0" fmla="*/ 85 w 103"/>
                <a:gd name="T1" fmla="*/ 11 h 60"/>
                <a:gd name="T2" fmla="*/ 85 w 103"/>
                <a:gd name="T3" fmla="*/ 49 h 60"/>
                <a:gd name="T4" fmla="*/ 19 w 103"/>
                <a:gd name="T5" fmla="*/ 49 h 60"/>
                <a:gd name="T6" fmla="*/ 18 w 103"/>
                <a:gd name="T7" fmla="*/ 11 h 60"/>
                <a:gd name="T8" fmla="*/ 85 w 103"/>
                <a:gd name="T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0">
                  <a:moveTo>
                    <a:pt x="85" y="11"/>
                  </a:moveTo>
                  <a:cubicBezTo>
                    <a:pt x="103" y="21"/>
                    <a:pt x="103" y="39"/>
                    <a:pt x="85" y="49"/>
                  </a:cubicBezTo>
                  <a:cubicBezTo>
                    <a:pt x="67" y="60"/>
                    <a:pt x="37" y="60"/>
                    <a:pt x="19" y="49"/>
                  </a:cubicBezTo>
                  <a:cubicBezTo>
                    <a:pt x="0" y="39"/>
                    <a:pt x="0" y="22"/>
                    <a:pt x="18" y="11"/>
                  </a:cubicBezTo>
                  <a:cubicBezTo>
                    <a:pt x="37" y="0"/>
                    <a:pt x="66" y="0"/>
                    <a:pt x="85" y="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7" name="Freeform 1277"/>
            <p:cNvSpPr/>
            <p:nvPr/>
          </p:nvSpPr>
          <p:spPr bwMode="auto">
            <a:xfrm>
              <a:off x="4684986" y="2583735"/>
              <a:ext cx="381543" cy="218886"/>
            </a:xfrm>
            <a:custGeom>
              <a:avLst/>
              <a:gdLst>
                <a:gd name="T0" fmla="*/ 84 w 103"/>
                <a:gd name="T1" fmla="*/ 10 h 59"/>
                <a:gd name="T2" fmla="*/ 85 w 103"/>
                <a:gd name="T3" fmla="*/ 49 h 59"/>
                <a:gd name="T4" fmla="*/ 18 w 103"/>
                <a:gd name="T5" fmla="*/ 49 h 59"/>
                <a:gd name="T6" fmla="*/ 18 w 103"/>
                <a:gd name="T7" fmla="*/ 11 h 59"/>
                <a:gd name="T8" fmla="*/ 84 w 103"/>
                <a:gd name="T9" fmla="*/ 1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59">
                  <a:moveTo>
                    <a:pt x="84" y="10"/>
                  </a:moveTo>
                  <a:cubicBezTo>
                    <a:pt x="103" y="21"/>
                    <a:pt x="103" y="38"/>
                    <a:pt x="85" y="49"/>
                  </a:cubicBezTo>
                  <a:cubicBezTo>
                    <a:pt x="66" y="59"/>
                    <a:pt x="37" y="59"/>
                    <a:pt x="18" y="49"/>
                  </a:cubicBezTo>
                  <a:cubicBezTo>
                    <a:pt x="0" y="38"/>
                    <a:pt x="0" y="21"/>
                    <a:pt x="18" y="11"/>
                  </a:cubicBezTo>
                  <a:cubicBezTo>
                    <a:pt x="36" y="0"/>
                    <a:pt x="66" y="0"/>
                    <a:pt x="84" y="1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1113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18" name="Freeform 1278"/>
            <p:cNvSpPr/>
            <p:nvPr/>
          </p:nvSpPr>
          <p:spPr bwMode="auto">
            <a:xfrm>
              <a:off x="3899808" y="2131906"/>
              <a:ext cx="381543" cy="222902"/>
            </a:xfrm>
            <a:custGeom>
              <a:avLst/>
              <a:gdLst>
                <a:gd name="T0" fmla="*/ 85 w 103"/>
                <a:gd name="T1" fmla="*/ 11 h 60"/>
                <a:gd name="T2" fmla="*/ 85 w 103"/>
                <a:gd name="T3" fmla="*/ 49 h 60"/>
                <a:gd name="T4" fmla="*/ 18 w 103"/>
                <a:gd name="T5" fmla="*/ 49 h 60"/>
                <a:gd name="T6" fmla="*/ 18 w 103"/>
                <a:gd name="T7" fmla="*/ 11 h 60"/>
                <a:gd name="T8" fmla="*/ 85 w 103"/>
                <a:gd name="T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60">
                  <a:moveTo>
                    <a:pt x="85" y="11"/>
                  </a:moveTo>
                  <a:cubicBezTo>
                    <a:pt x="103" y="21"/>
                    <a:pt x="103" y="38"/>
                    <a:pt x="85" y="49"/>
                  </a:cubicBezTo>
                  <a:cubicBezTo>
                    <a:pt x="66" y="60"/>
                    <a:pt x="37" y="60"/>
                    <a:pt x="18" y="49"/>
                  </a:cubicBezTo>
                  <a:cubicBezTo>
                    <a:pt x="0" y="39"/>
                    <a:pt x="0" y="21"/>
                    <a:pt x="18" y="11"/>
                  </a:cubicBezTo>
                  <a:cubicBezTo>
                    <a:pt x="37" y="0"/>
                    <a:pt x="66" y="0"/>
                    <a:pt x="85" y="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23" name="Freeform 1283"/>
            <p:cNvSpPr/>
            <p:nvPr/>
          </p:nvSpPr>
          <p:spPr bwMode="auto">
            <a:xfrm>
              <a:off x="7847783" y="3565708"/>
              <a:ext cx="485967" cy="451829"/>
            </a:xfrm>
            <a:custGeom>
              <a:avLst/>
              <a:gdLst>
                <a:gd name="T0" fmla="*/ 67 w 242"/>
                <a:gd name="T1" fmla="*/ 94 h 225"/>
                <a:gd name="T2" fmla="*/ 0 w 242"/>
                <a:gd name="T3" fmla="*/ 94 h 225"/>
                <a:gd name="T4" fmla="*/ 120 w 242"/>
                <a:gd name="T5" fmla="*/ 225 h 225"/>
                <a:gd name="T6" fmla="*/ 242 w 242"/>
                <a:gd name="T7" fmla="*/ 94 h 225"/>
                <a:gd name="T8" fmla="*/ 176 w 242"/>
                <a:gd name="T9" fmla="*/ 94 h 225"/>
                <a:gd name="T10" fmla="*/ 150 w 242"/>
                <a:gd name="T11" fmla="*/ 120 h 225"/>
                <a:gd name="T12" fmla="*/ 150 w 242"/>
                <a:gd name="T13" fmla="*/ 0 h 225"/>
                <a:gd name="T14" fmla="*/ 92 w 242"/>
                <a:gd name="T15" fmla="*/ 0 h 225"/>
                <a:gd name="T16" fmla="*/ 92 w 242"/>
                <a:gd name="T17" fmla="*/ 120 h 225"/>
                <a:gd name="T18" fmla="*/ 67 w 242"/>
                <a:gd name="T19" fmla="*/ 9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2" h="225">
                  <a:moveTo>
                    <a:pt x="67" y="94"/>
                  </a:moveTo>
                  <a:lnTo>
                    <a:pt x="0" y="94"/>
                  </a:lnTo>
                  <a:lnTo>
                    <a:pt x="120" y="225"/>
                  </a:lnTo>
                  <a:lnTo>
                    <a:pt x="242" y="94"/>
                  </a:lnTo>
                  <a:lnTo>
                    <a:pt x="176" y="94"/>
                  </a:lnTo>
                  <a:lnTo>
                    <a:pt x="150" y="120"/>
                  </a:lnTo>
                  <a:lnTo>
                    <a:pt x="150" y="0"/>
                  </a:lnTo>
                  <a:lnTo>
                    <a:pt x="92" y="0"/>
                  </a:lnTo>
                  <a:lnTo>
                    <a:pt x="92" y="120"/>
                  </a:lnTo>
                  <a:lnTo>
                    <a:pt x="67" y="94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24" name="Rectangle 1284"/>
            <p:cNvSpPr>
              <a:spLocks noChangeArrowheads="1"/>
            </p:cNvSpPr>
            <p:nvPr/>
          </p:nvSpPr>
          <p:spPr bwMode="auto">
            <a:xfrm>
              <a:off x="7781515" y="3557675"/>
              <a:ext cx="618503" cy="30122"/>
            </a:xfrm>
            <a:prstGeom prst="rect">
              <a:avLst/>
            </a:prstGeom>
            <a:solidFill>
              <a:srgbClr val="006E54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25" name="Rectangle 1285"/>
            <p:cNvSpPr>
              <a:spLocks noChangeArrowheads="1"/>
            </p:cNvSpPr>
            <p:nvPr/>
          </p:nvSpPr>
          <p:spPr bwMode="auto">
            <a:xfrm>
              <a:off x="7775490" y="3256456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1" i="0" u="none" strike="noStrike" cap="none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2024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9830" name="Freeform 1290"/>
            <p:cNvSpPr/>
            <p:nvPr/>
          </p:nvSpPr>
          <p:spPr bwMode="auto">
            <a:xfrm>
              <a:off x="6259356" y="2641970"/>
              <a:ext cx="485967" cy="449821"/>
            </a:xfrm>
            <a:custGeom>
              <a:avLst/>
              <a:gdLst>
                <a:gd name="T0" fmla="*/ 68 w 242"/>
                <a:gd name="T1" fmla="*/ 93 h 224"/>
                <a:gd name="T2" fmla="*/ 0 w 242"/>
                <a:gd name="T3" fmla="*/ 93 h 224"/>
                <a:gd name="T4" fmla="*/ 122 w 242"/>
                <a:gd name="T5" fmla="*/ 224 h 224"/>
                <a:gd name="T6" fmla="*/ 242 w 242"/>
                <a:gd name="T7" fmla="*/ 93 h 224"/>
                <a:gd name="T8" fmla="*/ 175 w 242"/>
                <a:gd name="T9" fmla="*/ 93 h 224"/>
                <a:gd name="T10" fmla="*/ 149 w 242"/>
                <a:gd name="T11" fmla="*/ 120 h 224"/>
                <a:gd name="T12" fmla="*/ 149 w 242"/>
                <a:gd name="T13" fmla="*/ 0 h 224"/>
                <a:gd name="T14" fmla="*/ 92 w 242"/>
                <a:gd name="T15" fmla="*/ 0 h 224"/>
                <a:gd name="T16" fmla="*/ 92 w 242"/>
                <a:gd name="T17" fmla="*/ 120 h 224"/>
                <a:gd name="T18" fmla="*/ 68 w 242"/>
                <a:gd name="T19" fmla="*/ 9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2" h="224">
                  <a:moveTo>
                    <a:pt x="68" y="93"/>
                  </a:moveTo>
                  <a:lnTo>
                    <a:pt x="0" y="93"/>
                  </a:lnTo>
                  <a:lnTo>
                    <a:pt x="122" y="224"/>
                  </a:lnTo>
                  <a:lnTo>
                    <a:pt x="242" y="93"/>
                  </a:lnTo>
                  <a:lnTo>
                    <a:pt x="175" y="93"/>
                  </a:lnTo>
                  <a:lnTo>
                    <a:pt x="149" y="120"/>
                  </a:lnTo>
                  <a:lnTo>
                    <a:pt x="149" y="0"/>
                  </a:lnTo>
                  <a:lnTo>
                    <a:pt x="92" y="0"/>
                  </a:lnTo>
                  <a:lnTo>
                    <a:pt x="92" y="120"/>
                  </a:lnTo>
                  <a:lnTo>
                    <a:pt x="68" y="93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31" name="Rectangle 1291"/>
            <p:cNvSpPr>
              <a:spLocks noChangeArrowheads="1"/>
            </p:cNvSpPr>
            <p:nvPr/>
          </p:nvSpPr>
          <p:spPr bwMode="auto">
            <a:xfrm>
              <a:off x="6195096" y="2631929"/>
              <a:ext cx="616495" cy="30122"/>
            </a:xfrm>
            <a:prstGeom prst="rect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32" name="Rectangle 1292"/>
            <p:cNvSpPr>
              <a:spLocks noChangeArrowheads="1"/>
            </p:cNvSpPr>
            <p:nvPr/>
          </p:nvSpPr>
          <p:spPr bwMode="auto">
            <a:xfrm>
              <a:off x="6187063" y="2332719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1" i="0" u="none" strike="noStrike" cap="none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2022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9837" name="Freeform 1297"/>
            <p:cNvSpPr/>
            <p:nvPr/>
          </p:nvSpPr>
          <p:spPr bwMode="auto">
            <a:xfrm>
              <a:off x="4644823" y="1732289"/>
              <a:ext cx="483959" cy="451829"/>
            </a:xfrm>
            <a:custGeom>
              <a:avLst/>
              <a:gdLst>
                <a:gd name="T0" fmla="*/ 66 w 241"/>
                <a:gd name="T1" fmla="*/ 92 h 225"/>
                <a:gd name="T2" fmla="*/ 0 w 241"/>
                <a:gd name="T3" fmla="*/ 92 h 225"/>
                <a:gd name="T4" fmla="*/ 119 w 241"/>
                <a:gd name="T5" fmla="*/ 225 h 225"/>
                <a:gd name="T6" fmla="*/ 241 w 241"/>
                <a:gd name="T7" fmla="*/ 92 h 225"/>
                <a:gd name="T8" fmla="*/ 173 w 241"/>
                <a:gd name="T9" fmla="*/ 92 h 225"/>
                <a:gd name="T10" fmla="*/ 149 w 241"/>
                <a:gd name="T11" fmla="*/ 120 h 225"/>
                <a:gd name="T12" fmla="*/ 149 w 241"/>
                <a:gd name="T13" fmla="*/ 0 h 225"/>
                <a:gd name="T14" fmla="*/ 92 w 241"/>
                <a:gd name="T15" fmla="*/ 0 h 225"/>
                <a:gd name="T16" fmla="*/ 92 w 241"/>
                <a:gd name="T17" fmla="*/ 120 h 225"/>
                <a:gd name="T18" fmla="*/ 66 w 241"/>
                <a:gd name="T19" fmla="*/ 9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1" h="225">
                  <a:moveTo>
                    <a:pt x="66" y="92"/>
                  </a:moveTo>
                  <a:lnTo>
                    <a:pt x="0" y="92"/>
                  </a:lnTo>
                  <a:lnTo>
                    <a:pt x="119" y="225"/>
                  </a:lnTo>
                  <a:lnTo>
                    <a:pt x="241" y="92"/>
                  </a:lnTo>
                  <a:lnTo>
                    <a:pt x="173" y="92"/>
                  </a:lnTo>
                  <a:lnTo>
                    <a:pt x="149" y="120"/>
                  </a:lnTo>
                  <a:lnTo>
                    <a:pt x="149" y="0"/>
                  </a:lnTo>
                  <a:lnTo>
                    <a:pt x="92" y="0"/>
                  </a:lnTo>
                  <a:lnTo>
                    <a:pt x="92" y="120"/>
                  </a:lnTo>
                  <a:lnTo>
                    <a:pt x="66" y="92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38" name="Rectangle 1298"/>
            <p:cNvSpPr>
              <a:spLocks noChangeArrowheads="1"/>
            </p:cNvSpPr>
            <p:nvPr/>
          </p:nvSpPr>
          <p:spPr bwMode="auto">
            <a:xfrm>
              <a:off x="4576547" y="1724256"/>
              <a:ext cx="616495" cy="30122"/>
            </a:xfrm>
            <a:prstGeom prst="rect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39" name="Rectangle 1299"/>
            <p:cNvSpPr>
              <a:spLocks noChangeArrowheads="1"/>
            </p:cNvSpPr>
            <p:nvPr/>
          </p:nvSpPr>
          <p:spPr bwMode="auto">
            <a:xfrm>
              <a:off x="4570523" y="1423038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1" i="0" u="none" strike="noStrike" cap="none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2020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9732" name="Freeform 1563"/>
            <p:cNvSpPr/>
            <p:nvPr/>
          </p:nvSpPr>
          <p:spPr bwMode="auto">
            <a:xfrm>
              <a:off x="6992322" y="4575795"/>
              <a:ext cx="485967" cy="447812"/>
            </a:xfrm>
            <a:custGeom>
              <a:avLst/>
              <a:gdLst>
                <a:gd name="T0" fmla="*/ 175 w 242"/>
                <a:gd name="T1" fmla="*/ 131 h 223"/>
                <a:gd name="T2" fmla="*/ 242 w 242"/>
                <a:gd name="T3" fmla="*/ 131 h 223"/>
                <a:gd name="T4" fmla="*/ 122 w 242"/>
                <a:gd name="T5" fmla="*/ 0 h 223"/>
                <a:gd name="T6" fmla="*/ 0 w 242"/>
                <a:gd name="T7" fmla="*/ 131 h 223"/>
                <a:gd name="T8" fmla="*/ 68 w 242"/>
                <a:gd name="T9" fmla="*/ 131 h 223"/>
                <a:gd name="T10" fmla="*/ 92 w 242"/>
                <a:gd name="T11" fmla="*/ 104 h 223"/>
                <a:gd name="T12" fmla="*/ 92 w 242"/>
                <a:gd name="T13" fmla="*/ 223 h 223"/>
                <a:gd name="T14" fmla="*/ 150 w 242"/>
                <a:gd name="T15" fmla="*/ 223 h 223"/>
                <a:gd name="T16" fmla="*/ 150 w 242"/>
                <a:gd name="T17" fmla="*/ 104 h 223"/>
                <a:gd name="T18" fmla="*/ 175 w 242"/>
                <a:gd name="T19" fmla="*/ 13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2" h="223">
                  <a:moveTo>
                    <a:pt x="175" y="131"/>
                  </a:moveTo>
                  <a:lnTo>
                    <a:pt x="242" y="131"/>
                  </a:lnTo>
                  <a:lnTo>
                    <a:pt x="122" y="0"/>
                  </a:lnTo>
                  <a:lnTo>
                    <a:pt x="0" y="131"/>
                  </a:lnTo>
                  <a:lnTo>
                    <a:pt x="68" y="131"/>
                  </a:lnTo>
                  <a:lnTo>
                    <a:pt x="92" y="104"/>
                  </a:lnTo>
                  <a:lnTo>
                    <a:pt x="92" y="223"/>
                  </a:lnTo>
                  <a:lnTo>
                    <a:pt x="150" y="223"/>
                  </a:lnTo>
                  <a:lnTo>
                    <a:pt x="150" y="104"/>
                  </a:lnTo>
                  <a:lnTo>
                    <a:pt x="175" y="131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33" name="Rectangle 1564"/>
            <p:cNvSpPr>
              <a:spLocks noChangeArrowheads="1"/>
            </p:cNvSpPr>
            <p:nvPr/>
          </p:nvSpPr>
          <p:spPr bwMode="auto">
            <a:xfrm>
              <a:off x="6930069" y="5005534"/>
              <a:ext cx="614486" cy="30123"/>
            </a:xfrm>
            <a:prstGeom prst="rect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34" name="Rectangle 1565"/>
            <p:cNvSpPr>
              <a:spLocks noChangeArrowheads="1"/>
            </p:cNvSpPr>
            <p:nvPr/>
          </p:nvSpPr>
          <p:spPr bwMode="auto">
            <a:xfrm>
              <a:off x="6922037" y="5077826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1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2023</a:t>
              </a:r>
              <a:endPara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9739" name="Freeform 1570"/>
            <p:cNvSpPr/>
            <p:nvPr/>
          </p:nvSpPr>
          <p:spPr bwMode="auto">
            <a:xfrm>
              <a:off x="5377789" y="3662098"/>
              <a:ext cx="483959" cy="451829"/>
            </a:xfrm>
            <a:custGeom>
              <a:avLst/>
              <a:gdLst>
                <a:gd name="T0" fmla="*/ 173 w 241"/>
                <a:gd name="T1" fmla="*/ 131 h 225"/>
                <a:gd name="T2" fmla="*/ 241 w 241"/>
                <a:gd name="T3" fmla="*/ 131 h 225"/>
                <a:gd name="T4" fmla="*/ 120 w 241"/>
                <a:gd name="T5" fmla="*/ 0 h 225"/>
                <a:gd name="T6" fmla="*/ 0 w 241"/>
                <a:gd name="T7" fmla="*/ 131 h 225"/>
                <a:gd name="T8" fmla="*/ 66 w 241"/>
                <a:gd name="T9" fmla="*/ 131 h 225"/>
                <a:gd name="T10" fmla="*/ 92 w 241"/>
                <a:gd name="T11" fmla="*/ 105 h 225"/>
                <a:gd name="T12" fmla="*/ 92 w 241"/>
                <a:gd name="T13" fmla="*/ 225 h 225"/>
                <a:gd name="T14" fmla="*/ 149 w 241"/>
                <a:gd name="T15" fmla="*/ 225 h 225"/>
                <a:gd name="T16" fmla="*/ 149 w 241"/>
                <a:gd name="T17" fmla="*/ 105 h 225"/>
                <a:gd name="T18" fmla="*/ 173 w 241"/>
                <a:gd name="T19" fmla="*/ 13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1" h="225">
                  <a:moveTo>
                    <a:pt x="173" y="131"/>
                  </a:moveTo>
                  <a:lnTo>
                    <a:pt x="241" y="131"/>
                  </a:lnTo>
                  <a:lnTo>
                    <a:pt x="120" y="0"/>
                  </a:lnTo>
                  <a:lnTo>
                    <a:pt x="0" y="131"/>
                  </a:lnTo>
                  <a:lnTo>
                    <a:pt x="66" y="131"/>
                  </a:lnTo>
                  <a:lnTo>
                    <a:pt x="92" y="105"/>
                  </a:lnTo>
                  <a:lnTo>
                    <a:pt x="92" y="225"/>
                  </a:lnTo>
                  <a:lnTo>
                    <a:pt x="149" y="225"/>
                  </a:lnTo>
                  <a:lnTo>
                    <a:pt x="149" y="105"/>
                  </a:lnTo>
                  <a:lnTo>
                    <a:pt x="173" y="131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40" name="Rectangle 1571"/>
            <p:cNvSpPr>
              <a:spLocks noChangeArrowheads="1"/>
            </p:cNvSpPr>
            <p:nvPr/>
          </p:nvSpPr>
          <p:spPr bwMode="auto">
            <a:xfrm>
              <a:off x="5311520" y="4091836"/>
              <a:ext cx="614486" cy="28114"/>
            </a:xfrm>
            <a:prstGeom prst="rect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41" name="Rectangle 1572"/>
            <p:cNvSpPr>
              <a:spLocks noChangeArrowheads="1"/>
            </p:cNvSpPr>
            <p:nvPr/>
          </p:nvSpPr>
          <p:spPr bwMode="auto">
            <a:xfrm>
              <a:off x="5303488" y="4162122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1" i="0" u="none" strike="noStrike" cap="none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2021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9746" name="Freeform 1577"/>
            <p:cNvSpPr/>
            <p:nvPr/>
          </p:nvSpPr>
          <p:spPr bwMode="auto">
            <a:xfrm>
              <a:off x="3829524" y="2746392"/>
              <a:ext cx="483959" cy="451829"/>
            </a:xfrm>
            <a:custGeom>
              <a:avLst/>
              <a:gdLst>
                <a:gd name="T0" fmla="*/ 175 w 241"/>
                <a:gd name="T1" fmla="*/ 133 h 225"/>
                <a:gd name="T2" fmla="*/ 241 w 241"/>
                <a:gd name="T3" fmla="*/ 133 h 225"/>
                <a:gd name="T4" fmla="*/ 121 w 241"/>
                <a:gd name="T5" fmla="*/ 0 h 225"/>
                <a:gd name="T6" fmla="*/ 0 w 241"/>
                <a:gd name="T7" fmla="*/ 133 h 225"/>
                <a:gd name="T8" fmla="*/ 68 w 241"/>
                <a:gd name="T9" fmla="*/ 133 h 225"/>
                <a:gd name="T10" fmla="*/ 92 w 241"/>
                <a:gd name="T11" fmla="*/ 105 h 225"/>
                <a:gd name="T12" fmla="*/ 92 w 241"/>
                <a:gd name="T13" fmla="*/ 225 h 225"/>
                <a:gd name="T14" fmla="*/ 149 w 241"/>
                <a:gd name="T15" fmla="*/ 225 h 225"/>
                <a:gd name="T16" fmla="*/ 149 w 241"/>
                <a:gd name="T17" fmla="*/ 105 h 225"/>
                <a:gd name="T18" fmla="*/ 175 w 241"/>
                <a:gd name="T19" fmla="*/ 13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1" h="225">
                  <a:moveTo>
                    <a:pt x="175" y="133"/>
                  </a:moveTo>
                  <a:lnTo>
                    <a:pt x="241" y="133"/>
                  </a:lnTo>
                  <a:lnTo>
                    <a:pt x="121" y="0"/>
                  </a:lnTo>
                  <a:lnTo>
                    <a:pt x="0" y="133"/>
                  </a:lnTo>
                  <a:lnTo>
                    <a:pt x="68" y="133"/>
                  </a:lnTo>
                  <a:lnTo>
                    <a:pt x="92" y="105"/>
                  </a:lnTo>
                  <a:lnTo>
                    <a:pt x="92" y="225"/>
                  </a:lnTo>
                  <a:lnTo>
                    <a:pt x="149" y="225"/>
                  </a:lnTo>
                  <a:lnTo>
                    <a:pt x="149" y="105"/>
                  </a:lnTo>
                  <a:lnTo>
                    <a:pt x="175" y="133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47" name="Rectangle 1578"/>
            <p:cNvSpPr>
              <a:spLocks noChangeArrowheads="1"/>
            </p:cNvSpPr>
            <p:nvPr/>
          </p:nvSpPr>
          <p:spPr bwMode="auto">
            <a:xfrm>
              <a:off x="3765264" y="3180147"/>
              <a:ext cx="616496" cy="30123"/>
            </a:xfrm>
            <a:prstGeom prst="rect">
              <a:avLst/>
            </a:prstGeom>
            <a:solidFill>
              <a:srgbClr val="006E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48" name="Rectangle 1579"/>
            <p:cNvSpPr>
              <a:spLocks noChangeArrowheads="1"/>
            </p:cNvSpPr>
            <p:nvPr/>
          </p:nvSpPr>
          <p:spPr bwMode="auto">
            <a:xfrm>
              <a:off x="3757231" y="3282563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1" i="0" u="none" strike="noStrike" cap="none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Times New Roman" panose="02020603050405020304" pitchFamily="18" charset="0"/>
                </a:rPr>
                <a:t>2019</a:t>
              </a:r>
              <a:endParaRPr kumimoji="0" lang="zh-CN" altLang="zh-CN" sz="1800" b="1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50" name="íṣlíḓe"/>
            <p:cNvSpPr txBox="1"/>
            <p:nvPr/>
          </p:nvSpPr>
          <p:spPr>
            <a:xfrm>
              <a:off x="2590915" y="3660551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1" name="ïšḻîḋe"/>
            <p:cNvSpPr txBox="1"/>
            <p:nvPr/>
          </p:nvSpPr>
          <p:spPr>
            <a:xfrm>
              <a:off x="2763829" y="3882621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52" name="íṣlíḓe"/>
            <p:cNvSpPr txBox="1"/>
            <p:nvPr/>
          </p:nvSpPr>
          <p:spPr>
            <a:xfrm>
              <a:off x="4385154" y="446488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3" name="ïšḻîḋe"/>
            <p:cNvSpPr txBox="1"/>
            <p:nvPr/>
          </p:nvSpPr>
          <p:spPr>
            <a:xfrm>
              <a:off x="4558068" y="4686956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54" name="íṣlíḓe"/>
            <p:cNvSpPr txBox="1"/>
            <p:nvPr/>
          </p:nvSpPr>
          <p:spPr>
            <a:xfrm>
              <a:off x="6013532" y="540360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5" name="ïšḻîḋe"/>
            <p:cNvSpPr txBox="1"/>
            <p:nvPr/>
          </p:nvSpPr>
          <p:spPr>
            <a:xfrm>
              <a:off x="6186446" y="5625676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56" name="íṣlíḓe"/>
            <p:cNvSpPr txBox="1"/>
            <p:nvPr/>
          </p:nvSpPr>
          <p:spPr>
            <a:xfrm>
              <a:off x="5261781" y="1236332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7" name="ïšḻîḋe"/>
            <p:cNvSpPr txBox="1"/>
            <p:nvPr/>
          </p:nvSpPr>
          <p:spPr>
            <a:xfrm>
              <a:off x="5273196" y="1459566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58" name="íṣlíḓe"/>
            <p:cNvSpPr txBox="1"/>
            <p:nvPr/>
          </p:nvSpPr>
          <p:spPr>
            <a:xfrm>
              <a:off x="6931933" y="2143081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9" name="ïšḻîḋe"/>
            <p:cNvSpPr txBox="1"/>
            <p:nvPr/>
          </p:nvSpPr>
          <p:spPr>
            <a:xfrm>
              <a:off x="6943348" y="2366315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  <p:sp>
          <p:nvSpPr>
            <p:cNvPr id="60" name="íṣlíḓe"/>
            <p:cNvSpPr txBox="1"/>
            <p:nvPr/>
          </p:nvSpPr>
          <p:spPr>
            <a:xfrm>
              <a:off x="8571214" y="3207176"/>
              <a:ext cx="2172327" cy="29226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de-DE" sz="16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600" b="1" dirty="0">
                  <a:solidFill>
                    <a:srgbClr val="000000"/>
                  </a:solidFill>
                </a:rPr>
                <a:t>标题文档</a:t>
              </a:r>
              <a:endParaRPr lang="de-DE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61" name="ïšḻîḋe"/>
            <p:cNvSpPr txBox="1"/>
            <p:nvPr/>
          </p:nvSpPr>
          <p:spPr>
            <a:xfrm>
              <a:off x="8582629" y="3430410"/>
              <a:ext cx="1826501" cy="55134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rmAutofit fontScale="400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dirty="0"/>
            </a:p>
          </p:txBody>
        </p:sp>
      </p:grpSp>
      <p:sp>
        <p:nvSpPr>
          <p:cNvPr id="62" name="矩形 61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64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68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1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3653560" y="0"/>
            <a:ext cx="8538440" cy="6858000"/>
            <a:chOff x="4602163" y="2230438"/>
            <a:chExt cx="2984501" cy="239712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05338" y="2230438"/>
              <a:ext cx="2981325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7526338" y="3500438"/>
              <a:ext cx="60325" cy="125413"/>
            </a:xfrm>
            <a:custGeom>
              <a:avLst/>
              <a:gdLst>
                <a:gd name="T0" fmla="*/ 38 w 38"/>
                <a:gd name="T1" fmla="*/ 79 h 79"/>
                <a:gd name="T2" fmla="*/ 38 w 38"/>
                <a:gd name="T3" fmla="*/ 0 h 79"/>
                <a:gd name="T4" fmla="*/ 0 w 38"/>
                <a:gd name="T5" fmla="*/ 41 h 79"/>
                <a:gd name="T6" fmla="*/ 38 w 38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9">
                  <a:moveTo>
                    <a:pt x="38" y="79"/>
                  </a:moveTo>
                  <a:lnTo>
                    <a:pt x="38" y="0"/>
                  </a:lnTo>
                  <a:lnTo>
                    <a:pt x="0" y="41"/>
                  </a:lnTo>
                  <a:lnTo>
                    <a:pt x="38" y="79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7273926" y="3565526"/>
              <a:ext cx="312738" cy="557213"/>
            </a:xfrm>
            <a:custGeom>
              <a:avLst/>
              <a:gdLst>
                <a:gd name="T0" fmla="*/ 0 w 197"/>
                <a:gd name="T1" fmla="*/ 156 h 351"/>
                <a:gd name="T2" fmla="*/ 197 w 197"/>
                <a:gd name="T3" fmla="*/ 351 h 351"/>
                <a:gd name="T4" fmla="*/ 197 w 197"/>
                <a:gd name="T5" fmla="*/ 38 h 351"/>
                <a:gd name="T6" fmla="*/ 159 w 197"/>
                <a:gd name="T7" fmla="*/ 0 h 351"/>
                <a:gd name="T8" fmla="*/ 0 w 197"/>
                <a:gd name="T9" fmla="*/ 15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51">
                  <a:moveTo>
                    <a:pt x="0" y="156"/>
                  </a:moveTo>
                  <a:lnTo>
                    <a:pt x="197" y="351"/>
                  </a:lnTo>
                  <a:lnTo>
                    <a:pt x="197" y="38"/>
                  </a:lnTo>
                  <a:lnTo>
                    <a:pt x="15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7026276" y="3813176"/>
              <a:ext cx="560388" cy="811213"/>
            </a:xfrm>
            <a:custGeom>
              <a:avLst/>
              <a:gdLst>
                <a:gd name="T0" fmla="*/ 156 w 353"/>
                <a:gd name="T1" fmla="*/ 0 h 511"/>
                <a:gd name="T2" fmla="*/ 0 w 353"/>
                <a:gd name="T3" fmla="*/ 157 h 511"/>
                <a:gd name="T4" fmla="*/ 353 w 353"/>
                <a:gd name="T5" fmla="*/ 511 h 511"/>
                <a:gd name="T6" fmla="*/ 353 w 353"/>
                <a:gd name="T7" fmla="*/ 511 h 511"/>
                <a:gd name="T8" fmla="*/ 353 w 353"/>
                <a:gd name="T9" fmla="*/ 195 h 511"/>
                <a:gd name="T10" fmla="*/ 156 w 353"/>
                <a:gd name="T11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511">
                  <a:moveTo>
                    <a:pt x="156" y="0"/>
                  </a:moveTo>
                  <a:lnTo>
                    <a:pt x="0" y="157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3" y="19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6777038" y="4062413"/>
              <a:ext cx="809625" cy="561975"/>
            </a:xfrm>
            <a:custGeom>
              <a:avLst/>
              <a:gdLst>
                <a:gd name="T0" fmla="*/ 0 w 510"/>
                <a:gd name="T1" fmla="*/ 159 h 354"/>
                <a:gd name="T2" fmla="*/ 195 w 510"/>
                <a:gd name="T3" fmla="*/ 354 h 354"/>
                <a:gd name="T4" fmla="*/ 510 w 510"/>
                <a:gd name="T5" fmla="*/ 354 h 354"/>
                <a:gd name="T6" fmla="*/ 157 w 510"/>
                <a:gd name="T7" fmla="*/ 0 h 354"/>
                <a:gd name="T8" fmla="*/ 0 w 510"/>
                <a:gd name="T9" fmla="*/ 15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354">
                  <a:moveTo>
                    <a:pt x="0" y="159"/>
                  </a:moveTo>
                  <a:lnTo>
                    <a:pt x="195" y="354"/>
                  </a:lnTo>
                  <a:lnTo>
                    <a:pt x="510" y="354"/>
                  </a:lnTo>
                  <a:lnTo>
                    <a:pt x="157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9A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D0E4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CD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F8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3F3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923609" y="4290351"/>
            <a:ext cx="2227581" cy="370768"/>
            <a:chOff x="4654427" y="4718860"/>
            <a:chExt cx="1663809" cy="276971"/>
          </a:xfrm>
        </p:grpSpPr>
        <p:grpSp>
          <p:nvGrpSpPr>
            <p:cNvPr id="36" name="组合 35"/>
            <p:cNvGrpSpPr/>
            <p:nvPr/>
          </p:nvGrpSpPr>
          <p:grpSpPr>
            <a:xfrm>
              <a:off x="4654427" y="4718860"/>
              <a:ext cx="276971" cy="276971"/>
              <a:chOff x="3725237" y="4930504"/>
              <a:chExt cx="531780" cy="531780"/>
            </a:xfrm>
          </p:grpSpPr>
          <p:sp>
            <p:nvSpPr>
              <p:cNvPr id="38" name="圆角矩形 2"/>
              <p:cNvSpPr/>
              <p:nvPr/>
            </p:nvSpPr>
            <p:spPr>
              <a:xfrm>
                <a:off x="3725237" y="4930504"/>
                <a:ext cx="531780" cy="53178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9" name="student-graduation-cap-shape_52041"/>
              <p:cNvSpPr>
                <a:spLocks noChangeAspect="1"/>
              </p:cNvSpPr>
              <p:nvPr/>
            </p:nvSpPr>
            <p:spPr bwMode="auto">
              <a:xfrm>
                <a:off x="3875605" y="5054575"/>
                <a:ext cx="219840" cy="264806"/>
              </a:xfrm>
              <a:custGeom>
                <a:avLst/>
                <a:gdLst>
                  <a:gd name="connsiteX0" fmla="*/ 56671 w 279400"/>
                  <a:gd name="connsiteY0" fmla="*/ 192087 h 336550"/>
                  <a:gd name="connsiteX1" fmla="*/ 224047 w 279400"/>
                  <a:gd name="connsiteY1" fmla="*/ 192087 h 336550"/>
                  <a:gd name="connsiteX2" fmla="*/ 279400 w 279400"/>
                  <a:gd name="connsiteY2" fmla="*/ 247752 h 336550"/>
                  <a:gd name="connsiteX3" fmla="*/ 279400 w 279400"/>
                  <a:gd name="connsiteY3" fmla="*/ 336550 h 336550"/>
                  <a:gd name="connsiteX4" fmla="*/ 176602 w 279400"/>
                  <a:gd name="connsiteY4" fmla="*/ 336550 h 336550"/>
                  <a:gd name="connsiteX5" fmla="*/ 158151 w 279400"/>
                  <a:gd name="connsiteY5" fmla="*/ 245101 h 336550"/>
                  <a:gd name="connsiteX6" fmla="*/ 151562 w 279400"/>
                  <a:gd name="connsiteY6" fmla="*/ 239800 h 336550"/>
                  <a:gd name="connsiteX7" fmla="*/ 167377 w 279400"/>
                  <a:gd name="connsiteY7" fmla="*/ 213293 h 336550"/>
                  <a:gd name="connsiteX8" fmla="*/ 167377 w 279400"/>
                  <a:gd name="connsiteY8" fmla="*/ 209317 h 336550"/>
                  <a:gd name="connsiteX9" fmla="*/ 163423 w 279400"/>
                  <a:gd name="connsiteY9" fmla="*/ 207991 h 336550"/>
                  <a:gd name="connsiteX10" fmla="*/ 121249 w 279400"/>
                  <a:gd name="connsiteY10" fmla="*/ 207991 h 336550"/>
                  <a:gd name="connsiteX11" fmla="*/ 118613 w 279400"/>
                  <a:gd name="connsiteY11" fmla="*/ 209317 h 336550"/>
                  <a:gd name="connsiteX12" fmla="*/ 118613 w 279400"/>
                  <a:gd name="connsiteY12" fmla="*/ 213293 h 336550"/>
                  <a:gd name="connsiteX13" fmla="*/ 134429 w 279400"/>
                  <a:gd name="connsiteY13" fmla="*/ 239800 h 336550"/>
                  <a:gd name="connsiteX14" fmla="*/ 126521 w 279400"/>
                  <a:gd name="connsiteY14" fmla="*/ 245101 h 336550"/>
                  <a:gd name="connsiteX15" fmla="*/ 110706 w 279400"/>
                  <a:gd name="connsiteY15" fmla="*/ 336550 h 336550"/>
                  <a:gd name="connsiteX16" fmla="*/ 0 w 279400"/>
                  <a:gd name="connsiteY16" fmla="*/ 336550 h 336550"/>
                  <a:gd name="connsiteX17" fmla="*/ 0 w 279400"/>
                  <a:gd name="connsiteY17" fmla="*/ 247752 h 336550"/>
                  <a:gd name="connsiteX18" fmla="*/ 56671 w 279400"/>
                  <a:gd name="connsiteY18" fmla="*/ 192087 h 336550"/>
                  <a:gd name="connsiteX19" fmla="*/ 138907 w 279400"/>
                  <a:gd name="connsiteY19" fmla="*/ 0 h 336550"/>
                  <a:gd name="connsiteX20" fmla="*/ 219076 w 279400"/>
                  <a:gd name="connsiteY20" fmla="*/ 80169 h 336550"/>
                  <a:gd name="connsiteX21" fmla="*/ 138907 w 279400"/>
                  <a:gd name="connsiteY21" fmla="*/ 160338 h 336550"/>
                  <a:gd name="connsiteX22" fmla="*/ 58738 w 279400"/>
                  <a:gd name="connsiteY22" fmla="*/ 80169 h 336550"/>
                  <a:gd name="connsiteX23" fmla="*/ 138907 w 279400"/>
                  <a:gd name="connsiteY23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79400" h="336550">
                    <a:moveTo>
                      <a:pt x="56671" y="192087"/>
                    </a:moveTo>
                    <a:cubicBezTo>
                      <a:pt x="56671" y="192087"/>
                      <a:pt x="56671" y="192087"/>
                      <a:pt x="224047" y="192087"/>
                    </a:cubicBezTo>
                    <a:cubicBezTo>
                      <a:pt x="254360" y="192087"/>
                      <a:pt x="279400" y="217269"/>
                      <a:pt x="279400" y="247752"/>
                    </a:cubicBezTo>
                    <a:cubicBezTo>
                      <a:pt x="279400" y="247752"/>
                      <a:pt x="279400" y="247752"/>
                      <a:pt x="279400" y="336550"/>
                    </a:cubicBezTo>
                    <a:cubicBezTo>
                      <a:pt x="279400" y="336550"/>
                      <a:pt x="279400" y="336550"/>
                      <a:pt x="176602" y="336550"/>
                    </a:cubicBezTo>
                    <a:cubicBezTo>
                      <a:pt x="176602" y="336550"/>
                      <a:pt x="176602" y="336550"/>
                      <a:pt x="158151" y="245101"/>
                    </a:cubicBezTo>
                    <a:cubicBezTo>
                      <a:pt x="158151" y="242450"/>
                      <a:pt x="154197" y="239800"/>
                      <a:pt x="151562" y="239800"/>
                    </a:cubicBezTo>
                    <a:cubicBezTo>
                      <a:pt x="151562" y="239800"/>
                      <a:pt x="151562" y="239800"/>
                      <a:pt x="167377" y="213293"/>
                    </a:cubicBezTo>
                    <a:cubicBezTo>
                      <a:pt x="167377" y="211967"/>
                      <a:pt x="167377" y="210642"/>
                      <a:pt x="167377" y="209317"/>
                    </a:cubicBezTo>
                    <a:cubicBezTo>
                      <a:pt x="166059" y="207991"/>
                      <a:pt x="164741" y="207991"/>
                      <a:pt x="163423" y="207991"/>
                    </a:cubicBezTo>
                    <a:cubicBezTo>
                      <a:pt x="163423" y="207991"/>
                      <a:pt x="163423" y="207991"/>
                      <a:pt x="121249" y="207991"/>
                    </a:cubicBezTo>
                    <a:cubicBezTo>
                      <a:pt x="119931" y="207991"/>
                      <a:pt x="118613" y="207991"/>
                      <a:pt x="118613" y="209317"/>
                    </a:cubicBezTo>
                    <a:cubicBezTo>
                      <a:pt x="117296" y="210642"/>
                      <a:pt x="117296" y="211967"/>
                      <a:pt x="118613" y="213293"/>
                    </a:cubicBezTo>
                    <a:cubicBezTo>
                      <a:pt x="118613" y="213293"/>
                      <a:pt x="118613" y="213293"/>
                      <a:pt x="134429" y="239800"/>
                    </a:cubicBezTo>
                    <a:cubicBezTo>
                      <a:pt x="130475" y="239800"/>
                      <a:pt x="127839" y="242450"/>
                      <a:pt x="126521" y="245101"/>
                    </a:cubicBezTo>
                    <a:cubicBezTo>
                      <a:pt x="126521" y="245101"/>
                      <a:pt x="126521" y="245101"/>
                      <a:pt x="110706" y="336550"/>
                    </a:cubicBezTo>
                    <a:cubicBezTo>
                      <a:pt x="110706" y="336550"/>
                      <a:pt x="110706" y="336550"/>
                      <a:pt x="0" y="336550"/>
                    </a:cubicBezTo>
                    <a:cubicBezTo>
                      <a:pt x="0" y="336550"/>
                      <a:pt x="0" y="336550"/>
                      <a:pt x="0" y="247752"/>
                    </a:cubicBezTo>
                    <a:cubicBezTo>
                      <a:pt x="0" y="217269"/>
                      <a:pt x="25040" y="192087"/>
                      <a:pt x="56671" y="192087"/>
                    </a:cubicBezTo>
                    <a:close/>
                    <a:moveTo>
                      <a:pt x="138907" y="0"/>
                    </a:moveTo>
                    <a:cubicBezTo>
                      <a:pt x="183183" y="0"/>
                      <a:pt x="219076" y="35893"/>
                      <a:pt x="219076" y="80169"/>
                    </a:cubicBezTo>
                    <a:cubicBezTo>
                      <a:pt x="219076" y="124445"/>
                      <a:pt x="183183" y="160338"/>
                      <a:pt x="138907" y="160338"/>
                    </a:cubicBezTo>
                    <a:cubicBezTo>
                      <a:pt x="94631" y="160338"/>
                      <a:pt x="58738" y="124445"/>
                      <a:pt x="58738" y="80169"/>
                    </a:cubicBezTo>
                    <a:cubicBezTo>
                      <a:pt x="58738" y="35893"/>
                      <a:pt x="94631" y="0"/>
                      <a:pt x="138907" y="0"/>
                    </a:cubicBezTo>
                    <a:close/>
                  </a:path>
                </a:pathLst>
              </a:custGeom>
              <a:solidFill>
                <a:srgbClr val="1C50A2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7" name="文本框 22"/>
            <p:cNvSpPr txBox="1"/>
            <p:nvPr/>
          </p:nvSpPr>
          <p:spPr>
            <a:xfrm>
              <a:off x="4925563" y="4762325"/>
              <a:ext cx="1392673" cy="229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汇报人：</a:t>
              </a:r>
              <a:r>
                <a:rPr kumimoji="0" lang="en-US" altLang="zh-CN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xiazaii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C50A2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893781" y="4296203"/>
            <a:ext cx="2699384" cy="370958"/>
            <a:chOff x="6395842" y="4718860"/>
            <a:chExt cx="2016134" cy="276971"/>
          </a:xfrm>
        </p:grpSpPr>
        <p:grpSp>
          <p:nvGrpSpPr>
            <p:cNvPr id="41" name="组合 40"/>
            <p:cNvGrpSpPr/>
            <p:nvPr/>
          </p:nvGrpSpPr>
          <p:grpSpPr>
            <a:xfrm>
              <a:off x="6395842" y="4718860"/>
              <a:ext cx="276971" cy="276971"/>
              <a:chOff x="6392770" y="4930504"/>
              <a:chExt cx="531780" cy="531780"/>
            </a:xfrm>
          </p:grpSpPr>
          <p:sp>
            <p:nvSpPr>
              <p:cNvPr id="43" name="圆角矩形 2"/>
              <p:cNvSpPr/>
              <p:nvPr/>
            </p:nvSpPr>
            <p:spPr>
              <a:xfrm>
                <a:off x="6392770" y="4930504"/>
                <a:ext cx="531780" cy="53178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miter lim="800000"/>
              </a:ln>
              <a:effectLst>
                <a:outerShdw blurRad="177800" dist="101600" dir="8100000" algn="tr" rotWithShape="0">
                  <a:prstClr val="black">
                    <a:alpha val="3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tudent-graduation-cap-shape_52041"/>
              <p:cNvSpPr>
                <a:spLocks noChangeAspect="1"/>
              </p:cNvSpPr>
              <p:nvPr/>
            </p:nvSpPr>
            <p:spPr bwMode="auto">
              <a:xfrm>
                <a:off x="6527005" y="5064598"/>
                <a:ext cx="256066" cy="264808"/>
              </a:xfrm>
              <a:custGeom>
                <a:avLst/>
                <a:gdLst>
                  <a:gd name="connsiteX0" fmla="*/ 233363 w 325438"/>
                  <a:gd name="connsiteY0" fmla="*/ 249238 h 336550"/>
                  <a:gd name="connsiteX1" fmla="*/ 279401 w 325438"/>
                  <a:gd name="connsiteY1" fmla="*/ 249238 h 336550"/>
                  <a:gd name="connsiteX2" fmla="*/ 279401 w 325438"/>
                  <a:gd name="connsiteY2" fmla="*/ 290513 h 336550"/>
                  <a:gd name="connsiteX3" fmla="*/ 233363 w 325438"/>
                  <a:gd name="connsiteY3" fmla="*/ 290513 h 336550"/>
                  <a:gd name="connsiteX4" fmla="*/ 171450 w 325438"/>
                  <a:gd name="connsiteY4" fmla="*/ 249238 h 336550"/>
                  <a:gd name="connsiteX5" fmla="*/ 217488 w 325438"/>
                  <a:gd name="connsiteY5" fmla="*/ 249238 h 336550"/>
                  <a:gd name="connsiteX6" fmla="*/ 217488 w 325438"/>
                  <a:gd name="connsiteY6" fmla="*/ 290513 h 336550"/>
                  <a:gd name="connsiteX7" fmla="*/ 171450 w 325438"/>
                  <a:gd name="connsiteY7" fmla="*/ 290513 h 336550"/>
                  <a:gd name="connsiteX8" fmla="*/ 107950 w 325438"/>
                  <a:gd name="connsiteY8" fmla="*/ 249238 h 336550"/>
                  <a:gd name="connsiteX9" fmla="*/ 155575 w 325438"/>
                  <a:gd name="connsiteY9" fmla="*/ 249238 h 336550"/>
                  <a:gd name="connsiteX10" fmla="*/ 155575 w 325438"/>
                  <a:gd name="connsiteY10" fmla="*/ 290513 h 336550"/>
                  <a:gd name="connsiteX11" fmla="*/ 107950 w 325438"/>
                  <a:gd name="connsiteY11" fmla="*/ 290513 h 336550"/>
                  <a:gd name="connsiteX12" fmla="*/ 46038 w 325438"/>
                  <a:gd name="connsiteY12" fmla="*/ 249238 h 336550"/>
                  <a:gd name="connsiteX13" fmla="*/ 93663 w 325438"/>
                  <a:gd name="connsiteY13" fmla="*/ 249238 h 336550"/>
                  <a:gd name="connsiteX14" fmla="*/ 93663 w 325438"/>
                  <a:gd name="connsiteY14" fmla="*/ 290513 h 336550"/>
                  <a:gd name="connsiteX15" fmla="*/ 46038 w 325438"/>
                  <a:gd name="connsiteY15" fmla="*/ 290513 h 336550"/>
                  <a:gd name="connsiteX16" fmla="*/ 233363 w 325438"/>
                  <a:gd name="connsiteY16" fmla="*/ 195263 h 336550"/>
                  <a:gd name="connsiteX17" fmla="*/ 279401 w 325438"/>
                  <a:gd name="connsiteY17" fmla="*/ 195263 h 336550"/>
                  <a:gd name="connsiteX18" fmla="*/ 279401 w 325438"/>
                  <a:gd name="connsiteY18" fmla="*/ 234951 h 336550"/>
                  <a:gd name="connsiteX19" fmla="*/ 233363 w 325438"/>
                  <a:gd name="connsiteY19" fmla="*/ 234951 h 336550"/>
                  <a:gd name="connsiteX20" fmla="*/ 171450 w 325438"/>
                  <a:gd name="connsiteY20" fmla="*/ 195263 h 336550"/>
                  <a:gd name="connsiteX21" fmla="*/ 217488 w 325438"/>
                  <a:gd name="connsiteY21" fmla="*/ 195263 h 336550"/>
                  <a:gd name="connsiteX22" fmla="*/ 217488 w 325438"/>
                  <a:gd name="connsiteY22" fmla="*/ 234951 h 336550"/>
                  <a:gd name="connsiteX23" fmla="*/ 171450 w 325438"/>
                  <a:gd name="connsiteY23" fmla="*/ 234951 h 336550"/>
                  <a:gd name="connsiteX24" fmla="*/ 107950 w 325438"/>
                  <a:gd name="connsiteY24" fmla="*/ 195263 h 336550"/>
                  <a:gd name="connsiteX25" fmla="*/ 155575 w 325438"/>
                  <a:gd name="connsiteY25" fmla="*/ 195263 h 336550"/>
                  <a:gd name="connsiteX26" fmla="*/ 155575 w 325438"/>
                  <a:gd name="connsiteY26" fmla="*/ 234951 h 336550"/>
                  <a:gd name="connsiteX27" fmla="*/ 107950 w 325438"/>
                  <a:gd name="connsiteY27" fmla="*/ 234951 h 336550"/>
                  <a:gd name="connsiteX28" fmla="*/ 46038 w 325438"/>
                  <a:gd name="connsiteY28" fmla="*/ 195263 h 336550"/>
                  <a:gd name="connsiteX29" fmla="*/ 93663 w 325438"/>
                  <a:gd name="connsiteY29" fmla="*/ 195263 h 336550"/>
                  <a:gd name="connsiteX30" fmla="*/ 93663 w 325438"/>
                  <a:gd name="connsiteY30" fmla="*/ 234951 h 336550"/>
                  <a:gd name="connsiteX31" fmla="*/ 46038 w 325438"/>
                  <a:gd name="connsiteY31" fmla="*/ 234951 h 336550"/>
                  <a:gd name="connsiteX32" fmla="*/ 233363 w 325438"/>
                  <a:gd name="connsiteY32" fmla="*/ 139700 h 336550"/>
                  <a:gd name="connsiteX33" fmla="*/ 279401 w 325438"/>
                  <a:gd name="connsiteY33" fmla="*/ 139700 h 336550"/>
                  <a:gd name="connsiteX34" fmla="*/ 279401 w 325438"/>
                  <a:gd name="connsiteY34" fmla="*/ 180975 h 336550"/>
                  <a:gd name="connsiteX35" fmla="*/ 233363 w 325438"/>
                  <a:gd name="connsiteY35" fmla="*/ 180975 h 336550"/>
                  <a:gd name="connsiteX36" fmla="*/ 171450 w 325438"/>
                  <a:gd name="connsiteY36" fmla="*/ 139700 h 336550"/>
                  <a:gd name="connsiteX37" fmla="*/ 217488 w 325438"/>
                  <a:gd name="connsiteY37" fmla="*/ 139700 h 336550"/>
                  <a:gd name="connsiteX38" fmla="*/ 217488 w 325438"/>
                  <a:gd name="connsiteY38" fmla="*/ 180975 h 336550"/>
                  <a:gd name="connsiteX39" fmla="*/ 171450 w 325438"/>
                  <a:gd name="connsiteY39" fmla="*/ 180975 h 336550"/>
                  <a:gd name="connsiteX40" fmla="*/ 107950 w 325438"/>
                  <a:gd name="connsiteY40" fmla="*/ 139700 h 336550"/>
                  <a:gd name="connsiteX41" fmla="*/ 155575 w 325438"/>
                  <a:gd name="connsiteY41" fmla="*/ 139700 h 336550"/>
                  <a:gd name="connsiteX42" fmla="*/ 155575 w 325438"/>
                  <a:gd name="connsiteY42" fmla="*/ 180975 h 336550"/>
                  <a:gd name="connsiteX43" fmla="*/ 107950 w 325438"/>
                  <a:gd name="connsiteY43" fmla="*/ 180975 h 336550"/>
                  <a:gd name="connsiteX44" fmla="*/ 49167 w 325438"/>
                  <a:gd name="connsiteY44" fmla="*/ 38100 h 336550"/>
                  <a:gd name="connsiteX45" fmla="*/ 25400 w 325438"/>
                  <a:gd name="connsiteY45" fmla="*/ 61753 h 336550"/>
                  <a:gd name="connsiteX46" fmla="*/ 25400 w 325438"/>
                  <a:gd name="connsiteY46" fmla="*/ 289085 h 336550"/>
                  <a:gd name="connsiteX47" fmla="*/ 49167 w 325438"/>
                  <a:gd name="connsiteY47" fmla="*/ 312738 h 336550"/>
                  <a:gd name="connsiteX48" fmla="*/ 276271 w 325438"/>
                  <a:gd name="connsiteY48" fmla="*/ 312738 h 336550"/>
                  <a:gd name="connsiteX49" fmla="*/ 300038 w 325438"/>
                  <a:gd name="connsiteY49" fmla="*/ 289085 h 336550"/>
                  <a:gd name="connsiteX50" fmla="*/ 300038 w 325438"/>
                  <a:gd name="connsiteY50" fmla="*/ 61753 h 336550"/>
                  <a:gd name="connsiteX51" fmla="*/ 276271 w 325438"/>
                  <a:gd name="connsiteY51" fmla="*/ 38100 h 336550"/>
                  <a:gd name="connsiteX52" fmla="*/ 269669 w 325438"/>
                  <a:gd name="connsiteY52" fmla="*/ 38100 h 336550"/>
                  <a:gd name="connsiteX53" fmla="*/ 269669 w 325438"/>
                  <a:gd name="connsiteY53" fmla="*/ 63067 h 336550"/>
                  <a:gd name="connsiteX54" fmla="*/ 276271 w 325438"/>
                  <a:gd name="connsiteY54" fmla="*/ 74894 h 336550"/>
                  <a:gd name="connsiteX55" fmla="*/ 260427 w 325438"/>
                  <a:gd name="connsiteY55" fmla="*/ 90662 h 336550"/>
                  <a:gd name="connsiteX56" fmla="*/ 244582 w 325438"/>
                  <a:gd name="connsiteY56" fmla="*/ 74894 h 336550"/>
                  <a:gd name="connsiteX57" fmla="*/ 249864 w 325438"/>
                  <a:gd name="connsiteY57" fmla="*/ 63067 h 336550"/>
                  <a:gd name="connsiteX58" fmla="*/ 249864 w 325438"/>
                  <a:gd name="connsiteY58" fmla="*/ 38100 h 336550"/>
                  <a:gd name="connsiteX59" fmla="*/ 231379 w 325438"/>
                  <a:gd name="connsiteY59" fmla="*/ 38100 h 336550"/>
                  <a:gd name="connsiteX60" fmla="*/ 231379 w 325438"/>
                  <a:gd name="connsiteY60" fmla="*/ 63067 h 336550"/>
                  <a:gd name="connsiteX61" fmla="*/ 236660 w 325438"/>
                  <a:gd name="connsiteY61" fmla="*/ 74894 h 336550"/>
                  <a:gd name="connsiteX62" fmla="*/ 220816 w 325438"/>
                  <a:gd name="connsiteY62" fmla="*/ 90662 h 336550"/>
                  <a:gd name="connsiteX63" fmla="*/ 204971 w 325438"/>
                  <a:gd name="connsiteY63" fmla="*/ 74894 h 336550"/>
                  <a:gd name="connsiteX64" fmla="*/ 210253 w 325438"/>
                  <a:gd name="connsiteY64" fmla="*/ 63067 h 336550"/>
                  <a:gd name="connsiteX65" fmla="*/ 210253 w 325438"/>
                  <a:gd name="connsiteY65" fmla="*/ 38100 h 336550"/>
                  <a:gd name="connsiteX66" fmla="*/ 191767 w 325438"/>
                  <a:gd name="connsiteY66" fmla="*/ 38100 h 336550"/>
                  <a:gd name="connsiteX67" fmla="*/ 191767 w 325438"/>
                  <a:gd name="connsiteY67" fmla="*/ 63067 h 336550"/>
                  <a:gd name="connsiteX68" fmla="*/ 198369 w 325438"/>
                  <a:gd name="connsiteY68" fmla="*/ 74894 h 336550"/>
                  <a:gd name="connsiteX69" fmla="*/ 182525 w 325438"/>
                  <a:gd name="connsiteY69" fmla="*/ 90662 h 336550"/>
                  <a:gd name="connsiteX70" fmla="*/ 166680 w 325438"/>
                  <a:gd name="connsiteY70" fmla="*/ 74894 h 336550"/>
                  <a:gd name="connsiteX71" fmla="*/ 171962 w 325438"/>
                  <a:gd name="connsiteY71" fmla="*/ 63067 h 336550"/>
                  <a:gd name="connsiteX72" fmla="*/ 171962 w 325438"/>
                  <a:gd name="connsiteY72" fmla="*/ 38100 h 336550"/>
                  <a:gd name="connsiteX73" fmla="*/ 153476 w 325438"/>
                  <a:gd name="connsiteY73" fmla="*/ 38100 h 336550"/>
                  <a:gd name="connsiteX74" fmla="*/ 153476 w 325438"/>
                  <a:gd name="connsiteY74" fmla="*/ 63067 h 336550"/>
                  <a:gd name="connsiteX75" fmla="*/ 158758 w 325438"/>
                  <a:gd name="connsiteY75" fmla="*/ 74894 h 336550"/>
                  <a:gd name="connsiteX76" fmla="*/ 142913 w 325438"/>
                  <a:gd name="connsiteY76" fmla="*/ 90662 h 336550"/>
                  <a:gd name="connsiteX77" fmla="*/ 127069 w 325438"/>
                  <a:gd name="connsiteY77" fmla="*/ 74894 h 336550"/>
                  <a:gd name="connsiteX78" fmla="*/ 133671 w 325438"/>
                  <a:gd name="connsiteY78" fmla="*/ 63067 h 336550"/>
                  <a:gd name="connsiteX79" fmla="*/ 133671 w 325438"/>
                  <a:gd name="connsiteY79" fmla="*/ 38100 h 336550"/>
                  <a:gd name="connsiteX80" fmla="*/ 115186 w 325438"/>
                  <a:gd name="connsiteY80" fmla="*/ 38100 h 336550"/>
                  <a:gd name="connsiteX81" fmla="*/ 115186 w 325438"/>
                  <a:gd name="connsiteY81" fmla="*/ 63067 h 336550"/>
                  <a:gd name="connsiteX82" fmla="*/ 120467 w 325438"/>
                  <a:gd name="connsiteY82" fmla="*/ 74894 h 336550"/>
                  <a:gd name="connsiteX83" fmla="*/ 104623 w 325438"/>
                  <a:gd name="connsiteY83" fmla="*/ 90662 h 336550"/>
                  <a:gd name="connsiteX84" fmla="*/ 88778 w 325438"/>
                  <a:gd name="connsiteY84" fmla="*/ 74894 h 336550"/>
                  <a:gd name="connsiteX85" fmla="*/ 94060 w 325438"/>
                  <a:gd name="connsiteY85" fmla="*/ 63067 h 336550"/>
                  <a:gd name="connsiteX86" fmla="*/ 94060 w 325438"/>
                  <a:gd name="connsiteY86" fmla="*/ 38100 h 336550"/>
                  <a:gd name="connsiteX87" fmla="*/ 75574 w 325438"/>
                  <a:gd name="connsiteY87" fmla="*/ 38100 h 336550"/>
                  <a:gd name="connsiteX88" fmla="*/ 75574 w 325438"/>
                  <a:gd name="connsiteY88" fmla="*/ 63067 h 336550"/>
                  <a:gd name="connsiteX89" fmla="*/ 80856 w 325438"/>
                  <a:gd name="connsiteY89" fmla="*/ 74894 h 336550"/>
                  <a:gd name="connsiteX90" fmla="*/ 65011 w 325438"/>
                  <a:gd name="connsiteY90" fmla="*/ 90662 h 336550"/>
                  <a:gd name="connsiteX91" fmla="*/ 49167 w 325438"/>
                  <a:gd name="connsiteY91" fmla="*/ 74894 h 336550"/>
                  <a:gd name="connsiteX92" fmla="*/ 55769 w 325438"/>
                  <a:gd name="connsiteY92" fmla="*/ 63067 h 336550"/>
                  <a:gd name="connsiteX93" fmla="*/ 55769 w 325438"/>
                  <a:gd name="connsiteY93" fmla="*/ 38100 h 336550"/>
                  <a:gd name="connsiteX94" fmla="*/ 49167 w 325438"/>
                  <a:gd name="connsiteY94" fmla="*/ 38100 h 336550"/>
                  <a:gd name="connsiteX95" fmla="*/ 65315 w 325438"/>
                  <a:gd name="connsiteY95" fmla="*/ 4763 h 336550"/>
                  <a:gd name="connsiteX96" fmla="*/ 61913 w 325438"/>
                  <a:gd name="connsiteY96" fmla="*/ 10110 h 336550"/>
                  <a:gd name="connsiteX97" fmla="*/ 61913 w 325438"/>
                  <a:gd name="connsiteY97" fmla="*/ 75616 h 336550"/>
                  <a:gd name="connsiteX98" fmla="*/ 65315 w 325438"/>
                  <a:gd name="connsiteY98" fmla="*/ 80963 h 336550"/>
                  <a:gd name="connsiteX99" fmla="*/ 69851 w 325438"/>
                  <a:gd name="connsiteY99" fmla="*/ 75616 h 336550"/>
                  <a:gd name="connsiteX100" fmla="*/ 69851 w 325438"/>
                  <a:gd name="connsiteY100" fmla="*/ 10110 h 336550"/>
                  <a:gd name="connsiteX101" fmla="*/ 65315 w 325438"/>
                  <a:gd name="connsiteY101" fmla="*/ 4763 h 336550"/>
                  <a:gd name="connsiteX102" fmla="*/ 104776 w 325438"/>
                  <a:gd name="connsiteY102" fmla="*/ 4763 h 336550"/>
                  <a:gd name="connsiteX103" fmla="*/ 100013 w 325438"/>
                  <a:gd name="connsiteY103" fmla="*/ 10110 h 336550"/>
                  <a:gd name="connsiteX104" fmla="*/ 100013 w 325438"/>
                  <a:gd name="connsiteY104" fmla="*/ 75616 h 336550"/>
                  <a:gd name="connsiteX105" fmla="*/ 104776 w 325438"/>
                  <a:gd name="connsiteY105" fmla="*/ 80963 h 336550"/>
                  <a:gd name="connsiteX106" fmla="*/ 109538 w 325438"/>
                  <a:gd name="connsiteY106" fmla="*/ 75616 h 336550"/>
                  <a:gd name="connsiteX107" fmla="*/ 109538 w 325438"/>
                  <a:gd name="connsiteY107" fmla="*/ 10110 h 336550"/>
                  <a:gd name="connsiteX108" fmla="*/ 104776 w 325438"/>
                  <a:gd name="connsiteY108" fmla="*/ 4763 h 336550"/>
                  <a:gd name="connsiteX109" fmla="*/ 142876 w 325438"/>
                  <a:gd name="connsiteY109" fmla="*/ 4763 h 336550"/>
                  <a:gd name="connsiteX110" fmla="*/ 138113 w 325438"/>
                  <a:gd name="connsiteY110" fmla="*/ 10110 h 336550"/>
                  <a:gd name="connsiteX111" fmla="*/ 138113 w 325438"/>
                  <a:gd name="connsiteY111" fmla="*/ 75616 h 336550"/>
                  <a:gd name="connsiteX112" fmla="*/ 142876 w 325438"/>
                  <a:gd name="connsiteY112" fmla="*/ 80963 h 336550"/>
                  <a:gd name="connsiteX113" fmla="*/ 147638 w 325438"/>
                  <a:gd name="connsiteY113" fmla="*/ 75616 h 336550"/>
                  <a:gd name="connsiteX114" fmla="*/ 147638 w 325438"/>
                  <a:gd name="connsiteY114" fmla="*/ 10110 h 336550"/>
                  <a:gd name="connsiteX115" fmla="*/ 142876 w 325438"/>
                  <a:gd name="connsiteY115" fmla="*/ 4763 h 336550"/>
                  <a:gd name="connsiteX116" fmla="*/ 182563 w 325438"/>
                  <a:gd name="connsiteY116" fmla="*/ 4763 h 336550"/>
                  <a:gd name="connsiteX117" fmla="*/ 177800 w 325438"/>
                  <a:gd name="connsiteY117" fmla="*/ 10110 h 336550"/>
                  <a:gd name="connsiteX118" fmla="*/ 177800 w 325438"/>
                  <a:gd name="connsiteY118" fmla="*/ 75616 h 336550"/>
                  <a:gd name="connsiteX119" fmla="*/ 182563 w 325438"/>
                  <a:gd name="connsiteY119" fmla="*/ 80963 h 336550"/>
                  <a:gd name="connsiteX120" fmla="*/ 187325 w 325438"/>
                  <a:gd name="connsiteY120" fmla="*/ 75616 h 336550"/>
                  <a:gd name="connsiteX121" fmla="*/ 187325 w 325438"/>
                  <a:gd name="connsiteY121" fmla="*/ 10110 h 336550"/>
                  <a:gd name="connsiteX122" fmla="*/ 182563 w 325438"/>
                  <a:gd name="connsiteY122" fmla="*/ 4763 h 336550"/>
                  <a:gd name="connsiteX123" fmla="*/ 220663 w 325438"/>
                  <a:gd name="connsiteY123" fmla="*/ 4763 h 336550"/>
                  <a:gd name="connsiteX124" fmla="*/ 215900 w 325438"/>
                  <a:gd name="connsiteY124" fmla="*/ 10110 h 336550"/>
                  <a:gd name="connsiteX125" fmla="*/ 215900 w 325438"/>
                  <a:gd name="connsiteY125" fmla="*/ 75616 h 336550"/>
                  <a:gd name="connsiteX126" fmla="*/ 220663 w 325438"/>
                  <a:gd name="connsiteY126" fmla="*/ 80963 h 336550"/>
                  <a:gd name="connsiteX127" fmla="*/ 225425 w 325438"/>
                  <a:gd name="connsiteY127" fmla="*/ 75616 h 336550"/>
                  <a:gd name="connsiteX128" fmla="*/ 225425 w 325438"/>
                  <a:gd name="connsiteY128" fmla="*/ 10110 h 336550"/>
                  <a:gd name="connsiteX129" fmla="*/ 220663 w 325438"/>
                  <a:gd name="connsiteY129" fmla="*/ 4763 h 336550"/>
                  <a:gd name="connsiteX130" fmla="*/ 260124 w 325438"/>
                  <a:gd name="connsiteY130" fmla="*/ 4763 h 336550"/>
                  <a:gd name="connsiteX131" fmla="*/ 255588 w 325438"/>
                  <a:gd name="connsiteY131" fmla="*/ 10110 h 336550"/>
                  <a:gd name="connsiteX132" fmla="*/ 255588 w 325438"/>
                  <a:gd name="connsiteY132" fmla="*/ 75616 h 336550"/>
                  <a:gd name="connsiteX133" fmla="*/ 260124 w 325438"/>
                  <a:gd name="connsiteY133" fmla="*/ 80963 h 336550"/>
                  <a:gd name="connsiteX134" fmla="*/ 263526 w 325438"/>
                  <a:gd name="connsiteY134" fmla="*/ 75616 h 336550"/>
                  <a:gd name="connsiteX135" fmla="*/ 263526 w 325438"/>
                  <a:gd name="connsiteY135" fmla="*/ 10110 h 336550"/>
                  <a:gd name="connsiteX136" fmla="*/ 260124 w 325438"/>
                  <a:gd name="connsiteY136" fmla="*/ 4763 h 336550"/>
                  <a:gd name="connsiteX137" fmla="*/ 64823 w 325438"/>
                  <a:gd name="connsiteY137" fmla="*/ 0 h 336550"/>
                  <a:gd name="connsiteX138" fmla="*/ 75406 w 325438"/>
                  <a:gd name="connsiteY138" fmla="*/ 10517 h 336550"/>
                  <a:gd name="connsiteX139" fmla="*/ 75406 w 325438"/>
                  <a:gd name="connsiteY139" fmla="*/ 14461 h 336550"/>
                  <a:gd name="connsiteX140" fmla="*/ 93927 w 325438"/>
                  <a:gd name="connsiteY140" fmla="*/ 14461 h 336550"/>
                  <a:gd name="connsiteX141" fmla="*/ 93927 w 325438"/>
                  <a:gd name="connsiteY141" fmla="*/ 10517 h 336550"/>
                  <a:gd name="connsiteX142" fmla="*/ 104511 w 325438"/>
                  <a:gd name="connsiteY142" fmla="*/ 0 h 336550"/>
                  <a:gd name="connsiteX143" fmla="*/ 115094 w 325438"/>
                  <a:gd name="connsiteY143" fmla="*/ 10517 h 336550"/>
                  <a:gd name="connsiteX144" fmla="*/ 115094 w 325438"/>
                  <a:gd name="connsiteY144" fmla="*/ 14461 h 336550"/>
                  <a:gd name="connsiteX145" fmla="*/ 133615 w 325438"/>
                  <a:gd name="connsiteY145" fmla="*/ 14461 h 336550"/>
                  <a:gd name="connsiteX146" fmla="*/ 133615 w 325438"/>
                  <a:gd name="connsiteY146" fmla="*/ 10517 h 336550"/>
                  <a:gd name="connsiteX147" fmla="*/ 142875 w 325438"/>
                  <a:gd name="connsiteY147" fmla="*/ 0 h 336550"/>
                  <a:gd name="connsiteX148" fmla="*/ 153459 w 325438"/>
                  <a:gd name="connsiteY148" fmla="*/ 10517 h 336550"/>
                  <a:gd name="connsiteX149" fmla="*/ 153459 w 325438"/>
                  <a:gd name="connsiteY149" fmla="*/ 14461 h 336550"/>
                  <a:gd name="connsiteX150" fmla="*/ 171980 w 325438"/>
                  <a:gd name="connsiteY150" fmla="*/ 14461 h 336550"/>
                  <a:gd name="connsiteX151" fmla="*/ 171980 w 325438"/>
                  <a:gd name="connsiteY151" fmla="*/ 10517 h 336550"/>
                  <a:gd name="connsiteX152" fmla="*/ 182563 w 325438"/>
                  <a:gd name="connsiteY152" fmla="*/ 0 h 336550"/>
                  <a:gd name="connsiteX153" fmla="*/ 191823 w 325438"/>
                  <a:gd name="connsiteY153" fmla="*/ 10517 h 336550"/>
                  <a:gd name="connsiteX154" fmla="*/ 191823 w 325438"/>
                  <a:gd name="connsiteY154" fmla="*/ 14461 h 336550"/>
                  <a:gd name="connsiteX155" fmla="*/ 210344 w 325438"/>
                  <a:gd name="connsiteY155" fmla="*/ 14461 h 336550"/>
                  <a:gd name="connsiteX156" fmla="*/ 210344 w 325438"/>
                  <a:gd name="connsiteY156" fmla="*/ 10517 h 336550"/>
                  <a:gd name="connsiteX157" fmla="*/ 220927 w 325438"/>
                  <a:gd name="connsiteY157" fmla="*/ 0 h 336550"/>
                  <a:gd name="connsiteX158" fmla="*/ 231511 w 325438"/>
                  <a:gd name="connsiteY158" fmla="*/ 10517 h 336550"/>
                  <a:gd name="connsiteX159" fmla="*/ 231511 w 325438"/>
                  <a:gd name="connsiteY159" fmla="*/ 14461 h 336550"/>
                  <a:gd name="connsiteX160" fmla="*/ 250032 w 325438"/>
                  <a:gd name="connsiteY160" fmla="*/ 14461 h 336550"/>
                  <a:gd name="connsiteX161" fmla="*/ 250032 w 325438"/>
                  <a:gd name="connsiteY161" fmla="*/ 10517 h 336550"/>
                  <a:gd name="connsiteX162" fmla="*/ 260615 w 325438"/>
                  <a:gd name="connsiteY162" fmla="*/ 0 h 336550"/>
                  <a:gd name="connsiteX163" fmla="*/ 269875 w 325438"/>
                  <a:gd name="connsiteY163" fmla="*/ 10517 h 336550"/>
                  <a:gd name="connsiteX164" fmla="*/ 269875 w 325438"/>
                  <a:gd name="connsiteY164" fmla="*/ 14461 h 336550"/>
                  <a:gd name="connsiteX165" fmla="*/ 276490 w 325438"/>
                  <a:gd name="connsiteY165" fmla="*/ 14461 h 336550"/>
                  <a:gd name="connsiteX166" fmla="*/ 325438 w 325438"/>
                  <a:gd name="connsiteY166" fmla="*/ 61789 h 336550"/>
                  <a:gd name="connsiteX167" fmla="*/ 325438 w 325438"/>
                  <a:gd name="connsiteY167" fmla="*/ 289223 h 336550"/>
                  <a:gd name="connsiteX168" fmla="*/ 276490 w 325438"/>
                  <a:gd name="connsiteY168" fmla="*/ 336550 h 336550"/>
                  <a:gd name="connsiteX169" fmla="*/ 48948 w 325438"/>
                  <a:gd name="connsiteY169" fmla="*/ 336550 h 336550"/>
                  <a:gd name="connsiteX170" fmla="*/ 0 w 325438"/>
                  <a:gd name="connsiteY170" fmla="*/ 289223 h 336550"/>
                  <a:gd name="connsiteX171" fmla="*/ 0 w 325438"/>
                  <a:gd name="connsiteY171" fmla="*/ 61789 h 336550"/>
                  <a:gd name="connsiteX172" fmla="*/ 48948 w 325438"/>
                  <a:gd name="connsiteY172" fmla="*/ 14461 h 336550"/>
                  <a:gd name="connsiteX173" fmla="*/ 55563 w 325438"/>
                  <a:gd name="connsiteY173" fmla="*/ 14461 h 336550"/>
                  <a:gd name="connsiteX174" fmla="*/ 55563 w 325438"/>
                  <a:gd name="connsiteY174" fmla="*/ 10517 h 336550"/>
                  <a:gd name="connsiteX175" fmla="*/ 64823 w 325438"/>
                  <a:gd name="connsiteY1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</a:cxnLst>
                <a:rect l="l" t="t" r="r" b="b"/>
                <a:pathLst>
                  <a:path w="325438" h="336550">
                    <a:moveTo>
                      <a:pt x="233363" y="249238"/>
                    </a:moveTo>
                    <a:lnTo>
                      <a:pt x="279401" y="249238"/>
                    </a:lnTo>
                    <a:lnTo>
                      <a:pt x="279401" y="290513"/>
                    </a:lnTo>
                    <a:lnTo>
                      <a:pt x="233363" y="290513"/>
                    </a:lnTo>
                    <a:close/>
                    <a:moveTo>
                      <a:pt x="171450" y="249238"/>
                    </a:moveTo>
                    <a:lnTo>
                      <a:pt x="217488" y="249238"/>
                    </a:lnTo>
                    <a:lnTo>
                      <a:pt x="217488" y="290513"/>
                    </a:lnTo>
                    <a:lnTo>
                      <a:pt x="171450" y="290513"/>
                    </a:lnTo>
                    <a:close/>
                    <a:moveTo>
                      <a:pt x="107950" y="249238"/>
                    </a:moveTo>
                    <a:lnTo>
                      <a:pt x="155575" y="249238"/>
                    </a:lnTo>
                    <a:lnTo>
                      <a:pt x="155575" y="290513"/>
                    </a:lnTo>
                    <a:lnTo>
                      <a:pt x="107950" y="290513"/>
                    </a:lnTo>
                    <a:close/>
                    <a:moveTo>
                      <a:pt x="46038" y="249238"/>
                    </a:moveTo>
                    <a:lnTo>
                      <a:pt x="93663" y="249238"/>
                    </a:lnTo>
                    <a:lnTo>
                      <a:pt x="93663" y="290513"/>
                    </a:lnTo>
                    <a:lnTo>
                      <a:pt x="46038" y="290513"/>
                    </a:lnTo>
                    <a:close/>
                    <a:moveTo>
                      <a:pt x="233363" y="195263"/>
                    </a:moveTo>
                    <a:lnTo>
                      <a:pt x="279401" y="195263"/>
                    </a:lnTo>
                    <a:lnTo>
                      <a:pt x="279401" y="234951"/>
                    </a:lnTo>
                    <a:lnTo>
                      <a:pt x="233363" y="234951"/>
                    </a:lnTo>
                    <a:close/>
                    <a:moveTo>
                      <a:pt x="171450" y="195263"/>
                    </a:moveTo>
                    <a:lnTo>
                      <a:pt x="217488" y="195263"/>
                    </a:lnTo>
                    <a:lnTo>
                      <a:pt x="217488" y="234951"/>
                    </a:lnTo>
                    <a:lnTo>
                      <a:pt x="171450" y="234951"/>
                    </a:lnTo>
                    <a:close/>
                    <a:moveTo>
                      <a:pt x="107950" y="195263"/>
                    </a:moveTo>
                    <a:lnTo>
                      <a:pt x="155575" y="195263"/>
                    </a:lnTo>
                    <a:lnTo>
                      <a:pt x="155575" y="234951"/>
                    </a:lnTo>
                    <a:lnTo>
                      <a:pt x="107950" y="234951"/>
                    </a:lnTo>
                    <a:close/>
                    <a:moveTo>
                      <a:pt x="46038" y="195263"/>
                    </a:moveTo>
                    <a:lnTo>
                      <a:pt x="93663" y="195263"/>
                    </a:lnTo>
                    <a:lnTo>
                      <a:pt x="93663" y="234951"/>
                    </a:lnTo>
                    <a:lnTo>
                      <a:pt x="46038" y="234951"/>
                    </a:lnTo>
                    <a:close/>
                    <a:moveTo>
                      <a:pt x="233363" y="139700"/>
                    </a:moveTo>
                    <a:lnTo>
                      <a:pt x="279401" y="139700"/>
                    </a:lnTo>
                    <a:lnTo>
                      <a:pt x="279401" y="180975"/>
                    </a:lnTo>
                    <a:lnTo>
                      <a:pt x="233363" y="180975"/>
                    </a:lnTo>
                    <a:close/>
                    <a:moveTo>
                      <a:pt x="171450" y="139700"/>
                    </a:moveTo>
                    <a:lnTo>
                      <a:pt x="217488" y="139700"/>
                    </a:lnTo>
                    <a:lnTo>
                      <a:pt x="217488" y="180975"/>
                    </a:lnTo>
                    <a:lnTo>
                      <a:pt x="171450" y="180975"/>
                    </a:lnTo>
                    <a:close/>
                    <a:moveTo>
                      <a:pt x="107950" y="139700"/>
                    </a:moveTo>
                    <a:lnTo>
                      <a:pt x="155575" y="139700"/>
                    </a:lnTo>
                    <a:lnTo>
                      <a:pt x="155575" y="180975"/>
                    </a:lnTo>
                    <a:lnTo>
                      <a:pt x="107950" y="180975"/>
                    </a:lnTo>
                    <a:close/>
                    <a:moveTo>
                      <a:pt x="49167" y="38100"/>
                    </a:moveTo>
                    <a:cubicBezTo>
                      <a:pt x="35963" y="38100"/>
                      <a:pt x="25400" y="48613"/>
                      <a:pt x="25400" y="61753"/>
                    </a:cubicBezTo>
                    <a:cubicBezTo>
                      <a:pt x="25400" y="61753"/>
                      <a:pt x="25400" y="61753"/>
                      <a:pt x="25400" y="289085"/>
                    </a:cubicBezTo>
                    <a:cubicBezTo>
                      <a:pt x="25400" y="302226"/>
                      <a:pt x="35963" y="312738"/>
                      <a:pt x="49167" y="312738"/>
                    </a:cubicBezTo>
                    <a:cubicBezTo>
                      <a:pt x="49167" y="312738"/>
                      <a:pt x="49167" y="312738"/>
                      <a:pt x="276271" y="312738"/>
                    </a:cubicBezTo>
                    <a:cubicBezTo>
                      <a:pt x="289475" y="312738"/>
                      <a:pt x="300038" y="302226"/>
                      <a:pt x="300038" y="289085"/>
                    </a:cubicBezTo>
                    <a:cubicBezTo>
                      <a:pt x="300038" y="289085"/>
                      <a:pt x="300038" y="289085"/>
                      <a:pt x="300038" y="61753"/>
                    </a:cubicBezTo>
                    <a:cubicBezTo>
                      <a:pt x="300038" y="48613"/>
                      <a:pt x="289475" y="38100"/>
                      <a:pt x="276271" y="38100"/>
                    </a:cubicBezTo>
                    <a:cubicBezTo>
                      <a:pt x="276271" y="38100"/>
                      <a:pt x="276271" y="38100"/>
                      <a:pt x="269669" y="38100"/>
                    </a:cubicBezTo>
                    <a:cubicBezTo>
                      <a:pt x="269669" y="38100"/>
                      <a:pt x="269669" y="38100"/>
                      <a:pt x="269669" y="63067"/>
                    </a:cubicBezTo>
                    <a:cubicBezTo>
                      <a:pt x="273631" y="65695"/>
                      <a:pt x="276271" y="70951"/>
                      <a:pt x="276271" y="74894"/>
                    </a:cubicBezTo>
                    <a:cubicBezTo>
                      <a:pt x="276271" y="84092"/>
                      <a:pt x="268349" y="90662"/>
                      <a:pt x="260427" y="90662"/>
                    </a:cubicBezTo>
                    <a:cubicBezTo>
                      <a:pt x="251184" y="90662"/>
                      <a:pt x="244582" y="84092"/>
                      <a:pt x="244582" y="74894"/>
                    </a:cubicBezTo>
                    <a:cubicBezTo>
                      <a:pt x="244582" y="70951"/>
                      <a:pt x="245903" y="65695"/>
                      <a:pt x="249864" y="63067"/>
                    </a:cubicBezTo>
                    <a:cubicBezTo>
                      <a:pt x="249864" y="63067"/>
                      <a:pt x="249864" y="63067"/>
                      <a:pt x="249864" y="38100"/>
                    </a:cubicBezTo>
                    <a:cubicBezTo>
                      <a:pt x="249864" y="38100"/>
                      <a:pt x="249864" y="38100"/>
                      <a:pt x="231379" y="38100"/>
                    </a:cubicBezTo>
                    <a:cubicBezTo>
                      <a:pt x="231379" y="38100"/>
                      <a:pt x="231379" y="38100"/>
                      <a:pt x="231379" y="63067"/>
                    </a:cubicBezTo>
                    <a:cubicBezTo>
                      <a:pt x="234019" y="65695"/>
                      <a:pt x="236660" y="70951"/>
                      <a:pt x="236660" y="74894"/>
                    </a:cubicBezTo>
                    <a:cubicBezTo>
                      <a:pt x="236660" y="84092"/>
                      <a:pt x="230058" y="90662"/>
                      <a:pt x="220816" y="90662"/>
                    </a:cubicBezTo>
                    <a:cubicBezTo>
                      <a:pt x="212893" y="90662"/>
                      <a:pt x="204971" y="84092"/>
                      <a:pt x="204971" y="74894"/>
                    </a:cubicBezTo>
                    <a:cubicBezTo>
                      <a:pt x="204971" y="70951"/>
                      <a:pt x="207612" y="65695"/>
                      <a:pt x="210253" y="63067"/>
                    </a:cubicBezTo>
                    <a:cubicBezTo>
                      <a:pt x="210253" y="63067"/>
                      <a:pt x="210253" y="63067"/>
                      <a:pt x="210253" y="38100"/>
                    </a:cubicBezTo>
                    <a:cubicBezTo>
                      <a:pt x="210253" y="38100"/>
                      <a:pt x="210253" y="38100"/>
                      <a:pt x="191767" y="38100"/>
                    </a:cubicBezTo>
                    <a:cubicBezTo>
                      <a:pt x="191767" y="38100"/>
                      <a:pt x="191767" y="38100"/>
                      <a:pt x="191767" y="63067"/>
                    </a:cubicBezTo>
                    <a:cubicBezTo>
                      <a:pt x="195728" y="65695"/>
                      <a:pt x="198369" y="70951"/>
                      <a:pt x="198369" y="74894"/>
                    </a:cubicBezTo>
                    <a:cubicBezTo>
                      <a:pt x="198369" y="84092"/>
                      <a:pt x="190447" y="90662"/>
                      <a:pt x="182525" y="90662"/>
                    </a:cubicBezTo>
                    <a:cubicBezTo>
                      <a:pt x="173282" y="90662"/>
                      <a:pt x="166680" y="84092"/>
                      <a:pt x="166680" y="74894"/>
                    </a:cubicBezTo>
                    <a:cubicBezTo>
                      <a:pt x="166680" y="70951"/>
                      <a:pt x="168001" y="65695"/>
                      <a:pt x="171962" y="63067"/>
                    </a:cubicBezTo>
                    <a:cubicBezTo>
                      <a:pt x="171962" y="63067"/>
                      <a:pt x="171962" y="63067"/>
                      <a:pt x="171962" y="38100"/>
                    </a:cubicBezTo>
                    <a:cubicBezTo>
                      <a:pt x="171962" y="38100"/>
                      <a:pt x="171962" y="38100"/>
                      <a:pt x="153476" y="38100"/>
                    </a:cubicBezTo>
                    <a:cubicBezTo>
                      <a:pt x="153476" y="38100"/>
                      <a:pt x="153476" y="38100"/>
                      <a:pt x="153476" y="63067"/>
                    </a:cubicBezTo>
                    <a:cubicBezTo>
                      <a:pt x="157438" y="65695"/>
                      <a:pt x="158758" y="70951"/>
                      <a:pt x="158758" y="74894"/>
                    </a:cubicBezTo>
                    <a:cubicBezTo>
                      <a:pt x="158758" y="84092"/>
                      <a:pt x="152156" y="90662"/>
                      <a:pt x="142913" y="90662"/>
                    </a:cubicBezTo>
                    <a:cubicBezTo>
                      <a:pt x="134991" y="90662"/>
                      <a:pt x="127069" y="84092"/>
                      <a:pt x="127069" y="74894"/>
                    </a:cubicBezTo>
                    <a:cubicBezTo>
                      <a:pt x="127069" y="70951"/>
                      <a:pt x="129710" y="65695"/>
                      <a:pt x="133671" y="63067"/>
                    </a:cubicBezTo>
                    <a:cubicBezTo>
                      <a:pt x="133671" y="63067"/>
                      <a:pt x="133671" y="63067"/>
                      <a:pt x="133671" y="38100"/>
                    </a:cubicBezTo>
                    <a:cubicBezTo>
                      <a:pt x="133671" y="38100"/>
                      <a:pt x="133671" y="38100"/>
                      <a:pt x="115186" y="38100"/>
                    </a:cubicBezTo>
                    <a:cubicBezTo>
                      <a:pt x="115186" y="38100"/>
                      <a:pt x="115186" y="38100"/>
                      <a:pt x="115186" y="63067"/>
                    </a:cubicBezTo>
                    <a:cubicBezTo>
                      <a:pt x="117826" y="65695"/>
                      <a:pt x="120467" y="70951"/>
                      <a:pt x="120467" y="74894"/>
                    </a:cubicBezTo>
                    <a:cubicBezTo>
                      <a:pt x="120467" y="84092"/>
                      <a:pt x="112545" y="90662"/>
                      <a:pt x="104623" y="90662"/>
                    </a:cubicBezTo>
                    <a:cubicBezTo>
                      <a:pt x="95380" y="90662"/>
                      <a:pt x="88778" y="84092"/>
                      <a:pt x="88778" y="74894"/>
                    </a:cubicBezTo>
                    <a:cubicBezTo>
                      <a:pt x="88778" y="70951"/>
                      <a:pt x="91419" y="65695"/>
                      <a:pt x="94060" y="63067"/>
                    </a:cubicBezTo>
                    <a:cubicBezTo>
                      <a:pt x="94060" y="63067"/>
                      <a:pt x="94060" y="63067"/>
                      <a:pt x="94060" y="38100"/>
                    </a:cubicBezTo>
                    <a:cubicBezTo>
                      <a:pt x="94060" y="38100"/>
                      <a:pt x="94060" y="38100"/>
                      <a:pt x="75574" y="38100"/>
                    </a:cubicBezTo>
                    <a:cubicBezTo>
                      <a:pt x="75574" y="38100"/>
                      <a:pt x="75574" y="38100"/>
                      <a:pt x="75574" y="63067"/>
                    </a:cubicBezTo>
                    <a:cubicBezTo>
                      <a:pt x="79535" y="65695"/>
                      <a:pt x="80856" y="70951"/>
                      <a:pt x="80856" y="74894"/>
                    </a:cubicBezTo>
                    <a:cubicBezTo>
                      <a:pt x="80856" y="84092"/>
                      <a:pt x="74254" y="90662"/>
                      <a:pt x="65011" y="90662"/>
                    </a:cubicBezTo>
                    <a:cubicBezTo>
                      <a:pt x="57089" y="90662"/>
                      <a:pt x="49167" y="84092"/>
                      <a:pt x="49167" y="74894"/>
                    </a:cubicBezTo>
                    <a:cubicBezTo>
                      <a:pt x="49167" y="70951"/>
                      <a:pt x="51808" y="65695"/>
                      <a:pt x="55769" y="63067"/>
                    </a:cubicBezTo>
                    <a:cubicBezTo>
                      <a:pt x="55769" y="63067"/>
                      <a:pt x="55769" y="63067"/>
                      <a:pt x="55769" y="38100"/>
                    </a:cubicBezTo>
                    <a:cubicBezTo>
                      <a:pt x="55769" y="38100"/>
                      <a:pt x="55769" y="38100"/>
                      <a:pt x="49167" y="38100"/>
                    </a:cubicBezTo>
                    <a:close/>
                    <a:moveTo>
                      <a:pt x="65315" y="4763"/>
                    </a:moveTo>
                    <a:cubicBezTo>
                      <a:pt x="63047" y="4763"/>
                      <a:pt x="61913" y="7437"/>
                      <a:pt x="61913" y="10110"/>
                    </a:cubicBezTo>
                    <a:lnTo>
                      <a:pt x="61913" y="75616"/>
                    </a:lnTo>
                    <a:cubicBezTo>
                      <a:pt x="61913" y="79626"/>
                      <a:pt x="63047" y="80963"/>
                      <a:pt x="65315" y="80963"/>
                    </a:cubicBezTo>
                    <a:cubicBezTo>
                      <a:pt x="68717" y="80963"/>
                      <a:pt x="69851" y="79626"/>
                      <a:pt x="69851" y="75616"/>
                    </a:cubicBezTo>
                    <a:cubicBezTo>
                      <a:pt x="69851" y="75616"/>
                      <a:pt x="69851" y="75616"/>
                      <a:pt x="69851" y="10110"/>
                    </a:cubicBezTo>
                    <a:cubicBezTo>
                      <a:pt x="69851" y="7437"/>
                      <a:pt x="68717" y="4763"/>
                      <a:pt x="65315" y="4763"/>
                    </a:cubicBezTo>
                    <a:close/>
                    <a:moveTo>
                      <a:pt x="104776" y="4763"/>
                    </a:moveTo>
                    <a:cubicBezTo>
                      <a:pt x="102394" y="4763"/>
                      <a:pt x="100013" y="7437"/>
                      <a:pt x="100013" y="10110"/>
                    </a:cubicBezTo>
                    <a:lnTo>
                      <a:pt x="100013" y="75616"/>
                    </a:lnTo>
                    <a:cubicBezTo>
                      <a:pt x="100013" y="79626"/>
                      <a:pt x="102394" y="80963"/>
                      <a:pt x="104776" y="80963"/>
                    </a:cubicBezTo>
                    <a:cubicBezTo>
                      <a:pt x="107157" y="80963"/>
                      <a:pt x="109538" y="79626"/>
                      <a:pt x="109538" y="75616"/>
                    </a:cubicBezTo>
                    <a:cubicBezTo>
                      <a:pt x="109538" y="75616"/>
                      <a:pt x="109538" y="75616"/>
                      <a:pt x="109538" y="10110"/>
                    </a:cubicBezTo>
                    <a:cubicBezTo>
                      <a:pt x="109538" y="7437"/>
                      <a:pt x="107157" y="4763"/>
                      <a:pt x="104776" y="4763"/>
                    </a:cubicBezTo>
                    <a:close/>
                    <a:moveTo>
                      <a:pt x="142876" y="4763"/>
                    </a:moveTo>
                    <a:cubicBezTo>
                      <a:pt x="140494" y="4763"/>
                      <a:pt x="138113" y="7437"/>
                      <a:pt x="138113" y="10110"/>
                    </a:cubicBezTo>
                    <a:lnTo>
                      <a:pt x="138113" y="75616"/>
                    </a:lnTo>
                    <a:cubicBezTo>
                      <a:pt x="138113" y="79626"/>
                      <a:pt x="140494" y="80963"/>
                      <a:pt x="142876" y="80963"/>
                    </a:cubicBezTo>
                    <a:cubicBezTo>
                      <a:pt x="145257" y="80963"/>
                      <a:pt x="147638" y="79626"/>
                      <a:pt x="147638" y="75616"/>
                    </a:cubicBezTo>
                    <a:cubicBezTo>
                      <a:pt x="147638" y="75616"/>
                      <a:pt x="147638" y="75616"/>
                      <a:pt x="147638" y="10110"/>
                    </a:cubicBezTo>
                    <a:cubicBezTo>
                      <a:pt x="147638" y="7437"/>
                      <a:pt x="145257" y="4763"/>
                      <a:pt x="142876" y="4763"/>
                    </a:cubicBezTo>
                    <a:close/>
                    <a:moveTo>
                      <a:pt x="182563" y="4763"/>
                    </a:moveTo>
                    <a:cubicBezTo>
                      <a:pt x="180181" y="4763"/>
                      <a:pt x="177800" y="7437"/>
                      <a:pt x="177800" y="10110"/>
                    </a:cubicBezTo>
                    <a:lnTo>
                      <a:pt x="177800" y="75616"/>
                    </a:lnTo>
                    <a:cubicBezTo>
                      <a:pt x="177800" y="79626"/>
                      <a:pt x="180181" y="80963"/>
                      <a:pt x="182563" y="80963"/>
                    </a:cubicBezTo>
                    <a:cubicBezTo>
                      <a:pt x="184944" y="80963"/>
                      <a:pt x="187325" y="79626"/>
                      <a:pt x="187325" y="75616"/>
                    </a:cubicBezTo>
                    <a:cubicBezTo>
                      <a:pt x="187325" y="75616"/>
                      <a:pt x="187325" y="75616"/>
                      <a:pt x="187325" y="10110"/>
                    </a:cubicBezTo>
                    <a:cubicBezTo>
                      <a:pt x="187325" y="7437"/>
                      <a:pt x="184944" y="4763"/>
                      <a:pt x="182563" y="4763"/>
                    </a:cubicBezTo>
                    <a:close/>
                    <a:moveTo>
                      <a:pt x="220663" y="4763"/>
                    </a:moveTo>
                    <a:cubicBezTo>
                      <a:pt x="218281" y="4763"/>
                      <a:pt x="215900" y="7437"/>
                      <a:pt x="215900" y="10110"/>
                    </a:cubicBezTo>
                    <a:lnTo>
                      <a:pt x="215900" y="75616"/>
                    </a:lnTo>
                    <a:cubicBezTo>
                      <a:pt x="215900" y="79626"/>
                      <a:pt x="218281" y="80963"/>
                      <a:pt x="220663" y="80963"/>
                    </a:cubicBezTo>
                    <a:cubicBezTo>
                      <a:pt x="223044" y="80963"/>
                      <a:pt x="225425" y="79626"/>
                      <a:pt x="225425" y="75616"/>
                    </a:cubicBezTo>
                    <a:cubicBezTo>
                      <a:pt x="225425" y="75616"/>
                      <a:pt x="225425" y="75616"/>
                      <a:pt x="225425" y="10110"/>
                    </a:cubicBezTo>
                    <a:cubicBezTo>
                      <a:pt x="225425" y="7437"/>
                      <a:pt x="223044" y="4763"/>
                      <a:pt x="220663" y="4763"/>
                    </a:cubicBezTo>
                    <a:close/>
                    <a:moveTo>
                      <a:pt x="260124" y="4763"/>
                    </a:moveTo>
                    <a:cubicBezTo>
                      <a:pt x="256722" y="4763"/>
                      <a:pt x="255588" y="7437"/>
                      <a:pt x="255588" y="10110"/>
                    </a:cubicBezTo>
                    <a:lnTo>
                      <a:pt x="255588" y="75616"/>
                    </a:lnTo>
                    <a:cubicBezTo>
                      <a:pt x="255588" y="79626"/>
                      <a:pt x="256722" y="80963"/>
                      <a:pt x="260124" y="80963"/>
                    </a:cubicBezTo>
                    <a:cubicBezTo>
                      <a:pt x="262392" y="80963"/>
                      <a:pt x="263526" y="79626"/>
                      <a:pt x="263526" y="75616"/>
                    </a:cubicBezTo>
                    <a:cubicBezTo>
                      <a:pt x="263526" y="75616"/>
                      <a:pt x="263526" y="75616"/>
                      <a:pt x="263526" y="10110"/>
                    </a:cubicBezTo>
                    <a:cubicBezTo>
                      <a:pt x="263526" y="7437"/>
                      <a:pt x="262392" y="4763"/>
                      <a:pt x="260124" y="4763"/>
                    </a:cubicBezTo>
                    <a:close/>
                    <a:moveTo>
                      <a:pt x="64823" y="0"/>
                    </a:moveTo>
                    <a:cubicBezTo>
                      <a:pt x="71438" y="0"/>
                      <a:pt x="75406" y="3944"/>
                      <a:pt x="75406" y="10517"/>
                    </a:cubicBezTo>
                    <a:cubicBezTo>
                      <a:pt x="75406" y="10517"/>
                      <a:pt x="75406" y="10517"/>
                      <a:pt x="75406" y="14461"/>
                    </a:cubicBezTo>
                    <a:cubicBezTo>
                      <a:pt x="75406" y="14461"/>
                      <a:pt x="75406" y="14461"/>
                      <a:pt x="93927" y="14461"/>
                    </a:cubicBezTo>
                    <a:cubicBezTo>
                      <a:pt x="93927" y="14461"/>
                      <a:pt x="93927" y="14461"/>
                      <a:pt x="93927" y="10517"/>
                    </a:cubicBezTo>
                    <a:cubicBezTo>
                      <a:pt x="93927" y="3944"/>
                      <a:pt x="99219" y="0"/>
                      <a:pt x="104511" y="0"/>
                    </a:cubicBezTo>
                    <a:cubicBezTo>
                      <a:pt x="109802" y="0"/>
                      <a:pt x="115094" y="3944"/>
                      <a:pt x="115094" y="10517"/>
                    </a:cubicBezTo>
                    <a:cubicBezTo>
                      <a:pt x="115094" y="10517"/>
                      <a:pt x="115094" y="10517"/>
                      <a:pt x="115094" y="14461"/>
                    </a:cubicBezTo>
                    <a:cubicBezTo>
                      <a:pt x="115094" y="14461"/>
                      <a:pt x="115094" y="14461"/>
                      <a:pt x="133615" y="14461"/>
                    </a:cubicBezTo>
                    <a:cubicBezTo>
                      <a:pt x="133615" y="14461"/>
                      <a:pt x="133615" y="14461"/>
                      <a:pt x="133615" y="10517"/>
                    </a:cubicBezTo>
                    <a:cubicBezTo>
                      <a:pt x="133615" y="3944"/>
                      <a:pt x="137584" y="0"/>
                      <a:pt x="142875" y="0"/>
                    </a:cubicBezTo>
                    <a:cubicBezTo>
                      <a:pt x="149490" y="0"/>
                      <a:pt x="153459" y="3944"/>
                      <a:pt x="153459" y="10517"/>
                    </a:cubicBezTo>
                    <a:cubicBezTo>
                      <a:pt x="153459" y="10517"/>
                      <a:pt x="153459" y="10517"/>
                      <a:pt x="153459" y="14461"/>
                    </a:cubicBezTo>
                    <a:cubicBezTo>
                      <a:pt x="153459" y="14461"/>
                      <a:pt x="153459" y="14461"/>
                      <a:pt x="171980" y="14461"/>
                    </a:cubicBezTo>
                    <a:cubicBezTo>
                      <a:pt x="171980" y="14461"/>
                      <a:pt x="171980" y="14461"/>
                      <a:pt x="171980" y="10517"/>
                    </a:cubicBezTo>
                    <a:cubicBezTo>
                      <a:pt x="171980" y="3944"/>
                      <a:pt x="175948" y="0"/>
                      <a:pt x="182563" y="0"/>
                    </a:cubicBezTo>
                    <a:cubicBezTo>
                      <a:pt x="187855" y="0"/>
                      <a:pt x="191823" y="3944"/>
                      <a:pt x="191823" y="10517"/>
                    </a:cubicBezTo>
                    <a:cubicBezTo>
                      <a:pt x="191823" y="10517"/>
                      <a:pt x="191823" y="10517"/>
                      <a:pt x="191823" y="14461"/>
                    </a:cubicBezTo>
                    <a:cubicBezTo>
                      <a:pt x="191823" y="14461"/>
                      <a:pt x="191823" y="14461"/>
                      <a:pt x="210344" y="14461"/>
                    </a:cubicBezTo>
                    <a:cubicBezTo>
                      <a:pt x="210344" y="14461"/>
                      <a:pt x="210344" y="14461"/>
                      <a:pt x="210344" y="10517"/>
                    </a:cubicBezTo>
                    <a:cubicBezTo>
                      <a:pt x="210344" y="3944"/>
                      <a:pt x="215636" y="0"/>
                      <a:pt x="220927" y="0"/>
                    </a:cubicBezTo>
                    <a:cubicBezTo>
                      <a:pt x="226219" y="0"/>
                      <a:pt x="231511" y="3944"/>
                      <a:pt x="231511" y="10517"/>
                    </a:cubicBezTo>
                    <a:cubicBezTo>
                      <a:pt x="231511" y="10517"/>
                      <a:pt x="231511" y="10517"/>
                      <a:pt x="231511" y="14461"/>
                    </a:cubicBezTo>
                    <a:cubicBezTo>
                      <a:pt x="231511" y="14461"/>
                      <a:pt x="231511" y="14461"/>
                      <a:pt x="250032" y="14461"/>
                    </a:cubicBezTo>
                    <a:cubicBezTo>
                      <a:pt x="250032" y="14461"/>
                      <a:pt x="250032" y="14461"/>
                      <a:pt x="250032" y="10517"/>
                    </a:cubicBezTo>
                    <a:cubicBezTo>
                      <a:pt x="250032" y="3944"/>
                      <a:pt x="254000" y="0"/>
                      <a:pt x="260615" y="0"/>
                    </a:cubicBezTo>
                    <a:cubicBezTo>
                      <a:pt x="265907" y="0"/>
                      <a:pt x="269875" y="3944"/>
                      <a:pt x="269875" y="10517"/>
                    </a:cubicBezTo>
                    <a:cubicBezTo>
                      <a:pt x="269875" y="10517"/>
                      <a:pt x="269875" y="10517"/>
                      <a:pt x="269875" y="14461"/>
                    </a:cubicBezTo>
                    <a:cubicBezTo>
                      <a:pt x="269875" y="14461"/>
                      <a:pt x="269875" y="14461"/>
                      <a:pt x="276490" y="14461"/>
                    </a:cubicBezTo>
                    <a:cubicBezTo>
                      <a:pt x="302948" y="14461"/>
                      <a:pt x="325438" y="35496"/>
                      <a:pt x="325438" y="61789"/>
                    </a:cubicBezTo>
                    <a:cubicBezTo>
                      <a:pt x="325438" y="61789"/>
                      <a:pt x="325438" y="61789"/>
                      <a:pt x="325438" y="289223"/>
                    </a:cubicBezTo>
                    <a:cubicBezTo>
                      <a:pt x="325438" y="315516"/>
                      <a:pt x="302948" y="336550"/>
                      <a:pt x="276490" y="336550"/>
                    </a:cubicBezTo>
                    <a:cubicBezTo>
                      <a:pt x="276490" y="336550"/>
                      <a:pt x="276490" y="336550"/>
                      <a:pt x="48948" y="336550"/>
                    </a:cubicBezTo>
                    <a:cubicBezTo>
                      <a:pt x="22490" y="336550"/>
                      <a:pt x="0" y="315516"/>
                      <a:pt x="0" y="289223"/>
                    </a:cubicBezTo>
                    <a:cubicBezTo>
                      <a:pt x="0" y="289223"/>
                      <a:pt x="0" y="289223"/>
                      <a:pt x="0" y="61789"/>
                    </a:cubicBezTo>
                    <a:cubicBezTo>
                      <a:pt x="0" y="35496"/>
                      <a:pt x="22490" y="14461"/>
                      <a:pt x="48948" y="14461"/>
                    </a:cubicBezTo>
                    <a:cubicBezTo>
                      <a:pt x="48948" y="14461"/>
                      <a:pt x="48948" y="14461"/>
                      <a:pt x="55563" y="14461"/>
                    </a:cubicBezTo>
                    <a:cubicBezTo>
                      <a:pt x="55563" y="14461"/>
                      <a:pt x="55563" y="14461"/>
                      <a:pt x="55563" y="10517"/>
                    </a:cubicBezTo>
                    <a:cubicBezTo>
                      <a:pt x="55563" y="3944"/>
                      <a:pt x="59531" y="0"/>
                      <a:pt x="64823" y="0"/>
                    </a:cubicBezTo>
                    <a:close/>
                  </a:path>
                </a:pathLst>
              </a:custGeom>
              <a:solidFill>
                <a:srgbClr val="1C50A2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文本框 27"/>
            <p:cNvSpPr txBox="1"/>
            <p:nvPr/>
          </p:nvSpPr>
          <p:spPr>
            <a:xfrm>
              <a:off x="6669040" y="4756945"/>
              <a:ext cx="1742936" cy="22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C50A2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Arial" panose="020B0604020202020204" pitchFamily="34" charset="0"/>
                </a:rPr>
                <a:t>时间：</a:t>
              </a:r>
            </a:p>
          </p:txBody>
        </p:sp>
      </p:grpSp>
      <p:sp>
        <p:nvSpPr>
          <p:cNvPr id="45" name="TextBox 1"/>
          <p:cNvSpPr txBox="1"/>
          <p:nvPr/>
        </p:nvSpPr>
        <p:spPr>
          <a:xfrm>
            <a:off x="813572" y="2437426"/>
            <a:ext cx="8013494" cy="101563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总结计划商务</a:t>
            </a:r>
            <a:r>
              <a:rPr lang="en-US" altLang="zh-CN" sz="60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6000" b="1" dirty="0">
                <a:solidFill>
                  <a:srgbClr val="1C5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46" name="矩形 45"/>
          <p:cNvSpPr/>
          <p:nvPr/>
        </p:nvSpPr>
        <p:spPr>
          <a:xfrm>
            <a:off x="816767" y="3359906"/>
            <a:ext cx="6853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1C50A2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点击修改标题</a:t>
            </a:r>
            <a:r>
              <a:rPr lang="en-US" altLang="zh-CN" sz="1400" dirty="0">
                <a:solidFill>
                  <a:srgbClr val="1C50A2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DOLOR SIT AMET, CONSECTETUR ADIPISICING ELIT</a:t>
            </a:r>
            <a:endParaRPr lang="zh-CN" altLang="en-US" sz="1400" dirty="0">
              <a:solidFill>
                <a:srgbClr val="1C50A2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60300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总结计划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095109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毕业答辩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302333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企业宣传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567713" y="36882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公司介绍</a:t>
            </a:r>
          </a:p>
        </p:txBody>
      </p:sp>
      <p:cxnSp>
        <p:nvCxnSpPr>
          <p:cNvPr id="51" name="直接连接符 50"/>
          <p:cNvCxnSpPr/>
          <p:nvPr/>
        </p:nvCxnSpPr>
        <p:spPr>
          <a:xfrm>
            <a:off x="2027930" y="3749027"/>
            <a:ext cx="0" cy="247707"/>
          </a:xfrm>
          <a:prstGeom prst="line">
            <a:avLst/>
          </a:prstGeom>
          <a:ln w="28575">
            <a:solidFill>
              <a:srgbClr val="028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3267313" y="3749027"/>
            <a:ext cx="0" cy="247707"/>
          </a:xfrm>
          <a:prstGeom prst="line">
            <a:avLst/>
          </a:prstGeom>
          <a:ln w="28575">
            <a:solidFill>
              <a:srgbClr val="028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4506696" y="3749027"/>
            <a:ext cx="0" cy="247707"/>
          </a:xfrm>
          <a:prstGeom prst="line">
            <a:avLst/>
          </a:prstGeom>
          <a:ln w="28575">
            <a:solidFill>
              <a:srgbClr val="028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859351" y="569639"/>
            <a:ext cx="3584931" cy="318344"/>
            <a:chOff x="645964" y="1712340"/>
            <a:chExt cx="3584931" cy="318344"/>
          </a:xfrm>
        </p:grpSpPr>
        <p:sp>
          <p:nvSpPr>
            <p:cNvPr id="54" name="文本框 53"/>
            <p:cNvSpPr txBox="1"/>
            <p:nvPr/>
          </p:nvSpPr>
          <p:spPr>
            <a:xfrm>
              <a:off x="645964" y="1722907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总结计划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527461" y="172233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毕业答辩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416245" y="172233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企业宣传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084" y="1712340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公司介绍</a:t>
              </a: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1527461" y="1804795"/>
              <a:ext cx="0" cy="144000"/>
            </a:xfrm>
            <a:prstGeom prst="line">
              <a:avLst/>
            </a:prstGeom>
            <a:ln w="19050">
              <a:solidFill>
                <a:srgbClr val="028F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2430272" y="1804795"/>
              <a:ext cx="0" cy="144000"/>
            </a:xfrm>
            <a:prstGeom prst="line">
              <a:avLst/>
            </a:prstGeom>
            <a:ln w="19050">
              <a:solidFill>
                <a:srgbClr val="028F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3333083" y="1804795"/>
              <a:ext cx="0" cy="144000"/>
            </a:xfrm>
            <a:prstGeom prst="line">
              <a:avLst/>
            </a:prstGeom>
            <a:ln w="19050">
              <a:solidFill>
                <a:srgbClr val="028F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662643" y="0"/>
            <a:ext cx="8529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2"/>
          <p:cNvSpPr/>
          <p:nvPr/>
        </p:nvSpPr>
        <p:spPr bwMode="auto">
          <a:xfrm>
            <a:off x="8445078" y="785719"/>
            <a:ext cx="3737839" cy="4446347"/>
          </a:xfrm>
          <a:custGeom>
            <a:avLst/>
            <a:gdLst>
              <a:gd name="T0" fmla="*/ 156 w 823"/>
              <a:gd name="T1" fmla="*/ 979 h 979"/>
              <a:gd name="T2" fmla="*/ 823 w 823"/>
              <a:gd name="T3" fmla="*/ 314 h 979"/>
              <a:gd name="T4" fmla="*/ 823 w 823"/>
              <a:gd name="T5" fmla="*/ 0 h 979"/>
              <a:gd name="T6" fmla="*/ 0 w 823"/>
              <a:gd name="T7" fmla="*/ 822 h 979"/>
              <a:gd name="T8" fmla="*/ 2 w 823"/>
              <a:gd name="T9" fmla="*/ 824 h 979"/>
              <a:gd name="T10" fmla="*/ 2 w 823"/>
              <a:gd name="T11" fmla="*/ 824 h 979"/>
              <a:gd name="T12" fmla="*/ 156 w 823"/>
              <a:gd name="T1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3" h="979">
                <a:moveTo>
                  <a:pt x="156" y="979"/>
                </a:moveTo>
                <a:lnTo>
                  <a:pt x="823" y="314"/>
                </a:lnTo>
                <a:lnTo>
                  <a:pt x="823" y="0"/>
                </a:lnTo>
                <a:lnTo>
                  <a:pt x="0" y="822"/>
                </a:lnTo>
                <a:lnTo>
                  <a:pt x="2" y="824"/>
                </a:lnTo>
                <a:lnTo>
                  <a:pt x="2" y="824"/>
                </a:lnTo>
                <a:lnTo>
                  <a:pt x="156" y="9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4"/>
          <p:cNvSpPr/>
          <p:nvPr/>
        </p:nvSpPr>
        <p:spPr bwMode="auto">
          <a:xfrm>
            <a:off x="7732026" y="0"/>
            <a:ext cx="4450887" cy="4519015"/>
          </a:xfrm>
          <a:custGeom>
            <a:avLst/>
            <a:gdLst>
              <a:gd name="T0" fmla="*/ 980 w 980"/>
              <a:gd name="T1" fmla="*/ 173 h 995"/>
              <a:gd name="T2" fmla="*/ 980 w 980"/>
              <a:gd name="T3" fmla="*/ 0 h 995"/>
              <a:gd name="T4" fmla="*/ 840 w 980"/>
              <a:gd name="T5" fmla="*/ 0 h 995"/>
              <a:gd name="T6" fmla="*/ 0 w 980"/>
              <a:gd name="T7" fmla="*/ 838 h 995"/>
              <a:gd name="T8" fmla="*/ 157 w 980"/>
              <a:gd name="T9" fmla="*/ 995 h 995"/>
              <a:gd name="T10" fmla="*/ 980 w 980"/>
              <a:gd name="T11" fmla="*/ 173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995">
                <a:moveTo>
                  <a:pt x="980" y="173"/>
                </a:moveTo>
                <a:lnTo>
                  <a:pt x="980" y="0"/>
                </a:lnTo>
                <a:lnTo>
                  <a:pt x="840" y="0"/>
                </a:lnTo>
                <a:lnTo>
                  <a:pt x="0" y="838"/>
                </a:lnTo>
                <a:lnTo>
                  <a:pt x="157" y="995"/>
                </a:lnTo>
                <a:lnTo>
                  <a:pt x="980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6"/>
          <p:cNvSpPr/>
          <p:nvPr/>
        </p:nvSpPr>
        <p:spPr bwMode="auto">
          <a:xfrm>
            <a:off x="7023518" y="0"/>
            <a:ext cx="4523555" cy="3805963"/>
          </a:xfrm>
          <a:custGeom>
            <a:avLst/>
            <a:gdLst>
              <a:gd name="T0" fmla="*/ 996 w 996"/>
              <a:gd name="T1" fmla="*/ 0 h 838"/>
              <a:gd name="T2" fmla="*/ 683 w 996"/>
              <a:gd name="T3" fmla="*/ 0 h 838"/>
              <a:gd name="T4" fmla="*/ 626 w 996"/>
              <a:gd name="T5" fmla="*/ 55 h 838"/>
              <a:gd name="T6" fmla="*/ 469 w 996"/>
              <a:gd name="T7" fmla="*/ 211 h 838"/>
              <a:gd name="T8" fmla="*/ 313 w 996"/>
              <a:gd name="T9" fmla="*/ 368 h 838"/>
              <a:gd name="T10" fmla="*/ 156 w 996"/>
              <a:gd name="T11" fmla="*/ 525 h 838"/>
              <a:gd name="T12" fmla="*/ 0 w 996"/>
              <a:gd name="T13" fmla="*/ 681 h 838"/>
              <a:gd name="T14" fmla="*/ 0 w 996"/>
              <a:gd name="T15" fmla="*/ 681 h 838"/>
              <a:gd name="T16" fmla="*/ 156 w 996"/>
              <a:gd name="T17" fmla="*/ 838 h 838"/>
              <a:gd name="T18" fmla="*/ 996 w 996"/>
              <a:gd name="T19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6" h="838">
                <a:moveTo>
                  <a:pt x="996" y="0"/>
                </a:moveTo>
                <a:lnTo>
                  <a:pt x="683" y="0"/>
                </a:lnTo>
                <a:lnTo>
                  <a:pt x="626" y="55"/>
                </a:lnTo>
                <a:lnTo>
                  <a:pt x="469" y="211"/>
                </a:lnTo>
                <a:lnTo>
                  <a:pt x="313" y="368"/>
                </a:lnTo>
                <a:lnTo>
                  <a:pt x="156" y="525"/>
                </a:lnTo>
                <a:lnTo>
                  <a:pt x="0" y="681"/>
                </a:lnTo>
                <a:lnTo>
                  <a:pt x="0" y="681"/>
                </a:lnTo>
                <a:lnTo>
                  <a:pt x="156" y="838"/>
                </a:lnTo>
                <a:lnTo>
                  <a:pt x="99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íŝliḍe"/>
          <p:cNvSpPr txBox="1"/>
          <p:nvPr/>
        </p:nvSpPr>
        <p:spPr bwMode="auto">
          <a:xfrm>
            <a:off x="4751991" y="3755717"/>
            <a:ext cx="3204971" cy="87148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5400" b="1" dirty="0">
                <a:solidFill>
                  <a:prstClr val="black"/>
                </a:solidFill>
              </a:rPr>
              <a:t>工作总结</a:t>
            </a:r>
            <a:endParaRPr lang="en-US" altLang="zh-CN" sz="5400" b="1" dirty="0">
              <a:solidFill>
                <a:prstClr val="black"/>
              </a:solidFill>
            </a:endParaRPr>
          </a:p>
        </p:txBody>
      </p:sp>
      <p:sp>
        <p:nvSpPr>
          <p:cNvPr id="86" name="iś1íḋè"/>
          <p:cNvSpPr/>
          <p:nvPr/>
        </p:nvSpPr>
        <p:spPr bwMode="auto">
          <a:xfrm>
            <a:off x="4751991" y="4627205"/>
            <a:ext cx="3204971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grpSp>
        <p:nvGrpSpPr>
          <p:cNvPr id="47" name="组合 46"/>
          <p:cNvGrpSpPr/>
          <p:nvPr/>
        </p:nvGrpSpPr>
        <p:grpSpPr>
          <a:xfrm rot="10800000">
            <a:off x="-1162940" y="0"/>
            <a:ext cx="8538440" cy="6858000"/>
            <a:chOff x="4602163" y="2230438"/>
            <a:chExt cx="2984501" cy="2397125"/>
          </a:xfrm>
        </p:grpSpPr>
        <p:sp>
          <p:nvSpPr>
            <p:cNvPr id="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05338" y="2230438"/>
              <a:ext cx="2981325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"/>
            <p:cNvSpPr/>
            <p:nvPr/>
          </p:nvSpPr>
          <p:spPr bwMode="auto">
            <a:xfrm>
              <a:off x="7526338" y="3500438"/>
              <a:ext cx="60325" cy="125413"/>
            </a:xfrm>
            <a:custGeom>
              <a:avLst/>
              <a:gdLst>
                <a:gd name="T0" fmla="*/ 38 w 38"/>
                <a:gd name="T1" fmla="*/ 79 h 79"/>
                <a:gd name="T2" fmla="*/ 38 w 38"/>
                <a:gd name="T3" fmla="*/ 0 h 79"/>
                <a:gd name="T4" fmla="*/ 0 w 38"/>
                <a:gd name="T5" fmla="*/ 41 h 79"/>
                <a:gd name="T6" fmla="*/ 38 w 38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9">
                  <a:moveTo>
                    <a:pt x="38" y="79"/>
                  </a:moveTo>
                  <a:lnTo>
                    <a:pt x="38" y="0"/>
                  </a:lnTo>
                  <a:lnTo>
                    <a:pt x="0" y="41"/>
                  </a:lnTo>
                  <a:lnTo>
                    <a:pt x="38" y="79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7273926" y="3565526"/>
              <a:ext cx="312738" cy="557213"/>
            </a:xfrm>
            <a:custGeom>
              <a:avLst/>
              <a:gdLst>
                <a:gd name="T0" fmla="*/ 0 w 197"/>
                <a:gd name="T1" fmla="*/ 156 h 351"/>
                <a:gd name="T2" fmla="*/ 197 w 197"/>
                <a:gd name="T3" fmla="*/ 351 h 351"/>
                <a:gd name="T4" fmla="*/ 197 w 197"/>
                <a:gd name="T5" fmla="*/ 38 h 351"/>
                <a:gd name="T6" fmla="*/ 159 w 197"/>
                <a:gd name="T7" fmla="*/ 0 h 351"/>
                <a:gd name="T8" fmla="*/ 0 w 197"/>
                <a:gd name="T9" fmla="*/ 15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51">
                  <a:moveTo>
                    <a:pt x="0" y="156"/>
                  </a:moveTo>
                  <a:lnTo>
                    <a:pt x="197" y="351"/>
                  </a:lnTo>
                  <a:lnTo>
                    <a:pt x="197" y="38"/>
                  </a:lnTo>
                  <a:lnTo>
                    <a:pt x="15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7026276" y="3813176"/>
              <a:ext cx="560388" cy="811213"/>
            </a:xfrm>
            <a:custGeom>
              <a:avLst/>
              <a:gdLst>
                <a:gd name="T0" fmla="*/ 156 w 353"/>
                <a:gd name="T1" fmla="*/ 0 h 511"/>
                <a:gd name="T2" fmla="*/ 0 w 353"/>
                <a:gd name="T3" fmla="*/ 157 h 511"/>
                <a:gd name="T4" fmla="*/ 353 w 353"/>
                <a:gd name="T5" fmla="*/ 511 h 511"/>
                <a:gd name="T6" fmla="*/ 353 w 353"/>
                <a:gd name="T7" fmla="*/ 511 h 511"/>
                <a:gd name="T8" fmla="*/ 353 w 353"/>
                <a:gd name="T9" fmla="*/ 195 h 511"/>
                <a:gd name="T10" fmla="*/ 156 w 353"/>
                <a:gd name="T11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511">
                  <a:moveTo>
                    <a:pt x="156" y="0"/>
                  </a:moveTo>
                  <a:lnTo>
                    <a:pt x="0" y="157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3" y="19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"/>
            <p:cNvSpPr/>
            <p:nvPr/>
          </p:nvSpPr>
          <p:spPr bwMode="auto">
            <a:xfrm>
              <a:off x="6777038" y="4062413"/>
              <a:ext cx="809625" cy="561975"/>
            </a:xfrm>
            <a:custGeom>
              <a:avLst/>
              <a:gdLst>
                <a:gd name="T0" fmla="*/ 0 w 510"/>
                <a:gd name="T1" fmla="*/ 159 h 354"/>
                <a:gd name="T2" fmla="*/ 195 w 510"/>
                <a:gd name="T3" fmla="*/ 354 h 354"/>
                <a:gd name="T4" fmla="*/ 510 w 510"/>
                <a:gd name="T5" fmla="*/ 354 h 354"/>
                <a:gd name="T6" fmla="*/ 157 w 510"/>
                <a:gd name="T7" fmla="*/ 0 h 354"/>
                <a:gd name="T8" fmla="*/ 0 w 510"/>
                <a:gd name="T9" fmla="*/ 15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354">
                  <a:moveTo>
                    <a:pt x="0" y="159"/>
                  </a:moveTo>
                  <a:lnTo>
                    <a:pt x="195" y="354"/>
                  </a:lnTo>
                  <a:lnTo>
                    <a:pt x="510" y="354"/>
                  </a:lnTo>
                  <a:lnTo>
                    <a:pt x="157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9A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9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0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2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3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4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5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D0E4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7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9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0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1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2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6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CD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8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F8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0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32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5660819" y="2275292"/>
            <a:ext cx="1489453" cy="1098013"/>
            <a:chOff x="1700419" y="2995553"/>
            <a:chExt cx="1489453" cy="1098013"/>
          </a:xfrm>
        </p:grpSpPr>
        <p:sp>
          <p:nvSpPr>
            <p:cNvPr id="105" name="Freeform 24"/>
            <p:cNvSpPr/>
            <p:nvPr/>
          </p:nvSpPr>
          <p:spPr bwMode="auto">
            <a:xfrm rot="5400000">
              <a:off x="1896139" y="2799833"/>
              <a:ext cx="1098013" cy="1489453"/>
            </a:xfrm>
            <a:custGeom>
              <a:avLst/>
              <a:gdLst/>
              <a:ahLst/>
              <a:cxnLst>
                <a:cxn ang="0">
                  <a:pos x="452" y="426"/>
                </a:cxn>
                <a:cxn ang="0">
                  <a:pos x="478" y="432"/>
                </a:cxn>
                <a:cxn ang="0">
                  <a:pos x="500" y="444"/>
                </a:cxn>
                <a:cxn ang="0">
                  <a:pos x="524" y="464"/>
                </a:cxn>
                <a:cxn ang="0">
                  <a:pos x="530" y="468"/>
                </a:cxn>
                <a:cxn ang="0">
                  <a:pos x="586" y="468"/>
                </a:cxn>
                <a:cxn ang="0">
                  <a:pos x="590" y="468"/>
                </a:cxn>
                <a:cxn ang="0">
                  <a:pos x="594" y="464"/>
                </a:cxn>
                <a:cxn ang="0">
                  <a:pos x="594" y="220"/>
                </a:cxn>
                <a:cxn ang="0">
                  <a:pos x="594" y="216"/>
                </a:cxn>
                <a:cxn ang="0">
                  <a:pos x="590" y="212"/>
                </a:cxn>
                <a:cxn ang="0">
                  <a:pos x="346" y="212"/>
                </a:cxn>
                <a:cxn ang="0">
                  <a:pos x="338" y="212"/>
                </a:cxn>
                <a:cxn ang="0">
                  <a:pos x="338" y="202"/>
                </a:cxn>
                <a:cxn ang="0">
                  <a:pos x="338" y="166"/>
                </a:cxn>
                <a:cxn ang="0">
                  <a:pos x="344" y="152"/>
                </a:cxn>
                <a:cxn ang="0">
                  <a:pos x="350" y="146"/>
                </a:cxn>
                <a:cxn ang="0">
                  <a:pos x="370" y="120"/>
                </a:cxn>
                <a:cxn ang="0">
                  <a:pos x="380" y="96"/>
                </a:cxn>
                <a:cxn ang="0">
                  <a:pos x="382" y="84"/>
                </a:cxn>
                <a:cxn ang="0">
                  <a:pos x="376" y="50"/>
                </a:cxn>
                <a:cxn ang="0">
                  <a:pos x="358" y="24"/>
                </a:cxn>
                <a:cxn ang="0">
                  <a:pos x="330" y="6"/>
                </a:cxn>
                <a:cxn ang="0">
                  <a:pos x="298" y="0"/>
                </a:cxn>
                <a:cxn ang="0">
                  <a:pos x="280" y="0"/>
                </a:cxn>
                <a:cxn ang="0">
                  <a:pos x="250" y="14"/>
                </a:cxn>
                <a:cxn ang="0">
                  <a:pos x="228" y="36"/>
                </a:cxn>
                <a:cxn ang="0">
                  <a:pos x="214" y="66"/>
                </a:cxn>
                <a:cxn ang="0">
                  <a:pos x="212" y="84"/>
                </a:cxn>
                <a:cxn ang="0">
                  <a:pos x="218" y="108"/>
                </a:cxn>
                <a:cxn ang="0">
                  <a:pos x="232" y="130"/>
                </a:cxn>
                <a:cxn ang="0">
                  <a:pos x="250" y="152"/>
                </a:cxn>
                <a:cxn ang="0">
                  <a:pos x="254" y="158"/>
                </a:cxn>
                <a:cxn ang="0">
                  <a:pos x="256" y="202"/>
                </a:cxn>
                <a:cxn ang="0">
                  <a:pos x="256" y="212"/>
                </a:cxn>
                <a:cxn ang="0">
                  <a:pos x="248" y="212"/>
                </a:cxn>
                <a:cxn ang="0">
                  <a:pos x="8" y="212"/>
                </a:cxn>
                <a:cxn ang="0">
                  <a:pos x="2" y="214"/>
                </a:cxn>
                <a:cxn ang="0">
                  <a:pos x="0" y="220"/>
                </a:cxn>
                <a:cxn ang="0">
                  <a:pos x="0" y="798"/>
                </a:cxn>
                <a:cxn ang="0">
                  <a:pos x="2" y="804"/>
                </a:cxn>
                <a:cxn ang="0">
                  <a:pos x="8" y="806"/>
                </a:cxn>
                <a:cxn ang="0">
                  <a:pos x="586" y="806"/>
                </a:cxn>
                <a:cxn ang="0">
                  <a:pos x="592" y="804"/>
                </a:cxn>
                <a:cxn ang="0">
                  <a:pos x="594" y="798"/>
                </a:cxn>
                <a:cxn ang="0">
                  <a:pos x="594" y="558"/>
                </a:cxn>
                <a:cxn ang="0">
                  <a:pos x="592" y="554"/>
                </a:cxn>
                <a:cxn ang="0">
                  <a:pos x="586" y="550"/>
                </a:cxn>
                <a:cxn ang="0">
                  <a:pos x="538" y="550"/>
                </a:cxn>
                <a:cxn ang="0">
                  <a:pos x="524" y="556"/>
                </a:cxn>
                <a:cxn ang="0">
                  <a:pos x="518" y="562"/>
                </a:cxn>
                <a:cxn ang="0">
                  <a:pos x="490" y="582"/>
                </a:cxn>
                <a:cxn ang="0">
                  <a:pos x="466" y="592"/>
                </a:cxn>
                <a:cxn ang="0">
                  <a:pos x="452" y="594"/>
                </a:cxn>
                <a:cxn ang="0">
                  <a:pos x="418" y="588"/>
                </a:cxn>
                <a:cxn ang="0">
                  <a:pos x="390" y="570"/>
                </a:cxn>
                <a:cxn ang="0">
                  <a:pos x="370" y="542"/>
                </a:cxn>
                <a:cxn ang="0">
                  <a:pos x="364" y="510"/>
                </a:cxn>
                <a:cxn ang="0">
                  <a:pos x="366" y="492"/>
                </a:cxn>
                <a:cxn ang="0">
                  <a:pos x="380" y="462"/>
                </a:cxn>
                <a:cxn ang="0">
                  <a:pos x="404" y="440"/>
                </a:cxn>
                <a:cxn ang="0">
                  <a:pos x="434" y="426"/>
                </a:cxn>
                <a:cxn ang="0">
                  <a:pos x="452" y="426"/>
                </a:cxn>
              </a:cxnLst>
              <a:rect l="0" t="0" r="r" b="b"/>
              <a:pathLst>
                <a:path w="594" h="806">
                  <a:moveTo>
                    <a:pt x="452" y="426"/>
                  </a:moveTo>
                  <a:lnTo>
                    <a:pt x="452" y="426"/>
                  </a:lnTo>
                  <a:lnTo>
                    <a:pt x="466" y="426"/>
                  </a:lnTo>
                  <a:lnTo>
                    <a:pt x="478" y="432"/>
                  </a:lnTo>
                  <a:lnTo>
                    <a:pt x="490" y="438"/>
                  </a:lnTo>
                  <a:lnTo>
                    <a:pt x="500" y="444"/>
                  </a:lnTo>
                  <a:lnTo>
                    <a:pt x="518" y="458"/>
                  </a:lnTo>
                  <a:lnTo>
                    <a:pt x="524" y="464"/>
                  </a:lnTo>
                  <a:lnTo>
                    <a:pt x="524" y="464"/>
                  </a:lnTo>
                  <a:lnTo>
                    <a:pt x="530" y="468"/>
                  </a:lnTo>
                  <a:lnTo>
                    <a:pt x="538" y="468"/>
                  </a:lnTo>
                  <a:lnTo>
                    <a:pt x="586" y="468"/>
                  </a:lnTo>
                  <a:lnTo>
                    <a:pt x="586" y="468"/>
                  </a:lnTo>
                  <a:lnTo>
                    <a:pt x="590" y="468"/>
                  </a:lnTo>
                  <a:lnTo>
                    <a:pt x="592" y="466"/>
                  </a:lnTo>
                  <a:lnTo>
                    <a:pt x="594" y="464"/>
                  </a:lnTo>
                  <a:lnTo>
                    <a:pt x="594" y="460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594" y="216"/>
                  </a:lnTo>
                  <a:lnTo>
                    <a:pt x="592" y="214"/>
                  </a:lnTo>
                  <a:lnTo>
                    <a:pt x="590" y="212"/>
                  </a:lnTo>
                  <a:lnTo>
                    <a:pt x="586" y="212"/>
                  </a:lnTo>
                  <a:lnTo>
                    <a:pt x="346" y="212"/>
                  </a:lnTo>
                  <a:lnTo>
                    <a:pt x="346" y="212"/>
                  </a:lnTo>
                  <a:lnTo>
                    <a:pt x="338" y="212"/>
                  </a:lnTo>
                  <a:lnTo>
                    <a:pt x="338" y="212"/>
                  </a:lnTo>
                  <a:lnTo>
                    <a:pt x="338" y="202"/>
                  </a:lnTo>
                  <a:lnTo>
                    <a:pt x="338" y="166"/>
                  </a:lnTo>
                  <a:lnTo>
                    <a:pt x="338" y="166"/>
                  </a:lnTo>
                  <a:lnTo>
                    <a:pt x="340" y="158"/>
                  </a:lnTo>
                  <a:lnTo>
                    <a:pt x="344" y="152"/>
                  </a:lnTo>
                  <a:lnTo>
                    <a:pt x="344" y="152"/>
                  </a:lnTo>
                  <a:lnTo>
                    <a:pt x="350" y="146"/>
                  </a:lnTo>
                  <a:lnTo>
                    <a:pt x="364" y="130"/>
                  </a:lnTo>
                  <a:lnTo>
                    <a:pt x="370" y="120"/>
                  </a:lnTo>
                  <a:lnTo>
                    <a:pt x="376" y="108"/>
                  </a:lnTo>
                  <a:lnTo>
                    <a:pt x="380" y="96"/>
                  </a:lnTo>
                  <a:lnTo>
                    <a:pt x="382" y="84"/>
                  </a:lnTo>
                  <a:lnTo>
                    <a:pt x="382" y="84"/>
                  </a:lnTo>
                  <a:lnTo>
                    <a:pt x="380" y="66"/>
                  </a:lnTo>
                  <a:lnTo>
                    <a:pt x="376" y="50"/>
                  </a:lnTo>
                  <a:lnTo>
                    <a:pt x="368" y="36"/>
                  </a:lnTo>
                  <a:lnTo>
                    <a:pt x="358" y="24"/>
                  </a:lnTo>
                  <a:lnTo>
                    <a:pt x="344" y="14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0" y="0"/>
                  </a:lnTo>
                  <a:lnTo>
                    <a:pt x="264" y="6"/>
                  </a:lnTo>
                  <a:lnTo>
                    <a:pt x="250" y="14"/>
                  </a:lnTo>
                  <a:lnTo>
                    <a:pt x="238" y="24"/>
                  </a:lnTo>
                  <a:lnTo>
                    <a:pt x="228" y="36"/>
                  </a:lnTo>
                  <a:lnTo>
                    <a:pt x="220" y="50"/>
                  </a:lnTo>
                  <a:lnTo>
                    <a:pt x="214" y="66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14" y="96"/>
                  </a:lnTo>
                  <a:lnTo>
                    <a:pt x="218" y="108"/>
                  </a:lnTo>
                  <a:lnTo>
                    <a:pt x="224" y="120"/>
                  </a:lnTo>
                  <a:lnTo>
                    <a:pt x="232" y="130"/>
                  </a:lnTo>
                  <a:lnTo>
                    <a:pt x="244" y="146"/>
                  </a:lnTo>
                  <a:lnTo>
                    <a:pt x="250" y="152"/>
                  </a:lnTo>
                  <a:lnTo>
                    <a:pt x="250" y="152"/>
                  </a:lnTo>
                  <a:lnTo>
                    <a:pt x="254" y="158"/>
                  </a:lnTo>
                  <a:lnTo>
                    <a:pt x="256" y="166"/>
                  </a:lnTo>
                  <a:lnTo>
                    <a:pt x="256" y="202"/>
                  </a:lnTo>
                  <a:lnTo>
                    <a:pt x="256" y="202"/>
                  </a:lnTo>
                  <a:lnTo>
                    <a:pt x="256" y="212"/>
                  </a:lnTo>
                  <a:lnTo>
                    <a:pt x="256" y="212"/>
                  </a:lnTo>
                  <a:lnTo>
                    <a:pt x="248" y="212"/>
                  </a:lnTo>
                  <a:lnTo>
                    <a:pt x="8" y="212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2" y="214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0" y="802"/>
                  </a:lnTo>
                  <a:lnTo>
                    <a:pt x="2" y="804"/>
                  </a:lnTo>
                  <a:lnTo>
                    <a:pt x="6" y="806"/>
                  </a:lnTo>
                  <a:lnTo>
                    <a:pt x="8" y="806"/>
                  </a:lnTo>
                  <a:lnTo>
                    <a:pt x="586" y="806"/>
                  </a:lnTo>
                  <a:lnTo>
                    <a:pt x="586" y="806"/>
                  </a:lnTo>
                  <a:lnTo>
                    <a:pt x="590" y="806"/>
                  </a:lnTo>
                  <a:lnTo>
                    <a:pt x="592" y="804"/>
                  </a:lnTo>
                  <a:lnTo>
                    <a:pt x="594" y="802"/>
                  </a:lnTo>
                  <a:lnTo>
                    <a:pt x="594" y="798"/>
                  </a:lnTo>
                  <a:lnTo>
                    <a:pt x="594" y="558"/>
                  </a:lnTo>
                  <a:lnTo>
                    <a:pt x="594" y="558"/>
                  </a:lnTo>
                  <a:lnTo>
                    <a:pt x="594" y="556"/>
                  </a:lnTo>
                  <a:lnTo>
                    <a:pt x="592" y="554"/>
                  </a:lnTo>
                  <a:lnTo>
                    <a:pt x="590" y="552"/>
                  </a:lnTo>
                  <a:lnTo>
                    <a:pt x="586" y="550"/>
                  </a:lnTo>
                  <a:lnTo>
                    <a:pt x="538" y="550"/>
                  </a:lnTo>
                  <a:lnTo>
                    <a:pt x="538" y="550"/>
                  </a:lnTo>
                  <a:lnTo>
                    <a:pt x="530" y="552"/>
                  </a:lnTo>
                  <a:lnTo>
                    <a:pt x="524" y="556"/>
                  </a:lnTo>
                  <a:lnTo>
                    <a:pt x="524" y="556"/>
                  </a:lnTo>
                  <a:lnTo>
                    <a:pt x="518" y="562"/>
                  </a:lnTo>
                  <a:lnTo>
                    <a:pt x="500" y="576"/>
                  </a:lnTo>
                  <a:lnTo>
                    <a:pt x="490" y="582"/>
                  </a:lnTo>
                  <a:lnTo>
                    <a:pt x="478" y="588"/>
                  </a:lnTo>
                  <a:lnTo>
                    <a:pt x="466" y="592"/>
                  </a:lnTo>
                  <a:lnTo>
                    <a:pt x="452" y="594"/>
                  </a:lnTo>
                  <a:lnTo>
                    <a:pt x="452" y="594"/>
                  </a:lnTo>
                  <a:lnTo>
                    <a:pt x="434" y="592"/>
                  </a:lnTo>
                  <a:lnTo>
                    <a:pt x="418" y="588"/>
                  </a:lnTo>
                  <a:lnTo>
                    <a:pt x="404" y="580"/>
                  </a:lnTo>
                  <a:lnTo>
                    <a:pt x="390" y="570"/>
                  </a:lnTo>
                  <a:lnTo>
                    <a:pt x="380" y="558"/>
                  </a:lnTo>
                  <a:lnTo>
                    <a:pt x="370" y="542"/>
                  </a:lnTo>
                  <a:lnTo>
                    <a:pt x="366" y="526"/>
                  </a:lnTo>
                  <a:lnTo>
                    <a:pt x="364" y="510"/>
                  </a:lnTo>
                  <a:lnTo>
                    <a:pt x="364" y="510"/>
                  </a:lnTo>
                  <a:lnTo>
                    <a:pt x="366" y="492"/>
                  </a:lnTo>
                  <a:lnTo>
                    <a:pt x="370" y="476"/>
                  </a:lnTo>
                  <a:lnTo>
                    <a:pt x="380" y="462"/>
                  </a:lnTo>
                  <a:lnTo>
                    <a:pt x="390" y="450"/>
                  </a:lnTo>
                  <a:lnTo>
                    <a:pt x="404" y="440"/>
                  </a:lnTo>
                  <a:lnTo>
                    <a:pt x="418" y="432"/>
                  </a:lnTo>
                  <a:lnTo>
                    <a:pt x="434" y="426"/>
                  </a:lnTo>
                  <a:lnTo>
                    <a:pt x="452" y="426"/>
                  </a:lnTo>
                  <a:lnTo>
                    <a:pt x="452" y="426"/>
                  </a:lnTo>
                  <a:close/>
                </a:path>
              </a:pathLst>
            </a:custGeom>
            <a:solidFill>
              <a:srgbClr val="1C50A2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48767" tIns="24383" rIns="48767" bIns="24383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  <a:defRPr/>
              </a:pPr>
              <a:endParaRPr lang="da-DK" sz="45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6" name="Group 128"/>
            <p:cNvGrpSpPr/>
            <p:nvPr/>
          </p:nvGrpSpPr>
          <p:grpSpPr>
            <a:xfrm>
              <a:off x="2005241" y="3103743"/>
              <a:ext cx="471185" cy="471212"/>
              <a:chOff x="1316879" y="4254550"/>
              <a:chExt cx="684000" cy="684000"/>
            </a:xfrm>
          </p:grpSpPr>
          <p:sp>
            <p:nvSpPr>
              <p:cNvPr id="107" name="Freeform 49"/>
              <p:cNvSpPr>
                <a:spLocks noChangeAspect="1" noEditPoints="1"/>
              </p:cNvSpPr>
              <p:nvPr/>
            </p:nvSpPr>
            <p:spPr bwMode="auto">
              <a:xfrm>
                <a:off x="1467830" y="4412272"/>
                <a:ext cx="407999" cy="347492"/>
              </a:xfrm>
              <a:custGeom>
                <a:avLst/>
                <a:gdLst>
                  <a:gd name="T0" fmla="*/ 182 w 400"/>
                  <a:gd name="T1" fmla="*/ 180 h 340"/>
                  <a:gd name="T2" fmla="*/ 218 w 400"/>
                  <a:gd name="T3" fmla="*/ 180 h 340"/>
                  <a:gd name="T4" fmla="*/ 218 w 400"/>
                  <a:gd name="T5" fmla="*/ 220 h 340"/>
                  <a:gd name="T6" fmla="*/ 400 w 400"/>
                  <a:gd name="T7" fmla="*/ 220 h 340"/>
                  <a:gd name="T8" fmla="*/ 396 w 400"/>
                  <a:gd name="T9" fmla="*/ 103 h 340"/>
                  <a:gd name="T10" fmla="*/ 356 w 400"/>
                  <a:gd name="T11" fmla="*/ 60 h 340"/>
                  <a:gd name="T12" fmla="*/ 292 w 400"/>
                  <a:gd name="T13" fmla="*/ 60 h 340"/>
                  <a:gd name="T14" fmla="*/ 268 w 400"/>
                  <a:gd name="T15" fmla="*/ 15 h 340"/>
                  <a:gd name="T16" fmla="*/ 244 w 400"/>
                  <a:gd name="T17" fmla="*/ 0 h 340"/>
                  <a:gd name="T18" fmla="*/ 155 w 400"/>
                  <a:gd name="T19" fmla="*/ 0 h 340"/>
                  <a:gd name="T20" fmla="*/ 132 w 400"/>
                  <a:gd name="T21" fmla="*/ 15 h 340"/>
                  <a:gd name="T22" fmla="*/ 108 w 400"/>
                  <a:gd name="T23" fmla="*/ 60 h 340"/>
                  <a:gd name="T24" fmla="*/ 44 w 400"/>
                  <a:gd name="T25" fmla="*/ 60 h 340"/>
                  <a:gd name="T26" fmla="*/ 4 w 400"/>
                  <a:gd name="T27" fmla="*/ 103 h 340"/>
                  <a:gd name="T28" fmla="*/ 0 w 400"/>
                  <a:gd name="T29" fmla="*/ 220 h 340"/>
                  <a:gd name="T30" fmla="*/ 182 w 400"/>
                  <a:gd name="T31" fmla="*/ 220 h 340"/>
                  <a:gd name="T32" fmla="*/ 182 w 400"/>
                  <a:gd name="T33" fmla="*/ 180 h 340"/>
                  <a:gd name="T34" fmla="*/ 153 w 400"/>
                  <a:gd name="T35" fmla="*/ 38 h 340"/>
                  <a:gd name="T36" fmla="*/ 169 w 400"/>
                  <a:gd name="T37" fmla="*/ 28 h 340"/>
                  <a:gd name="T38" fmla="*/ 230 w 400"/>
                  <a:gd name="T39" fmla="*/ 28 h 340"/>
                  <a:gd name="T40" fmla="*/ 247 w 400"/>
                  <a:gd name="T41" fmla="*/ 38 h 340"/>
                  <a:gd name="T42" fmla="*/ 258 w 400"/>
                  <a:gd name="T43" fmla="*/ 60 h 340"/>
                  <a:gd name="T44" fmla="*/ 141 w 400"/>
                  <a:gd name="T45" fmla="*/ 60 h 340"/>
                  <a:gd name="T46" fmla="*/ 153 w 400"/>
                  <a:gd name="T47" fmla="*/ 38 h 340"/>
                  <a:gd name="T48" fmla="*/ 218 w 400"/>
                  <a:gd name="T49" fmla="*/ 280 h 340"/>
                  <a:gd name="T50" fmla="*/ 182 w 400"/>
                  <a:gd name="T51" fmla="*/ 280 h 340"/>
                  <a:gd name="T52" fmla="*/ 182 w 400"/>
                  <a:gd name="T53" fmla="*/ 240 h 340"/>
                  <a:gd name="T54" fmla="*/ 10 w 400"/>
                  <a:gd name="T55" fmla="*/ 240 h 340"/>
                  <a:gd name="T56" fmla="*/ 14 w 400"/>
                  <a:gd name="T57" fmla="*/ 306 h 340"/>
                  <a:gd name="T58" fmla="*/ 50 w 400"/>
                  <a:gd name="T59" fmla="*/ 340 h 340"/>
                  <a:gd name="T60" fmla="*/ 350 w 400"/>
                  <a:gd name="T61" fmla="*/ 340 h 340"/>
                  <a:gd name="T62" fmla="*/ 386 w 400"/>
                  <a:gd name="T63" fmla="*/ 306 h 340"/>
                  <a:gd name="T64" fmla="*/ 390 w 400"/>
                  <a:gd name="T65" fmla="*/ 240 h 340"/>
                  <a:gd name="T66" fmla="*/ 218 w 400"/>
                  <a:gd name="T67" fmla="*/ 240 h 340"/>
                  <a:gd name="T68" fmla="*/ 218 w 400"/>
                  <a:gd name="T69" fmla="*/ 28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40">
                    <a:moveTo>
                      <a:pt x="182" y="180"/>
                    </a:move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8" y="220"/>
                      <a:pt x="218" y="220"/>
                      <a:pt x="218" y="220"/>
                    </a:cubicBezTo>
                    <a:cubicBezTo>
                      <a:pt x="400" y="220"/>
                      <a:pt x="400" y="220"/>
                      <a:pt x="400" y="220"/>
                    </a:cubicBezTo>
                    <a:cubicBezTo>
                      <a:pt x="400" y="220"/>
                      <a:pt x="397" y="131"/>
                      <a:pt x="396" y="103"/>
                    </a:cubicBezTo>
                    <a:cubicBezTo>
                      <a:pt x="395" y="76"/>
                      <a:pt x="385" y="60"/>
                      <a:pt x="356" y="60"/>
                    </a:cubicBezTo>
                    <a:cubicBezTo>
                      <a:pt x="292" y="60"/>
                      <a:pt x="292" y="60"/>
                      <a:pt x="292" y="60"/>
                    </a:cubicBezTo>
                    <a:cubicBezTo>
                      <a:pt x="282" y="41"/>
                      <a:pt x="271" y="21"/>
                      <a:pt x="268" y="15"/>
                    </a:cubicBezTo>
                    <a:cubicBezTo>
                      <a:pt x="261" y="2"/>
                      <a:pt x="259" y="0"/>
                      <a:pt x="244" y="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41" y="0"/>
                      <a:pt x="138" y="2"/>
                      <a:pt x="132" y="15"/>
                    </a:cubicBezTo>
                    <a:cubicBezTo>
                      <a:pt x="129" y="21"/>
                      <a:pt x="118" y="41"/>
                      <a:pt x="108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14" y="60"/>
                      <a:pt x="5" y="76"/>
                      <a:pt x="4" y="103"/>
                    </a:cubicBezTo>
                    <a:cubicBezTo>
                      <a:pt x="3" y="129"/>
                      <a:pt x="0" y="220"/>
                      <a:pt x="0" y="220"/>
                    </a:cubicBezTo>
                    <a:cubicBezTo>
                      <a:pt x="182" y="220"/>
                      <a:pt x="182" y="220"/>
                      <a:pt x="182" y="220"/>
                    </a:cubicBezTo>
                    <a:lnTo>
                      <a:pt x="182" y="180"/>
                    </a:lnTo>
                    <a:close/>
                    <a:moveTo>
                      <a:pt x="153" y="38"/>
                    </a:moveTo>
                    <a:cubicBezTo>
                      <a:pt x="157" y="30"/>
                      <a:pt x="159" y="28"/>
                      <a:pt x="169" y="28"/>
                    </a:cubicBezTo>
                    <a:cubicBezTo>
                      <a:pt x="230" y="28"/>
                      <a:pt x="230" y="28"/>
                      <a:pt x="230" y="28"/>
                    </a:cubicBezTo>
                    <a:cubicBezTo>
                      <a:pt x="241" y="28"/>
                      <a:pt x="242" y="30"/>
                      <a:pt x="247" y="38"/>
                    </a:cubicBezTo>
                    <a:cubicBezTo>
                      <a:pt x="248" y="41"/>
                      <a:pt x="253" y="50"/>
                      <a:pt x="258" y="60"/>
                    </a:cubicBezTo>
                    <a:cubicBezTo>
                      <a:pt x="141" y="60"/>
                      <a:pt x="141" y="60"/>
                      <a:pt x="141" y="60"/>
                    </a:cubicBezTo>
                    <a:cubicBezTo>
                      <a:pt x="146" y="50"/>
                      <a:pt x="151" y="41"/>
                      <a:pt x="153" y="38"/>
                    </a:cubicBezTo>
                    <a:close/>
                    <a:moveTo>
                      <a:pt x="218" y="280"/>
                    </a:moveTo>
                    <a:cubicBezTo>
                      <a:pt x="182" y="280"/>
                      <a:pt x="182" y="280"/>
                      <a:pt x="182" y="280"/>
                    </a:cubicBezTo>
                    <a:cubicBezTo>
                      <a:pt x="182" y="240"/>
                      <a:pt x="182" y="240"/>
                      <a:pt x="182" y="240"/>
                    </a:cubicBezTo>
                    <a:cubicBezTo>
                      <a:pt x="10" y="240"/>
                      <a:pt x="10" y="240"/>
                      <a:pt x="10" y="240"/>
                    </a:cubicBezTo>
                    <a:cubicBezTo>
                      <a:pt x="10" y="240"/>
                      <a:pt x="12" y="276"/>
                      <a:pt x="14" y="306"/>
                    </a:cubicBezTo>
                    <a:cubicBezTo>
                      <a:pt x="14" y="319"/>
                      <a:pt x="18" y="340"/>
                      <a:pt x="50" y="340"/>
                    </a:cubicBezTo>
                    <a:cubicBezTo>
                      <a:pt x="350" y="340"/>
                      <a:pt x="350" y="340"/>
                      <a:pt x="350" y="340"/>
                    </a:cubicBezTo>
                    <a:cubicBezTo>
                      <a:pt x="381" y="340"/>
                      <a:pt x="385" y="319"/>
                      <a:pt x="386" y="306"/>
                    </a:cubicBezTo>
                    <a:cubicBezTo>
                      <a:pt x="388" y="275"/>
                      <a:pt x="390" y="240"/>
                      <a:pt x="390" y="240"/>
                    </a:cubicBezTo>
                    <a:cubicBezTo>
                      <a:pt x="218" y="240"/>
                      <a:pt x="218" y="240"/>
                      <a:pt x="218" y="240"/>
                    </a:cubicBezTo>
                    <a:lnTo>
                      <a:pt x="218" y="28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txBody>
              <a:bodyPr vert="horz" wrap="square" lIns="62811" tIns="31405" rIns="62811" bIns="31405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Oval 124"/>
              <p:cNvSpPr/>
              <p:nvPr/>
            </p:nvSpPr>
            <p:spPr>
              <a:xfrm>
                <a:off x="1316879" y="4254550"/>
                <a:ext cx="684000" cy="6840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id-ID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f9b76c4-aece-4de7-a5b9-9199462f377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38735" y="1073493"/>
            <a:ext cx="10667638" cy="4799593"/>
            <a:chOff x="762181" y="1179000"/>
            <a:chExt cx="10667638" cy="4799593"/>
          </a:xfrm>
        </p:grpSpPr>
        <p:sp>
          <p:nvSpPr>
            <p:cNvPr id="6" name="iṩľîḋe"/>
            <p:cNvSpPr/>
            <p:nvPr/>
          </p:nvSpPr>
          <p:spPr>
            <a:xfrm rot="19200000">
              <a:off x="6739587" y="3019660"/>
              <a:ext cx="1686644" cy="1674450"/>
            </a:xfrm>
            <a:custGeom>
              <a:avLst/>
              <a:gdLst>
                <a:gd name="connsiteX0" fmla="*/ 2094610 w 2932774"/>
                <a:gd name="connsiteY0" fmla="*/ 749566 h 2911576"/>
                <a:gd name="connsiteX1" fmla="*/ 725074 w 2932774"/>
                <a:gd name="connsiteY1" fmla="*/ 869385 h 2911576"/>
                <a:gd name="connsiteX2" fmla="*/ 844892 w 2932774"/>
                <a:gd name="connsiteY2" fmla="*/ 2238922 h 2911576"/>
                <a:gd name="connsiteX3" fmla="*/ 2214429 w 2932774"/>
                <a:gd name="connsiteY3" fmla="*/ 2119103 h 2911576"/>
                <a:gd name="connsiteX4" fmla="*/ 2094610 w 2932774"/>
                <a:gd name="connsiteY4" fmla="*/ 749566 h 2911576"/>
                <a:gd name="connsiteX5" fmla="*/ 2334142 w 2932774"/>
                <a:gd name="connsiteY5" fmla="*/ 298936 h 2911576"/>
                <a:gd name="connsiteX6" fmla="*/ 2489223 w 2932774"/>
                <a:gd name="connsiteY6" fmla="*/ 429064 h 2911576"/>
                <a:gd name="connsiteX7" fmla="*/ 2320667 w 2932774"/>
                <a:gd name="connsiteY7" fmla="*/ 742363 h 2911576"/>
                <a:gd name="connsiteX8" fmla="*/ 2354461 w 2932774"/>
                <a:gd name="connsiteY8" fmla="*/ 777201 h 2911576"/>
                <a:gd name="connsiteX9" fmla="*/ 2535311 w 2932774"/>
                <a:gd name="connsiteY9" fmla="*/ 1114855 h 2911576"/>
                <a:gd name="connsiteX10" fmla="*/ 2536967 w 2932774"/>
                <a:gd name="connsiteY10" fmla="*/ 1121826 h 2911576"/>
                <a:gd name="connsiteX11" fmla="*/ 2897593 w 2932774"/>
                <a:gd name="connsiteY11" fmla="*/ 1132603 h 2911576"/>
                <a:gd name="connsiteX12" fmla="*/ 2932774 w 2932774"/>
                <a:gd name="connsiteY12" fmla="*/ 1331966 h 2911576"/>
                <a:gd name="connsiteX13" fmla="*/ 2590256 w 2932774"/>
                <a:gd name="connsiteY13" fmla="*/ 1468461 h 2911576"/>
                <a:gd name="connsiteX14" fmla="*/ 2591629 w 2932774"/>
                <a:gd name="connsiteY14" fmla="*/ 1489431 h 2911576"/>
                <a:gd name="connsiteX15" fmla="*/ 2520747 w 2932774"/>
                <a:gd name="connsiteY15" fmla="*/ 1866501 h 2911576"/>
                <a:gd name="connsiteX16" fmla="*/ 2514437 w 2932774"/>
                <a:gd name="connsiteY16" fmla="*/ 1879930 h 2911576"/>
                <a:gd name="connsiteX17" fmla="*/ 2803260 w 2932774"/>
                <a:gd name="connsiteY17" fmla="*/ 2137440 h 2911576"/>
                <a:gd name="connsiteX18" fmla="*/ 2702039 w 2932774"/>
                <a:gd name="connsiteY18" fmla="*/ 2312761 h 2911576"/>
                <a:gd name="connsiteX19" fmla="*/ 2334283 w 2932774"/>
                <a:gd name="connsiteY19" fmla="*/ 2191277 h 2911576"/>
                <a:gd name="connsiteX20" fmla="*/ 2319995 w 2932774"/>
                <a:gd name="connsiteY20" fmla="*/ 2211637 h 2911576"/>
                <a:gd name="connsiteX21" fmla="*/ 2062648 w 2932774"/>
                <a:gd name="connsiteY21" fmla="*/ 2439877 h 2911576"/>
                <a:gd name="connsiteX22" fmla="*/ 2003075 w 2932774"/>
                <a:gd name="connsiteY22" fmla="*/ 2474637 h 2911576"/>
                <a:gd name="connsiteX23" fmla="*/ 2056587 w 2932774"/>
                <a:gd name="connsiteY23" fmla="*/ 2842337 h 2911576"/>
                <a:gd name="connsiteX24" fmla="*/ 1866354 w 2932774"/>
                <a:gd name="connsiteY24" fmla="*/ 2911576 h 2911576"/>
                <a:gd name="connsiteX25" fmla="*/ 1671448 w 2932774"/>
                <a:gd name="connsiteY25" fmla="*/ 2596242 h 2911576"/>
                <a:gd name="connsiteX26" fmla="*/ 1548242 w 2932774"/>
                <a:gd name="connsiteY26" fmla="*/ 2620265 h 2911576"/>
                <a:gd name="connsiteX27" fmla="*/ 1331260 w 2932774"/>
                <a:gd name="connsiteY27" fmla="*/ 2620591 h 2911576"/>
                <a:gd name="connsiteX28" fmla="*/ 1231810 w 2932774"/>
                <a:gd name="connsiteY28" fmla="*/ 2601211 h 2911576"/>
                <a:gd name="connsiteX29" fmla="*/ 1049067 w 2932774"/>
                <a:gd name="connsiteY29" fmla="*/ 2896869 h 2911576"/>
                <a:gd name="connsiteX30" fmla="*/ 858832 w 2932774"/>
                <a:gd name="connsiteY30" fmla="*/ 2827631 h 2911576"/>
                <a:gd name="connsiteX31" fmla="*/ 907780 w 2932774"/>
                <a:gd name="connsiteY31" fmla="*/ 2491308 h 2911576"/>
                <a:gd name="connsiteX32" fmla="*/ 816874 w 2932774"/>
                <a:gd name="connsiteY32" fmla="*/ 2436359 h 2911576"/>
                <a:gd name="connsiteX33" fmla="*/ 725221 w 2932774"/>
                <a:gd name="connsiteY33" fmla="*/ 2367165 h 2911576"/>
                <a:gd name="connsiteX34" fmla="*/ 641163 w 2932774"/>
                <a:gd name="connsiteY34" fmla="*/ 2288921 h 2911576"/>
                <a:gd name="connsiteX35" fmla="*/ 574277 w 2932774"/>
                <a:gd name="connsiteY35" fmla="*/ 2212385 h 2911576"/>
                <a:gd name="connsiteX36" fmla="*/ 268562 w 2932774"/>
                <a:gd name="connsiteY36" fmla="*/ 2313374 h 2911576"/>
                <a:gd name="connsiteX37" fmla="*/ 167340 w 2932774"/>
                <a:gd name="connsiteY37" fmla="*/ 2138053 h 2911576"/>
                <a:gd name="connsiteX38" fmla="*/ 411251 w 2932774"/>
                <a:gd name="connsiteY38" fmla="*/ 1920587 h 2911576"/>
                <a:gd name="connsiteX39" fmla="*/ 370408 w 2932774"/>
                <a:gd name="connsiteY39" fmla="*/ 1814340 h 2911576"/>
                <a:gd name="connsiteX40" fmla="*/ 330144 w 2932774"/>
                <a:gd name="connsiteY40" fmla="*/ 1546283 h 2911576"/>
                <a:gd name="connsiteX41" fmla="*/ 333010 w 2932774"/>
                <a:gd name="connsiteY41" fmla="*/ 1450313 h 2911576"/>
                <a:gd name="connsiteX42" fmla="*/ 0 w 2932774"/>
                <a:gd name="connsiteY42" fmla="*/ 1317659 h 2911576"/>
                <a:gd name="connsiteX43" fmla="*/ 35154 w 2932774"/>
                <a:gd name="connsiteY43" fmla="*/ 1118292 h 2911576"/>
                <a:gd name="connsiteX44" fmla="*/ 405289 w 2932774"/>
                <a:gd name="connsiteY44" fmla="*/ 1107180 h 2911576"/>
                <a:gd name="connsiteX45" fmla="*/ 444695 w 2932774"/>
                <a:gd name="connsiteY45" fmla="*/ 1011372 h 2911576"/>
                <a:gd name="connsiteX46" fmla="*/ 601458 w 2932774"/>
                <a:gd name="connsiteY46" fmla="*/ 769611 h 2911576"/>
                <a:gd name="connsiteX47" fmla="*/ 622589 w 2932774"/>
                <a:gd name="connsiteY47" fmla="*/ 747913 h 2911576"/>
                <a:gd name="connsiteX48" fmla="*/ 446039 w 2932774"/>
                <a:gd name="connsiteY48" fmla="*/ 419756 h 2911576"/>
                <a:gd name="connsiteX49" fmla="*/ 601120 w 2932774"/>
                <a:gd name="connsiteY49" fmla="*/ 289627 h 2911576"/>
                <a:gd name="connsiteX50" fmla="*/ 894887 w 2932774"/>
                <a:gd name="connsiteY50" fmla="*/ 521468 h 2911576"/>
                <a:gd name="connsiteX51" fmla="*/ 1005061 w 2932774"/>
                <a:gd name="connsiteY51" fmla="*/ 460695 h 2911576"/>
                <a:gd name="connsiteX52" fmla="*/ 1159434 w 2932774"/>
                <a:gd name="connsiteY52" fmla="*/ 402668 h 2911576"/>
                <a:gd name="connsiteX53" fmla="*/ 1288857 w 2932774"/>
                <a:gd name="connsiteY53" fmla="*/ 377431 h 2911576"/>
                <a:gd name="connsiteX54" fmla="*/ 1367154 w 2932774"/>
                <a:gd name="connsiteY54" fmla="*/ 0 h 2911576"/>
                <a:gd name="connsiteX55" fmla="*/ 1569597 w 2932774"/>
                <a:gd name="connsiteY55" fmla="*/ 0 h 2911576"/>
                <a:gd name="connsiteX56" fmla="*/ 1646698 w 2932774"/>
                <a:gd name="connsiteY56" fmla="*/ 371669 h 2911576"/>
                <a:gd name="connsiteX57" fmla="*/ 1803965 w 2932774"/>
                <a:gd name="connsiteY57" fmla="*/ 402316 h 2911576"/>
                <a:gd name="connsiteX58" fmla="*/ 2008116 w 2932774"/>
                <a:gd name="connsiteY58" fmla="*/ 486582 h 2911576"/>
                <a:gd name="connsiteX59" fmla="*/ 2055596 w 2932774"/>
                <a:gd name="connsiteY59" fmla="*/ 518765 h 291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932774" h="2911576">
                  <a:moveTo>
                    <a:pt x="2094610" y="749566"/>
                  </a:moveTo>
                  <a:cubicBezTo>
                    <a:pt x="1683337" y="404466"/>
                    <a:pt x="1070173" y="458111"/>
                    <a:pt x="725074" y="869385"/>
                  </a:cubicBezTo>
                  <a:cubicBezTo>
                    <a:pt x="379974" y="1280659"/>
                    <a:pt x="433619" y="1893822"/>
                    <a:pt x="844892" y="2238922"/>
                  </a:cubicBezTo>
                  <a:cubicBezTo>
                    <a:pt x="1256166" y="2584021"/>
                    <a:pt x="1869330" y="2530377"/>
                    <a:pt x="2214429" y="2119103"/>
                  </a:cubicBezTo>
                  <a:cubicBezTo>
                    <a:pt x="2559529" y="1707829"/>
                    <a:pt x="2505884" y="1094665"/>
                    <a:pt x="2094610" y="749566"/>
                  </a:cubicBezTo>
                  <a:close/>
                  <a:moveTo>
                    <a:pt x="2334142" y="298936"/>
                  </a:moveTo>
                  <a:lnTo>
                    <a:pt x="2489223" y="429064"/>
                  </a:lnTo>
                  <a:lnTo>
                    <a:pt x="2320667" y="742363"/>
                  </a:lnTo>
                  <a:lnTo>
                    <a:pt x="2354461" y="777201"/>
                  </a:lnTo>
                  <a:cubicBezTo>
                    <a:pt x="2435203" y="879773"/>
                    <a:pt x="2495636" y="994236"/>
                    <a:pt x="2535311" y="1114855"/>
                  </a:cubicBezTo>
                  <a:lnTo>
                    <a:pt x="2536967" y="1121826"/>
                  </a:lnTo>
                  <a:lnTo>
                    <a:pt x="2897593" y="1132603"/>
                  </a:lnTo>
                  <a:lnTo>
                    <a:pt x="2932774" y="1331966"/>
                  </a:lnTo>
                  <a:lnTo>
                    <a:pt x="2590256" y="1468461"/>
                  </a:lnTo>
                  <a:lnTo>
                    <a:pt x="2591629" y="1489431"/>
                  </a:lnTo>
                  <a:cubicBezTo>
                    <a:pt x="2589349" y="1616619"/>
                    <a:pt x="2565870" y="1744223"/>
                    <a:pt x="2520747" y="1866501"/>
                  </a:cubicBezTo>
                  <a:lnTo>
                    <a:pt x="2514437" y="1879930"/>
                  </a:lnTo>
                  <a:lnTo>
                    <a:pt x="2803260" y="2137440"/>
                  </a:lnTo>
                  <a:lnTo>
                    <a:pt x="2702039" y="2312761"/>
                  </a:lnTo>
                  <a:lnTo>
                    <a:pt x="2334283" y="2191277"/>
                  </a:lnTo>
                  <a:lnTo>
                    <a:pt x="2319995" y="2211637"/>
                  </a:lnTo>
                  <a:cubicBezTo>
                    <a:pt x="2243832" y="2302406"/>
                    <a:pt x="2156847" y="2378603"/>
                    <a:pt x="2062648" y="2439877"/>
                  </a:cubicBezTo>
                  <a:lnTo>
                    <a:pt x="2003075" y="2474637"/>
                  </a:lnTo>
                  <a:lnTo>
                    <a:pt x="2056587" y="2842337"/>
                  </a:lnTo>
                  <a:lnTo>
                    <a:pt x="1866354" y="2911576"/>
                  </a:lnTo>
                  <a:lnTo>
                    <a:pt x="1671448" y="2596242"/>
                  </a:lnTo>
                  <a:lnTo>
                    <a:pt x="1548242" y="2620265"/>
                  </a:lnTo>
                  <a:cubicBezTo>
                    <a:pt x="1476091" y="2627302"/>
                    <a:pt x="1403408" y="2627445"/>
                    <a:pt x="1331260" y="2620591"/>
                  </a:cubicBezTo>
                  <a:lnTo>
                    <a:pt x="1231810" y="2601211"/>
                  </a:lnTo>
                  <a:lnTo>
                    <a:pt x="1049067" y="2896869"/>
                  </a:lnTo>
                  <a:lnTo>
                    <a:pt x="858832" y="2827631"/>
                  </a:lnTo>
                  <a:lnTo>
                    <a:pt x="907780" y="2491308"/>
                  </a:lnTo>
                  <a:lnTo>
                    <a:pt x="816874" y="2436359"/>
                  </a:lnTo>
                  <a:cubicBezTo>
                    <a:pt x="785477" y="2415113"/>
                    <a:pt x="754881" y="2392053"/>
                    <a:pt x="725221" y="2367165"/>
                  </a:cubicBezTo>
                  <a:cubicBezTo>
                    <a:pt x="695562" y="2342277"/>
                    <a:pt x="667538" y="2316150"/>
                    <a:pt x="641163" y="2288921"/>
                  </a:cubicBezTo>
                  <a:lnTo>
                    <a:pt x="574277" y="2212385"/>
                  </a:lnTo>
                  <a:lnTo>
                    <a:pt x="268562" y="2313374"/>
                  </a:lnTo>
                  <a:lnTo>
                    <a:pt x="167340" y="2138053"/>
                  </a:lnTo>
                  <a:lnTo>
                    <a:pt x="411251" y="1920587"/>
                  </a:lnTo>
                  <a:lnTo>
                    <a:pt x="370408" y="1814340"/>
                  </a:lnTo>
                  <a:cubicBezTo>
                    <a:pt x="346310" y="1727013"/>
                    <a:pt x="332834" y="1636964"/>
                    <a:pt x="330144" y="1546283"/>
                  </a:cubicBezTo>
                  <a:lnTo>
                    <a:pt x="333010" y="1450313"/>
                  </a:lnTo>
                  <a:lnTo>
                    <a:pt x="0" y="1317659"/>
                  </a:lnTo>
                  <a:lnTo>
                    <a:pt x="35154" y="1118292"/>
                  </a:lnTo>
                  <a:lnTo>
                    <a:pt x="405289" y="1107180"/>
                  </a:lnTo>
                  <a:lnTo>
                    <a:pt x="444695" y="1011372"/>
                  </a:lnTo>
                  <a:cubicBezTo>
                    <a:pt x="485787" y="926536"/>
                    <a:pt x="537987" y="845252"/>
                    <a:pt x="601458" y="769611"/>
                  </a:cubicBezTo>
                  <a:lnTo>
                    <a:pt x="622589" y="747913"/>
                  </a:lnTo>
                  <a:lnTo>
                    <a:pt x="446039" y="419756"/>
                  </a:lnTo>
                  <a:lnTo>
                    <a:pt x="601120" y="289627"/>
                  </a:lnTo>
                  <a:lnTo>
                    <a:pt x="894887" y="521468"/>
                  </a:lnTo>
                  <a:lnTo>
                    <a:pt x="1005061" y="460695"/>
                  </a:lnTo>
                  <a:cubicBezTo>
                    <a:pt x="1055317" y="437563"/>
                    <a:pt x="1106924" y="418206"/>
                    <a:pt x="1159434" y="402668"/>
                  </a:cubicBezTo>
                  <a:lnTo>
                    <a:pt x="1288857" y="377431"/>
                  </a:lnTo>
                  <a:lnTo>
                    <a:pt x="1367154" y="0"/>
                  </a:lnTo>
                  <a:lnTo>
                    <a:pt x="1569597" y="0"/>
                  </a:lnTo>
                  <a:lnTo>
                    <a:pt x="1646698" y="371669"/>
                  </a:lnTo>
                  <a:lnTo>
                    <a:pt x="1803965" y="402316"/>
                  </a:lnTo>
                  <a:cubicBezTo>
                    <a:pt x="1873976" y="423270"/>
                    <a:pt x="1942381" y="451323"/>
                    <a:pt x="2008116" y="486582"/>
                  </a:cubicBezTo>
                  <a:lnTo>
                    <a:pt x="2055596" y="518765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" tIns="34290" rIns="68580" bIns="34290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iş1îdé"/>
            <p:cNvSpPr/>
            <p:nvPr/>
          </p:nvSpPr>
          <p:spPr>
            <a:xfrm rot="19200000">
              <a:off x="7859983" y="2034000"/>
              <a:ext cx="1354287" cy="1344498"/>
            </a:xfrm>
            <a:custGeom>
              <a:avLst/>
              <a:gdLst>
                <a:gd name="connsiteX0" fmla="*/ 2094610 w 2932774"/>
                <a:gd name="connsiteY0" fmla="*/ 749566 h 2911576"/>
                <a:gd name="connsiteX1" fmla="*/ 725074 w 2932774"/>
                <a:gd name="connsiteY1" fmla="*/ 869385 h 2911576"/>
                <a:gd name="connsiteX2" fmla="*/ 844892 w 2932774"/>
                <a:gd name="connsiteY2" fmla="*/ 2238922 h 2911576"/>
                <a:gd name="connsiteX3" fmla="*/ 2214429 w 2932774"/>
                <a:gd name="connsiteY3" fmla="*/ 2119103 h 2911576"/>
                <a:gd name="connsiteX4" fmla="*/ 2094610 w 2932774"/>
                <a:gd name="connsiteY4" fmla="*/ 749566 h 2911576"/>
                <a:gd name="connsiteX5" fmla="*/ 2334142 w 2932774"/>
                <a:gd name="connsiteY5" fmla="*/ 298936 h 2911576"/>
                <a:gd name="connsiteX6" fmla="*/ 2489223 w 2932774"/>
                <a:gd name="connsiteY6" fmla="*/ 429064 h 2911576"/>
                <a:gd name="connsiteX7" fmla="*/ 2320667 w 2932774"/>
                <a:gd name="connsiteY7" fmla="*/ 742363 h 2911576"/>
                <a:gd name="connsiteX8" fmla="*/ 2354461 w 2932774"/>
                <a:gd name="connsiteY8" fmla="*/ 777201 h 2911576"/>
                <a:gd name="connsiteX9" fmla="*/ 2535311 w 2932774"/>
                <a:gd name="connsiteY9" fmla="*/ 1114855 h 2911576"/>
                <a:gd name="connsiteX10" fmla="*/ 2536967 w 2932774"/>
                <a:gd name="connsiteY10" fmla="*/ 1121826 h 2911576"/>
                <a:gd name="connsiteX11" fmla="*/ 2897593 w 2932774"/>
                <a:gd name="connsiteY11" fmla="*/ 1132603 h 2911576"/>
                <a:gd name="connsiteX12" fmla="*/ 2932774 w 2932774"/>
                <a:gd name="connsiteY12" fmla="*/ 1331966 h 2911576"/>
                <a:gd name="connsiteX13" fmla="*/ 2590256 w 2932774"/>
                <a:gd name="connsiteY13" fmla="*/ 1468461 h 2911576"/>
                <a:gd name="connsiteX14" fmla="*/ 2591629 w 2932774"/>
                <a:gd name="connsiteY14" fmla="*/ 1489431 h 2911576"/>
                <a:gd name="connsiteX15" fmla="*/ 2520747 w 2932774"/>
                <a:gd name="connsiteY15" fmla="*/ 1866501 h 2911576"/>
                <a:gd name="connsiteX16" fmla="*/ 2514437 w 2932774"/>
                <a:gd name="connsiteY16" fmla="*/ 1879930 h 2911576"/>
                <a:gd name="connsiteX17" fmla="*/ 2803260 w 2932774"/>
                <a:gd name="connsiteY17" fmla="*/ 2137440 h 2911576"/>
                <a:gd name="connsiteX18" fmla="*/ 2702039 w 2932774"/>
                <a:gd name="connsiteY18" fmla="*/ 2312761 h 2911576"/>
                <a:gd name="connsiteX19" fmla="*/ 2334283 w 2932774"/>
                <a:gd name="connsiteY19" fmla="*/ 2191277 h 2911576"/>
                <a:gd name="connsiteX20" fmla="*/ 2319995 w 2932774"/>
                <a:gd name="connsiteY20" fmla="*/ 2211637 h 2911576"/>
                <a:gd name="connsiteX21" fmla="*/ 2062648 w 2932774"/>
                <a:gd name="connsiteY21" fmla="*/ 2439877 h 2911576"/>
                <a:gd name="connsiteX22" fmla="*/ 2003075 w 2932774"/>
                <a:gd name="connsiteY22" fmla="*/ 2474637 h 2911576"/>
                <a:gd name="connsiteX23" fmla="*/ 2056587 w 2932774"/>
                <a:gd name="connsiteY23" fmla="*/ 2842337 h 2911576"/>
                <a:gd name="connsiteX24" fmla="*/ 1866354 w 2932774"/>
                <a:gd name="connsiteY24" fmla="*/ 2911576 h 2911576"/>
                <a:gd name="connsiteX25" fmla="*/ 1671448 w 2932774"/>
                <a:gd name="connsiteY25" fmla="*/ 2596242 h 2911576"/>
                <a:gd name="connsiteX26" fmla="*/ 1548242 w 2932774"/>
                <a:gd name="connsiteY26" fmla="*/ 2620265 h 2911576"/>
                <a:gd name="connsiteX27" fmla="*/ 1331260 w 2932774"/>
                <a:gd name="connsiteY27" fmla="*/ 2620591 h 2911576"/>
                <a:gd name="connsiteX28" fmla="*/ 1231810 w 2932774"/>
                <a:gd name="connsiteY28" fmla="*/ 2601211 h 2911576"/>
                <a:gd name="connsiteX29" fmla="*/ 1049067 w 2932774"/>
                <a:gd name="connsiteY29" fmla="*/ 2896869 h 2911576"/>
                <a:gd name="connsiteX30" fmla="*/ 858832 w 2932774"/>
                <a:gd name="connsiteY30" fmla="*/ 2827631 h 2911576"/>
                <a:gd name="connsiteX31" fmla="*/ 907780 w 2932774"/>
                <a:gd name="connsiteY31" fmla="*/ 2491308 h 2911576"/>
                <a:gd name="connsiteX32" fmla="*/ 816874 w 2932774"/>
                <a:gd name="connsiteY32" fmla="*/ 2436359 h 2911576"/>
                <a:gd name="connsiteX33" fmla="*/ 725221 w 2932774"/>
                <a:gd name="connsiteY33" fmla="*/ 2367165 h 2911576"/>
                <a:gd name="connsiteX34" fmla="*/ 641163 w 2932774"/>
                <a:gd name="connsiteY34" fmla="*/ 2288921 h 2911576"/>
                <a:gd name="connsiteX35" fmla="*/ 574277 w 2932774"/>
                <a:gd name="connsiteY35" fmla="*/ 2212385 h 2911576"/>
                <a:gd name="connsiteX36" fmla="*/ 268562 w 2932774"/>
                <a:gd name="connsiteY36" fmla="*/ 2313374 h 2911576"/>
                <a:gd name="connsiteX37" fmla="*/ 167340 w 2932774"/>
                <a:gd name="connsiteY37" fmla="*/ 2138053 h 2911576"/>
                <a:gd name="connsiteX38" fmla="*/ 411251 w 2932774"/>
                <a:gd name="connsiteY38" fmla="*/ 1920587 h 2911576"/>
                <a:gd name="connsiteX39" fmla="*/ 370408 w 2932774"/>
                <a:gd name="connsiteY39" fmla="*/ 1814340 h 2911576"/>
                <a:gd name="connsiteX40" fmla="*/ 330144 w 2932774"/>
                <a:gd name="connsiteY40" fmla="*/ 1546283 h 2911576"/>
                <a:gd name="connsiteX41" fmla="*/ 333010 w 2932774"/>
                <a:gd name="connsiteY41" fmla="*/ 1450313 h 2911576"/>
                <a:gd name="connsiteX42" fmla="*/ 0 w 2932774"/>
                <a:gd name="connsiteY42" fmla="*/ 1317659 h 2911576"/>
                <a:gd name="connsiteX43" fmla="*/ 35154 w 2932774"/>
                <a:gd name="connsiteY43" fmla="*/ 1118292 h 2911576"/>
                <a:gd name="connsiteX44" fmla="*/ 405289 w 2932774"/>
                <a:gd name="connsiteY44" fmla="*/ 1107180 h 2911576"/>
                <a:gd name="connsiteX45" fmla="*/ 444695 w 2932774"/>
                <a:gd name="connsiteY45" fmla="*/ 1011372 h 2911576"/>
                <a:gd name="connsiteX46" fmla="*/ 601458 w 2932774"/>
                <a:gd name="connsiteY46" fmla="*/ 769611 h 2911576"/>
                <a:gd name="connsiteX47" fmla="*/ 622589 w 2932774"/>
                <a:gd name="connsiteY47" fmla="*/ 747913 h 2911576"/>
                <a:gd name="connsiteX48" fmla="*/ 446039 w 2932774"/>
                <a:gd name="connsiteY48" fmla="*/ 419756 h 2911576"/>
                <a:gd name="connsiteX49" fmla="*/ 601120 w 2932774"/>
                <a:gd name="connsiteY49" fmla="*/ 289627 h 2911576"/>
                <a:gd name="connsiteX50" fmla="*/ 894887 w 2932774"/>
                <a:gd name="connsiteY50" fmla="*/ 521468 h 2911576"/>
                <a:gd name="connsiteX51" fmla="*/ 1005061 w 2932774"/>
                <a:gd name="connsiteY51" fmla="*/ 460695 h 2911576"/>
                <a:gd name="connsiteX52" fmla="*/ 1159434 w 2932774"/>
                <a:gd name="connsiteY52" fmla="*/ 402668 h 2911576"/>
                <a:gd name="connsiteX53" fmla="*/ 1288857 w 2932774"/>
                <a:gd name="connsiteY53" fmla="*/ 377431 h 2911576"/>
                <a:gd name="connsiteX54" fmla="*/ 1367154 w 2932774"/>
                <a:gd name="connsiteY54" fmla="*/ 0 h 2911576"/>
                <a:gd name="connsiteX55" fmla="*/ 1569597 w 2932774"/>
                <a:gd name="connsiteY55" fmla="*/ 0 h 2911576"/>
                <a:gd name="connsiteX56" fmla="*/ 1646698 w 2932774"/>
                <a:gd name="connsiteY56" fmla="*/ 371669 h 2911576"/>
                <a:gd name="connsiteX57" fmla="*/ 1803965 w 2932774"/>
                <a:gd name="connsiteY57" fmla="*/ 402316 h 2911576"/>
                <a:gd name="connsiteX58" fmla="*/ 2008116 w 2932774"/>
                <a:gd name="connsiteY58" fmla="*/ 486582 h 2911576"/>
                <a:gd name="connsiteX59" fmla="*/ 2055596 w 2932774"/>
                <a:gd name="connsiteY59" fmla="*/ 518765 h 291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932774" h="2911576">
                  <a:moveTo>
                    <a:pt x="2094610" y="749566"/>
                  </a:moveTo>
                  <a:cubicBezTo>
                    <a:pt x="1683337" y="404466"/>
                    <a:pt x="1070173" y="458111"/>
                    <a:pt x="725074" y="869385"/>
                  </a:cubicBezTo>
                  <a:cubicBezTo>
                    <a:pt x="379974" y="1280659"/>
                    <a:pt x="433619" y="1893822"/>
                    <a:pt x="844892" y="2238922"/>
                  </a:cubicBezTo>
                  <a:cubicBezTo>
                    <a:pt x="1256166" y="2584021"/>
                    <a:pt x="1869330" y="2530377"/>
                    <a:pt x="2214429" y="2119103"/>
                  </a:cubicBezTo>
                  <a:cubicBezTo>
                    <a:pt x="2559529" y="1707829"/>
                    <a:pt x="2505884" y="1094665"/>
                    <a:pt x="2094610" y="749566"/>
                  </a:cubicBezTo>
                  <a:close/>
                  <a:moveTo>
                    <a:pt x="2334142" y="298936"/>
                  </a:moveTo>
                  <a:lnTo>
                    <a:pt x="2489223" y="429064"/>
                  </a:lnTo>
                  <a:lnTo>
                    <a:pt x="2320667" y="742363"/>
                  </a:lnTo>
                  <a:lnTo>
                    <a:pt x="2354461" y="777201"/>
                  </a:lnTo>
                  <a:cubicBezTo>
                    <a:pt x="2435203" y="879773"/>
                    <a:pt x="2495636" y="994236"/>
                    <a:pt x="2535311" y="1114855"/>
                  </a:cubicBezTo>
                  <a:lnTo>
                    <a:pt x="2536967" y="1121826"/>
                  </a:lnTo>
                  <a:lnTo>
                    <a:pt x="2897593" y="1132603"/>
                  </a:lnTo>
                  <a:lnTo>
                    <a:pt x="2932774" y="1331966"/>
                  </a:lnTo>
                  <a:lnTo>
                    <a:pt x="2590256" y="1468461"/>
                  </a:lnTo>
                  <a:lnTo>
                    <a:pt x="2591629" y="1489431"/>
                  </a:lnTo>
                  <a:cubicBezTo>
                    <a:pt x="2589349" y="1616619"/>
                    <a:pt x="2565870" y="1744223"/>
                    <a:pt x="2520747" y="1866501"/>
                  </a:cubicBezTo>
                  <a:lnTo>
                    <a:pt x="2514437" y="1879930"/>
                  </a:lnTo>
                  <a:lnTo>
                    <a:pt x="2803260" y="2137440"/>
                  </a:lnTo>
                  <a:lnTo>
                    <a:pt x="2702039" y="2312761"/>
                  </a:lnTo>
                  <a:lnTo>
                    <a:pt x="2334283" y="2191277"/>
                  </a:lnTo>
                  <a:lnTo>
                    <a:pt x="2319995" y="2211637"/>
                  </a:lnTo>
                  <a:cubicBezTo>
                    <a:pt x="2243832" y="2302406"/>
                    <a:pt x="2156847" y="2378603"/>
                    <a:pt x="2062648" y="2439877"/>
                  </a:cubicBezTo>
                  <a:lnTo>
                    <a:pt x="2003075" y="2474637"/>
                  </a:lnTo>
                  <a:lnTo>
                    <a:pt x="2056587" y="2842337"/>
                  </a:lnTo>
                  <a:lnTo>
                    <a:pt x="1866354" y="2911576"/>
                  </a:lnTo>
                  <a:lnTo>
                    <a:pt x="1671448" y="2596242"/>
                  </a:lnTo>
                  <a:lnTo>
                    <a:pt x="1548242" y="2620265"/>
                  </a:lnTo>
                  <a:cubicBezTo>
                    <a:pt x="1476091" y="2627302"/>
                    <a:pt x="1403408" y="2627445"/>
                    <a:pt x="1331260" y="2620591"/>
                  </a:cubicBezTo>
                  <a:lnTo>
                    <a:pt x="1231810" y="2601211"/>
                  </a:lnTo>
                  <a:lnTo>
                    <a:pt x="1049067" y="2896869"/>
                  </a:lnTo>
                  <a:lnTo>
                    <a:pt x="858832" y="2827631"/>
                  </a:lnTo>
                  <a:lnTo>
                    <a:pt x="907780" y="2491308"/>
                  </a:lnTo>
                  <a:lnTo>
                    <a:pt x="816874" y="2436359"/>
                  </a:lnTo>
                  <a:cubicBezTo>
                    <a:pt x="785477" y="2415113"/>
                    <a:pt x="754881" y="2392053"/>
                    <a:pt x="725221" y="2367165"/>
                  </a:cubicBezTo>
                  <a:cubicBezTo>
                    <a:pt x="695562" y="2342277"/>
                    <a:pt x="667538" y="2316150"/>
                    <a:pt x="641163" y="2288921"/>
                  </a:cubicBezTo>
                  <a:lnTo>
                    <a:pt x="574277" y="2212385"/>
                  </a:lnTo>
                  <a:lnTo>
                    <a:pt x="268562" y="2313374"/>
                  </a:lnTo>
                  <a:lnTo>
                    <a:pt x="167340" y="2138053"/>
                  </a:lnTo>
                  <a:lnTo>
                    <a:pt x="411251" y="1920587"/>
                  </a:lnTo>
                  <a:lnTo>
                    <a:pt x="370408" y="1814340"/>
                  </a:lnTo>
                  <a:cubicBezTo>
                    <a:pt x="346310" y="1727013"/>
                    <a:pt x="332834" y="1636964"/>
                    <a:pt x="330144" y="1546283"/>
                  </a:cubicBezTo>
                  <a:lnTo>
                    <a:pt x="333010" y="1450313"/>
                  </a:lnTo>
                  <a:lnTo>
                    <a:pt x="0" y="1317659"/>
                  </a:lnTo>
                  <a:lnTo>
                    <a:pt x="35154" y="1118292"/>
                  </a:lnTo>
                  <a:lnTo>
                    <a:pt x="405289" y="1107180"/>
                  </a:lnTo>
                  <a:lnTo>
                    <a:pt x="444695" y="1011372"/>
                  </a:lnTo>
                  <a:cubicBezTo>
                    <a:pt x="485787" y="926536"/>
                    <a:pt x="537987" y="845252"/>
                    <a:pt x="601458" y="769611"/>
                  </a:cubicBezTo>
                  <a:lnTo>
                    <a:pt x="622589" y="747913"/>
                  </a:lnTo>
                  <a:lnTo>
                    <a:pt x="446039" y="419756"/>
                  </a:lnTo>
                  <a:lnTo>
                    <a:pt x="601120" y="289627"/>
                  </a:lnTo>
                  <a:lnTo>
                    <a:pt x="894887" y="521468"/>
                  </a:lnTo>
                  <a:lnTo>
                    <a:pt x="1005061" y="460695"/>
                  </a:lnTo>
                  <a:cubicBezTo>
                    <a:pt x="1055317" y="437563"/>
                    <a:pt x="1106924" y="418206"/>
                    <a:pt x="1159434" y="402668"/>
                  </a:cubicBezTo>
                  <a:lnTo>
                    <a:pt x="1288857" y="377431"/>
                  </a:lnTo>
                  <a:lnTo>
                    <a:pt x="1367154" y="0"/>
                  </a:lnTo>
                  <a:lnTo>
                    <a:pt x="1569597" y="0"/>
                  </a:lnTo>
                  <a:lnTo>
                    <a:pt x="1646698" y="371669"/>
                  </a:lnTo>
                  <a:lnTo>
                    <a:pt x="1803965" y="402316"/>
                  </a:lnTo>
                  <a:cubicBezTo>
                    <a:pt x="1873976" y="423270"/>
                    <a:pt x="1942381" y="451323"/>
                    <a:pt x="2008116" y="486582"/>
                  </a:cubicBezTo>
                  <a:lnTo>
                    <a:pt x="2055596" y="5187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" tIns="34290" rIns="68580" bIns="34290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ï$ľíḍè"/>
            <p:cNvSpPr/>
            <p:nvPr/>
          </p:nvSpPr>
          <p:spPr>
            <a:xfrm rot="19200000">
              <a:off x="5666640" y="4255724"/>
              <a:ext cx="1752062" cy="1722869"/>
            </a:xfrm>
            <a:custGeom>
              <a:avLst/>
              <a:gdLst>
                <a:gd name="connsiteX0" fmla="*/ 2094610 w 2932774"/>
                <a:gd name="connsiteY0" fmla="*/ 749566 h 2911576"/>
                <a:gd name="connsiteX1" fmla="*/ 725074 w 2932774"/>
                <a:gd name="connsiteY1" fmla="*/ 869385 h 2911576"/>
                <a:gd name="connsiteX2" fmla="*/ 844892 w 2932774"/>
                <a:gd name="connsiteY2" fmla="*/ 2238922 h 2911576"/>
                <a:gd name="connsiteX3" fmla="*/ 2214429 w 2932774"/>
                <a:gd name="connsiteY3" fmla="*/ 2119103 h 2911576"/>
                <a:gd name="connsiteX4" fmla="*/ 2094610 w 2932774"/>
                <a:gd name="connsiteY4" fmla="*/ 749566 h 2911576"/>
                <a:gd name="connsiteX5" fmla="*/ 2334142 w 2932774"/>
                <a:gd name="connsiteY5" fmla="*/ 298936 h 2911576"/>
                <a:gd name="connsiteX6" fmla="*/ 2489223 w 2932774"/>
                <a:gd name="connsiteY6" fmla="*/ 429064 h 2911576"/>
                <a:gd name="connsiteX7" fmla="*/ 2320667 w 2932774"/>
                <a:gd name="connsiteY7" fmla="*/ 742363 h 2911576"/>
                <a:gd name="connsiteX8" fmla="*/ 2354461 w 2932774"/>
                <a:gd name="connsiteY8" fmla="*/ 777201 h 2911576"/>
                <a:gd name="connsiteX9" fmla="*/ 2535311 w 2932774"/>
                <a:gd name="connsiteY9" fmla="*/ 1114855 h 2911576"/>
                <a:gd name="connsiteX10" fmla="*/ 2536967 w 2932774"/>
                <a:gd name="connsiteY10" fmla="*/ 1121826 h 2911576"/>
                <a:gd name="connsiteX11" fmla="*/ 2897593 w 2932774"/>
                <a:gd name="connsiteY11" fmla="*/ 1132603 h 2911576"/>
                <a:gd name="connsiteX12" fmla="*/ 2932774 w 2932774"/>
                <a:gd name="connsiteY12" fmla="*/ 1331966 h 2911576"/>
                <a:gd name="connsiteX13" fmla="*/ 2590256 w 2932774"/>
                <a:gd name="connsiteY13" fmla="*/ 1468461 h 2911576"/>
                <a:gd name="connsiteX14" fmla="*/ 2591629 w 2932774"/>
                <a:gd name="connsiteY14" fmla="*/ 1489431 h 2911576"/>
                <a:gd name="connsiteX15" fmla="*/ 2520747 w 2932774"/>
                <a:gd name="connsiteY15" fmla="*/ 1866501 h 2911576"/>
                <a:gd name="connsiteX16" fmla="*/ 2514437 w 2932774"/>
                <a:gd name="connsiteY16" fmla="*/ 1879930 h 2911576"/>
                <a:gd name="connsiteX17" fmla="*/ 2803260 w 2932774"/>
                <a:gd name="connsiteY17" fmla="*/ 2137440 h 2911576"/>
                <a:gd name="connsiteX18" fmla="*/ 2702039 w 2932774"/>
                <a:gd name="connsiteY18" fmla="*/ 2312761 h 2911576"/>
                <a:gd name="connsiteX19" fmla="*/ 2334283 w 2932774"/>
                <a:gd name="connsiteY19" fmla="*/ 2191277 h 2911576"/>
                <a:gd name="connsiteX20" fmla="*/ 2319995 w 2932774"/>
                <a:gd name="connsiteY20" fmla="*/ 2211637 h 2911576"/>
                <a:gd name="connsiteX21" fmla="*/ 2062648 w 2932774"/>
                <a:gd name="connsiteY21" fmla="*/ 2439877 h 2911576"/>
                <a:gd name="connsiteX22" fmla="*/ 2003075 w 2932774"/>
                <a:gd name="connsiteY22" fmla="*/ 2474637 h 2911576"/>
                <a:gd name="connsiteX23" fmla="*/ 2056587 w 2932774"/>
                <a:gd name="connsiteY23" fmla="*/ 2842337 h 2911576"/>
                <a:gd name="connsiteX24" fmla="*/ 1866354 w 2932774"/>
                <a:gd name="connsiteY24" fmla="*/ 2911576 h 2911576"/>
                <a:gd name="connsiteX25" fmla="*/ 1671448 w 2932774"/>
                <a:gd name="connsiteY25" fmla="*/ 2596242 h 2911576"/>
                <a:gd name="connsiteX26" fmla="*/ 1548242 w 2932774"/>
                <a:gd name="connsiteY26" fmla="*/ 2620265 h 2911576"/>
                <a:gd name="connsiteX27" fmla="*/ 1331260 w 2932774"/>
                <a:gd name="connsiteY27" fmla="*/ 2620591 h 2911576"/>
                <a:gd name="connsiteX28" fmla="*/ 1231810 w 2932774"/>
                <a:gd name="connsiteY28" fmla="*/ 2601211 h 2911576"/>
                <a:gd name="connsiteX29" fmla="*/ 1049067 w 2932774"/>
                <a:gd name="connsiteY29" fmla="*/ 2896869 h 2911576"/>
                <a:gd name="connsiteX30" fmla="*/ 858832 w 2932774"/>
                <a:gd name="connsiteY30" fmla="*/ 2827631 h 2911576"/>
                <a:gd name="connsiteX31" fmla="*/ 907780 w 2932774"/>
                <a:gd name="connsiteY31" fmla="*/ 2491308 h 2911576"/>
                <a:gd name="connsiteX32" fmla="*/ 816874 w 2932774"/>
                <a:gd name="connsiteY32" fmla="*/ 2436359 h 2911576"/>
                <a:gd name="connsiteX33" fmla="*/ 725221 w 2932774"/>
                <a:gd name="connsiteY33" fmla="*/ 2367165 h 2911576"/>
                <a:gd name="connsiteX34" fmla="*/ 641163 w 2932774"/>
                <a:gd name="connsiteY34" fmla="*/ 2288921 h 2911576"/>
                <a:gd name="connsiteX35" fmla="*/ 574277 w 2932774"/>
                <a:gd name="connsiteY35" fmla="*/ 2212385 h 2911576"/>
                <a:gd name="connsiteX36" fmla="*/ 268562 w 2932774"/>
                <a:gd name="connsiteY36" fmla="*/ 2313374 h 2911576"/>
                <a:gd name="connsiteX37" fmla="*/ 167340 w 2932774"/>
                <a:gd name="connsiteY37" fmla="*/ 2138053 h 2911576"/>
                <a:gd name="connsiteX38" fmla="*/ 411251 w 2932774"/>
                <a:gd name="connsiteY38" fmla="*/ 1920587 h 2911576"/>
                <a:gd name="connsiteX39" fmla="*/ 370408 w 2932774"/>
                <a:gd name="connsiteY39" fmla="*/ 1814340 h 2911576"/>
                <a:gd name="connsiteX40" fmla="*/ 330144 w 2932774"/>
                <a:gd name="connsiteY40" fmla="*/ 1546283 h 2911576"/>
                <a:gd name="connsiteX41" fmla="*/ 333010 w 2932774"/>
                <a:gd name="connsiteY41" fmla="*/ 1450313 h 2911576"/>
                <a:gd name="connsiteX42" fmla="*/ 0 w 2932774"/>
                <a:gd name="connsiteY42" fmla="*/ 1317659 h 2911576"/>
                <a:gd name="connsiteX43" fmla="*/ 35154 w 2932774"/>
                <a:gd name="connsiteY43" fmla="*/ 1118292 h 2911576"/>
                <a:gd name="connsiteX44" fmla="*/ 405289 w 2932774"/>
                <a:gd name="connsiteY44" fmla="*/ 1107180 h 2911576"/>
                <a:gd name="connsiteX45" fmla="*/ 444695 w 2932774"/>
                <a:gd name="connsiteY45" fmla="*/ 1011372 h 2911576"/>
                <a:gd name="connsiteX46" fmla="*/ 601458 w 2932774"/>
                <a:gd name="connsiteY46" fmla="*/ 769611 h 2911576"/>
                <a:gd name="connsiteX47" fmla="*/ 622589 w 2932774"/>
                <a:gd name="connsiteY47" fmla="*/ 747913 h 2911576"/>
                <a:gd name="connsiteX48" fmla="*/ 446039 w 2932774"/>
                <a:gd name="connsiteY48" fmla="*/ 419756 h 2911576"/>
                <a:gd name="connsiteX49" fmla="*/ 601120 w 2932774"/>
                <a:gd name="connsiteY49" fmla="*/ 289627 h 2911576"/>
                <a:gd name="connsiteX50" fmla="*/ 894887 w 2932774"/>
                <a:gd name="connsiteY50" fmla="*/ 521468 h 2911576"/>
                <a:gd name="connsiteX51" fmla="*/ 1005061 w 2932774"/>
                <a:gd name="connsiteY51" fmla="*/ 460695 h 2911576"/>
                <a:gd name="connsiteX52" fmla="*/ 1159434 w 2932774"/>
                <a:gd name="connsiteY52" fmla="*/ 402668 h 2911576"/>
                <a:gd name="connsiteX53" fmla="*/ 1288857 w 2932774"/>
                <a:gd name="connsiteY53" fmla="*/ 377431 h 2911576"/>
                <a:gd name="connsiteX54" fmla="*/ 1367154 w 2932774"/>
                <a:gd name="connsiteY54" fmla="*/ 0 h 2911576"/>
                <a:gd name="connsiteX55" fmla="*/ 1569597 w 2932774"/>
                <a:gd name="connsiteY55" fmla="*/ 0 h 2911576"/>
                <a:gd name="connsiteX56" fmla="*/ 1646698 w 2932774"/>
                <a:gd name="connsiteY56" fmla="*/ 371669 h 2911576"/>
                <a:gd name="connsiteX57" fmla="*/ 1803965 w 2932774"/>
                <a:gd name="connsiteY57" fmla="*/ 402316 h 2911576"/>
                <a:gd name="connsiteX58" fmla="*/ 2008116 w 2932774"/>
                <a:gd name="connsiteY58" fmla="*/ 486582 h 2911576"/>
                <a:gd name="connsiteX59" fmla="*/ 2055596 w 2932774"/>
                <a:gd name="connsiteY59" fmla="*/ 518765 h 291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932774" h="2911576">
                  <a:moveTo>
                    <a:pt x="2094610" y="749566"/>
                  </a:moveTo>
                  <a:cubicBezTo>
                    <a:pt x="1683337" y="404466"/>
                    <a:pt x="1070173" y="458111"/>
                    <a:pt x="725074" y="869385"/>
                  </a:cubicBezTo>
                  <a:cubicBezTo>
                    <a:pt x="379974" y="1280659"/>
                    <a:pt x="433619" y="1893822"/>
                    <a:pt x="844892" y="2238922"/>
                  </a:cubicBezTo>
                  <a:cubicBezTo>
                    <a:pt x="1256166" y="2584021"/>
                    <a:pt x="1869330" y="2530377"/>
                    <a:pt x="2214429" y="2119103"/>
                  </a:cubicBezTo>
                  <a:cubicBezTo>
                    <a:pt x="2559529" y="1707829"/>
                    <a:pt x="2505884" y="1094665"/>
                    <a:pt x="2094610" y="749566"/>
                  </a:cubicBezTo>
                  <a:close/>
                  <a:moveTo>
                    <a:pt x="2334142" y="298936"/>
                  </a:moveTo>
                  <a:lnTo>
                    <a:pt x="2489223" y="429064"/>
                  </a:lnTo>
                  <a:lnTo>
                    <a:pt x="2320667" y="742363"/>
                  </a:lnTo>
                  <a:lnTo>
                    <a:pt x="2354461" y="777201"/>
                  </a:lnTo>
                  <a:cubicBezTo>
                    <a:pt x="2435203" y="879773"/>
                    <a:pt x="2495636" y="994236"/>
                    <a:pt x="2535311" y="1114855"/>
                  </a:cubicBezTo>
                  <a:lnTo>
                    <a:pt x="2536967" y="1121826"/>
                  </a:lnTo>
                  <a:lnTo>
                    <a:pt x="2897593" y="1132603"/>
                  </a:lnTo>
                  <a:lnTo>
                    <a:pt x="2932774" y="1331966"/>
                  </a:lnTo>
                  <a:lnTo>
                    <a:pt x="2590256" y="1468461"/>
                  </a:lnTo>
                  <a:lnTo>
                    <a:pt x="2591629" y="1489431"/>
                  </a:lnTo>
                  <a:cubicBezTo>
                    <a:pt x="2589349" y="1616619"/>
                    <a:pt x="2565870" y="1744223"/>
                    <a:pt x="2520747" y="1866501"/>
                  </a:cubicBezTo>
                  <a:lnTo>
                    <a:pt x="2514437" y="1879930"/>
                  </a:lnTo>
                  <a:lnTo>
                    <a:pt x="2803260" y="2137440"/>
                  </a:lnTo>
                  <a:lnTo>
                    <a:pt x="2702039" y="2312761"/>
                  </a:lnTo>
                  <a:lnTo>
                    <a:pt x="2334283" y="2191277"/>
                  </a:lnTo>
                  <a:lnTo>
                    <a:pt x="2319995" y="2211637"/>
                  </a:lnTo>
                  <a:cubicBezTo>
                    <a:pt x="2243832" y="2302406"/>
                    <a:pt x="2156847" y="2378603"/>
                    <a:pt x="2062648" y="2439877"/>
                  </a:cubicBezTo>
                  <a:lnTo>
                    <a:pt x="2003075" y="2474637"/>
                  </a:lnTo>
                  <a:lnTo>
                    <a:pt x="2056587" y="2842337"/>
                  </a:lnTo>
                  <a:lnTo>
                    <a:pt x="1866354" y="2911576"/>
                  </a:lnTo>
                  <a:lnTo>
                    <a:pt x="1671448" y="2596242"/>
                  </a:lnTo>
                  <a:lnTo>
                    <a:pt x="1548242" y="2620265"/>
                  </a:lnTo>
                  <a:cubicBezTo>
                    <a:pt x="1476091" y="2627302"/>
                    <a:pt x="1403408" y="2627445"/>
                    <a:pt x="1331260" y="2620591"/>
                  </a:cubicBezTo>
                  <a:lnTo>
                    <a:pt x="1231810" y="2601211"/>
                  </a:lnTo>
                  <a:lnTo>
                    <a:pt x="1049067" y="2896869"/>
                  </a:lnTo>
                  <a:lnTo>
                    <a:pt x="858832" y="2827631"/>
                  </a:lnTo>
                  <a:lnTo>
                    <a:pt x="907780" y="2491308"/>
                  </a:lnTo>
                  <a:lnTo>
                    <a:pt x="816874" y="2436359"/>
                  </a:lnTo>
                  <a:cubicBezTo>
                    <a:pt x="785477" y="2415113"/>
                    <a:pt x="754881" y="2392053"/>
                    <a:pt x="725221" y="2367165"/>
                  </a:cubicBezTo>
                  <a:cubicBezTo>
                    <a:pt x="695562" y="2342277"/>
                    <a:pt x="667538" y="2316150"/>
                    <a:pt x="641163" y="2288921"/>
                  </a:cubicBezTo>
                  <a:lnTo>
                    <a:pt x="574277" y="2212385"/>
                  </a:lnTo>
                  <a:lnTo>
                    <a:pt x="268562" y="2313374"/>
                  </a:lnTo>
                  <a:lnTo>
                    <a:pt x="167340" y="2138053"/>
                  </a:lnTo>
                  <a:lnTo>
                    <a:pt x="411251" y="1920587"/>
                  </a:lnTo>
                  <a:lnTo>
                    <a:pt x="370408" y="1814340"/>
                  </a:lnTo>
                  <a:cubicBezTo>
                    <a:pt x="346310" y="1727013"/>
                    <a:pt x="332834" y="1636964"/>
                    <a:pt x="330144" y="1546283"/>
                  </a:cubicBezTo>
                  <a:lnTo>
                    <a:pt x="333010" y="1450313"/>
                  </a:lnTo>
                  <a:lnTo>
                    <a:pt x="0" y="1317659"/>
                  </a:lnTo>
                  <a:lnTo>
                    <a:pt x="35154" y="1118292"/>
                  </a:lnTo>
                  <a:lnTo>
                    <a:pt x="405289" y="1107180"/>
                  </a:lnTo>
                  <a:lnTo>
                    <a:pt x="444695" y="1011372"/>
                  </a:lnTo>
                  <a:cubicBezTo>
                    <a:pt x="485787" y="926536"/>
                    <a:pt x="537987" y="845252"/>
                    <a:pt x="601458" y="769611"/>
                  </a:cubicBezTo>
                  <a:lnTo>
                    <a:pt x="622589" y="747913"/>
                  </a:lnTo>
                  <a:lnTo>
                    <a:pt x="446039" y="419756"/>
                  </a:lnTo>
                  <a:lnTo>
                    <a:pt x="601120" y="289627"/>
                  </a:lnTo>
                  <a:lnTo>
                    <a:pt x="894887" y="521468"/>
                  </a:lnTo>
                  <a:lnTo>
                    <a:pt x="1005061" y="460695"/>
                  </a:lnTo>
                  <a:cubicBezTo>
                    <a:pt x="1055317" y="437563"/>
                    <a:pt x="1106924" y="418206"/>
                    <a:pt x="1159434" y="402668"/>
                  </a:cubicBezTo>
                  <a:lnTo>
                    <a:pt x="1288857" y="377431"/>
                  </a:lnTo>
                  <a:lnTo>
                    <a:pt x="1367154" y="0"/>
                  </a:lnTo>
                  <a:lnTo>
                    <a:pt x="1569597" y="0"/>
                  </a:lnTo>
                  <a:lnTo>
                    <a:pt x="1646698" y="371669"/>
                  </a:lnTo>
                  <a:lnTo>
                    <a:pt x="1803965" y="402316"/>
                  </a:lnTo>
                  <a:cubicBezTo>
                    <a:pt x="1873976" y="423270"/>
                    <a:pt x="1942381" y="451323"/>
                    <a:pt x="2008116" y="486582"/>
                  </a:cubicBezTo>
                  <a:lnTo>
                    <a:pt x="2055596" y="51876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" tIns="34290" rIns="68580" bIns="34290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ïśḷide"/>
            <p:cNvSpPr/>
            <p:nvPr/>
          </p:nvSpPr>
          <p:spPr>
            <a:xfrm rot="19200000">
              <a:off x="4629272" y="2930911"/>
              <a:ext cx="1796938" cy="1783948"/>
            </a:xfrm>
            <a:custGeom>
              <a:avLst/>
              <a:gdLst>
                <a:gd name="connsiteX0" fmla="*/ 2094610 w 2932774"/>
                <a:gd name="connsiteY0" fmla="*/ 749566 h 2911576"/>
                <a:gd name="connsiteX1" fmla="*/ 725074 w 2932774"/>
                <a:gd name="connsiteY1" fmla="*/ 869385 h 2911576"/>
                <a:gd name="connsiteX2" fmla="*/ 844892 w 2932774"/>
                <a:gd name="connsiteY2" fmla="*/ 2238922 h 2911576"/>
                <a:gd name="connsiteX3" fmla="*/ 2214429 w 2932774"/>
                <a:gd name="connsiteY3" fmla="*/ 2119103 h 2911576"/>
                <a:gd name="connsiteX4" fmla="*/ 2094610 w 2932774"/>
                <a:gd name="connsiteY4" fmla="*/ 749566 h 2911576"/>
                <a:gd name="connsiteX5" fmla="*/ 2334142 w 2932774"/>
                <a:gd name="connsiteY5" fmla="*/ 298936 h 2911576"/>
                <a:gd name="connsiteX6" fmla="*/ 2489223 w 2932774"/>
                <a:gd name="connsiteY6" fmla="*/ 429064 h 2911576"/>
                <a:gd name="connsiteX7" fmla="*/ 2320667 w 2932774"/>
                <a:gd name="connsiteY7" fmla="*/ 742363 h 2911576"/>
                <a:gd name="connsiteX8" fmla="*/ 2354461 w 2932774"/>
                <a:gd name="connsiteY8" fmla="*/ 777201 h 2911576"/>
                <a:gd name="connsiteX9" fmla="*/ 2535311 w 2932774"/>
                <a:gd name="connsiteY9" fmla="*/ 1114855 h 2911576"/>
                <a:gd name="connsiteX10" fmla="*/ 2536967 w 2932774"/>
                <a:gd name="connsiteY10" fmla="*/ 1121826 h 2911576"/>
                <a:gd name="connsiteX11" fmla="*/ 2897593 w 2932774"/>
                <a:gd name="connsiteY11" fmla="*/ 1132603 h 2911576"/>
                <a:gd name="connsiteX12" fmla="*/ 2932774 w 2932774"/>
                <a:gd name="connsiteY12" fmla="*/ 1331966 h 2911576"/>
                <a:gd name="connsiteX13" fmla="*/ 2590256 w 2932774"/>
                <a:gd name="connsiteY13" fmla="*/ 1468461 h 2911576"/>
                <a:gd name="connsiteX14" fmla="*/ 2591629 w 2932774"/>
                <a:gd name="connsiteY14" fmla="*/ 1489431 h 2911576"/>
                <a:gd name="connsiteX15" fmla="*/ 2520747 w 2932774"/>
                <a:gd name="connsiteY15" fmla="*/ 1866501 h 2911576"/>
                <a:gd name="connsiteX16" fmla="*/ 2514437 w 2932774"/>
                <a:gd name="connsiteY16" fmla="*/ 1879930 h 2911576"/>
                <a:gd name="connsiteX17" fmla="*/ 2803260 w 2932774"/>
                <a:gd name="connsiteY17" fmla="*/ 2137440 h 2911576"/>
                <a:gd name="connsiteX18" fmla="*/ 2702039 w 2932774"/>
                <a:gd name="connsiteY18" fmla="*/ 2312761 h 2911576"/>
                <a:gd name="connsiteX19" fmla="*/ 2334283 w 2932774"/>
                <a:gd name="connsiteY19" fmla="*/ 2191277 h 2911576"/>
                <a:gd name="connsiteX20" fmla="*/ 2319995 w 2932774"/>
                <a:gd name="connsiteY20" fmla="*/ 2211637 h 2911576"/>
                <a:gd name="connsiteX21" fmla="*/ 2062648 w 2932774"/>
                <a:gd name="connsiteY21" fmla="*/ 2439877 h 2911576"/>
                <a:gd name="connsiteX22" fmla="*/ 2003075 w 2932774"/>
                <a:gd name="connsiteY22" fmla="*/ 2474637 h 2911576"/>
                <a:gd name="connsiteX23" fmla="*/ 2056587 w 2932774"/>
                <a:gd name="connsiteY23" fmla="*/ 2842337 h 2911576"/>
                <a:gd name="connsiteX24" fmla="*/ 1866354 w 2932774"/>
                <a:gd name="connsiteY24" fmla="*/ 2911576 h 2911576"/>
                <a:gd name="connsiteX25" fmla="*/ 1671448 w 2932774"/>
                <a:gd name="connsiteY25" fmla="*/ 2596242 h 2911576"/>
                <a:gd name="connsiteX26" fmla="*/ 1548242 w 2932774"/>
                <a:gd name="connsiteY26" fmla="*/ 2620265 h 2911576"/>
                <a:gd name="connsiteX27" fmla="*/ 1331260 w 2932774"/>
                <a:gd name="connsiteY27" fmla="*/ 2620591 h 2911576"/>
                <a:gd name="connsiteX28" fmla="*/ 1231810 w 2932774"/>
                <a:gd name="connsiteY28" fmla="*/ 2601211 h 2911576"/>
                <a:gd name="connsiteX29" fmla="*/ 1049067 w 2932774"/>
                <a:gd name="connsiteY29" fmla="*/ 2896869 h 2911576"/>
                <a:gd name="connsiteX30" fmla="*/ 858832 w 2932774"/>
                <a:gd name="connsiteY30" fmla="*/ 2827631 h 2911576"/>
                <a:gd name="connsiteX31" fmla="*/ 907780 w 2932774"/>
                <a:gd name="connsiteY31" fmla="*/ 2491308 h 2911576"/>
                <a:gd name="connsiteX32" fmla="*/ 816874 w 2932774"/>
                <a:gd name="connsiteY32" fmla="*/ 2436359 h 2911576"/>
                <a:gd name="connsiteX33" fmla="*/ 725221 w 2932774"/>
                <a:gd name="connsiteY33" fmla="*/ 2367165 h 2911576"/>
                <a:gd name="connsiteX34" fmla="*/ 641163 w 2932774"/>
                <a:gd name="connsiteY34" fmla="*/ 2288921 h 2911576"/>
                <a:gd name="connsiteX35" fmla="*/ 574277 w 2932774"/>
                <a:gd name="connsiteY35" fmla="*/ 2212385 h 2911576"/>
                <a:gd name="connsiteX36" fmla="*/ 268562 w 2932774"/>
                <a:gd name="connsiteY36" fmla="*/ 2313374 h 2911576"/>
                <a:gd name="connsiteX37" fmla="*/ 167340 w 2932774"/>
                <a:gd name="connsiteY37" fmla="*/ 2138053 h 2911576"/>
                <a:gd name="connsiteX38" fmla="*/ 411251 w 2932774"/>
                <a:gd name="connsiteY38" fmla="*/ 1920587 h 2911576"/>
                <a:gd name="connsiteX39" fmla="*/ 370408 w 2932774"/>
                <a:gd name="connsiteY39" fmla="*/ 1814340 h 2911576"/>
                <a:gd name="connsiteX40" fmla="*/ 330144 w 2932774"/>
                <a:gd name="connsiteY40" fmla="*/ 1546283 h 2911576"/>
                <a:gd name="connsiteX41" fmla="*/ 333010 w 2932774"/>
                <a:gd name="connsiteY41" fmla="*/ 1450313 h 2911576"/>
                <a:gd name="connsiteX42" fmla="*/ 0 w 2932774"/>
                <a:gd name="connsiteY42" fmla="*/ 1317659 h 2911576"/>
                <a:gd name="connsiteX43" fmla="*/ 35154 w 2932774"/>
                <a:gd name="connsiteY43" fmla="*/ 1118292 h 2911576"/>
                <a:gd name="connsiteX44" fmla="*/ 405289 w 2932774"/>
                <a:gd name="connsiteY44" fmla="*/ 1107180 h 2911576"/>
                <a:gd name="connsiteX45" fmla="*/ 444695 w 2932774"/>
                <a:gd name="connsiteY45" fmla="*/ 1011372 h 2911576"/>
                <a:gd name="connsiteX46" fmla="*/ 601458 w 2932774"/>
                <a:gd name="connsiteY46" fmla="*/ 769611 h 2911576"/>
                <a:gd name="connsiteX47" fmla="*/ 622589 w 2932774"/>
                <a:gd name="connsiteY47" fmla="*/ 747913 h 2911576"/>
                <a:gd name="connsiteX48" fmla="*/ 446039 w 2932774"/>
                <a:gd name="connsiteY48" fmla="*/ 419756 h 2911576"/>
                <a:gd name="connsiteX49" fmla="*/ 601120 w 2932774"/>
                <a:gd name="connsiteY49" fmla="*/ 289627 h 2911576"/>
                <a:gd name="connsiteX50" fmla="*/ 894887 w 2932774"/>
                <a:gd name="connsiteY50" fmla="*/ 521468 h 2911576"/>
                <a:gd name="connsiteX51" fmla="*/ 1005061 w 2932774"/>
                <a:gd name="connsiteY51" fmla="*/ 460695 h 2911576"/>
                <a:gd name="connsiteX52" fmla="*/ 1159434 w 2932774"/>
                <a:gd name="connsiteY52" fmla="*/ 402668 h 2911576"/>
                <a:gd name="connsiteX53" fmla="*/ 1288857 w 2932774"/>
                <a:gd name="connsiteY53" fmla="*/ 377431 h 2911576"/>
                <a:gd name="connsiteX54" fmla="*/ 1367154 w 2932774"/>
                <a:gd name="connsiteY54" fmla="*/ 0 h 2911576"/>
                <a:gd name="connsiteX55" fmla="*/ 1569597 w 2932774"/>
                <a:gd name="connsiteY55" fmla="*/ 0 h 2911576"/>
                <a:gd name="connsiteX56" fmla="*/ 1646698 w 2932774"/>
                <a:gd name="connsiteY56" fmla="*/ 371669 h 2911576"/>
                <a:gd name="connsiteX57" fmla="*/ 1803965 w 2932774"/>
                <a:gd name="connsiteY57" fmla="*/ 402316 h 2911576"/>
                <a:gd name="connsiteX58" fmla="*/ 2008116 w 2932774"/>
                <a:gd name="connsiteY58" fmla="*/ 486582 h 2911576"/>
                <a:gd name="connsiteX59" fmla="*/ 2055596 w 2932774"/>
                <a:gd name="connsiteY59" fmla="*/ 518765 h 291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932774" h="2911576">
                  <a:moveTo>
                    <a:pt x="2094610" y="749566"/>
                  </a:moveTo>
                  <a:cubicBezTo>
                    <a:pt x="1683337" y="404466"/>
                    <a:pt x="1070173" y="458111"/>
                    <a:pt x="725074" y="869385"/>
                  </a:cubicBezTo>
                  <a:cubicBezTo>
                    <a:pt x="379974" y="1280659"/>
                    <a:pt x="433619" y="1893822"/>
                    <a:pt x="844892" y="2238922"/>
                  </a:cubicBezTo>
                  <a:cubicBezTo>
                    <a:pt x="1256166" y="2584021"/>
                    <a:pt x="1869330" y="2530377"/>
                    <a:pt x="2214429" y="2119103"/>
                  </a:cubicBezTo>
                  <a:cubicBezTo>
                    <a:pt x="2559529" y="1707829"/>
                    <a:pt x="2505884" y="1094665"/>
                    <a:pt x="2094610" y="749566"/>
                  </a:cubicBezTo>
                  <a:close/>
                  <a:moveTo>
                    <a:pt x="2334142" y="298936"/>
                  </a:moveTo>
                  <a:lnTo>
                    <a:pt x="2489223" y="429064"/>
                  </a:lnTo>
                  <a:lnTo>
                    <a:pt x="2320667" y="742363"/>
                  </a:lnTo>
                  <a:lnTo>
                    <a:pt x="2354461" y="777201"/>
                  </a:lnTo>
                  <a:cubicBezTo>
                    <a:pt x="2435203" y="879773"/>
                    <a:pt x="2495636" y="994236"/>
                    <a:pt x="2535311" y="1114855"/>
                  </a:cubicBezTo>
                  <a:lnTo>
                    <a:pt x="2536967" y="1121826"/>
                  </a:lnTo>
                  <a:lnTo>
                    <a:pt x="2897593" y="1132603"/>
                  </a:lnTo>
                  <a:lnTo>
                    <a:pt x="2932774" y="1331966"/>
                  </a:lnTo>
                  <a:lnTo>
                    <a:pt x="2590256" y="1468461"/>
                  </a:lnTo>
                  <a:lnTo>
                    <a:pt x="2591629" y="1489431"/>
                  </a:lnTo>
                  <a:cubicBezTo>
                    <a:pt x="2589349" y="1616619"/>
                    <a:pt x="2565870" y="1744223"/>
                    <a:pt x="2520747" y="1866501"/>
                  </a:cubicBezTo>
                  <a:lnTo>
                    <a:pt x="2514437" y="1879930"/>
                  </a:lnTo>
                  <a:lnTo>
                    <a:pt x="2803260" y="2137440"/>
                  </a:lnTo>
                  <a:lnTo>
                    <a:pt x="2702039" y="2312761"/>
                  </a:lnTo>
                  <a:lnTo>
                    <a:pt x="2334283" y="2191277"/>
                  </a:lnTo>
                  <a:lnTo>
                    <a:pt x="2319995" y="2211637"/>
                  </a:lnTo>
                  <a:cubicBezTo>
                    <a:pt x="2243832" y="2302406"/>
                    <a:pt x="2156847" y="2378603"/>
                    <a:pt x="2062648" y="2439877"/>
                  </a:cubicBezTo>
                  <a:lnTo>
                    <a:pt x="2003075" y="2474637"/>
                  </a:lnTo>
                  <a:lnTo>
                    <a:pt x="2056587" y="2842337"/>
                  </a:lnTo>
                  <a:lnTo>
                    <a:pt x="1866354" y="2911576"/>
                  </a:lnTo>
                  <a:lnTo>
                    <a:pt x="1671448" y="2596242"/>
                  </a:lnTo>
                  <a:lnTo>
                    <a:pt x="1548242" y="2620265"/>
                  </a:lnTo>
                  <a:cubicBezTo>
                    <a:pt x="1476091" y="2627302"/>
                    <a:pt x="1403408" y="2627445"/>
                    <a:pt x="1331260" y="2620591"/>
                  </a:cubicBezTo>
                  <a:lnTo>
                    <a:pt x="1231810" y="2601211"/>
                  </a:lnTo>
                  <a:lnTo>
                    <a:pt x="1049067" y="2896869"/>
                  </a:lnTo>
                  <a:lnTo>
                    <a:pt x="858832" y="2827631"/>
                  </a:lnTo>
                  <a:lnTo>
                    <a:pt x="907780" y="2491308"/>
                  </a:lnTo>
                  <a:lnTo>
                    <a:pt x="816874" y="2436359"/>
                  </a:lnTo>
                  <a:cubicBezTo>
                    <a:pt x="785477" y="2415113"/>
                    <a:pt x="754881" y="2392053"/>
                    <a:pt x="725221" y="2367165"/>
                  </a:cubicBezTo>
                  <a:cubicBezTo>
                    <a:pt x="695562" y="2342277"/>
                    <a:pt x="667538" y="2316150"/>
                    <a:pt x="641163" y="2288921"/>
                  </a:cubicBezTo>
                  <a:lnTo>
                    <a:pt x="574277" y="2212385"/>
                  </a:lnTo>
                  <a:lnTo>
                    <a:pt x="268562" y="2313374"/>
                  </a:lnTo>
                  <a:lnTo>
                    <a:pt x="167340" y="2138053"/>
                  </a:lnTo>
                  <a:lnTo>
                    <a:pt x="411251" y="1920587"/>
                  </a:lnTo>
                  <a:lnTo>
                    <a:pt x="370408" y="1814340"/>
                  </a:lnTo>
                  <a:cubicBezTo>
                    <a:pt x="346310" y="1727013"/>
                    <a:pt x="332834" y="1636964"/>
                    <a:pt x="330144" y="1546283"/>
                  </a:cubicBezTo>
                  <a:lnTo>
                    <a:pt x="333010" y="1450313"/>
                  </a:lnTo>
                  <a:lnTo>
                    <a:pt x="0" y="1317659"/>
                  </a:lnTo>
                  <a:lnTo>
                    <a:pt x="35154" y="1118292"/>
                  </a:lnTo>
                  <a:lnTo>
                    <a:pt x="405289" y="1107180"/>
                  </a:lnTo>
                  <a:lnTo>
                    <a:pt x="444695" y="1011372"/>
                  </a:lnTo>
                  <a:cubicBezTo>
                    <a:pt x="485787" y="926536"/>
                    <a:pt x="537987" y="845252"/>
                    <a:pt x="601458" y="769611"/>
                  </a:cubicBezTo>
                  <a:lnTo>
                    <a:pt x="622589" y="747913"/>
                  </a:lnTo>
                  <a:lnTo>
                    <a:pt x="446039" y="419756"/>
                  </a:lnTo>
                  <a:lnTo>
                    <a:pt x="601120" y="289627"/>
                  </a:lnTo>
                  <a:lnTo>
                    <a:pt x="894887" y="521468"/>
                  </a:lnTo>
                  <a:lnTo>
                    <a:pt x="1005061" y="460695"/>
                  </a:lnTo>
                  <a:cubicBezTo>
                    <a:pt x="1055317" y="437563"/>
                    <a:pt x="1106924" y="418206"/>
                    <a:pt x="1159434" y="402668"/>
                  </a:cubicBezTo>
                  <a:lnTo>
                    <a:pt x="1288857" y="377431"/>
                  </a:lnTo>
                  <a:lnTo>
                    <a:pt x="1367154" y="0"/>
                  </a:lnTo>
                  <a:lnTo>
                    <a:pt x="1569597" y="0"/>
                  </a:lnTo>
                  <a:lnTo>
                    <a:pt x="1646698" y="371669"/>
                  </a:lnTo>
                  <a:lnTo>
                    <a:pt x="1803965" y="402316"/>
                  </a:lnTo>
                  <a:cubicBezTo>
                    <a:pt x="1873976" y="423270"/>
                    <a:pt x="1942381" y="451323"/>
                    <a:pt x="2008116" y="486582"/>
                  </a:cubicBezTo>
                  <a:lnTo>
                    <a:pt x="2055596" y="518765"/>
                  </a:ln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" tIns="34290" rIns="68580" bIns="34290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îsḻïḋe"/>
            <p:cNvGrpSpPr/>
            <p:nvPr/>
          </p:nvGrpSpPr>
          <p:grpSpPr>
            <a:xfrm>
              <a:off x="7064498" y="3559171"/>
              <a:ext cx="1036822" cy="595429"/>
              <a:chOff x="7168470" y="3251081"/>
              <a:chExt cx="1036822" cy="595429"/>
            </a:xfrm>
          </p:grpSpPr>
          <p:sp>
            <p:nvSpPr>
              <p:cNvPr id="30" name="ïṣḷïďé"/>
              <p:cNvSpPr/>
              <p:nvPr/>
            </p:nvSpPr>
            <p:spPr bwMode="auto">
              <a:xfrm>
                <a:off x="7526564" y="3251081"/>
                <a:ext cx="320634" cy="305785"/>
              </a:xfrm>
              <a:custGeom>
                <a:avLst/>
                <a:gdLst>
                  <a:gd name="connsiteX0" fmla="*/ 315778 w 607639"/>
                  <a:gd name="connsiteY0" fmla="*/ 173080 h 579502"/>
                  <a:gd name="connsiteX1" fmla="*/ 315778 w 607639"/>
                  <a:gd name="connsiteY1" fmla="*/ 266058 h 579502"/>
                  <a:gd name="connsiteX2" fmla="*/ 303493 w 607639"/>
                  <a:gd name="connsiteY2" fmla="*/ 278325 h 579502"/>
                  <a:gd name="connsiteX3" fmla="*/ 210375 w 607639"/>
                  <a:gd name="connsiteY3" fmla="*/ 278325 h 579502"/>
                  <a:gd name="connsiteX4" fmla="*/ 303493 w 607639"/>
                  <a:gd name="connsiteY4" fmla="*/ 359925 h 579502"/>
                  <a:gd name="connsiteX5" fmla="*/ 397500 w 607639"/>
                  <a:gd name="connsiteY5" fmla="*/ 266058 h 579502"/>
                  <a:gd name="connsiteX6" fmla="*/ 315778 w 607639"/>
                  <a:gd name="connsiteY6" fmla="*/ 173080 h 579502"/>
                  <a:gd name="connsiteX7" fmla="*/ 249814 w 607639"/>
                  <a:gd name="connsiteY7" fmla="*/ 160816 h 579502"/>
                  <a:gd name="connsiteX8" fmla="*/ 198110 w 607639"/>
                  <a:gd name="connsiteY8" fmla="*/ 212449 h 579502"/>
                  <a:gd name="connsiteX9" fmla="*/ 249814 w 607639"/>
                  <a:gd name="connsiteY9" fmla="*/ 212449 h 579502"/>
                  <a:gd name="connsiteX10" fmla="*/ 303493 w 607639"/>
                  <a:gd name="connsiteY10" fmla="*/ 147835 h 579502"/>
                  <a:gd name="connsiteX11" fmla="*/ 421981 w 607639"/>
                  <a:gd name="connsiteY11" fmla="*/ 266058 h 579502"/>
                  <a:gd name="connsiteX12" fmla="*/ 303493 w 607639"/>
                  <a:gd name="connsiteY12" fmla="*/ 384370 h 579502"/>
                  <a:gd name="connsiteX13" fmla="*/ 185093 w 607639"/>
                  <a:gd name="connsiteY13" fmla="*/ 266058 h 579502"/>
                  <a:gd name="connsiteX14" fmla="*/ 197289 w 607639"/>
                  <a:gd name="connsiteY14" fmla="*/ 253880 h 579502"/>
                  <a:gd name="connsiteX15" fmla="*/ 291297 w 607639"/>
                  <a:gd name="connsiteY15" fmla="*/ 253880 h 579502"/>
                  <a:gd name="connsiteX16" fmla="*/ 291297 w 607639"/>
                  <a:gd name="connsiteY16" fmla="*/ 160013 h 579502"/>
                  <a:gd name="connsiteX17" fmla="*/ 303493 w 607639"/>
                  <a:gd name="connsiteY17" fmla="*/ 147835 h 579502"/>
                  <a:gd name="connsiteX18" fmla="*/ 262095 w 607639"/>
                  <a:gd name="connsiteY18" fmla="*/ 135133 h 579502"/>
                  <a:gd name="connsiteX19" fmla="*/ 274287 w 607639"/>
                  <a:gd name="connsiteY19" fmla="*/ 147397 h 579502"/>
                  <a:gd name="connsiteX20" fmla="*/ 274287 w 607639"/>
                  <a:gd name="connsiteY20" fmla="*/ 224713 h 579502"/>
                  <a:gd name="connsiteX21" fmla="*/ 262095 w 607639"/>
                  <a:gd name="connsiteY21" fmla="*/ 236888 h 579502"/>
                  <a:gd name="connsiteX22" fmla="*/ 184672 w 607639"/>
                  <a:gd name="connsiteY22" fmla="*/ 236888 h 579502"/>
                  <a:gd name="connsiteX23" fmla="*/ 172391 w 607639"/>
                  <a:gd name="connsiteY23" fmla="*/ 224713 h 579502"/>
                  <a:gd name="connsiteX24" fmla="*/ 262095 w 607639"/>
                  <a:gd name="connsiteY24" fmla="*/ 135133 h 579502"/>
                  <a:gd name="connsiteX25" fmla="*/ 58120 w 607639"/>
                  <a:gd name="connsiteY25" fmla="*/ 108514 h 579502"/>
                  <a:gd name="connsiteX26" fmla="*/ 58120 w 607639"/>
                  <a:gd name="connsiteY26" fmla="*/ 413970 h 579502"/>
                  <a:gd name="connsiteX27" fmla="*/ 549430 w 607639"/>
                  <a:gd name="connsiteY27" fmla="*/ 413970 h 579502"/>
                  <a:gd name="connsiteX28" fmla="*/ 549430 w 607639"/>
                  <a:gd name="connsiteY28" fmla="*/ 108514 h 579502"/>
                  <a:gd name="connsiteX29" fmla="*/ 27236 w 607639"/>
                  <a:gd name="connsiteY29" fmla="*/ 56079 h 579502"/>
                  <a:gd name="connsiteX30" fmla="*/ 27236 w 607639"/>
                  <a:gd name="connsiteY30" fmla="*/ 81319 h 579502"/>
                  <a:gd name="connsiteX31" fmla="*/ 580403 w 607639"/>
                  <a:gd name="connsiteY31" fmla="*/ 81319 h 579502"/>
                  <a:gd name="connsiteX32" fmla="*/ 580403 w 607639"/>
                  <a:gd name="connsiteY32" fmla="*/ 56079 h 579502"/>
                  <a:gd name="connsiteX33" fmla="*/ 303775 w 607639"/>
                  <a:gd name="connsiteY33" fmla="*/ 0 h 579502"/>
                  <a:gd name="connsiteX34" fmla="*/ 317393 w 607639"/>
                  <a:gd name="connsiteY34" fmla="*/ 13597 h 579502"/>
                  <a:gd name="connsiteX35" fmla="*/ 317393 w 607639"/>
                  <a:gd name="connsiteY35" fmla="*/ 28884 h 579502"/>
                  <a:gd name="connsiteX36" fmla="*/ 580403 w 607639"/>
                  <a:gd name="connsiteY36" fmla="*/ 28884 h 579502"/>
                  <a:gd name="connsiteX37" fmla="*/ 607639 w 607639"/>
                  <a:gd name="connsiteY37" fmla="*/ 56079 h 579502"/>
                  <a:gd name="connsiteX38" fmla="*/ 607639 w 607639"/>
                  <a:gd name="connsiteY38" fmla="*/ 81319 h 579502"/>
                  <a:gd name="connsiteX39" fmla="*/ 580403 w 607639"/>
                  <a:gd name="connsiteY39" fmla="*/ 108514 h 579502"/>
                  <a:gd name="connsiteX40" fmla="*/ 576665 w 607639"/>
                  <a:gd name="connsiteY40" fmla="*/ 108514 h 579502"/>
                  <a:gd name="connsiteX41" fmla="*/ 576665 w 607639"/>
                  <a:gd name="connsiteY41" fmla="*/ 413970 h 579502"/>
                  <a:gd name="connsiteX42" fmla="*/ 549430 w 607639"/>
                  <a:gd name="connsiteY42" fmla="*/ 441165 h 579502"/>
                  <a:gd name="connsiteX43" fmla="*/ 317393 w 607639"/>
                  <a:gd name="connsiteY43" fmla="*/ 441165 h 579502"/>
                  <a:gd name="connsiteX44" fmla="*/ 317393 w 607639"/>
                  <a:gd name="connsiteY44" fmla="*/ 481069 h 579502"/>
                  <a:gd name="connsiteX45" fmla="*/ 418236 w 607639"/>
                  <a:gd name="connsiteY45" fmla="*/ 554923 h 579502"/>
                  <a:gd name="connsiteX46" fmla="*/ 421173 w 607639"/>
                  <a:gd name="connsiteY46" fmla="*/ 573942 h 579502"/>
                  <a:gd name="connsiteX47" fmla="*/ 410225 w 607639"/>
                  <a:gd name="connsiteY47" fmla="*/ 579452 h 579502"/>
                  <a:gd name="connsiteX48" fmla="*/ 402215 w 607639"/>
                  <a:gd name="connsiteY48" fmla="*/ 576874 h 579502"/>
                  <a:gd name="connsiteX49" fmla="*/ 317393 w 607639"/>
                  <a:gd name="connsiteY49" fmla="*/ 514752 h 579502"/>
                  <a:gd name="connsiteX50" fmla="*/ 317393 w 607639"/>
                  <a:gd name="connsiteY50" fmla="*/ 565854 h 579502"/>
                  <a:gd name="connsiteX51" fmla="*/ 303775 w 607639"/>
                  <a:gd name="connsiteY51" fmla="*/ 579452 h 579502"/>
                  <a:gd name="connsiteX52" fmla="*/ 290157 w 607639"/>
                  <a:gd name="connsiteY52" fmla="*/ 565854 h 579502"/>
                  <a:gd name="connsiteX53" fmla="*/ 290157 w 607639"/>
                  <a:gd name="connsiteY53" fmla="*/ 514752 h 579502"/>
                  <a:gd name="connsiteX54" fmla="*/ 205424 w 607639"/>
                  <a:gd name="connsiteY54" fmla="*/ 576874 h 579502"/>
                  <a:gd name="connsiteX55" fmla="*/ 186377 w 607639"/>
                  <a:gd name="connsiteY55" fmla="*/ 573942 h 579502"/>
                  <a:gd name="connsiteX56" fmla="*/ 189314 w 607639"/>
                  <a:gd name="connsiteY56" fmla="*/ 554923 h 579502"/>
                  <a:gd name="connsiteX57" fmla="*/ 290157 w 607639"/>
                  <a:gd name="connsiteY57" fmla="*/ 481069 h 579502"/>
                  <a:gd name="connsiteX58" fmla="*/ 290157 w 607639"/>
                  <a:gd name="connsiteY58" fmla="*/ 441165 h 579502"/>
                  <a:gd name="connsiteX59" fmla="*/ 58120 w 607639"/>
                  <a:gd name="connsiteY59" fmla="*/ 441165 h 579502"/>
                  <a:gd name="connsiteX60" fmla="*/ 30885 w 607639"/>
                  <a:gd name="connsiteY60" fmla="*/ 413970 h 579502"/>
                  <a:gd name="connsiteX61" fmla="*/ 30885 w 607639"/>
                  <a:gd name="connsiteY61" fmla="*/ 108514 h 579502"/>
                  <a:gd name="connsiteX62" fmla="*/ 27236 w 607639"/>
                  <a:gd name="connsiteY62" fmla="*/ 108514 h 579502"/>
                  <a:gd name="connsiteX63" fmla="*/ 0 w 607639"/>
                  <a:gd name="connsiteY63" fmla="*/ 81319 h 579502"/>
                  <a:gd name="connsiteX64" fmla="*/ 0 w 607639"/>
                  <a:gd name="connsiteY64" fmla="*/ 56079 h 579502"/>
                  <a:gd name="connsiteX65" fmla="*/ 27236 w 607639"/>
                  <a:gd name="connsiteY65" fmla="*/ 28884 h 579502"/>
                  <a:gd name="connsiteX66" fmla="*/ 290157 w 607639"/>
                  <a:gd name="connsiteY66" fmla="*/ 28884 h 579502"/>
                  <a:gd name="connsiteX67" fmla="*/ 290157 w 607639"/>
                  <a:gd name="connsiteY67" fmla="*/ 13597 h 579502"/>
                  <a:gd name="connsiteX68" fmla="*/ 303775 w 607639"/>
                  <a:gd name="connsiteY68" fmla="*/ 0 h 579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607639" h="579502">
                    <a:moveTo>
                      <a:pt x="315778" y="173080"/>
                    </a:moveTo>
                    <a:lnTo>
                      <a:pt x="315778" y="266058"/>
                    </a:lnTo>
                    <a:cubicBezTo>
                      <a:pt x="315778" y="272814"/>
                      <a:pt x="310258" y="278325"/>
                      <a:pt x="303493" y="278325"/>
                    </a:cubicBezTo>
                    <a:lnTo>
                      <a:pt x="210375" y="278325"/>
                    </a:lnTo>
                    <a:cubicBezTo>
                      <a:pt x="216429" y="324281"/>
                      <a:pt x="255866" y="359925"/>
                      <a:pt x="303493" y="359925"/>
                    </a:cubicBezTo>
                    <a:cubicBezTo>
                      <a:pt x="355303" y="359925"/>
                      <a:pt x="397500" y="317792"/>
                      <a:pt x="397500" y="266058"/>
                    </a:cubicBezTo>
                    <a:cubicBezTo>
                      <a:pt x="397500" y="218502"/>
                      <a:pt x="361802" y="179124"/>
                      <a:pt x="315778" y="173080"/>
                    </a:cubicBezTo>
                    <a:close/>
                    <a:moveTo>
                      <a:pt x="249814" y="160816"/>
                    </a:moveTo>
                    <a:cubicBezTo>
                      <a:pt x="223740" y="165793"/>
                      <a:pt x="203093" y="186410"/>
                      <a:pt x="198110" y="212449"/>
                    </a:cubicBezTo>
                    <a:lnTo>
                      <a:pt x="249814" y="212449"/>
                    </a:lnTo>
                    <a:close/>
                    <a:moveTo>
                      <a:pt x="303493" y="147835"/>
                    </a:moveTo>
                    <a:cubicBezTo>
                      <a:pt x="368835" y="147835"/>
                      <a:pt x="421981" y="200902"/>
                      <a:pt x="421981" y="266058"/>
                    </a:cubicBezTo>
                    <a:cubicBezTo>
                      <a:pt x="421981" y="331303"/>
                      <a:pt x="368835" y="384370"/>
                      <a:pt x="303493" y="384370"/>
                    </a:cubicBezTo>
                    <a:cubicBezTo>
                      <a:pt x="238239" y="384370"/>
                      <a:pt x="185093" y="331303"/>
                      <a:pt x="185093" y="266058"/>
                    </a:cubicBezTo>
                    <a:cubicBezTo>
                      <a:pt x="185093" y="259303"/>
                      <a:pt x="190523" y="253880"/>
                      <a:pt x="197289" y="253880"/>
                    </a:cubicBezTo>
                    <a:lnTo>
                      <a:pt x="291297" y="253880"/>
                    </a:lnTo>
                    <a:lnTo>
                      <a:pt x="291297" y="160013"/>
                    </a:lnTo>
                    <a:cubicBezTo>
                      <a:pt x="291297" y="153257"/>
                      <a:pt x="296727" y="147835"/>
                      <a:pt x="303493" y="147835"/>
                    </a:cubicBezTo>
                    <a:close/>
                    <a:moveTo>
                      <a:pt x="262095" y="135133"/>
                    </a:moveTo>
                    <a:cubicBezTo>
                      <a:pt x="268859" y="135133"/>
                      <a:pt x="274287" y="140643"/>
                      <a:pt x="274287" y="147397"/>
                    </a:cubicBezTo>
                    <a:lnTo>
                      <a:pt x="274287" y="224713"/>
                    </a:lnTo>
                    <a:cubicBezTo>
                      <a:pt x="274287" y="231467"/>
                      <a:pt x="268859" y="236888"/>
                      <a:pt x="262095" y="236888"/>
                    </a:cubicBezTo>
                    <a:lnTo>
                      <a:pt x="184672" y="236888"/>
                    </a:lnTo>
                    <a:cubicBezTo>
                      <a:pt x="177909" y="236888"/>
                      <a:pt x="172391" y="231467"/>
                      <a:pt x="172391" y="224713"/>
                    </a:cubicBezTo>
                    <a:cubicBezTo>
                      <a:pt x="172391" y="175302"/>
                      <a:pt x="212616" y="135133"/>
                      <a:pt x="262095" y="135133"/>
                    </a:cubicBezTo>
                    <a:close/>
                    <a:moveTo>
                      <a:pt x="58120" y="108514"/>
                    </a:moveTo>
                    <a:lnTo>
                      <a:pt x="58120" y="413970"/>
                    </a:lnTo>
                    <a:lnTo>
                      <a:pt x="549430" y="413970"/>
                    </a:lnTo>
                    <a:lnTo>
                      <a:pt x="549430" y="108514"/>
                    </a:lnTo>
                    <a:close/>
                    <a:moveTo>
                      <a:pt x="27236" y="56079"/>
                    </a:moveTo>
                    <a:lnTo>
                      <a:pt x="27236" y="81319"/>
                    </a:lnTo>
                    <a:lnTo>
                      <a:pt x="580403" y="81319"/>
                    </a:lnTo>
                    <a:lnTo>
                      <a:pt x="580403" y="56079"/>
                    </a:lnTo>
                    <a:close/>
                    <a:moveTo>
                      <a:pt x="303775" y="0"/>
                    </a:moveTo>
                    <a:cubicBezTo>
                      <a:pt x="311341" y="0"/>
                      <a:pt x="317393" y="6132"/>
                      <a:pt x="317393" y="13597"/>
                    </a:cubicBezTo>
                    <a:lnTo>
                      <a:pt x="317393" y="28884"/>
                    </a:lnTo>
                    <a:lnTo>
                      <a:pt x="580403" y="28884"/>
                    </a:lnTo>
                    <a:cubicBezTo>
                      <a:pt x="595356" y="28884"/>
                      <a:pt x="607639" y="41148"/>
                      <a:pt x="607639" y="56079"/>
                    </a:cubicBezTo>
                    <a:lnTo>
                      <a:pt x="607639" y="81319"/>
                    </a:lnTo>
                    <a:cubicBezTo>
                      <a:pt x="607639" y="96338"/>
                      <a:pt x="595356" y="108514"/>
                      <a:pt x="580403" y="108514"/>
                    </a:cubicBezTo>
                    <a:lnTo>
                      <a:pt x="576665" y="108514"/>
                    </a:lnTo>
                    <a:lnTo>
                      <a:pt x="576665" y="413970"/>
                    </a:lnTo>
                    <a:cubicBezTo>
                      <a:pt x="576665" y="428990"/>
                      <a:pt x="564472" y="441165"/>
                      <a:pt x="549430" y="441165"/>
                    </a:cubicBezTo>
                    <a:lnTo>
                      <a:pt x="317393" y="441165"/>
                    </a:lnTo>
                    <a:lnTo>
                      <a:pt x="317393" y="481069"/>
                    </a:lnTo>
                    <a:lnTo>
                      <a:pt x="418236" y="554923"/>
                    </a:lnTo>
                    <a:cubicBezTo>
                      <a:pt x="424377" y="559366"/>
                      <a:pt x="425623" y="567898"/>
                      <a:pt x="421173" y="573942"/>
                    </a:cubicBezTo>
                    <a:cubicBezTo>
                      <a:pt x="418503" y="577585"/>
                      <a:pt x="414409" y="579452"/>
                      <a:pt x="410225" y="579452"/>
                    </a:cubicBezTo>
                    <a:cubicBezTo>
                      <a:pt x="407466" y="579452"/>
                      <a:pt x="404618" y="578652"/>
                      <a:pt x="402215" y="576874"/>
                    </a:cubicBezTo>
                    <a:lnTo>
                      <a:pt x="317393" y="514752"/>
                    </a:lnTo>
                    <a:lnTo>
                      <a:pt x="317393" y="565854"/>
                    </a:lnTo>
                    <a:cubicBezTo>
                      <a:pt x="317393" y="573408"/>
                      <a:pt x="311341" y="579452"/>
                      <a:pt x="303775" y="579452"/>
                    </a:cubicBezTo>
                    <a:cubicBezTo>
                      <a:pt x="296299" y="579452"/>
                      <a:pt x="290157" y="573408"/>
                      <a:pt x="290157" y="565854"/>
                    </a:cubicBezTo>
                    <a:lnTo>
                      <a:pt x="290157" y="514752"/>
                    </a:lnTo>
                    <a:lnTo>
                      <a:pt x="205424" y="576874"/>
                    </a:lnTo>
                    <a:cubicBezTo>
                      <a:pt x="199372" y="581318"/>
                      <a:pt x="190827" y="579985"/>
                      <a:pt x="186377" y="573942"/>
                    </a:cubicBezTo>
                    <a:cubicBezTo>
                      <a:pt x="181927" y="567898"/>
                      <a:pt x="183262" y="559366"/>
                      <a:pt x="189314" y="554923"/>
                    </a:cubicBezTo>
                    <a:lnTo>
                      <a:pt x="290157" y="481069"/>
                    </a:lnTo>
                    <a:lnTo>
                      <a:pt x="290157" y="441165"/>
                    </a:lnTo>
                    <a:lnTo>
                      <a:pt x="58120" y="441165"/>
                    </a:lnTo>
                    <a:cubicBezTo>
                      <a:pt x="43167" y="441165"/>
                      <a:pt x="30885" y="428990"/>
                      <a:pt x="30885" y="413970"/>
                    </a:cubicBezTo>
                    <a:lnTo>
                      <a:pt x="30885" y="108514"/>
                    </a:lnTo>
                    <a:lnTo>
                      <a:pt x="27236" y="108514"/>
                    </a:lnTo>
                    <a:cubicBezTo>
                      <a:pt x="12194" y="108514"/>
                      <a:pt x="0" y="96338"/>
                      <a:pt x="0" y="81319"/>
                    </a:cubicBezTo>
                    <a:lnTo>
                      <a:pt x="0" y="56079"/>
                    </a:lnTo>
                    <a:cubicBezTo>
                      <a:pt x="0" y="41148"/>
                      <a:pt x="12194" y="28884"/>
                      <a:pt x="27236" y="28884"/>
                    </a:cubicBezTo>
                    <a:lnTo>
                      <a:pt x="290157" y="28884"/>
                    </a:lnTo>
                    <a:lnTo>
                      <a:pt x="290157" y="13597"/>
                    </a:lnTo>
                    <a:cubicBezTo>
                      <a:pt x="290157" y="6132"/>
                      <a:pt x="296299" y="0"/>
                      <a:pt x="30377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7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íṣḻiḑé"/>
              <p:cNvSpPr txBox="1"/>
              <p:nvPr/>
            </p:nvSpPr>
            <p:spPr>
              <a:xfrm>
                <a:off x="7168470" y="3556866"/>
                <a:ext cx="1036822" cy="28964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zh-CN" altLang="en-US" sz="1600" b="1" dirty="0">
                    <a:solidFill>
                      <a:srgbClr val="000000"/>
                    </a:solidFill>
                  </a:rPr>
                  <a:t>芒果派</a:t>
                </a:r>
              </a:p>
            </p:txBody>
          </p:sp>
        </p:grpSp>
        <p:grpSp>
          <p:nvGrpSpPr>
            <p:cNvPr id="11" name="iSḷîḍé"/>
            <p:cNvGrpSpPr/>
            <p:nvPr/>
          </p:nvGrpSpPr>
          <p:grpSpPr>
            <a:xfrm>
              <a:off x="5009330" y="3534330"/>
              <a:ext cx="1036823" cy="577111"/>
              <a:chOff x="5113302" y="3251081"/>
              <a:chExt cx="1036823" cy="577111"/>
            </a:xfrm>
          </p:grpSpPr>
          <p:sp>
            <p:nvSpPr>
              <p:cNvPr id="28" name="ï$ļîḓê"/>
              <p:cNvSpPr/>
              <p:nvPr/>
            </p:nvSpPr>
            <p:spPr bwMode="auto">
              <a:xfrm>
                <a:off x="5427169" y="3251081"/>
                <a:ext cx="409088" cy="287467"/>
              </a:xfrm>
              <a:custGeom>
                <a:avLst/>
                <a:gdLst>
                  <a:gd name="connsiteX0" fmla="*/ 450100 w 607639"/>
                  <a:gd name="connsiteY0" fmla="*/ 313203 h 426991"/>
                  <a:gd name="connsiteX1" fmla="*/ 450100 w 607639"/>
                  <a:gd name="connsiteY1" fmla="*/ 403167 h 426991"/>
                  <a:gd name="connsiteX2" fmla="*/ 585744 w 607639"/>
                  <a:gd name="connsiteY2" fmla="*/ 403167 h 426991"/>
                  <a:gd name="connsiteX3" fmla="*/ 586100 w 607639"/>
                  <a:gd name="connsiteY3" fmla="*/ 313203 h 426991"/>
                  <a:gd name="connsiteX4" fmla="*/ 530294 w 607639"/>
                  <a:gd name="connsiteY4" fmla="*/ 313203 h 426991"/>
                  <a:gd name="connsiteX5" fmla="*/ 530116 w 607639"/>
                  <a:gd name="connsiteY5" fmla="*/ 313203 h 426991"/>
                  <a:gd name="connsiteX6" fmla="*/ 529760 w 607639"/>
                  <a:gd name="connsiteY6" fmla="*/ 313203 h 426991"/>
                  <a:gd name="connsiteX7" fmla="*/ 450901 w 607639"/>
                  <a:gd name="connsiteY7" fmla="*/ 313203 h 426991"/>
                  <a:gd name="connsiteX8" fmla="*/ 236309 w 607639"/>
                  <a:gd name="connsiteY8" fmla="*/ 313203 h 426991"/>
                  <a:gd name="connsiteX9" fmla="*/ 236309 w 607639"/>
                  <a:gd name="connsiteY9" fmla="*/ 403167 h 426991"/>
                  <a:gd name="connsiteX10" fmla="*/ 371953 w 607639"/>
                  <a:gd name="connsiteY10" fmla="*/ 403167 h 426991"/>
                  <a:gd name="connsiteX11" fmla="*/ 372754 w 607639"/>
                  <a:gd name="connsiteY11" fmla="*/ 313203 h 426991"/>
                  <a:gd name="connsiteX12" fmla="*/ 237110 w 607639"/>
                  <a:gd name="connsiteY12" fmla="*/ 313203 h 426991"/>
                  <a:gd name="connsiteX13" fmla="*/ 22519 w 607639"/>
                  <a:gd name="connsiteY13" fmla="*/ 313203 h 426991"/>
                  <a:gd name="connsiteX14" fmla="*/ 22519 w 607639"/>
                  <a:gd name="connsiteY14" fmla="*/ 403167 h 426991"/>
                  <a:gd name="connsiteX15" fmla="*/ 158163 w 607639"/>
                  <a:gd name="connsiteY15" fmla="*/ 403167 h 426991"/>
                  <a:gd name="connsiteX16" fmla="*/ 158964 w 607639"/>
                  <a:gd name="connsiteY16" fmla="*/ 313203 h 426991"/>
                  <a:gd name="connsiteX17" fmla="*/ 91498 w 607639"/>
                  <a:gd name="connsiteY17" fmla="*/ 313203 h 426991"/>
                  <a:gd name="connsiteX18" fmla="*/ 91231 w 607639"/>
                  <a:gd name="connsiteY18" fmla="*/ 313203 h 426991"/>
                  <a:gd name="connsiteX19" fmla="*/ 90964 w 607639"/>
                  <a:gd name="connsiteY19" fmla="*/ 313203 h 426991"/>
                  <a:gd name="connsiteX20" fmla="*/ 23320 w 607639"/>
                  <a:gd name="connsiteY20" fmla="*/ 313203 h 426991"/>
                  <a:gd name="connsiteX21" fmla="*/ 91409 w 607639"/>
                  <a:gd name="connsiteY21" fmla="*/ 224751 h 426991"/>
                  <a:gd name="connsiteX22" fmla="*/ 530294 w 607639"/>
                  <a:gd name="connsiteY22" fmla="*/ 224751 h 426991"/>
                  <a:gd name="connsiteX23" fmla="*/ 540084 w 607639"/>
                  <a:gd name="connsiteY23" fmla="*/ 234530 h 426991"/>
                  <a:gd name="connsiteX24" fmla="*/ 540084 w 607639"/>
                  <a:gd name="connsiteY24" fmla="*/ 292135 h 426991"/>
                  <a:gd name="connsiteX25" fmla="*/ 586456 w 607639"/>
                  <a:gd name="connsiteY25" fmla="*/ 292135 h 426991"/>
                  <a:gd name="connsiteX26" fmla="*/ 607639 w 607639"/>
                  <a:gd name="connsiteY26" fmla="*/ 313203 h 426991"/>
                  <a:gd name="connsiteX27" fmla="*/ 607639 w 607639"/>
                  <a:gd name="connsiteY27" fmla="*/ 403167 h 426991"/>
                  <a:gd name="connsiteX28" fmla="*/ 586456 w 607639"/>
                  <a:gd name="connsiteY28" fmla="*/ 426991 h 426991"/>
                  <a:gd name="connsiteX29" fmla="*/ 451524 w 607639"/>
                  <a:gd name="connsiteY29" fmla="*/ 426991 h 426991"/>
                  <a:gd name="connsiteX30" fmla="*/ 427582 w 607639"/>
                  <a:gd name="connsiteY30" fmla="*/ 403167 h 426991"/>
                  <a:gd name="connsiteX31" fmla="*/ 427582 w 607639"/>
                  <a:gd name="connsiteY31" fmla="*/ 313203 h 426991"/>
                  <a:gd name="connsiteX32" fmla="*/ 451524 w 607639"/>
                  <a:gd name="connsiteY32" fmla="*/ 292135 h 426991"/>
                  <a:gd name="connsiteX33" fmla="*/ 517566 w 607639"/>
                  <a:gd name="connsiteY33" fmla="*/ 292135 h 426991"/>
                  <a:gd name="connsiteX34" fmla="*/ 517566 w 607639"/>
                  <a:gd name="connsiteY34" fmla="*/ 247242 h 426991"/>
                  <a:gd name="connsiteX35" fmla="*/ 315079 w 607639"/>
                  <a:gd name="connsiteY35" fmla="*/ 247242 h 426991"/>
                  <a:gd name="connsiteX36" fmla="*/ 315079 w 607639"/>
                  <a:gd name="connsiteY36" fmla="*/ 292135 h 426991"/>
                  <a:gd name="connsiteX37" fmla="*/ 372665 w 607639"/>
                  <a:gd name="connsiteY37" fmla="*/ 292135 h 426991"/>
                  <a:gd name="connsiteX38" fmla="*/ 393849 w 607639"/>
                  <a:gd name="connsiteY38" fmla="*/ 313203 h 426991"/>
                  <a:gd name="connsiteX39" fmla="*/ 393849 w 607639"/>
                  <a:gd name="connsiteY39" fmla="*/ 403167 h 426991"/>
                  <a:gd name="connsiteX40" fmla="*/ 372665 w 607639"/>
                  <a:gd name="connsiteY40" fmla="*/ 426991 h 426991"/>
                  <a:gd name="connsiteX41" fmla="*/ 237733 w 607639"/>
                  <a:gd name="connsiteY41" fmla="*/ 426991 h 426991"/>
                  <a:gd name="connsiteX42" fmla="*/ 213791 w 607639"/>
                  <a:gd name="connsiteY42" fmla="*/ 403167 h 426991"/>
                  <a:gd name="connsiteX43" fmla="*/ 213791 w 607639"/>
                  <a:gd name="connsiteY43" fmla="*/ 313203 h 426991"/>
                  <a:gd name="connsiteX44" fmla="*/ 237733 w 607639"/>
                  <a:gd name="connsiteY44" fmla="*/ 292135 h 426991"/>
                  <a:gd name="connsiteX45" fmla="*/ 292561 w 607639"/>
                  <a:gd name="connsiteY45" fmla="*/ 292135 h 426991"/>
                  <a:gd name="connsiteX46" fmla="*/ 292561 w 607639"/>
                  <a:gd name="connsiteY46" fmla="*/ 247242 h 426991"/>
                  <a:gd name="connsiteX47" fmla="*/ 101288 w 607639"/>
                  <a:gd name="connsiteY47" fmla="*/ 247242 h 426991"/>
                  <a:gd name="connsiteX48" fmla="*/ 101288 w 607639"/>
                  <a:gd name="connsiteY48" fmla="*/ 292135 h 426991"/>
                  <a:gd name="connsiteX49" fmla="*/ 158875 w 607639"/>
                  <a:gd name="connsiteY49" fmla="*/ 292135 h 426991"/>
                  <a:gd name="connsiteX50" fmla="*/ 180058 w 607639"/>
                  <a:gd name="connsiteY50" fmla="*/ 313203 h 426991"/>
                  <a:gd name="connsiteX51" fmla="*/ 180058 w 607639"/>
                  <a:gd name="connsiteY51" fmla="*/ 403167 h 426991"/>
                  <a:gd name="connsiteX52" fmla="*/ 158875 w 607639"/>
                  <a:gd name="connsiteY52" fmla="*/ 426991 h 426991"/>
                  <a:gd name="connsiteX53" fmla="*/ 24032 w 607639"/>
                  <a:gd name="connsiteY53" fmla="*/ 426991 h 426991"/>
                  <a:gd name="connsiteX54" fmla="*/ 0 w 607639"/>
                  <a:gd name="connsiteY54" fmla="*/ 403167 h 426991"/>
                  <a:gd name="connsiteX55" fmla="*/ 0 w 607639"/>
                  <a:gd name="connsiteY55" fmla="*/ 313203 h 426991"/>
                  <a:gd name="connsiteX56" fmla="*/ 24032 w 607639"/>
                  <a:gd name="connsiteY56" fmla="*/ 292135 h 426991"/>
                  <a:gd name="connsiteX57" fmla="*/ 78770 w 607639"/>
                  <a:gd name="connsiteY57" fmla="*/ 292135 h 426991"/>
                  <a:gd name="connsiteX58" fmla="*/ 78770 w 607639"/>
                  <a:gd name="connsiteY58" fmla="*/ 234530 h 426991"/>
                  <a:gd name="connsiteX59" fmla="*/ 91409 w 607639"/>
                  <a:gd name="connsiteY59" fmla="*/ 224751 h 426991"/>
                  <a:gd name="connsiteX60" fmla="*/ 236326 w 607639"/>
                  <a:gd name="connsiteY60" fmla="*/ 21066 h 426991"/>
                  <a:gd name="connsiteX61" fmla="*/ 236326 w 607639"/>
                  <a:gd name="connsiteY61" fmla="*/ 111021 h 426991"/>
                  <a:gd name="connsiteX62" fmla="*/ 371758 w 607639"/>
                  <a:gd name="connsiteY62" fmla="*/ 111021 h 426991"/>
                  <a:gd name="connsiteX63" fmla="*/ 372380 w 607639"/>
                  <a:gd name="connsiteY63" fmla="*/ 21066 h 426991"/>
                  <a:gd name="connsiteX64" fmla="*/ 237127 w 607639"/>
                  <a:gd name="connsiteY64" fmla="*/ 21066 h 426991"/>
                  <a:gd name="connsiteX65" fmla="*/ 237750 w 607639"/>
                  <a:gd name="connsiteY65" fmla="*/ 0 h 426991"/>
                  <a:gd name="connsiteX66" fmla="*/ 372647 w 607639"/>
                  <a:gd name="connsiteY66" fmla="*/ 0 h 426991"/>
                  <a:gd name="connsiteX67" fmla="*/ 393825 w 607639"/>
                  <a:gd name="connsiteY67" fmla="*/ 21066 h 426991"/>
                  <a:gd name="connsiteX68" fmla="*/ 393825 w 607639"/>
                  <a:gd name="connsiteY68" fmla="*/ 111021 h 426991"/>
                  <a:gd name="connsiteX69" fmla="*/ 372647 w 607639"/>
                  <a:gd name="connsiteY69" fmla="*/ 134843 h 426991"/>
                  <a:gd name="connsiteX70" fmla="*/ 315076 w 607639"/>
                  <a:gd name="connsiteY70" fmla="*/ 134843 h 426991"/>
                  <a:gd name="connsiteX71" fmla="*/ 315076 w 607639"/>
                  <a:gd name="connsiteY71" fmla="*/ 191020 h 426991"/>
                  <a:gd name="connsiteX72" fmla="*/ 292563 w 607639"/>
                  <a:gd name="connsiteY72" fmla="*/ 191020 h 426991"/>
                  <a:gd name="connsiteX73" fmla="*/ 292563 w 607639"/>
                  <a:gd name="connsiteY73" fmla="*/ 134843 h 426991"/>
                  <a:gd name="connsiteX74" fmla="*/ 237750 w 607639"/>
                  <a:gd name="connsiteY74" fmla="*/ 134843 h 426991"/>
                  <a:gd name="connsiteX75" fmla="*/ 213813 w 607639"/>
                  <a:gd name="connsiteY75" fmla="*/ 111021 h 426991"/>
                  <a:gd name="connsiteX76" fmla="*/ 213813 w 607639"/>
                  <a:gd name="connsiteY76" fmla="*/ 21066 h 426991"/>
                  <a:gd name="connsiteX77" fmla="*/ 237750 w 607639"/>
                  <a:gd name="connsiteY77" fmla="*/ 0 h 426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639" h="426991">
                    <a:moveTo>
                      <a:pt x="450100" y="313203"/>
                    </a:moveTo>
                    <a:lnTo>
                      <a:pt x="450100" y="403167"/>
                    </a:lnTo>
                    <a:lnTo>
                      <a:pt x="585744" y="403167"/>
                    </a:lnTo>
                    <a:lnTo>
                      <a:pt x="586100" y="313203"/>
                    </a:lnTo>
                    <a:lnTo>
                      <a:pt x="530294" y="313203"/>
                    </a:lnTo>
                    <a:cubicBezTo>
                      <a:pt x="530294" y="313203"/>
                      <a:pt x="530116" y="313203"/>
                      <a:pt x="530116" y="313203"/>
                    </a:cubicBezTo>
                    <a:cubicBezTo>
                      <a:pt x="530027" y="313203"/>
                      <a:pt x="529849" y="313203"/>
                      <a:pt x="529760" y="313203"/>
                    </a:cubicBezTo>
                    <a:lnTo>
                      <a:pt x="450901" y="313203"/>
                    </a:lnTo>
                    <a:close/>
                    <a:moveTo>
                      <a:pt x="236309" y="313203"/>
                    </a:moveTo>
                    <a:lnTo>
                      <a:pt x="236309" y="403167"/>
                    </a:lnTo>
                    <a:lnTo>
                      <a:pt x="371953" y="403167"/>
                    </a:lnTo>
                    <a:lnTo>
                      <a:pt x="372754" y="313203"/>
                    </a:lnTo>
                    <a:lnTo>
                      <a:pt x="237110" y="313203"/>
                    </a:lnTo>
                    <a:close/>
                    <a:moveTo>
                      <a:pt x="22519" y="313203"/>
                    </a:moveTo>
                    <a:lnTo>
                      <a:pt x="22519" y="403167"/>
                    </a:lnTo>
                    <a:lnTo>
                      <a:pt x="158163" y="403167"/>
                    </a:lnTo>
                    <a:lnTo>
                      <a:pt x="158964" y="313203"/>
                    </a:lnTo>
                    <a:lnTo>
                      <a:pt x="91498" y="313203"/>
                    </a:lnTo>
                    <a:cubicBezTo>
                      <a:pt x="91409" y="313203"/>
                      <a:pt x="91320" y="313203"/>
                      <a:pt x="91231" y="313203"/>
                    </a:cubicBezTo>
                    <a:cubicBezTo>
                      <a:pt x="91231" y="313203"/>
                      <a:pt x="90964" y="313203"/>
                      <a:pt x="90964" y="313203"/>
                    </a:cubicBezTo>
                    <a:lnTo>
                      <a:pt x="23320" y="313203"/>
                    </a:lnTo>
                    <a:close/>
                    <a:moveTo>
                      <a:pt x="91409" y="224751"/>
                    </a:moveTo>
                    <a:lnTo>
                      <a:pt x="530294" y="224751"/>
                    </a:lnTo>
                    <a:cubicBezTo>
                      <a:pt x="536435" y="224751"/>
                      <a:pt x="540084" y="228396"/>
                      <a:pt x="540084" y="234530"/>
                    </a:cubicBezTo>
                    <a:lnTo>
                      <a:pt x="540084" y="292135"/>
                    </a:lnTo>
                    <a:lnTo>
                      <a:pt x="586456" y="292135"/>
                    </a:lnTo>
                    <a:cubicBezTo>
                      <a:pt x="598917" y="292135"/>
                      <a:pt x="607639" y="300847"/>
                      <a:pt x="607639" y="313203"/>
                    </a:cubicBezTo>
                    <a:lnTo>
                      <a:pt x="607639" y="403167"/>
                    </a:lnTo>
                    <a:cubicBezTo>
                      <a:pt x="607639" y="415524"/>
                      <a:pt x="598917" y="426991"/>
                      <a:pt x="586456" y="426991"/>
                    </a:cubicBezTo>
                    <a:lnTo>
                      <a:pt x="451524" y="426991"/>
                    </a:lnTo>
                    <a:cubicBezTo>
                      <a:pt x="439152" y="426991"/>
                      <a:pt x="427582" y="415524"/>
                      <a:pt x="427582" y="403167"/>
                    </a:cubicBezTo>
                    <a:lnTo>
                      <a:pt x="427582" y="313203"/>
                    </a:lnTo>
                    <a:cubicBezTo>
                      <a:pt x="427582" y="300847"/>
                      <a:pt x="439152" y="292135"/>
                      <a:pt x="451524" y="292135"/>
                    </a:cubicBezTo>
                    <a:lnTo>
                      <a:pt x="517566" y="292135"/>
                    </a:lnTo>
                    <a:lnTo>
                      <a:pt x="517566" y="247242"/>
                    </a:lnTo>
                    <a:lnTo>
                      <a:pt x="315079" y="247242"/>
                    </a:lnTo>
                    <a:lnTo>
                      <a:pt x="315079" y="292135"/>
                    </a:lnTo>
                    <a:lnTo>
                      <a:pt x="372665" y="292135"/>
                    </a:lnTo>
                    <a:cubicBezTo>
                      <a:pt x="385126" y="292135"/>
                      <a:pt x="393849" y="300847"/>
                      <a:pt x="393849" y="313203"/>
                    </a:cubicBezTo>
                    <a:lnTo>
                      <a:pt x="393849" y="403167"/>
                    </a:lnTo>
                    <a:cubicBezTo>
                      <a:pt x="393849" y="415524"/>
                      <a:pt x="385126" y="426991"/>
                      <a:pt x="372665" y="426991"/>
                    </a:cubicBezTo>
                    <a:lnTo>
                      <a:pt x="237733" y="426991"/>
                    </a:lnTo>
                    <a:cubicBezTo>
                      <a:pt x="225362" y="426991"/>
                      <a:pt x="213791" y="415524"/>
                      <a:pt x="213791" y="403167"/>
                    </a:cubicBezTo>
                    <a:lnTo>
                      <a:pt x="213791" y="313203"/>
                    </a:lnTo>
                    <a:cubicBezTo>
                      <a:pt x="213791" y="300847"/>
                      <a:pt x="225362" y="292135"/>
                      <a:pt x="237733" y="292135"/>
                    </a:cubicBezTo>
                    <a:lnTo>
                      <a:pt x="292561" y="292135"/>
                    </a:lnTo>
                    <a:lnTo>
                      <a:pt x="292561" y="247242"/>
                    </a:lnTo>
                    <a:lnTo>
                      <a:pt x="101288" y="247242"/>
                    </a:lnTo>
                    <a:lnTo>
                      <a:pt x="101288" y="292135"/>
                    </a:lnTo>
                    <a:lnTo>
                      <a:pt x="158875" y="292135"/>
                    </a:lnTo>
                    <a:cubicBezTo>
                      <a:pt x="171335" y="292135"/>
                      <a:pt x="180058" y="300847"/>
                      <a:pt x="180058" y="313203"/>
                    </a:cubicBezTo>
                    <a:lnTo>
                      <a:pt x="180058" y="403167"/>
                    </a:lnTo>
                    <a:cubicBezTo>
                      <a:pt x="180058" y="415524"/>
                      <a:pt x="171335" y="426991"/>
                      <a:pt x="158875" y="426991"/>
                    </a:cubicBezTo>
                    <a:lnTo>
                      <a:pt x="24032" y="426991"/>
                    </a:lnTo>
                    <a:cubicBezTo>
                      <a:pt x="11571" y="426991"/>
                      <a:pt x="0" y="415524"/>
                      <a:pt x="0" y="403167"/>
                    </a:cubicBezTo>
                    <a:lnTo>
                      <a:pt x="0" y="313203"/>
                    </a:lnTo>
                    <a:cubicBezTo>
                      <a:pt x="0" y="300847"/>
                      <a:pt x="11571" y="292135"/>
                      <a:pt x="24032" y="292135"/>
                    </a:cubicBezTo>
                    <a:lnTo>
                      <a:pt x="78770" y="292135"/>
                    </a:lnTo>
                    <a:lnTo>
                      <a:pt x="78770" y="234530"/>
                    </a:lnTo>
                    <a:cubicBezTo>
                      <a:pt x="78770" y="228396"/>
                      <a:pt x="85178" y="224751"/>
                      <a:pt x="91409" y="224751"/>
                    </a:cubicBezTo>
                    <a:close/>
                    <a:moveTo>
                      <a:pt x="236326" y="21066"/>
                    </a:moveTo>
                    <a:lnTo>
                      <a:pt x="236326" y="111021"/>
                    </a:lnTo>
                    <a:lnTo>
                      <a:pt x="371758" y="111021"/>
                    </a:lnTo>
                    <a:lnTo>
                      <a:pt x="372380" y="21066"/>
                    </a:lnTo>
                    <a:lnTo>
                      <a:pt x="237127" y="21066"/>
                    </a:lnTo>
                    <a:close/>
                    <a:moveTo>
                      <a:pt x="237750" y="0"/>
                    </a:moveTo>
                    <a:lnTo>
                      <a:pt x="372647" y="0"/>
                    </a:lnTo>
                    <a:cubicBezTo>
                      <a:pt x="385105" y="0"/>
                      <a:pt x="393825" y="8711"/>
                      <a:pt x="393825" y="21066"/>
                    </a:cubicBezTo>
                    <a:lnTo>
                      <a:pt x="393825" y="111021"/>
                    </a:lnTo>
                    <a:cubicBezTo>
                      <a:pt x="393825" y="123376"/>
                      <a:pt x="385105" y="134843"/>
                      <a:pt x="372647" y="134843"/>
                    </a:cubicBezTo>
                    <a:lnTo>
                      <a:pt x="315076" y="134843"/>
                    </a:lnTo>
                    <a:lnTo>
                      <a:pt x="315076" y="191020"/>
                    </a:lnTo>
                    <a:lnTo>
                      <a:pt x="292563" y="191020"/>
                    </a:lnTo>
                    <a:lnTo>
                      <a:pt x="292563" y="134843"/>
                    </a:lnTo>
                    <a:lnTo>
                      <a:pt x="237750" y="134843"/>
                    </a:lnTo>
                    <a:cubicBezTo>
                      <a:pt x="225381" y="134843"/>
                      <a:pt x="213813" y="123376"/>
                      <a:pt x="213813" y="111021"/>
                    </a:cubicBezTo>
                    <a:lnTo>
                      <a:pt x="213813" y="21066"/>
                    </a:lnTo>
                    <a:cubicBezTo>
                      <a:pt x="213813" y="8711"/>
                      <a:pt x="225381" y="0"/>
                      <a:pt x="2377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7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ïṧlíḓé"/>
              <p:cNvSpPr txBox="1"/>
              <p:nvPr/>
            </p:nvSpPr>
            <p:spPr>
              <a:xfrm>
                <a:off x="5113302" y="3538548"/>
                <a:ext cx="1036823" cy="28964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zh-CN" altLang="en-US" sz="1600" b="1" dirty="0">
                    <a:solidFill>
                      <a:srgbClr val="000000"/>
                    </a:solidFill>
                  </a:rPr>
                  <a:t>芒果派</a:t>
                </a:r>
              </a:p>
            </p:txBody>
          </p:sp>
        </p:grpSp>
        <p:grpSp>
          <p:nvGrpSpPr>
            <p:cNvPr id="12" name="ïSlîdê"/>
            <p:cNvGrpSpPr/>
            <p:nvPr/>
          </p:nvGrpSpPr>
          <p:grpSpPr>
            <a:xfrm>
              <a:off x="6024260" y="4823118"/>
              <a:ext cx="1036822" cy="588080"/>
              <a:chOff x="6128232" y="4471344"/>
              <a:chExt cx="1036822" cy="588080"/>
            </a:xfrm>
          </p:grpSpPr>
          <p:sp>
            <p:nvSpPr>
              <p:cNvPr id="26" name="ïŝḻíḋe"/>
              <p:cNvSpPr/>
              <p:nvPr/>
            </p:nvSpPr>
            <p:spPr bwMode="auto">
              <a:xfrm>
                <a:off x="6439865" y="4471344"/>
                <a:ext cx="413557" cy="298436"/>
              </a:xfrm>
              <a:custGeom>
                <a:avLst/>
                <a:gdLst>
                  <a:gd name="connsiteX0" fmla="*/ 91000 w 605879"/>
                  <a:gd name="connsiteY0" fmla="*/ 173662 h 437224"/>
                  <a:gd name="connsiteX1" fmla="*/ 331193 w 605879"/>
                  <a:gd name="connsiteY1" fmla="*/ 173662 h 437224"/>
                  <a:gd name="connsiteX2" fmla="*/ 342454 w 605879"/>
                  <a:gd name="connsiteY2" fmla="*/ 184882 h 437224"/>
                  <a:gd name="connsiteX3" fmla="*/ 331193 w 605879"/>
                  <a:gd name="connsiteY3" fmla="*/ 196102 h 437224"/>
                  <a:gd name="connsiteX4" fmla="*/ 91000 w 605879"/>
                  <a:gd name="connsiteY4" fmla="*/ 196102 h 437224"/>
                  <a:gd name="connsiteX5" fmla="*/ 79739 w 605879"/>
                  <a:gd name="connsiteY5" fmla="*/ 184882 h 437224"/>
                  <a:gd name="connsiteX6" fmla="*/ 91000 w 605879"/>
                  <a:gd name="connsiteY6" fmla="*/ 173662 h 437224"/>
                  <a:gd name="connsiteX7" fmla="*/ 421630 w 605879"/>
                  <a:gd name="connsiteY7" fmla="*/ 131441 h 437224"/>
                  <a:gd name="connsiteX8" fmla="*/ 423552 w 605879"/>
                  <a:gd name="connsiteY8" fmla="*/ 152274 h 437224"/>
                  <a:gd name="connsiteX9" fmla="*/ 275961 w 605879"/>
                  <a:gd name="connsiteY9" fmla="*/ 300986 h 437224"/>
                  <a:gd name="connsiteX10" fmla="*/ 408175 w 605879"/>
                  <a:gd name="connsiteY10" fmla="*/ 358277 h 437224"/>
                  <a:gd name="connsiteX11" fmla="*/ 418060 w 605879"/>
                  <a:gd name="connsiteY11" fmla="*/ 365267 h 437224"/>
                  <a:gd name="connsiteX12" fmla="*/ 488218 w 605879"/>
                  <a:gd name="connsiteY12" fmla="*/ 410360 h 437224"/>
                  <a:gd name="connsiteX13" fmla="*/ 474214 w 605879"/>
                  <a:gd name="connsiteY13" fmla="*/ 363348 h 437224"/>
                  <a:gd name="connsiteX14" fmla="*/ 482039 w 605879"/>
                  <a:gd name="connsiteY14" fmla="*/ 349916 h 437224"/>
                  <a:gd name="connsiteX15" fmla="*/ 583363 w 605879"/>
                  <a:gd name="connsiteY15" fmla="*/ 244928 h 437224"/>
                  <a:gd name="connsiteX16" fmla="*/ 421630 w 605879"/>
                  <a:gd name="connsiteY16" fmla="*/ 131441 h 437224"/>
                  <a:gd name="connsiteX17" fmla="*/ 75898 w 605879"/>
                  <a:gd name="connsiteY17" fmla="*/ 120173 h 437224"/>
                  <a:gd name="connsiteX18" fmla="*/ 340509 w 605879"/>
                  <a:gd name="connsiteY18" fmla="*/ 120173 h 437224"/>
                  <a:gd name="connsiteX19" fmla="*/ 351769 w 605879"/>
                  <a:gd name="connsiteY19" fmla="*/ 131428 h 437224"/>
                  <a:gd name="connsiteX20" fmla="*/ 340509 w 605879"/>
                  <a:gd name="connsiteY20" fmla="*/ 142683 h 437224"/>
                  <a:gd name="connsiteX21" fmla="*/ 75898 w 605879"/>
                  <a:gd name="connsiteY21" fmla="*/ 142683 h 437224"/>
                  <a:gd name="connsiteX22" fmla="*/ 64638 w 605879"/>
                  <a:gd name="connsiteY22" fmla="*/ 131428 h 437224"/>
                  <a:gd name="connsiteX23" fmla="*/ 75898 w 605879"/>
                  <a:gd name="connsiteY23" fmla="*/ 120173 h 437224"/>
                  <a:gd name="connsiteX24" fmla="*/ 210609 w 605879"/>
                  <a:gd name="connsiteY24" fmla="*/ 22478 h 437224"/>
                  <a:gd name="connsiteX25" fmla="*/ 22516 w 605879"/>
                  <a:gd name="connsiteY25" fmla="*/ 153508 h 437224"/>
                  <a:gd name="connsiteX26" fmla="*/ 139216 w 605879"/>
                  <a:gd name="connsiteY26" fmla="*/ 274807 h 437224"/>
                  <a:gd name="connsiteX27" fmla="*/ 147042 w 605879"/>
                  <a:gd name="connsiteY27" fmla="*/ 288102 h 437224"/>
                  <a:gd name="connsiteX28" fmla="*/ 130017 w 605879"/>
                  <a:gd name="connsiteY28" fmla="*/ 344297 h 437224"/>
                  <a:gd name="connsiteX29" fmla="*/ 214041 w 605879"/>
                  <a:gd name="connsiteY29" fmla="*/ 291254 h 437224"/>
                  <a:gd name="connsiteX30" fmla="*/ 223927 w 605879"/>
                  <a:gd name="connsiteY30" fmla="*/ 284264 h 437224"/>
                  <a:gd name="connsiteX31" fmla="*/ 398839 w 605879"/>
                  <a:gd name="connsiteY31" fmla="*/ 152960 h 437224"/>
                  <a:gd name="connsiteX32" fmla="*/ 369596 w 605879"/>
                  <a:gd name="connsiteY32" fmla="*/ 80592 h 437224"/>
                  <a:gd name="connsiteX33" fmla="*/ 210609 w 605879"/>
                  <a:gd name="connsiteY33" fmla="*/ 22478 h 437224"/>
                  <a:gd name="connsiteX34" fmla="*/ 210609 w 605879"/>
                  <a:gd name="connsiteY34" fmla="*/ 0 h 437224"/>
                  <a:gd name="connsiteX35" fmla="*/ 385796 w 605879"/>
                  <a:gd name="connsiteY35" fmla="*/ 64967 h 437224"/>
                  <a:gd name="connsiteX36" fmla="*/ 414079 w 605879"/>
                  <a:gd name="connsiteY36" fmla="*/ 109100 h 437224"/>
                  <a:gd name="connsiteX37" fmla="*/ 419845 w 605879"/>
                  <a:gd name="connsiteY37" fmla="*/ 108963 h 437224"/>
                  <a:gd name="connsiteX38" fmla="*/ 605879 w 605879"/>
                  <a:gd name="connsiteY38" fmla="*/ 244928 h 437224"/>
                  <a:gd name="connsiteX39" fmla="*/ 498515 w 605879"/>
                  <a:gd name="connsiteY39" fmla="*/ 368420 h 437224"/>
                  <a:gd name="connsiteX40" fmla="*/ 516088 w 605879"/>
                  <a:gd name="connsiteY40" fmla="*/ 414609 h 437224"/>
                  <a:gd name="connsiteX41" fmla="*/ 522953 w 605879"/>
                  <a:gd name="connsiteY41" fmla="*/ 428178 h 437224"/>
                  <a:gd name="connsiteX42" fmla="*/ 510185 w 605879"/>
                  <a:gd name="connsiteY42" fmla="*/ 437224 h 437224"/>
                  <a:gd name="connsiteX43" fmla="*/ 400487 w 605879"/>
                  <a:gd name="connsiteY43" fmla="*/ 380344 h 437224"/>
                  <a:gd name="connsiteX44" fmla="*/ 250836 w 605879"/>
                  <a:gd name="connsiteY44" fmla="*/ 304275 h 437224"/>
                  <a:gd name="connsiteX45" fmla="*/ 231752 w 605879"/>
                  <a:gd name="connsiteY45" fmla="*/ 306331 h 437224"/>
                  <a:gd name="connsiteX46" fmla="*/ 107639 w 605879"/>
                  <a:gd name="connsiteY46" fmla="*/ 371161 h 437224"/>
                  <a:gd name="connsiteX47" fmla="*/ 94596 w 605879"/>
                  <a:gd name="connsiteY47" fmla="*/ 361978 h 437224"/>
                  <a:gd name="connsiteX48" fmla="*/ 102009 w 605879"/>
                  <a:gd name="connsiteY48" fmla="*/ 348135 h 437224"/>
                  <a:gd name="connsiteX49" fmla="*/ 122741 w 605879"/>
                  <a:gd name="connsiteY49" fmla="*/ 293173 h 437224"/>
                  <a:gd name="connsiteX50" fmla="*/ 0 w 605879"/>
                  <a:gd name="connsiteY50" fmla="*/ 153508 h 437224"/>
                  <a:gd name="connsiteX51" fmla="*/ 210609 w 605879"/>
                  <a:gd name="connsiteY51" fmla="*/ 0 h 437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5879" h="437224">
                    <a:moveTo>
                      <a:pt x="91000" y="173662"/>
                    </a:moveTo>
                    <a:lnTo>
                      <a:pt x="331193" y="173662"/>
                    </a:lnTo>
                    <a:cubicBezTo>
                      <a:pt x="337373" y="173662"/>
                      <a:pt x="342454" y="178725"/>
                      <a:pt x="342454" y="184882"/>
                    </a:cubicBezTo>
                    <a:cubicBezTo>
                      <a:pt x="342454" y="191040"/>
                      <a:pt x="337373" y="196102"/>
                      <a:pt x="331193" y="196102"/>
                    </a:cubicBezTo>
                    <a:lnTo>
                      <a:pt x="91000" y="196102"/>
                    </a:lnTo>
                    <a:cubicBezTo>
                      <a:pt x="84683" y="196102"/>
                      <a:pt x="79739" y="191040"/>
                      <a:pt x="79739" y="184882"/>
                    </a:cubicBezTo>
                    <a:cubicBezTo>
                      <a:pt x="79739" y="178725"/>
                      <a:pt x="84683" y="173662"/>
                      <a:pt x="91000" y="173662"/>
                    </a:cubicBezTo>
                    <a:close/>
                    <a:moveTo>
                      <a:pt x="421630" y="131441"/>
                    </a:moveTo>
                    <a:cubicBezTo>
                      <a:pt x="423003" y="138294"/>
                      <a:pt x="423552" y="145284"/>
                      <a:pt x="423552" y="152274"/>
                    </a:cubicBezTo>
                    <a:cubicBezTo>
                      <a:pt x="423552" y="220668"/>
                      <a:pt x="362456" y="281249"/>
                      <a:pt x="275961" y="300986"/>
                    </a:cubicBezTo>
                    <a:cubicBezTo>
                      <a:pt x="302047" y="334017"/>
                      <a:pt x="350924" y="355536"/>
                      <a:pt x="408175" y="358277"/>
                    </a:cubicBezTo>
                    <a:cubicBezTo>
                      <a:pt x="412569" y="358551"/>
                      <a:pt x="416413" y="361293"/>
                      <a:pt x="418060" y="365267"/>
                    </a:cubicBezTo>
                    <a:cubicBezTo>
                      <a:pt x="427259" y="388019"/>
                      <a:pt x="463505" y="403370"/>
                      <a:pt x="488218" y="410360"/>
                    </a:cubicBezTo>
                    <a:cubicBezTo>
                      <a:pt x="483962" y="399944"/>
                      <a:pt x="479156" y="385004"/>
                      <a:pt x="474214" y="363348"/>
                    </a:cubicBezTo>
                    <a:cubicBezTo>
                      <a:pt x="472841" y="357455"/>
                      <a:pt x="476273" y="351698"/>
                      <a:pt x="482039" y="349916"/>
                    </a:cubicBezTo>
                    <a:cubicBezTo>
                      <a:pt x="543685" y="332236"/>
                      <a:pt x="583500" y="290980"/>
                      <a:pt x="583363" y="244928"/>
                    </a:cubicBezTo>
                    <a:cubicBezTo>
                      <a:pt x="583363" y="182839"/>
                      <a:pt x="511009" y="132126"/>
                      <a:pt x="421630" y="131441"/>
                    </a:cubicBezTo>
                    <a:close/>
                    <a:moveTo>
                      <a:pt x="75898" y="120173"/>
                    </a:moveTo>
                    <a:lnTo>
                      <a:pt x="340509" y="120173"/>
                    </a:lnTo>
                    <a:cubicBezTo>
                      <a:pt x="346826" y="120173"/>
                      <a:pt x="351769" y="125114"/>
                      <a:pt x="351769" y="131428"/>
                    </a:cubicBezTo>
                    <a:cubicBezTo>
                      <a:pt x="351769" y="137604"/>
                      <a:pt x="346826" y="142683"/>
                      <a:pt x="340509" y="142683"/>
                    </a:cubicBezTo>
                    <a:lnTo>
                      <a:pt x="75898" y="142683"/>
                    </a:lnTo>
                    <a:cubicBezTo>
                      <a:pt x="69719" y="142683"/>
                      <a:pt x="64638" y="137604"/>
                      <a:pt x="64638" y="131428"/>
                    </a:cubicBezTo>
                    <a:cubicBezTo>
                      <a:pt x="64638" y="125114"/>
                      <a:pt x="69719" y="120173"/>
                      <a:pt x="75898" y="120173"/>
                    </a:cubicBezTo>
                    <a:close/>
                    <a:moveTo>
                      <a:pt x="210609" y="22478"/>
                    </a:moveTo>
                    <a:cubicBezTo>
                      <a:pt x="106952" y="22478"/>
                      <a:pt x="22516" y="81277"/>
                      <a:pt x="22516" y="153508"/>
                    </a:cubicBezTo>
                    <a:cubicBezTo>
                      <a:pt x="22516" y="206688"/>
                      <a:pt x="68372" y="254385"/>
                      <a:pt x="139216" y="274807"/>
                    </a:cubicBezTo>
                    <a:cubicBezTo>
                      <a:pt x="144983" y="276452"/>
                      <a:pt x="148415" y="282208"/>
                      <a:pt x="147042" y="288102"/>
                    </a:cubicBezTo>
                    <a:cubicBezTo>
                      <a:pt x="140864" y="314966"/>
                      <a:pt x="135097" y="332647"/>
                      <a:pt x="130017" y="344297"/>
                    </a:cubicBezTo>
                    <a:cubicBezTo>
                      <a:pt x="158437" y="336622"/>
                      <a:pt x="203058" y="318667"/>
                      <a:pt x="214041" y="291254"/>
                    </a:cubicBezTo>
                    <a:cubicBezTo>
                      <a:pt x="215689" y="287280"/>
                      <a:pt x="219533" y="284538"/>
                      <a:pt x="223927" y="284264"/>
                    </a:cubicBezTo>
                    <a:cubicBezTo>
                      <a:pt x="320170" y="279604"/>
                      <a:pt x="395407" y="223135"/>
                      <a:pt x="398839" y="152960"/>
                    </a:cubicBezTo>
                    <a:cubicBezTo>
                      <a:pt x="400075" y="126918"/>
                      <a:pt x="389915" y="101836"/>
                      <a:pt x="369596" y="80592"/>
                    </a:cubicBezTo>
                    <a:cubicBezTo>
                      <a:pt x="334860" y="44133"/>
                      <a:pt x="275412" y="22478"/>
                      <a:pt x="210609" y="22478"/>
                    </a:cubicBezTo>
                    <a:close/>
                    <a:moveTo>
                      <a:pt x="210609" y="0"/>
                    </a:moveTo>
                    <a:cubicBezTo>
                      <a:pt x="281453" y="0"/>
                      <a:pt x="346942" y="24260"/>
                      <a:pt x="385796" y="64967"/>
                    </a:cubicBezTo>
                    <a:cubicBezTo>
                      <a:pt x="398702" y="78536"/>
                      <a:pt x="408175" y="93338"/>
                      <a:pt x="414079" y="109100"/>
                    </a:cubicBezTo>
                    <a:cubicBezTo>
                      <a:pt x="416001" y="108963"/>
                      <a:pt x="417923" y="108963"/>
                      <a:pt x="419845" y="108963"/>
                    </a:cubicBezTo>
                    <a:cubicBezTo>
                      <a:pt x="522404" y="108963"/>
                      <a:pt x="606016" y="169955"/>
                      <a:pt x="605879" y="244928"/>
                    </a:cubicBezTo>
                    <a:cubicBezTo>
                      <a:pt x="605879" y="298519"/>
                      <a:pt x="564141" y="346079"/>
                      <a:pt x="498515" y="368420"/>
                    </a:cubicBezTo>
                    <a:cubicBezTo>
                      <a:pt x="506066" y="398025"/>
                      <a:pt x="512931" y="412279"/>
                      <a:pt x="516088" y="414609"/>
                    </a:cubicBezTo>
                    <a:cubicBezTo>
                      <a:pt x="524601" y="418858"/>
                      <a:pt x="523228" y="426671"/>
                      <a:pt x="522953" y="428178"/>
                    </a:cubicBezTo>
                    <a:cubicBezTo>
                      <a:pt x="522541" y="429686"/>
                      <a:pt x="520207" y="437224"/>
                      <a:pt x="510185" y="437224"/>
                    </a:cubicBezTo>
                    <a:cubicBezTo>
                      <a:pt x="497828" y="437224"/>
                      <a:pt x="423689" y="421325"/>
                      <a:pt x="400487" y="380344"/>
                    </a:cubicBezTo>
                    <a:cubicBezTo>
                      <a:pt x="333899" y="375410"/>
                      <a:pt x="277746" y="346764"/>
                      <a:pt x="250836" y="304275"/>
                    </a:cubicBezTo>
                    <a:cubicBezTo>
                      <a:pt x="244521" y="305098"/>
                      <a:pt x="238205" y="305783"/>
                      <a:pt x="231752" y="306331"/>
                    </a:cubicBezTo>
                    <a:cubicBezTo>
                      <a:pt x="206216" y="353069"/>
                      <a:pt x="121643" y="371161"/>
                      <a:pt x="107639" y="371161"/>
                    </a:cubicBezTo>
                    <a:cubicBezTo>
                      <a:pt x="97616" y="371161"/>
                      <a:pt x="95145" y="364171"/>
                      <a:pt x="94596" y="361978"/>
                    </a:cubicBezTo>
                    <a:cubicBezTo>
                      <a:pt x="94184" y="360470"/>
                      <a:pt x="92948" y="352658"/>
                      <a:pt x="102009" y="348135"/>
                    </a:cubicBezTo>
                    <a:cubicBezTo>
                      <a:pt x="105030" y="345942"/>
                      <a:pt x="113130" y="331550"/>
                      <a:pt x="122741" y="293173"/>
                    </a:cubicBezTo>
                    <a:cubicBezTo>
                      <a:pt x="47778" y="268228"/>
                      <a:pt x="0" y="214226"/>
                      <a:pt x="0" y="153508"/>
                    </a:cubicBezTo>
                    <a:cubicBezTo>
                      <a:pt x="0" y="68804"/>
                      <a:pt x="94458" y="0"/>
                      <a:pt x="21060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7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îSľíḑé"/>
              <p:cNvSpPr txBox="1"/>
              <p:nvPr/>
            </p:nvSpPr>
            <p:spPr>
              <a:xfrm>
                <a:off x="6128232" y="4769780"/>
                <a:ext cx="1036822" cy="28964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zh-CN" altLang="en-US" sz="1600" b="1" dirty="0">
                    <a:solidFill>
                      <a:srgbClr val="000000"/>
                    </a:solidFill>
                  </a:rPr>
                  <a:t>芒果派</a:t>
                </a:r>
              </a:p>
            </p:txBody>
          </p:sp>
        </p:grpSp>
        <p:grpSp>
          <p:nvGrpSpPr>
            <p:cNvPr id="13" name="isľîďé"/>
            <p:cNvGrpSpPr/>
            <p:nvPr/>
          </p:nvGrpSpPr>
          <p:grpSpPr>
            <a:xfrm>
              <a:off x="8018715" y="2447505"/>
              <a:ext cx="1036823" cy="517488"/>
              <a:chOff x="8122687" y="2188935"/>
              <a:chExt cx="1036823" cy="517488"/>
            </a:xfrm>
          </p:grpSpPr>
          <p:sp>
            <p:nvSpPr>
              <p:cNvPr id="24" name="íṡḻîḋè"/>
              <p:cNvSpPr/>
              <p:nvPr/>
            </p:nvSpPr>
            <p:spPr bwMode="auto">
              <a:xfrm>
                <a:off x="8474150" y="2188935"/>
                <a:ext cx="333897" cy="227844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82270 w 607639"/>
                  <a:gd name="connsiteY14" fmla="*/ 262926 h 414642"/>
                  <a:gd name="connsiteX15" fmla="*/ 192432 w 607639"/>
                  <a:gd name="connsiteY15" fmla="*/ 262926 h 414642"/>
                  <a:gd name="connsiteX16" fmla="*/ 202593 w 607639"/>
                  <a:gd name="connsiteY16" fmla="*/ 273052 h 414642"/>
                  <a:gd name="connsiteX17" fmla="*/ 192432 w 607639"/>
                  <a:gd name="connsiteY17" fmla="*/ 283178 h 414642"/>
                  <a:gd name="connsiteX18" fmla="*/ 182270 w 607639"/>
                  <a:gd name="connsiteY18" fmla="*/ 283178 h 414642"/>
                  <a:gd name="connsiteX19" fmla="*/ 172109 w 607639"/>
                  <a:gd name="connsiteY19" fmla="*/ 273052 h 414642"/>
                  <a:gd name="connsiteX20" fmla="*/ 182270 w 607639"/>
                  <a:gd name="connsiteY20" fmla="*/ 262926 h 414642"/>
                  <a:gd name="connsiteX21" fmla="*/ 91153 w 607639"/>
                  <a:gd name="connsiteY21" fmla="*/ 262926 h 414642"/>
                  <a:gd name="connsiteX22" fmla="*/ 141783 w 607639"/>
                  <a:gd name="connsiteY22" fmla="*/ 262926 h 414642"/>
                  <a:gd name="connsiteX23" fmla="*/ 151927 w 607639"/>
                  <a:gd name="connsiteY23" fmla="*/ 273052 h 414642"/>
                  <a:gd name="connsiteX24" fmla="*/ 141783 w 607639"/>
                  <a:gd name="connsiteY24" fmla="*/ 283178 h 414642"/>
                  <a:gd name="connsiteX25" fmla="*/ 91153 w 607639"/>
                  <a:gd name="connsiteY25" fmla="*/ 283178 h 414642"/>
                  <a:gd name="connsiteX26" fmla="*/ 81009 w 607639"/>
                  <a:gd name="connsiteY26" fmla="*/ 273052 h 414642"/>
                  <a:gd name="connsiteX27" fmla="*/ 91153 w 607639"/>
                  <a:gd name="connsiteY27" fmla="*/ 262926 h 414642"/>
                  <a:gd name="connsiteX28" fmla="*/ 161988 w 607639"/>
                  <a:gd name="connsiteY28" fmla="*/ 222493 h 414642"/>
                  <a:gd name="connsiteX29" fmla="*/ 232948 w 607639"/>
                  <a:gd name="connsiteY29" fmla="*/ 222493 h 414642"/>
                  <a:gd name="connsiteX30" fmla="*/ 243098 w 607639"/>
                  <a:gd name="connsiteY30" fmla="*/ 232619 h 414642"/>
                  <a:gd name="connsiteX31" fmla="*/ 232948 w 607639"/>
                  <a:gd name="connsiteY31" fmla="*/ 242745 h 414642"/>
                  <a:gd name="connsiteX32" fmla="*/ 161988 w 607639"/>
                  <a:gd name="connsiteY32" fmla="*/ 242745 h 414642"/>
                  <a:gd name="connsiteX33" fmla="*/ 151927 w 607639"/>
                  <a:gd name="connsiteY33" fmla="*/ 232619 h 414642"/>
                  <a:gd name="connsiteX34" fmla="*/ 161988 w 607639"/>
                  <a:gd name="connsiteY34" fmla="*/ 222493 h 414642"/>
                  <a:gd name="connsiteX35" fmla="*/ 91146 w 607639"/>
                  <a:gd name="connsiteY35" fmla="*/ 222493 h 414642"/>
                  <a:gd name="connsiteX36" fmla="*/ 121467 w 607639"/>
                  <a:gd name="connsiteY36" fmla="*/ 222493 h 414642"/>
                  <a:gd name="connsiteX37" fmla="*/ 131604 w 607639"/>
                  <a:gd name="connsiteY37" fmla="*/ 232619 h 414642"/>
                  <a:gd name="connsiteX38" fmla="*/ 121467 w 607639"/>
                  <a:gd name="connsiteY38" fmla="*/ 242745 h 414642"/>
                  <a:gd name="connsiteX39" fmla="*/ 91146 w 607639"/>
                  <a:gd name="connsiteY39" fmla="*/ 242745 h 414642"/>
                  <a:gd name="connsiteX40" fmla="*/ 81009 w 607639"/>
                  <a:gd name="connsiteY40" fmla="*/ 232619 h 414642"/>
                  <a:gd name="connsiteX41" fmla="*/ 91146 w 607639"/>
                  <a:gd name="connsiteY41" fmla="*/ 222493 h 414642"/>
                  <a:gd name="connsiteX42" fmla="*/ 182270 w 607639"/>
                  <a:gd name="connsiteY42" fmla="*/ 182059 h 414642"/>
                  <a:gd name="connsiteX43" fmla="*/ 192432 w 607639"/>
                  <a:gd name="connsiteY43" fmla="*/ 182059 h 414642"/>
                  <a:gd name="connsiteX44" fmla="*/ 202593 w 607639"/>
                  <a:gd name="connsiteY44" fmla="*/ 192195 h 414642"/>
                  <a:gd name="connsiteX45" fmla="*/ 192432 w 607639"/>
                  <a:gd name="connsiteY45" fmla="*/ 202241 h 414642"/>
                  <a:gd name="connsiteX46" fmla="*/ 182270 w 607639"/>
                  <a:gd name="connsiteY46" fmla="*/ 202241 h 414642"/>
                  <a:gd name="connsiteX47" fmla="*/ 172109 w 607639"/>
                  <a:gd name="connsiteY47" fmla="*/ 192195 h 414642"/>
                  <a:gd name="connsiteX48" fmla="*/ 182270 w 607639"/>
                  <a:gd name="connsiteY48" fmla="*/ 182059 h 414642"/>
                  <a:gd name="connsiteX49" fmla="*/ 91153 w 607639"/>
                  <a:gd name="connsiteY49" fmla="*/ 182059 h 414642"/>
                  <a:gd name="connsiteX50" fmla="*/ 141783 w 607639"/>
                  <a:gd name="connsiteY50" fmla="*/ 182059 h 414642"/>
                  <a:gd name="connsiteX51" fmla="*/ 151927 w 607639"/>
                  <a:gd name="connsiteY51" fmla="*/ 192195 h 414642"/>
                  <a:gd name="connsiteX52" fmla="*/ 141783 w 607639"/>
                  <a:gd name="connsiteY52" fmla="*/ 202241 h 414642"/>
                  <a:gd name="connsiteX53" fmla="*/ 91153 w 607639"/>
                  <a:gd name="connsiteY53" fmla="*/ 202241 h 414642"/>
                  <a:gd name="connsiteX54" fmla="*/ 81009 w 607639"/>
                  <a:gd name="connsiteY54" fmla="*/ 192195 h 414642"/>
                  <a:gd name="connsiteX55" fmla="*/ 91153 w 607639"/>
                  <a:gd name="connsiteY55" fmla="*/ 182059 h 414642"/>
                  <a:gd name="connsiteX56" fmla="*/ 161988 w 607639"/>
                  <a:gd name="connsiteY56" fmla="*/ 141625 h 414642"/>
                  <a:gd name="connsiteX57" fmla="*/ 232948 w 607639"/>
                  <a:gd name="connsiteY57" fmla="*/ 141625 h 414642"/>
                  <a:gd name="connsiteX58" fmla="*/ 243098 w 607639"/>
                  <a:gd name="connsiteY58" fmla="*/ 151761 h 414642"/>
                  <a:gd name="connsiteX59" fmla="*/ 232948 w 607639"/>
                  <a:gd name="connsiteY59" fmla="*/ 161807 h 414642"/>
                  <a:gd name="connsiteX60" fmla="*/ 161988 w 607639"/>
                  <a:gd name="connsiteY60" fmla="*/ 161807 h 414642"/>
                  <a:gd name="connsiteX61" fmla="*/ 151927 w 607639"/>
                  <a:gd name="connsiteY61" fmla="*/ 151761 h 414642"/>
                  <a:gd name="connsiteX62" fmla="*/ 161988 w 607639"/>
                  <a:gd name="connsiteY62" fmla="*/ 141625 h 414642"/>
                  <a:gd name="connsiteX63" fmla="*/ 91146 w 607639"/>
                  <a:gd name="connsiteY63" fmla="*/ 141625 h 414642"/>
                  <a:gd name="connsiteX64" fmla="*/ 121467 w 607639"/>
                  <a:gd name="connsiteY64" fmla="*/ 141625 h 414642"/>
                  <a:gd name="connsiteX65" fmla="*/ 131604 w 607639"/>
                  <a:gd name="connsiteY65" fmla="*/ 151761 h 414642"/>
                  <a:gd name="connsiteX66" fmla="*/ 121467 w 607639"/>
                  <a:gd name="connsiteY66" fmla="*/ 161807 h 414642"/>
                  <a:gd name="connsiteX67" fmla="*/ 91146 w 607639"/>
                  <a:gd name="connsiteY67" fmla="*/ 161807 h 414642"/>
                  <a:gd name="connsiteX68" fmla="*/ 81009 w 607639"/>
                  <a:gd name="connsiteY68" fmla="*/ 151761 h 414642"/>
                  <a:gd name="connsiteX69" fmla="*/ 91146 w 607639"/>
                  <a:gd name="connsiteY69" fmla="*/ 141625 h 414642"/>
                  <a:gd name="connsiteX70" fmla="*/ 364566 w 607639"/>
                  <a:gd name="connsiteY70" fmla="*/ 102176 h 414642"/>
                  <a:gd name="connsiteX71" fmla="*/ 283573 w 607639"/>
                  <a:gd name="connsiteY71" fmla="*/ 192194 h 414642"/>
                  <a:gd name="connsiteX72" fmla="*/ 374712 w 607639"/>
                  <a:gd name="connsiteY72" fmla="*/ 283188 h 414642"/>
                  <a:gd name="connsiteX73" fmla="*/ 464783 w 607639"/>
                  <a:gd name="connsiteY73" fmla="*/ 202235 h 414642"/>
                  <a:gd name="connsiteX74" fmla="*/ 374712 w 607639"/>
                  <a:gd name="connsiteY74" fmla="*/ 202235 h 414642"/>
                  <a:gd name="connsiteX75" fmla="*/ 364566 w 607639"/>
                  <a:gd name="connsiteY75" fmla="*/ 192194 h 414642"/>
                  <a:gd name="connsiteX76" fmla="*/ 182270 w 607639"/>
                  <a:gd name="connsiteY76" fmla="*/ 101191 h 414642"/>
                  <a:gd name="connsiteX77" fmla="*/ 192432 w 607639"/>
                  <a:gd name="connsiteY77" fmla="*/ 101191 h 414642"/>
                  <a:gd name="connsiteX78" fmla="*/ 202593 w 607639"/>
                  <a:gd name="connsiteY78" fmla="*/ 111238 h 414642"/>
                  <a:gd name="connsiteX79" fmla="*/ 192432 w 607639"/>
                  <a:gd name="connsiteY79" fmla="*/ 121373 h 414642"/>
                  <a:gd name="connsiteX80" fmla="*/ 182270 w 607639"/>
                  <a:gd name="connsiteY80" fmla="*/ 121373 h 414642"/>
                  <a:gd name="connsiteX81" fmla="*/ 172109 w 607639"/>
                  <a:gd name="connsiteY81" fmla="*/ 111238 h 414642"/>
                  <a:gd name="connsiteX82" fmla="*/ 182270 w 607639"/>
                  <a:gd name="connsiteY82" fmla="*/ 101191 h 414642"/>
                  <a:gd name="connsiteX83" fmla="*/ 91153 w 607639"/>
                  <a:gd name="connsiteY83" fmla="*/ 101191 h 414642"/>
                  <a:gd name="connsiteX84" fmla="*/ 141783 w 607639"/>
                  <a:gd name="connsiteY84" fmla="*/ 101191 h 414642"/>
                  <a:gd name="connsiteX85" fmla="*/ 151927 w 607639"/>
                  <a:gd name="connsiteY85" fmla="*/ 111238 h 414642"/>
                  <a:gd name="connsiteX86" fmla="*/ 141783 w 607639"/>
                  <a:gd name="connsiteY86" fmla="*/ 121373 h 414642"/>
                  <a:gd name="connsiteX87" fmla="*/ 91153 w 607639"/>
                  <a:gd name="connsiteY87" fmla="*/ 121373 h 414642"/>
                  <a:gd name="connsiteX88" fmla="*/ 81009 w 607639"/>
                  <a:gd name="connsiteY88" fmla="*/ 111238 h 414642"/>
                  <a:gd name="connsiteX89" fmla="*/ 91153 w 607639"/>
                  <a:gd name="connsiteY89" fmla="*/ 101191 h 414642"/>
                  <a:gd name="connsiteX90" fmla="*/ 374712 w 607639"/>
                  <a:gd name="connsiteY90" fmla="*/ 80938 h 414642"/>
                  <a:gd name="connsiteX91" fmla="*/ 384858 w 607639"/>
                  <a:gd name="connsiteY91" fmla="*/ 91068 h 414642"/>
                  <a:gd name="connsiteX92" fmla="*/ 384858 w 607639"/>
                  <a:gd name="connsiteY92" fmla="*/ 182063 h 414642"/>
                  <a:gd name="connsiteX93" fmla="*/ 475998 w 607639"/>
                  <a:gd name="connsiteY93" fmla="*/ 182063 h 414642"/>
                  <a:gd name="connsiteX94" fmla="*/ 486055 w 607639"/>
                  <a:gd name="connsiteY94" fmla="*/ 192194 h 414642"/>
                  <a:gd name="connsiteX95" fmla="*/ 374712 w 607639"/>
                  <a:gd name="connsiteY95" fmla="*/ 303360 h 414642"/>
                  <a:gd name="connsiteX96" fmla="*/ 263280 w 607639"/>
                  <a:gd name="connsiteY96" fmla="*/ 192194 h 414642"/>
                  <a:gd name="connsiteX97" fmla="*/ 374712 w 607639"/>
                  <a:gd name="connsiteY97" fmla="*/ 80938 h 414642"/>
                  <a:gd name="connsiteX98" fmla="*/ 425343 w 607639"/>
                  <a:gd name="connsiteY98" fmla="*/ 61744 h 414642"/>
                  <a:gd name="connsiteX99" fmla="*/ 425343 w 607639"/>
                  <a:gd name="connsiteY99" fmla="*/ 141635 h 414642"/>
                  <a:gd name="connsiteX100" fmla="*/ 505373 w 607639"/>
                  <a:gd name="connsiteY100" fmla="*/ 141635 h 414642"/>
                  <a:gd name="connsiteX101" fmla="*/ 425343 w 607639"/>
                  <a:gd name="connsiteY101" fmla="*/ 61744 h 414642"/>
                  <a:gd name="connsiteX102" fmla="*/ 161988 w 607639"/>
                  <a:gd name="connsiteY102" fmla="*/ 60757 h 414642"/>
                  <a:gd name="connsiteX103" fmla="*/ 232948 w 607639"/>
                  <a:gd name="connsiteY103" fmla="*/ 60757 h 414642"/>
                  <a:gd name="connsiteX104" fmla="*/ 243098 w 607639"/>
                  <a:gd name="connsiteY104" fmla="*/ 70804 h 414642"/>
                  <a:gd name="connsiteX105" fmla="*/ 232948 w 607639"/>
                  <a:gd name="connsiteY105" fmla="*/ 80939 h 414642"/>
                  <a:gd name="connsiteX106" fmla="*/ 161988 w 607639"/>
                  <a:gd name="connsiteY106" fmla="*/ 80939 h 414642"/>
                  <a:gd name="connsiteX107" fmla="*/ 151927 w 607639"/>
                  <a:gd name="connsiteY107" fmla="*/ 70804 h 414642"/>
                  <a:gd name="connsiteX108" fmla="*/ 161988 w 607639"/>
                  <a:gd name="connsiteY108" fmla="*/ 60757 h 414642"/>
                  <a:gd name="connsiteX109" fmla="*/ 91146 w 607639"/>
                  <a:gd name="connsiteY109" fmla="*/ 60757 h 414642"/>
                  <a:gd name="connsiteX110" fmla="*/ 121467 w 607639"/>
                  <a:gd name="connsiteY110" fmla="*/ 60757 h 414642"/>
                  <a:gd name="connsiteX111" fmla="*/ 131604 w 607639"/>
                  <a:gd name="connsiteY111" fmla="*/ 70804 h 414642"/>
                  <a:gd name="connsiteX112" fmla="*/ 121467 w 607639"/>
                  <a:gd name="connsiteY112" fmla="*/ 80939 h 414642"/>
                  <a:gd name="connsiteX113" fmla="*/ 91146 w 607639"/>
                  <a:gd name="connsiteY113" fmla="*/ 80939 h 414642"/>
                  <a:gd name="connsiteX114" fmla="*/ 81009 w 607639"/>
                  <a:gd name="connsiteY114" fmla="*/ 70804 h 414642"/>
                  <a:gd name="connsiteX115" fmla="*/ 91146 w 607639"/>
                  <a:gd name="connsiteY115" fmla="*/ 60757 h 414642"/>
                  <a:gd name="connsiteX116" fmla="*/ 415194 w 607639"/>
                  <a:gd name="connsiteY116" fmla="*/ 40505 h 414642"/>
                  <a:gd name="connsiteX117" fmla="*/ 526560 w 607639"/>
                  <a:gd name="connsiteY117" fmla="*/ 151765 h 414642"/>
                  <a:gd name="connsiteX118" fmla="*/ 516501 w 607639"/>
                  <a:gd name="connsiteY118" fmla="*/ 161807 h 414642"/>
                  <a:gd name="connsiteX119" fmla="*/ 415194 w 607639"/>
                  <a:gd name="connsiteY119" fmla="*/ 161807 h 414642"/>
                  <a:gd name="connsiteX120" fmla="*/ 405046 w 607639"/>
                  <a:gd name="connsiteY120" fmla="*/ 151765 h 414642"/>
                  <a:gd name="connsiteX121" fmla="*/ 405046 w 607639"/>
                  <a:gd name="connsiteY121" fmla="*/ 50636 h 414642"/>
                  <a:gd name="connsiteX122" fmla="*/ 415194 w 607639"/>
                  <a:gd name="connsiteY122" fmla="*/ 40505 h 414642"/>
                  <a:gd name="connsiteX123" fmla="*/ 70848 w 607639"/>
                  <a:gd name="connsiteY123" fmla="*/ 20177 h 414642"/>
                  <a:gd name="connsiteX124" fmla="*/ 60791 w 607639"/>
                  <a:gd name="connsiteY124" fmla="*/ 30309 h 414642"/>
                  <a:gd name="connsiteX125" fmla="*/ 60791 w 607639"/>
                  <a:gd name="connsiteY125" fmla="*/ 343802 h 414642"/>
                  <a:gd name="connsiteX126" fmla="*/ 222780 w 607639"/>
                  <a:gd name="connsiteY126" fmla="*/ 343802 h 414642"/>
                  <a:gd name="connsiteX127" fmla="*/ 232927 w 607639"/>
                  <a:gd name="connsiteY127" fmla="*/ 353935 h 414642"/>
                  <a:gd name="connsiteX128" fmla="*/ 232927 w 607639"/>
                  <a:gd name="connsiteY128" fmla="*/ 364067 h 414642"/>
                  <a:gd name="connsiteX129" fmla="*/ 374712 w 607639"/>
                  <a:gd name="connsiteY129" fmla="*/ 364067 h 414642"/>
                  <a:gd name="connsiteX130" fmla="*/ 374712 w 607639"/>
                  <a:gd name="connsiteY130" fmla="*/ 353935 h 414642"/>
                  <a:gd name="connsiteX131" fmla="*/ 384859 w 607639"/>
                  <a:gd name="connsiteY131" fmla="*/ 343802 h 414642"/>
                  <a:gd name="connsiteX132" fmla="*/ 546848 w 607639"/>
                  <a:gd name="connsiteY132" fmla="*/ 343802 h 414642"/>
                  <a:gd name="connsiteX133" fmla="*/ 546848 w 607639"/>
                  <a:gd name="connsiteY133" fmla="*/ 30309 h 414642"/>
                  <a:gd name="connsiteX134" fmla="*/ 536702 w 607639"/>
                  <a:gd name="connsiteY134" fmla="*/ 20177 h 414642"/>
                  <a:gd name="connsiteX135" fmla="*/ 70848 w 607639"/>
                  <a:gd name="connsiteY135" fmla="*/ 0 h 414642"/>
                  <a:gd name="connsiteX136" fmla="*/ 536702 w 607639"/>
                  <a:gd name="connsiteY136" fmla="*/ 0 h 414642"/>
                  <a:gd name="connsiteX137" fmla="*/ 567142 w 607639"/>
                  <a:gd name="connsiteY137" fmla="*/ 30309 h 414642"/>
                  <a:gd name="connsiteX138" fmla="*/ 567142 w 607639"/>
                  <a:gd name="connsiteY138" fmla="*/ 343802 h 414642"/>
                  <a:gd name="connsiteX139" fmla="*/ 597492 w 607639"/>
                  <a:gd name="connsiteY139" fmla="*/ 343802 h 414642"/>
                  <a:gd name="connsiteX140" fmla="*/ 607639 w 607639"/>
                  <a:gd name="connsiteY140" fmla="*/ 353935 h 414642"/>
                  <a:gd name="connsiteX141" fmla="*/ 607639 w 607639"/>
                  <a:gd name="connsiteY141" fmla="*/ 384244 h 414642"/>
                  <a:gd name="connsiteX142" fmla="*/ 577199 w 607639"/>
                  <a:gd name="connsiteY142" fmla="*/ 414642 h 414642"/>
                  <a:gd name="connsiteX143" fmla="*/ 30351 w 607639"/>
                  <a:gd name="connsiteY143" fmla="*/ 414642 h 414642"/>
                  <a:gd name="connsiteX144" fmla="*/ 0 w 607639"/>
                  <a:gd name="connsiteY144" fmla="*/ 384244 h 414642"/>
                  <a:gd name="connsiteX145" fmla="*/ 0 w 607639"/>
                  <a:gd name="connsiteY145" fmla="*/ 353935 h 414642"/>
                  <a:gd name="connsiteX146" fmla="*/ 10147 w 607639"/>
                  <a:gd name="connsiteY146" fmla="*/ 343802 h 414642"/>
                  <a:gd name="connsiteX147" fmla="*/ 40497 w 607639"/>
                  <a:gd name="connsiteY147" fmla="*/ 343802 h 414642"/>
                  <a:gd name="connsiteX148" fmla="*/ 40497 w 607639"/>
                  <a:gd name="connsiteY148" fmla="*/ 30309 h 414642"/>
                  <a:gd name="connsiteX149" fmla="*/ 70848 w 607639"/>
                  <a:gd name="connsiteY149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9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82270" y="262926"/>
                    </a:moveTo>
                    <a:lnTo>
                      <a:pt x="192432" y="262926"/>
                    </a:lnTo>
                    <a:cubicBezTo>
                      <a:pt x="198493" y="262926"/>
                      <a:pt x="202593" y="267012"/>
                      <a:pt x="202593" y="273052"/>
                    </a:cubicBezTo>
                    <a:cubicBezTo>
                      <a:pt x="202593" y="279092"/>
                      <a:pt x="198493" y="283178"/>
                      <a:pt x="192432" y="283178"/>
                    </a:cubicBezTo>
                    <a:lnTo>
                      <a:pt x="182270" y="283178"/>
                    </a:lnTo>
                    <a:cubicBezTo>
                      <a:pt x="176209" y="283178"/>
                      <a:pt x="172109" y="279092"/>
                      <a:pt x="172109" y="273052"/>
                    </a:cubicBezTo>
                    <a:cubicBezTo>
                      <a:pt x="172109" y="267012"/>
                      <a:pt x="176209" y="262926"/>
                      <a:pt x="182270" y="262926"/>
                    </a:cubicBezTo>
                    <a:close/>
                    <a:moveTo>
                      <a:pt x="91153" y="262926"/>
                    </a:moveTo>
                    <a:lnTo>
                      <a:pt x="141783" y="262926"/>
                    </a:lnTo>
                    <a:cubicBezTo>
                      <a:pt x="147834" y="262926"/>
                      <a:pt x="151927" y="267012"/>
                      <a:pt x="151927" y="273052"/>
                    </a:cubicBezTo>
                    <a:cubicBezTo>
                      <a:pt x="151927" y="279092"/>
                      <a:pt x="147834" y="283178"/>
                      <a:pt x="141783" y="283178"/>
                    </a:cubicBezTo>
                    <a:lnTo>
                      <a:pt x="91153" y="283178"/>
                    </a:lnTo>
                    <a:cubicBezTo>
                      <a:pt x="85102" y="283178"/>
                      <a:pt x="81009" y="279092"/>
                      <a:pt x="81009" y="273052"/>
                    </a:cubicBezTo>
                    <a:cubicBezTo>
                      <a:pt x="81009" y="267012"/>
                      <a:pt x="85102" y="262926"/>
                      <a:pt x="91153" y="262926"/>
                    </a:cubicBezTo>
                    <a:close/>
                    <a:moveTo>
                      <a:pt x="161988" y="222493"/>
                    </a:moveTo>
                    <a:lnTo>
                      <a:pt x="232948" y="222493"/>
                    </a:lnTo>
                    <a:cubicBezTo>
                      <a:pt x="239002" y="222493"/>
                      <a:pt x="243098" y="226579"/>
                      <a:pt x="243098" y="232619"/>
                    </a:cubicBezTo>
                    <a:cubicBezTo>
                      <a:pt x="243098" y="238659"/>
                      <a:pt x="239002" y="242745"/>
                      <a:pt x="232948" y="242745"/>
                    </a:cubicBezTo>
                    <a:lnTo>
                      <a:pt x="161988" y="242745"/>
                    </a:lnTo>
                    <a:cubicBezTo>
                      <a:pt x="155934" y="242745"/>
                      <a:pt x="151927" y="238659"/>
                      <a:pt x="151927" y="232619"/>
                    </a:cubicBezTo>
                    <a:cubicBezTo>
                      <a:pt x="151927" y="226579"/>
                      <a:pt x="155934" y="222493"/>
                      <a:pt x="161988" y="222493"/>
                    </a:cubicBezTo>
                    <a:close/>
                    <a:moveTo>
                      <a:pt x="91146" y="222493"/>
                    </a:moveTo>
                    <a:lnTo>
                      <a:pt x="121467" y="222493"/>
                    </a:lnTo>
                    <a:cubicBezTo>
                      <a:pt x="127603" y="222493"/>
                      <a:pt x="131604" y="226579"/>
                      <a:pt x="131604" y="232619"/>
                    </a:cubicBezTo>
                    <a:cubicBezTo>
                      <a:pt x="131604" y="238659"/>
                      <a:pt x="127603" y="242745"/>
                      <a:pt x="121467" y="242745"/>
                    </a:cubicBezTo>
                    <a:lnTo>
                      <a:pt x="91146" y="242745"/>
                    </a:lnTo>
                    <a:cubicBezTo>
                      <a:pt x="85099" y="242745"/>
                      <a:pt x="81009" y="238659"/>
                      <a:pt x="81009" y="232619"/>
                    </a:cubicBezTo>
                    <a:cubicBezTo>
                      <a:pt x="81009" y="226579"/>
                      <a:pt x="85099" y="222493"/>
                      <a:pt x="91146" y="222493"/>
                    </a:cubicBezTo>
                    <a:close/>
                    <a:moveTo>
                      <a:pt x="182270" y="182059"/>
                    </a:moveTo>
                    <a:lnTo>
                      <a:pt x="192432" y="182059"/>
                    </a:lnTo>
                    <a:cubicBezTo>
                      <a:pt x="198493" y="182059"/>
                      <a:pt x="202593" y="186060"/>
                      <a:pt x="202593" y="192195"/>
                    </a:cubicBezTo>
                    <a:cubicBezTo>
                      <a:pt x="202593" y="198240"/>
                      <a:pt x="198493" y="202241"/>
                      <a:pt x="192432" y="202241"/>
                    </a:cubicBezTo>
                    <a:lnTo>
                      <a:pt x="182270" y="202241"/>
                    </a:lnTo>
                    <a:cubicBezTo>
                      <a:pt x="176209" y="202241"/>
                      <a:pt x="172109" y="198240"/>
                      <a:pt x="172109" y="192195"/>
                    </a:cubicBezTo>
                    <a:cubicBezTo>
                      <a:pt x="172109" y="186060"/>
                      <a:pt x="176209" y="182059"/>
                      <a:pt x="182270" y="182059"/>
                    </a:cubicBezTo>
                    <a:close/>
                    <a:moveTo>
                      <a:pt x="91153" y="182059"/>
                    </a:moveTo>
                    <a:lnTo>
                      <a:pt x="141783" y="182059"/>
                    </a:lnTo>
                    <a:cubicBezTo>
                      <a:pt x="147834" y="182059"/>
                      <a:pt x="151927" y="186060"/>
                      <a:pt x="151927" y="192195"/>
                    </a:cubicBezTo>
                    <a:cubicBezTo>
                      <a:pt x="151927" y="198240"/>
                      <a:pt x="147834" y="202241"/>
                      <a:pt x="141783" y="202241"/>
                    </a:cubicBezTo>
                    <a:lnTo>
                      <a:pt x="91153" y="202241"/>
                    </a:lnTo>
                    <a:cubicBezTo>
                      <a:pt x="85102" y="202241"/>
                      <a:pt x="81009" y="198240"/>
                      <a:pt x="81009" y="192195"/>
                    </a:cubicBezTo>
                    <a:cubicBezTo>
                      <a:pt x="81009" y="186060"/>
                      <a:pt x="85102" y="182059"/>
                      <a:pt x="91153" y="182059"/>
                    </a:cubicBezTo>
                    <a:close/>
                    <a:moveTo>
                      <a:pt x="161988" y="141625"/>
                    </a:moveTo>
                    <a:lnTo>
                      <a:pt x="232948" y="141625"/>
                    </a:lnTo>
                    <a:cubicBezTo>
                      <a:pt x="239002" y="141625"/>
                      <a:pt x="243098" y="145626"/>
                      <a:pt x="243098" y="151761"/>
                    </a:cubicBezTo>
                    <a:cubicBezTo>
                      <a:pt x="243098" y="157806"/>
                      <a:pt x="239002" y="161807"/>
                      <a:pt x="232948" y="161807"/>
                    </a:cubicBezTo>
                    <a:lnTo>
                      <a:pt x="161988" y="161807"/>
                    </a:lnTo>
                    <a:cubicBezTo>
                      <a:pt x="155934" y="161807"/>
                      <a:pt x="151927" y="157806"/>
                      <a:pt x="151927" y="151761"/>
                    </a:cubicBezTo>
                    <a:cubicBezTo>
                      <a:pt x="151927" y="145626"/>
                      <a:pt x="155934" y="141625"/>
                      <a:pt x="161988" y="141625"/>
                    </a:cubicBezTo>
                    <a:close/>
                    <a:moveTo>
                      <a:pt x="91146" y="141625"/>
                    </a:moveTo>
                    <a:lnTo>
                      <a:pt x="121467" y="141625"/>
                    </a:lnTo>
                    <a:cubicBezTo>
                      <a:pt x="127603" y="141625"/>
                      <a:pt x="131604" y="145626"/>
                      <a:pt x="131604" y="151761"/>
                    </a:cubicBezTo>
                    <a:cubicBezTo>
                      <a:pt x="131604" y="157806"/>
                      <a:pt x="127603" y="161807"/>
                      <a:pt x="121467" y="161807"/>
                    </a:cubicBezTo>
                    <a:lnTo>
                      <a:pt x="91146" y="161807"/>
                    </a:lnTo>
                    <a:cubicBezTo>
                      <a:pt x="85099" y="161807"/>
                      <a:pt x="81009" y="157806"/>
                      <a:pt x="81009" y="151761"/>
                    </a:cubicBezTo>
                    <a:cubicBezTo>
                      <a:pt x="81009" y="145626"/>
                      <a:pt x="85099" y="141625"/>
                      <a:pt x="91146" y="141625"/>
                    </a:cubicBezTo>
                    <a:close/>
                    <a:moveTo>
                      <a:pt x="364566" y="102176"/>
                    </a:moveTo>
                    <a:cubicBezTo>
                      <a:pt x="318996" y="107241"/>
                      <a:pt x="283573" y="145630"/>
                      <a:pt x="283573" y="192194"/>
                    </a:cubicBezTo>
                    <a:cubicBezTo>
                      <a:pt x="283573" y="242756"/>
                      <a:pt x="324069" y="283188"/>
                      <a:pt x="374712" y="283188"/>
                    </a:cubicBezTo>
                    <a:cubicBezTo>
                      <a:pt x="421261" y="283188"/>
                      <a:pt x="459799" y="247732"/>
                      <a:pt x="464783" y="202235"/>
                    </a:cubicBezTo>
                    <a:lnTo>
                      <a:pt x="374712" y="202235"/>
                    </a:lnTo>
                    <a:cubicBezTo>
                      <a:pt x="368660" y="202235"/>
                      <a:pt x="364566" y="198236"/>
                      <a:pt x="364566" y="192194"/>
                    </a:cubicBezTo>
                    <a:close/>
                    <a:moveTo>
                      <a:pt x="182270" y="101191"/>
                    </a:moveTo>
                    <a:lnTo>
                      <a:pt x="192432" y="101191"/>
                    </a:lnTo>
                    <a:cubicBezTo>
                      <a:pt x="198493" y="101191"/>
                      <a:pt x="202593" y="105192"/>
                      <a:pt x="202593" y="111238"/>
                    </a:cubicBezTo>
                    <a:cubicBezTo>
                      <a:pt x="202593" y="117372"/>
                      <a:pt x="198493" y="121373"/>
                      <a:pt x="192432" y="121373"/>
                    </a:cubicBezTo>
                    <a:lnTo>
                      <a:pt x="182270" y="121373"/>
                    </a:lnTo>
                    <a:cubicBezTo>
                      <a:pt x="176209" y="121373"/>
                      <a:pt x="172109" y="117372"/>
                      <a:pt x="172109" y="111238"/>
                    </a:cubicBezTo>
                    <a:cubicBezTo>
                      <a:pt x="172109" y="105192"/>
                      <a:pt x="176209" y="101191"/>
                      <a:pt x="182270" y="101191"/>
                    </a:cubicBezTo>
                    <a:close/>
                    <a:moveTo>
                      <a:pt x="91153" y="101191"/>
                    </a:moveTo>
                    <a:lnTo>
                      <a:pt x="141783" y="101191"/>
                    </a:lnTo>
                    <a:cubicBezTo>
                      <a:pt x="147834" y="101191"/>
                      <a:pt x="151927" y="105192"/>
                      <a:pt x="151927" y="111238"/>
                    </a:cubicBezTo>
                    <a:cubicBezTo>
                      <a:pt x="151927" y="117372"/>
                      <a:pt x="147834" y="121373"/>
                      <a:pt x="141783" y="121373"/>
                    </a:cubicBezTo>
                    <a:lnTo>
                      <a:pt x="91153" y="121373"/>
                    </a:lnTo>
                    <a:cubicBezTo>
                      <a:pt x="85102" y="121373"/>
                      <a:pt x="81009" y="117372"/>
                      <a:pt x="81009" y="111238"/>
                    </a:cubicBezTo>
                    <a:cubicBezTo>
                      <a:pt x="81009" y="105192"/>
                      <a:pt x="85102" y="101191"/>
                      <a:pt x="91153" y="101191"/>
                    </a:cubicBezTo>
                    <a:close/>
                    <a:moveTo>
                      <a:pt x="374712" y="80938"/>
                    </a:moveTo>
                    <a:cubicBezTo>
                      <a:pt x="380764" y="80938"/>
                      <a:pt x="384858" y="85026"/>
                      <a:pt x="384858" y="91068"/>
                    </a:cubicBezTo>
                    <a:lnTo>
                      <a:pt x="384858" y="182063"/>
                    </a:lnTo>
                    <a:lnTo>
                      <a:pt x="475998" y="182063"/>
                    </a:lnTo>
                    <a:cubicBezTo>
                      <a:pt x="482050" y="182063"/>
                      <a:pt x="486055" y="186062"/>
                      <a:pt x="486055" y="192194"/>
                    </a:cubicBezTo>
                    <a:cubicBezTo>
                      <a:pt x="486055" y="253864"/>
                      <a:pt x="436480" y="303360"/>
                      <a:pt x="374712" y="303360"/>
                    </a:cubicBezTo>
                    <a:cubicBezTo>
                      <a:pt x="312944" y="303360"/>
                      <a:pt x="263280" y="253864"/>
                      <a:pt x="263280" y="192194"/>
                    </a:cubicBezTo>
                    <a:cubicBezTo>
                      <a:pt x="263280" y="130523"/>
                      <a:pt x="312944" y="80938"/>
                      <a:pt x="374712" y="80938"/>
                    </a:cubicBezTo>
                    <a:close/>
                    <a:moveTo>
                      <a:pt x="425343" y="61744"/>
                    </a:moveTo>
                    <a:lnTo>
                      <a:pt x="425343" y="141635"/>
                    </a:lnTo>
                    <a:lnTo>
                      <a:pt x="505373" y="141635"/>
                    </a:lnTo>
                    <a:cubicBezTo>
                      <a:pt x="500299" y="99157"/>
                      <a:pt x="466827" y="65743"/>
                      <a:pt x="425343" y="61744"/>
                    </a:cubicBezTo>
                    <a:close/>
                    <a:moveTo>
                      <a:pt x="161988" y="60757"/>
                    </a:moveTo>
                    <a:lnTo>
                      <a:pt x="232948" y="60757"/>
                    </a:lnTo>
                    <a:cubicBezTo>
                      <a:pt x="239002" y="60757"/>
                      <a:pt x="243098" y="64758"/>
                      <a:pt x="243098" y="70804"/>
                    </a:cubicBezTo>
                    <a:cubicBezTo>
                      <a:pt x="243098" y="76938"/>
                      <a:pt x="239002" y="80939"/>
                      <a:pt x="232948" y="80939"/>
                    </a:cubicBezTo>
                    <a:lnTo>
                      <a:pt x="161988" y="80939"/>
                    </a:lnTo>
                    <a:cubicBezTo>
                      <a:pt x="155934" y="80939"/>
                      <a:pt x="151927" y="76938"/>
                      <a:pt x="151927" y="70804"/>
                    </a:cubicBezTo>
                    <a:cubicBezTo>
                      <a:pt x="151927" y="64758"/>
                      <a:pt x="155934" y="60757"/>
                      <a:pt x="161988" y="60757"/>
                    </a:cubicBezTo>
                    <a:close/>
                    <a:moveTo>
                      <a:pt x="91146" y="60757"/>
                    </a:moveTo>
                    <a:lnTo>
                      <a:pt x="121467" y="60757"/>
                    </a:lnTo>
                    <a:cubicBezTo>
                      <a:pt x="127603" y="60757"/>
                      <a:pt x="131604" y="64758"/>
                      <a:pt x="131604" y="70804"/>
                    </a:cubicBezTo>
                    <a:cubicBezTo>
                      <a:pt x="131604" y="76938"/>
                      <a:pt x="127603" y="80939"/>
                      <a:pt x="121467" y="80939"/>
                    </a:cubicBezTo>
                    <a:lnTo>
                      <a:pt x="91146" y="80939"/>
                    </a:lnTo>
                    <a:cubicBezTo>
                      <a:pt x="85099" y="80939"/>
                      <a:pt x="81009" y="76938"/>
                      <a:pt x="81009" y="70804"/>
                    </a:cubicBezTo>
                    <a:cubicBezTo>
                      <a:pt x="81009" y="64758"/>
                      <a:pt x="85099" y="60757"/>
                      <a:pt x="91146" y="60757"/>
                    </a:cubicBezTo>
                    <a:close/>
                    <a:moveTo>
                      <a:pt x="415194" y="40505"/>
                    </a:moveTo>
                    <a:cubicBezTo>
                      <a:pt x="476975" y="40505"/>
                      <a:pt x="526560" y="90092"/>
                      <a:pt x="526560" y="151765"/>
                    </a:cubicBezTo>
                    <a:cubicBezTo>
                      <a:pt x="526560" y="157808"/>
                      <a:pt x="522554" y="161807"/>
                      <a:pt x="516501" y="161807"/>
                    </a:cubicBezTo>
                    <a:lnTo>
                      <a:pt x="415194" y="161807"/>
                    </a:lnTo>
                    <a:cubicBezTo>
                      <a:pt x="409141" y="161807"/>
                      <a:pt x="405046" y="157808"/>
                      <a:pt x="405046" y="151765"/>
                    </a:cubicBezTo>
                    <a:lnTo>
                      <a:pt x="405046" y="50636"/>
                    </a:lnTo>
                    <a:cubicBezTo>
                      <a:pt x="405046" y="44593"/>
                      <a:pt x="409141" y="40505"/>
                      <a:pt x="415194" y="40505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1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1"/>
                      <a:pt x="378718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1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1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7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îŝḷïḍe"/>
              <p:cNvSpPr txBox="1"/>
              <p:nvPr/>
            </p:nvSpPr>
            <p:spPr>
              <a:xfrm>
                <a:off x="8122687" y="2416779"/>
                <a:ext cx="1036823" cy="28964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zh-CN" altLang="en-US" sz="1600" b="1" dirty="0">
                    <a:solidFill>
                      <a:srgbClr val="000000"/>
                    </a:solidFill>
                  </a:rPr>
                  <a:t>芒果派</a:t>
                </a:r>
              </a:p>
            </p:txBody>
          </p:sp>
        </p:grpSp>
        <p:sp>
          <p:nvSpPr>
            <p:cNvPr id="14" name="ï$ļïḍè"/>
            <p:cNvSpPr/>
            <p:nvPr/>
          </p:nvSpPr>
          <p:spPr bwMode="auto">
            <a:xfrm>
              <a:off x="9321756" y="2867966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15" name="ïṥḻidè"/>
            <p:cNvSpPr txBox="1"/>
            <p:nvPr/>
          </p:nvSpPr>
          <p:spPr bwMode="auto">
            <a:xfrm>
              <a:off x="9321756" y="2480368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  <a:endParaRPr lang="en-US" altLang="zh-CN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î$ľïḍè"/>
            <p:cNvSpPr/>
            <p:nvPr/>
          </p:nvSpPr>
          <p:spPr bwMode="auto">
            <a:xfrm>
              <a:off x="8583960" y="4019173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17" name="iṣļïdè"/>
            <p:cNvSpPr txBox="1"/>
            <p:nvPr/>
          </p:nvSpPr>
          <p:spPr bwMode="auto">
            <a:xfrm>
              <a:off x="8583960" y="3631575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  <a:endParaRPr lang="en-US" altLang="zh-CN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ï$ļïḓe"/>
            <p:cNvSpPr/>
            <p:nvPr/>
          </p:nvSpPr>
          <p:spPr bwMode="auto">
            <a:xfrm>
              <a:off x="7496562" y="5279176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19" name="ïşlîḍê"/>
            <p:cNvSpPr txBox="1"/>
            <p:nvPr/>
          </p:nvSpPr>
          <p:spPr bwMode="auto">
            <a:xfrm>
              <a:off x="7496562" y="4891578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  <a:endParaRPr lang="en-US" altLang="zh-CN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íŝļiḋe"/>
            <p:cNvSpPr/>
            <p:nvPr/>
          </p:nvSpPr>
          <p:spPr bwMode="auto">
            <a:xfrm>
              <a:off x="2578858" y="4542198"/>
              <a:ext cx="2108063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21" name="ïśľîďe"/>
            <p:cNvSpPr txBox="1"/>
            <p:nvPr/>
          </p:nvSpPr>
          <p:spPr bwMode="auto">
            <a:xfrm>
              <a:off x="2578858" y="4154600"/>
              <a:ext cx="2108063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b="1" dirty="0">
                  <a:solidFill>
                    <a:srgbClr val="000000"/>
                  </a:solidFill>
                </a:rPr>
                <a:t>PPT</a:t>
              </a:r>
              <a:r>
                <a:rPr lang="zh-CN" altLang="en-US" b="1" dirty="0">
                  <a:solidFill>
                    <a:srgbClr val="000000"/>
                  </a:solidFill>
                </a:rPr>
                <a:t>标题文档</a:t>
              </a:r>
              <a:endParaRPr lang="en-US" altLang="zh-CN" b="1" dirty="0">
                <a:solidFill>
                  <a:srgbClr val="000000"/>
                </a:solidFill>
              </a:endParaRPr>
            </a:p>
          </p:txBody>
        </p:sp>
        <p:sp>
          <p:nvSpPr>
            <p:cNvPr id="22" name="ïşliḓê"/>
            <p:cNvSpPr txBox="1"/>
            <p:nvPr/>
          </p:nvSpPr>
          <p:spPr>
            <a:xfrm>
              <a:off x="762181" y="1578979"/>
              <a:ext cx="5314438" cy="1468059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400" dirty="0"/>
            </a:p>
          </p:txBody>
        </p:sp>
        <p:sp>
          <p:nvSpPr>
            <p:cNvPr id="23" name="îS1íde"/>
            <p:cNvSpPr txBox="1"/>
            <p:nvPr/>
          </p:nvSpPr>
          <p:spPr>
            <a:xfrm>
              <a:off x="762343" y="1179000"/>
              <a:ext cx="413883" cy="39577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>
              <a:prstTxWarp prst="textPlain">
                <a:avLst/>
              </a:prstTxWarp>
              <a:normAutofit fontScale="47500" lnSpcReduction="20000"/>
            </a:bodyPr>
            <a:lstStyle/>
            <a:p>
              <a:r>
                <a:rPr lang="en-US" sz="4800" dirty="0">
                  <a:solidFill>
                    <a:srgbClr val="FFFFFF">
                      <a:lumMod val="85000"/>
                    </a:srgbClr>
                  </a:solidFill>
                </a:rPr>
                <a:t>“</a:t>
              </a:r>
            </a:p>
          </p:txBody>
        </p:sp>
      </p:grpSp>
      <p:sp>
        <p:nvSpPr>
          <p:cNvPr id="41" name="矩形 40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3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7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d4b18ec-bfcc-4de0-8910-e68476965f6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20058" y="2250494"/>
            <a:ext cx="10697842" cy="2546658"/>
            <a:chOff x="720058" y="2250494"/>
            <a:chExt cx="10697842" cy="2546658"/>
          </a:xfrm>
        </p:grpSpPr>
        <p:sp>
          <p:nvSpPr>
            <p:cNvPr id="6" name="iṥļïḍe"/>
            <p:cNvSpPr/>
            <p:nvPr/>
          </p:nvSpPr>
          <p:spPr bwMode="auto">
            <a:xfrm>
              <a:off x="720058" y="2250494"/>
              <a:ext cx="2776884" cy="467517"/>
            </a:xfrm>
            <a:prstGeom prst="homePlate">
              <a:avLst/>
            </a:prstGeom>
            <a:solidFill>
              <a:srgbClr val="1C50A2"/>
            </a:solidFill>
            <a:ln w="19050">
              <a:noFill/>
              <a:round/>
            </a:ln>
            <a:effectLst/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</a:rPr>
                <a:t>2015</a:t>
              </a:r>
            </a:p>
          </p:txBody>
        </p:sp>
        <p:sp>
          <p:nvSpPr>
            <p:cNvPr id="7" name="iş1íďé"/>
            <p:cNvSpPr/>
            <p:nvPr/>
          </p:nvSpPr>
          <p:spPr bwMode="auto">
            <a:xfrm>
              <a:off x="3360377" y="2250494"/>
              <a:ext cx="2776884" cy="467518"/>
            </a:xfrm>
            <a:prstGeom prst="chevron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  <a:effectLst/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</a:rPr>
                <a:t>2016</a:t>
              </a:r>
            </a:p>
          </p:txBody>
        </p:sp>
        <p:sp>
          <p:nvSpPr>
            <p:cNvPr id="8" name="îSḻîḓé"/>
            <p:cNvSpPr/>
            <p:nvPr/>
          </p:nvSpPr>
          <p:spPr bwMode="auto">
            <a:xfrm>
              <a:off x="6000696" y="2250494"/>
              <a:ext cx="2776884" cy="467517"/>
            </a:xfrm>
            <a:prstGeom prst="chevron">
              <a:avLst/>
            </a:prstGeom>
            <a:solidFill>
              <a:srgbClr val="1C50A2"/>
            </a:solidFill>
            <a:ln w="19050">
              <a:noFill/>
              <a:round/>
            </a:ln>
            <a:effectLst/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</a:rPr>
                <a:t>2017</a:t>
              </a:r>
            </a:p>
          </p:txBody>
        </p:sp>
        <p:sp>
          <p:nvSpPr>
            <p:cNvPr id="9" name="iślïḑé"/>
            <p:cNvSpPr/>
            <p:nvPr/>
          </p:nvSpPr>
          <p:spPr bwMode="auto">
            <a:xfrm>
              <a:off x="8641016" y="2250494"/>
              <a:ext cx="2776884" cy="467517"/>
            </a:xfrm>
            <a:prstGeom prst="chevron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  <a:effectLst/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</a:rPr>
                <a:t>2018</a:t>
              </a:r>
            </a:p>
          </p:txBody>
        </p:sp>
        <p:grpSp>
          <p:nvGrpSpPr>
            <p:cNvPr id="10" name="îsḻîḓé"/>
            <p:cNvGrpSpPr/>
            <p:nvPr/>
          </p:nvGrpSpPr>
          <p:grpSpPr>
            <a:xfrm>
              <a:off x="720058" y="2766357"/>
              <a:ext cx="2540942" cy="2030795"/>
              <a:chOff x="720058" y="2766357"/>
              <a:chExt cx="2446217" cy="2030795"/>
            </a:xfrm>
          </p:grpSpPr>
          <p:sp>
            <p:nvSpPr>
              <p:cNvPr id="26" name="ïṥļïḓê"/>
              <p:cNvSpPr/>
              <p:nvPr/>
            </p:nvSpPr>
            <p:spPr bwMode="auto">
              <a:xfrm>
                <a:off x="720058" y="2766357"/>
                <a:ext cx="2446217" cy="20307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 vert="horz" wrap="square" lIns="91440" tIns="45720" rIns="91440" bIns="45720" anchor="ctr" anchorCtr="1" compatLnSpc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7" name="isḷïḋé"/>
              <p:cNvGrpSpPr/>
              <p:nvPr/>
            </p:nvGrpSpPr>
            <p:grpSpPr>
              <a:xfrm>
                <a:off x="772615" y="3127374"/>
                <a:ext cx="2341103" cy="1308761"/>
                <a:chOff x="823489" y="3069000"/>
                <a:chExt cx="2303631" cy="1308761"/>
              </a:xfrm>
            </p:grpSpPr>
            <p:sp>
              <p:nvSpPr>
                <p:cNvPr id="28" name="îsļídè"/>
                <p:cNvSpPr txBox="1"/>
                <p:nvPr/>
              </p:nvSpPr>
              <p:spPr bwMode="auto">
                <a:xfrm>
                  <a:off x="823489" y="3069000"/>
                  <a:ext cx="2303631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" name="íSľiḑê"/>
                <p:cNvSpPr/>
                <p:nvPr/>
              </p:nvSpPr>
              <p:spPr bwMode="auto">
                <a:xfrm>
                  <a:off x="823489" y="3510806"/>
                  <a:ext cx="2303631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</p:grpSp>
        </p:grpSp>
        <p:grpSp>
          <p:nvGrpSpPr>
            <p:cNvPr id="11" name="iṣľïḓe"/>
            <p:cNvGrpSpPr/>
            <p:nvPr/>
          </p:nvGrpSpPr>
          <p:grpSpPr>
            <a:xfrm>
              <a:off x="3360628" y="2766357"/>
              <a:ext cx="2540942" cy="2030795"/>
              <a:chOff x="720058" y="2766357"/>
              <a:chExt cx="2446217" cy="2030795"/>
            </a:xfrm>
          </p:grpSpPr>
          <p:sp>
            <p:nvSpPr>
              <p:cNvPr id="22" name="íŝľîďe"/>
              <p:cNvSpPr/>
              <p:nvPr/>
            </p:nvSpPr>
            <p:spPr bwMode="auto">
              <a:xfrm>
                <a:off x="720058" y="2766357"/>
                <a:ext cx="2446217" cy="20307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 vert="horz" wrap="square" lIns="91440" tIns="45720" rIns="91440" bIns="45720" anchor="ctr" anchorCtr="1" compatLnSpc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" name="i$ḷîďé"/>
              <p:cNvGrpSpPr/>
              <p:nvPr/>
            </p:nvGrpSpPr>
            <p:grpSpPr>
              <a:xfrm>
                <a:off x="772615" y="3127374"/>
                <a:ext cx="2341103" cy="1308761"/>
                <a:chOff x="823489" y="3069000"/>
                <a:chExt cx="2303631" cy="1308761"/>
              </a:xfrm>
            </p:grpSpPr>
            <p:sp>
              <p:nvSpPr>
                <p:cNvPr id="24" name="îSḷîḑê"/>
                <p:cNvSpPr txBox="1"/>
                <p:nvPr/>
              </p:nvSpPr>
              <p:spPr bwMode="auto">
                <a:xfrm>
                  <a:off x="823489" y="3069000"/>
                  <a:ext cx="2303631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ïsḻïḋê"/>
                <p:cNvSpPr/>
                <p:nvPr/>
              </p:nvSpPr>
              <p:spPr bwMode="auto">
                <a:xfrm>
                  <a:off x="823489" y="3510806"/>
                  <a:ext cx="2303631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</p:grpSp>
        </p:grpSp>
        <p:grpSp>
          <p:nvGrpSpPr>
            <p:cNvPr id="12" name="iśḷïďe"/>
            <p:cNvGrpSpPr/>
            <p:nvPr/>
          </p:nvGrpSpPr>
          <p:grpSpPr>
            <a:xfrm>
              <a:off x="6001198" y="2766357"/>
              <a:ext cx="2540942" cy="2030795"/>
              <a:chOff x="720058" y="2766357"/>
              <a:chExt cx="2446217" cy="2030795"/>
            </a:xfrm>
          </p:grpSpPr>
          <p:sp>
            <p:nvSpPr>
              <p:cNvPr id="18" name="îsliḓê"/>
              <p:cNvSpPr/>
              <p:nvPr/>
            </p:nvSpPr>
            <p:spPr bwMode="auto">
              <a:xfrm>
                <a:off x="720058" y="2766357"/>
                <a:ext cx="2446217" cy="20307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 vert="horz" wrap="square" lIns="91440" tIns="45720" rIns="91440" bIns="45720" anchor="ctr" anchorCtr="1" compatLnSpc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" name="iŝľiḑé"/>
              <p:cNvGrpSpPr/>
              <p:nvPr/>
            </p:nvGrpSpPr>
            <p:grpSpPr>
              <a:xfrm>
                <a:off x="772615" y="3127374"/>
                <a:ext cx="2341103" cy="1308761"/>
                <a:chOff x="823489" y="3069000"/>
                <a:chExt cx="2303631" cy="1308761"/>
              </a:xfrm>
            </p:grpSpPr>
            <p:sp>
              <p:nvSpPr>
                <p:cNvPr id="20" name="iśḻíḋê"/>
                <p:cNvSpPr txBox="1"/>
                <p:nvPr/>
              </p:nvSpPr>
              <p:spPr bwMode="auto">
                <a:xfrm>
                  <a:off x="823489" y="3069000"/>
                  <a:ext cx="2303631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" name="išļíḓê"/>
                <p:cNvSpPr/>
                <p:nvPr/>
              </p:nvSpPr>
              <p:spPr bwMode="auto">
                <a:xfrm>
                  <a:off x="823489" y="3510806"/>
                  <a:ext cx="2303631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</p:grpSp>
        </p:grpSp>
        <p:grpSp>
          <p:nvGrpSpPr>
            <p:cNvPr id="13" name="iṥľiḋe"/>
            <p:cNvGrpSpPr/>
            <p:nvPr/>
          </p:nvGrpSpPr>
          <p:grpSpPr>
            <a:xfrm>
              <a:off x="8641768" y="2766357"/>
              <a:ext cx="2540942" cy="2030795"/>
              <a:chOff x="720058" y="2766357"/>
              <a:chExt cx="2446217" cy="2030795"/>
            </a:xfrm>
          </p:grpSpPr>
          <p:sp>
            <p:nvSpPr>
              <p:cNvPr id="14" name="iSļíḋé"/>
              <p:cNvSpPr/>
              <p:nvPr/>
            </p:nvSpPr>
            <p:spPr bwMode="auto">
              <a:xfrm>
                <a:off x="720058" y="2766357"/>
                <a:ext cx="2446217" cy="203079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85000"/>
                  </a:schemeClr>
                </a:solidFill>
                <a:round/>
              </a:ln>
            </p:spPr>
            <p:txBody>
              <a:bodyPr vert="horz" wrap="square" lIns="91440" tIns="45720" rIns="91440" bIns="45720" anchor="ctr" anchorCtr="1" compatLnSpc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en-US" altLang="zh-CN" sz="11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" name="ïṡḷïḑê"/>
              <p:cNvGrpSpPr/>
              <p:nvPr/>
            </p:nvGrpSpPr>
            <p:grpSpPr>
              <a:xfrm>
                <a:off x="772615" y="3127374"/>
                <a:ext cx="2341103" cy="1308761"/>
                <a:chOff x="823489" y="3069000"/>
                <a:chExt cx="2303631" cy="1308761"/>
              </a:xfrm>
            </p:grpSpPr>
            <p:sp>
              <p:nvSpPr>
                <p:cNvPr id="16" name="isļïḍê"/>
                <p:cNvSpPr txBox="1"/>
                <p:nvPr/>
              </p:nvSpPr>
              <p:spPr bwMode="auto">
                <a:xfrm>
                  <a:off x="823489" y="3069000"/>
                  <a:ext cx="2303631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" name="îśḷîḑé"/>
                <p:cNvSpPr/>
                <p:nvPr/>
              </p:nvSpPr>
              <p:spPr bwMode="auto">
                <a:xfrm>
                  <a:off x="823489" y="3510806"/>
                  <a:ext cx="2303631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</p:grpSp>
        </p:grpSp>
      </p:grpSp>
      <p:sp>
        <p:nvSpPr>
          <p:cNvPr id="39" name="矩形 38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1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5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e34310e-22c2-4ada-b978-318e7533a3e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736079" y="2035117"/>
            <a:ext cx="8656341" cy="4136971"/>
            <a:chOff x="2152336" y="2004064"/>
            <a:chExt cx="7898402" cy="3774743"/>
          </a:xfrm>
        </p:grpSpPr>
        <p:grpSp>
          <p:nvGrpSpPr>
            <p:cNvPr id="6" name="í$1ïďe"/>
            <p:cNvGrpSpPr/>
            <p:nvPr/>
          </p:nvGrpSpPr>
          <p:grpSpPr>
            <a:xfrm>
              <a:off x="2152336" y="2004064"/>
              <a:ext cx="2449323" cy="3774743"/>
              <a:chOff x="2152336" y="2004064"/>
              <a:chExt cx="2449323" cy="3774743"/>
            </a:xfrm>
          </p:grpSpPr>
          <p:sp>
            <p:nvSpPr>
              <p:cNvPr id="25" name="ïsļîḓé"/>
              <p:cNvSpPr/>
              <p:nvPr/>
            </p:nvSpPr>
            <p:spPr>
              <a:xfrm>
                <a:off x="2768549" y="3922253"/>
                <a:ext cx="1216897" cy="52288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ïṣ1íḍe"/>
              <p:cNvSpPr/>
              <p:nvPr/>
            </p:nvSpPr>
            <p:spPr>
              <a:xfrm rot="8100000">
                <a:off x="2476500" y="2004064"/>
                <a:ext cx="1800994" cy="1800993"/>
              </a:xfrm>
              <a:prstGeom prst="teardrop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íṥḷîďè"/>
              <p:cNvSpPr/>
              <p:nvPr/>
            </p:nvSpPr>
            <p:spPr bwMode="auto">
              <a:xfrm>
                <a:off x="3152372" y="2579635"/>
                <a:ext cx="449250" cy="808648"/>
              </a:xfrm>
              <a:custGeom>
                <a:avLst/>
                <a:gdLst>
                  <a:gd name="T0" fmla="*/ 159 w 159"/>
                  <a:gd name="T1" fmla="*/ 50 h 286"/>
                  <a:gd name="T2" fmla="*/ 114 w 159"/>
                  <a:gd name="T3" fmla="*/ 50 h 286"/>
                  <a:gd name="T4" fmla="*/ 114 w 159"/>
                  <a:gd name="T5" fmla="*/ 50 h 286"/>
                  <a:gd name="T6" fmla="*/ 111 w 159"/>
                  <a:gd name="T7" fmla="*/ 51 h 286"/>
                  <a:gd name="T8" fmla="*/ 107 w 159"/>
                  <a:gd name="T9" fmla="*/ 54 h 286"/>
                  <a:gd name="T10" fmla="*/ 103 w 159"/>
                  <a:gd name="T11" fmla="*/ 60 h 286"/>
                  <a:gd name="T12" fmla="*/ 102 w 159"/>
                  <a:gd name="T13" fmla="*/ 66 h 286"/>
                  <a:gd name="T14" fmla="*/ 102 w 159"/>
                  <a:gd name="T15" fmla="*/ 99 h 286"/>
                  <a:gd name="T16" fmla="*/ 159 w 159"/>
                  <a:gd name="T17" fmla="*/ 99 h 286"/>
                  <a:gd name="T18" fmla="*/ 159 w 159"/>
                  <a:gd name="T19" fmla="*/ 146 h 286"/>
                  <a:gd name="T20" fmla="*/ 102 w 159"/>
                  <a:gd name="T21" fmla="*/ 146 h 286"/>
                  <a:gd name="T22" fmla="*/ 102 w 159"/>
                  <a:gd name="T23" fmla="*/ 286 h 286"/>
                  <a:gd name="T24" fmla="*/ 50 w 159"/>
                  <a:gd name="T25" fmla="*/ 286 h 286"/>
                  <a:gd name="T26" fmla="*/ 50 w 159"/>
                  <a:gd name="T27" fmla="*/ 146 h 286"/>
                  <a:gd name="T28" fmla="*/ 0 w 159"/>
                  <a:gd name="T29" fmla="*/ 146 h 286"/>
                  <a:gd name="T30" fmla="*/ 0 w 159"/>
                  <a:gd name="T31" fmla="*/ 99 h 286"/>
                  <a:gd name="T32" fmla="*/ 50 w 159"/>
                  <a:gd name="T33" fmla="*/ 99 h 286"/>
                  <a:gd name="T34" fmla="*/ 50 w 159"/>
                  <a:gd name="T35" fmla="*/ 71 h 286"/>
                  <a:gd name="T36" fmla="*/ 50 w 159"/>
                  <a:gd name="T37" fmla="*/ 71 h 286"/>
                  <a:gd name="T38" fmla="*/ 50 w 159"/>
                  <a:gd name="T39" fmla="*/ 64 h 286"/>
                  <a:gd name="T40" fmla="*/ 51 w 159"/>
                  <a:gd name="T41" fmla="*/ 57 h 286"/>
                  <a:gd name="T42" fmla="*/ 52 w 159"/>
                  <a:gd name="T43" fmla="*/ 50 h 286"/>
                  <a:gd name="T44" fmla="*/ 54 w 159"/>
                  <a:gd name="T45" fmla="*/ 43 h 286"/>
                  <a:gd name="T46" fmla="*/ 57 w 159"/>
                  <a:gd name="T47" fmla="*/ 37 h 286"/>
                  <a:gd name="T48" fmla="*/ 60 w 159"/>
                  <a:gd name="T49" fmla="*/ 31 h 286"/>
                  <a:gd name="T50" fmla="*/ 63 w 159"/>
                  <a:gd name="T51" fmla="*/ 26 h 286"/>
                  <a:gd name="T52" fmla="*/ 67 w 159"/>
                  <a:gd name="T53" fmla="*/ 21 h 286"/>
                  <a:gd name="T54" fmla="*/ 72 w 159"/>
                  <a:gd name="T55" fmla="*/ 16 h 286"/>
                  <a:gd name="T56" fmla="*/ 78 w 159"/>
                  <a:gd name="T57" fmla="*/ 12 h 286"/>
                  <a:gd name="T58" fmla="*/ 83 w 159"/>
                  <a:gd name="T59" fmla="*/ 8 h 286"/>
                  <a:gd name="T60" fmla="*/ 88 w 159"/>
                  <a:gd name="T61" fmla="*/ 5 h 286"/>
                  <a:gd name="T62" fmla="*/ 94 w 159"/>
                  <a:gd name="T63" fmla="*/ 3 h 286"/>
                  <a:gd name="T64" fmla="*/ 100 w 159"/>
                  <a:gd name="T65" fmla="*/ 1 h 286"/>
                  <a:gd name="T66" fmla="*/ 108 w 159"/>
                  <a:gd name="T67" fmla="*/ 0 h 286"/>
                  <a:gd name="T68" fmla="*/ 114 w 159"/>
                  <a:gd name="T69" fmla="*/ 0 h 286"/>
                  <a:gd name="T70" fmla="*/ 159 w 159"/>
                  <a:gd name="T71" fmla="*/ 0 h 286"/>
                  <a:gd name="T72" fmla="*/ 159 w 159"/>
                  <a:gd name="T73" fmla="*/ 5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9" h="286">
                    <a:moveTo>
                      <a:pt x="159" y="50"/>
                    </a:moveTo>
                    <a:lnTo>
                      <a:pt x="114" y="50"/>
                    </a:lnTo>
                    <a:lnTo>
                      <a:pt x="114" y="50"/>
                    </a:lnTo>
                    <a:lnTo>
                      <a:pt x="111" y="51"/>
                    </a:lnTo>
                    <a:lnTo>
                      <a:pt x="107" y="54"/>
                    </a:lnTo>
                    <a:lnTo>
                      <a:pt x="103" y="60"/>
                    </a:lnTo>
                    <a:lnTo>
                      <a:pt x="102" y="66"/>
                    </a:lnTo>
                    <a:lnTo>
                      <a:pt x="102" y="99"/>
                    </a:lnTo>
                    <a:lnTo>
                      <a:pt x="159" y="99"/>
                    </a:lnTo>
                    <a:lnTo>
                      <a:pt x="159" y="146"/>
                    </a:lnTo>
                    <a:lnTo>
                      <a:pt x="102" y="146"/>
                    </a:lnTo>
                    <a:lnTo>
                      <a:pt x="102" y="286"/>
                    </a:lnTo>
                    <a:lnTo>
                      <a:pt x="50" y="286"/>
                    </a:lnTo>
                    <a:lnTo>
                      <a:pt x="50" y="146"/>
                    </a:lnTo>
                    <a:lnTo>
                      <a:pt x="0" y="146"/>
                    </a:lnTo>
                    <a:lnTo>
                      <a:pt x="0" y="99"/>
                    </a:lnTo>
                    <a:lnTo>
                      <a:pt x="50" y="99"/>
                    </a:lnTo>
                    <a:lnTo>
                      <a:pt x="50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1" y="57"/>
                    </a:lnTo>
                    <a:lnTo>
                      <a:pt x="52" y="50"/>
                    </a:lnTo>
                    <a:lnTo>
                      <a:pt x="54" y="43"/>
                    </a:lnTo>
                    <a:lnTo>
                      <a:pt x="57" y="37"/>
                    </a:lnTo>
                    <a:lnTo>
                      <a:pt x="60" y="31"/>
                    </a:lnTo>
                    <a:lnTo>
                      <a:pt x="63" y="26"/>
                    </a:lnTo>
                    <a:lnTo>
                      <a:pt x="67" y="21"/>
                    </a:lnTo>
                    <a:lnTo>
                      <a:pt x="72" y="16"/>
                    </a:lnTo>
                    <a:lnTo>
                      <a:pt x="78" y="12"/>
                    </a:lnTo>
                    <a:lnTo>
                      <a:pt x="83" y="8"/>
                    </a:lnTo>
                    <a:lnTo>
                      <a:pt x="88" y="5"/>
                    </a:lnTo>
                    <a:lnTo>
                      <a:pt x="94" y="3"/>
                    </a:lnTo>
                    <a:lnTo>
                      <a:pt x="100" y="1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59" y="0"/>
                    </a:lnTo>
                    <a:lnTo>
                      <a:pt x="159" y="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9" name="iṧḷiḋè"/>
              <p:cNvGrpSpPr/>
              <p:nvPr/>
            </p:nvGrpSpPr>
            <p:grpSpPr>
              <a:xfrm>
                <a:off x="2152336" y="4833810"/>
                <a:ext cx="2449323" cy="944997"/>
                <a:chOff x="2125647" y="4833810"/>
                <a:chExt cx="2449323" cy="944997"/>
              </a:xfrm>
            </p:grpSpPr>
            <p:sp>
              <p:nvSpPr>
                <p:cNvPr id="30" name="îṡlîḍè"/>
                <p:cNvSpPr/>
                <p:nvPr/>
              </p:nvSpPr>
              <p:spPr bwMode="auto">
                <a:xfrm>
                  <a:off x="2125647" y="5221408"/>
                  <a:ext cx="244932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  <p:sp>
              <p:nvSpPr>
                <p:cNvPr id="31" name="îśļïḋè"/>
                <p:cNvSpPr txBox="1"/>
                <p:nvPr/>
              </p:nvSpPr>
              <p:spPr bwMode="auto">
                <a:xfrm>
                  <a:off x="2125647" y="4833810"/>
                  <a:ext cx="244932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7" name="íSlïḓè"/>
            <p:cNvGrpSpPr/>
            <p:nvPr/>
          </p:nvGrpSpPr>
          <p:grpSpPr>
            <a:xfrm>
              <a:off x="4876875" y="2004064"/>
              <a:ext cx="2449323" cy="3774743"/>
              <a:chOff x="4871339" y="2004064"/>
              <a:chExt cx="2449323" cy="3774743"/>
            </a:xfrm>
          </p:grpSpPr>
          <p:sp>
            <p:nvSpPr>
              <p:cNvPr id="18" name="isľîḑé"/>
              <p:cNvSpPr/>
              <p:nvPr/>
            </p:nvSpPr>
            <p:spPr>
              <a:xfrm>
                <a:off x="5487552" y="3922253"/>
                <a:ext cx="1216897" cy="52288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íŝlïdê"/>
              <p:cNvSpPr/>
              <p:nvPr/>
            </p:nvSpPr>
            <p:spPr>
              <a:xfrm rot="8100000">
                <a:off x="5195503" y="2004064"/>
                <a:ext cx="1800994" cy="1800993"/>
              </a:xfrm>
              <a:prstGeom prst="teardrop">
                <a:avLst/>
              </a:prstGeom>
              <a:solidFill>
                <a:srgbClr val="1C50A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iśḻîḓe"/>
              <p:cNvSpPr/>
              <p:nvPr/>
            </p:nvSpPr>
            <p:spPr bwMode="auto">
              <a:xfrm>
                <a:off x="5768595" y="2714861"/>
                <a:ext cx="654810" cy="538196"/>
              </a:xfrm>
              <a:custGeom>
                <a:avLst/>
                <a:gdLst>
                  <a:gd name="T0" fmla="*/ 285 w 293"/>
                  <a:gd name="T1" fmla="*/ 32 h 238"/>
                  <a:gd name="T2" fmla="*/ 259 w 293"/>
                  <a:gd name="T3" fmla="*/ 38 h 238"/>
                  <a:gd name="T4" fmla="*/ 275 w 293"/>
                  <a:gd name="T5" fmla="*/ 24 h 238"/>
                  <a:gd name="T6" fmla="*/ 285 w 293"/>
                  <a:gd name="T7" fmla="*/ 4 h 238"/>
                  <a:gd name="T8" fmla="*/ 257 w 293"/>
                  <a:gd name="T9" fmla="*/ 16 h 238"/>
                  <a:gd name="T10" fmla="*/ 237 w 293"/>
                  <a:gd name="T11" fmla="*/ 11 h 238"/>
                  <a:gd name="T12" fmla="*/ 216 w 293"/>
                  <a:gd name="T13" fmla="*/ 1 h 238"/>
                  <a:gd name="T14" fmla="*/ 203 w 293"/>
                  <a:gd name="T15" fmla="*/ 0 h 238"/>
                  <a:gd name="T16" fmla="*/ 179 w 293"/>
                  <a:gd name="T17" fmla="*/ 5 h 238"/>
                  <a:gd name="T18" fmla="*/ 154 w 293"/>
                  <a:gd name="T19" fmla="*/ 27 h 238"/>
                  <a:gd name="T20" fmla="*/ 143 w 293"/>
                  <a:gd name="T21" fmla="*/ 54 h 238"/>
                  <a:gd name="T22" fmla="*/ 143 w 293"/>
                  <a:gd name="T23" fmla="*/ 67 h 238"/>
                  <a:gd name="T24" fmla="*/ 126 w 293"/>
                  <a:gd name="T25" fmla="*/ 72 h 238"/>
                  <a:gd name="T26" fmla="*/ 75 w 293"/>
                  <a:gd name="T27" fmla="*/ 55 h 238"/>
                  <a:gd name="T28" fmla="*/ 33 w 293"/>
                  <a:gd name="T29" fmla="*/ 24 h 238"/>
                  <a:gd name="T30" fmla="*/ 17 w 293"/>
                  <a:gd name="T31" fmla="*/ 17 h 238"/>
                  <a:gd name="T32" fmla="*/ 12 w 293"/>
                  <a:gd name="T33" fmla="*/ 41 h 238"/>
                  <a:gd name="T34" fmla="*/ 14 w 293"/>
                  <a:gd name="T35" fmla="*/ 57 h 238"/>
                  <a:gd name="T36" fmla="*/ 23 w 293"/>
                  <a:gd name="T37" fmla="*/ 76 h 238"/>
                  <a:gd name="T38" fmla="*/ 39 w 293"/>
                  <a:gd name="T39" fmla="*/ 91 h 238"/>
                  <a:gd name="T40" fmla="*/ 25 w 293"/>
                  <a:gd name="T41" fmla="*/ 89 h 238"/>
                  <a:gd name="T42" fmla="*/ 12 w 293"/>
                  <a:gd name="T43" fmla="*/ 84 h 238"/>
                  <a:gd name="T44" fmla="*/ 13 w 293"/>
                  <a:gd name="T45" fmla="*/ 95 h 238"/>
                  <a:gd name="T46" fmla="*/ 25 w 293"/>
                  <a:gd name="T47" fmla="*/ 123 h 238"/>
                  <a:gd name="T48" fmla="*/ 50 w 293"/>
                  <a:gd name="T49" fmla="*/ 140 h 238"/>
                  <a:gd name="T50" fmla="*/ 52 w 293"/>
                  <a:gd name="T51" fmla="*/ 145 h 238"/>
                  <a:gd name="T52" fmla="*/ 33 w 293"/>
                  <a:gd name="T53" fmla="*/ 145 h 238"/>
                  <a:gd name="T54" fmla="*/ 41 w 293"/>
                  <a:gd name="T55" fmla="*/ 161 h 238"/>
                  <a:gd name="T56" fmla="*/ 62 w 293"/>
                  <a:gd name="T57" fmla="*/ 179 h 238"/>
                  <a:gd name="T58" fmla="*/ 89 w 293"/>
                  <a:gd name="T59" fmla="*/ 186 h 238"/>
                  <a:gd name="T60" fmla="*/ 73 w 293"/>
                  <a:gd name="T61" fmla="*/ 197 h 238"/>
                  <a:gd name="T62" fmla="*/ 45 w 293"/>
                  <a:gd name="T63" fmla="*/ 208 h 238"/>
                  <a:gd name="T64" fmla="*/ 14 w 293"/>
                  <a:gd name="T65" fmla="*/ 212 h 238"/>
                  <a:gd name="T66" fmla="*/ 0 w 293"/>
                  <a:gd name="T67" fmla="*/ 211 h 238"/>
                  <a:gd name="T68" fmla="*/ 32 w 293"/>
                  <a:gd name="T69" fmla="*/ 227 h 238"/>
                  <a:gd name="T70" fmla="*/ 68 w 293"/>
                  <a:gd name="T71" fmla="*/ 237 h 238"/>
                  <a:gd name="T72" fmla="*/ 93 w 293"/>
                  <a:gd name="T73" fmla="*/ 238 h 238"/>
                  <a:gd name="T74" fmla="*/ 149 w 293"/>
                  <a:gd name="T75" fmla="*/ 229 h 238"/>
                  <a:gd name="T76" fmla="*/ 195 w 293"/>
                  <a:gd name="T77" fmla="*/ 205 h 238"/>
                  <a:gd name="T78" fmla="*/ 229 w 293"/>
                  <a:gd name="T79" fmla="*/ 169 h 238"/>
                  <a:gd name="T80" fmla="*/ 252 w 293"/>
                  <a:gd name="T81" fmla="*/ 127 h 238"/>
                  <a:gd name="T82" fmla="*/ 262 w 293"/>
                  <a:gd name="T83" fmla="*/ 82 h 238"/>
                  <a:gd name="T84" fmla="*/ 263 w 293"/>
                  <a:gd name="T85" fmla="*/ 59 h 238"/>
                  <a:gd name="T86" fmla="*/ 280 w 293"/>
                  <a:gd name="T87" fmla="*/ 45 h 238"/>
                  <a:gd name="T88" fmla="*/ 293 w 293"/>
                  <a:gd name="T89" fmla="*/ 2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3" h="238">
                    <a:moveTo>
                      <a:pt x="293" y="28"/>
                    </a:moveTo>
                    <a:lnTo>
                      <a:pt x="293" y="28"/>
                    </a:lnTo>
                    <a:lnTo>
                      <a:pt x="285" y="32"/>
                    </a:lnTo>
                    <a:lnTo>
                      <a:pt x="277" y="34"/>
                    </a:lnTo>
                    <a:lnTo>
                      <a:pt x="267" y="36"/>
                    </a:lnTo>
                    <a:lnTo>
                      <a:pt x="259" y="38"/>
                    </a:lnTo>
                    <a:lnTo>
                      <a:pt x="259" y="38"/>
                    </a:lnTo>
                    <a:lnTo>
                      <a:pt x="267" y="31"/>
                    </a:lnTo>
                    <a:lnTo>
                      <a:pt x="275" y="24"/>
                    </a:lnTo>
                    <a:lnTo>
                      <a:pt x="281" y="1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77" y="9"/>
                    </a:lnTo>
                    <a:lnTo>
                      <a:pt x="266" y="13"/>
                    </a:lnTo>
                    <a:lnTo>
                      <a:pt x="257" y="16"/>
                    </a:lnTo>
                    <a:lnTo>
                      <a:pt x="247" y="18"/>
                    </a:lnTo>
                    <a:lnTo>
                      <a:pt x="247" y="18"/>
                    </a:lnTo>
                    <a:lnTo>
                      <a:pt x="237" y="11"/>
                    </a:lnTo>
                    <a:lnTo>
                      <a:pt x="227" y="5"/>
                    </a:lnTo>
                    <a:lnTo>
                      <a:pt x="222" y="3"/>
                    </a:lnTo>
                    <a:lnTo>
                      <a:pt x="216" y="1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197" y="0"/>
                    </a:lnTo>
                    <a:lnTo>
                      <a:pt x="191" y="1"/>
                    </a:lnTo>
                    <a:lnTo>
                      <a:pt x="179" y="5"/>
                    </a:lnTo>
                    <a:lnTo>
                      <a:pt x="169" y="10"/>
                    </a:lnTo>
                    <a:lnTo>
                      <a:pt x="161" y="17"/>
                    </a:lnTo>
                    <a:lnTo>
                      <a:pt x="154" y="27"/>
                    </a:lnTo>
                    <a:lnTo>
                      <a:pt x="147" y="37"/>
                    </a:lnTo>
                    <a:lnTo>
                      <a:pt x="144" y="48"/>
                    </a:lnTo>
                    <a:lnTo>
                      <a:pt x="143" y="54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3" y="67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26" y="72"/>
                    </a:lnTo>
                    <a:lnTo>
                      <a:pt x="108" y="68"/>
                    </a:lnTo>
                    <a:lnTo>
                      <a:pt x="92" y="63"/>
                    </a:lnTo>
                    <a:lnTo>
                      <a:pt x="75" y="55"/>
                    </a:lnTo>
                    <a:lnTo>
                      <a:pt x="59" y="46"/>
                    </a:lnTo>
                    <a:lnTo>
                      <a:pt x="45" y="36"/>
                    </a:lnTo>
                    <a:lnTo>
                      <a:pt x="33" y="24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17" y="17"/>
                    </a:lnTo>
                    <a:lnTo>
                      <a:pt x="15" y="26"/>
                    </a:lnTo>
                    <a:lnTo>
                      <a:pt x="13" y="33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8"/>
                    </a:lnTo>
                    <a:lnTo>
                      <a:pt x="14" y="57"/>
                    </a:lnTo>
                    <a:lnTo>
                      <a:pt x="17" y="63"/>
                    </a:lnTo>
                    <a:lnTo>
                      <a:pt x="20" y="70"/>
                    </a:lnTo>
                    <a:lnTo>
                      <a:pt x="23" y="76"/>
                    </a:lnTo>
                    <a:lnTo>
                      <a:pt x="28" y="81"/>
                    </a:lnTo>
                    <a:lnTo>
                      <a:pt x="34" y="87"/>
                    </a:lnTo>
                    <a:lnTo>
                      <a:pt x="39" y="91"/>
                    </a:lnTo>
                    <a:lnTo>
                      <a:pt x="39" y="91"/>
                    </a:lnTo>
                    <a:lnTo>
                      <a:pt x="32" y="91"/>
                    </a:lnTo>
                    <a:lnTo>
                      <a:pt x="25" y="89"/>
                    </a:lnTo>
                    <a:lnTo>
                      <a:pt x="18" y="87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3" y="95"/>
                    </a:lnTo>
                    <a:lnTo>
                      <a:pt x="16" y="105"/>
                    </a:lnTo>
                    <a:lnTo>
                      <a:pt x="20" y="115"/>
                    </a:lnTo>
                    <a:lnTo>
                      <a:pt x="25" y="123"/>
                    </a:lnTo>
                    <a:lnTo>
                      <a:pt x="33" y="130"/>
                    </a:lnTo>
                    <a:lnTo>
                      <a:pt x="41" y="136"/>
                    </a:lnTo>
                    <a:lnTo>
                      <a:pt x="50" y="140"/>
                    </a:lnTo>
                    <a:lnTo>
                      <a:pt x="60" y="143"/>
                    </a:lnTo>
                    <a:lnTo>
                      <a:pt x="60" y="143"/>
                    </a:lnTo>
                    <a:lnTo>
                      <a:pt x="52" y="145"/>
                    </a:lnTo>
                    <a:lnTo>
                      <a:pt x="44" y="146"/>
                    </a:lnTo>
                    <a:lnTo>
                      <a:pt x="44" y="146"/>
                    </a:lnTo>
                    <a:lnTo>
                      <a:pt x="33" y="145"/>
                    </a:lnTo>
                    <a:lnTo>
                      <a:pt x="33" y="145"/>
                    </a:lnTo>
                    <a:lnTo>
                      <a:pt x="37" y="153"/>
                    </a:lnTo>
                    <a:lnTo>
                      <a:pt x="41" y="161"/>
                    </a:lnTo>
                    <a:lnTo>
                      <a:pt x="47" y="168"/>
                    </a:lnTo>
                    <a:lnTo>
                      <a:pt x="54" y="175"/>
                    </a:lnTo>
                    <a:lnTo>
                      <a:pt x="62" y="179"/>
                    </a:lnTo>
                    <a:lnTo>
                      <a:pt x="71" y="183"/>
                    </a:lnTo>
                    <a:lnTo>
                      <a:pt x="79" y="185"/>
                    </a:lnTo>
                    <a:lnTo>
                      <a:pt x="89" y="186"/>
                    </a:lnTo>
                    <a:lnTo>
                      <a:pt x="89" y="186"/>
                    </a:lnTo>
                    <a:lnTo>
                      <a:pt x="81" y="192"/>
                    </a:lnTo>
                    <a:lnTo>
                      <a:pt x="73" y="197"/>
                    </a:lnTo>
                    <a:lnTo>
                      <a:pt x="64" y="201"/>
                    </a:lnTo>
                    <a:lnTo>
                      <a:pt x="54" y="206"/>
                    </a:lnTo>
                    <a:lnTo>
                      <a:pt x="45" y="208"/>
                    </a:lnTo>
                    <a:lnTo>
                      <a:pt x="35" y="210"/>
                    </a:lnTo>
                    <a:lnTo>
                      <a:pt x="25" y="212"/>
                    </a:lnTo>
                    <a:lnTo>
                      <a:pt x="14" y="212"/>
                    </a:lnTo>
                    <a:lnTo>
                      <a:pt x="14" y="212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10" y="217"/>
                    </a:lnTo>
                    <a:lnTo>
                      <a:pt x="21" y="222"/>
                    </a:lnTo>
                    <a:lnTo>
                      <a:pt x="32" y="227"/>
                    </a:lnTo>
                    <a:lnTo>
                      <a:pt x="44" y="231"/>
                    </a:lnTo>
                    <a:lnTo>
                      <a:pt x="55" y="235"/>
                    </a:lnTo>
                    <a:lnTo>
                      <a:pt x="68" y="237"/>
                    </a:lnTo>
                    <a:lnTo>
                      <a:pt x="80" y="238"/>
                    </a:lnTo>
                    <a:lnTo>
                      <a:pt x="93" y="238"/>
                    </a:lnTo>
                    <a:lnTo>
                      <a:pt x="93" y="238"/>
                    </a:lnTo>
                    <a:lnTo>
                      <a:pt x="112" y="237"/>
                    </a:lnTo>
                    <a:lnTo>
                      <a:pt x="132" y="233"/>
                    </a:lnTo>
                    <a:lnTo>
                      <a:pt x="149" y="229"/>
                    </a:lnTo>
                    <a:lnTo>
                      <a:pt x="166" y="222"/>
                    </a:lnTo>
                    <a:lnTo>
                      <a:pt x="180" y="215"/>
                    </a:lnTo>
                    <a:lnTo>
                      <a:pt x="195" y="205"/>
                    </a:lnTo>
                    <a:lnTo>
                      <a:pt x="207" y="194"/>
                    </a:lnTo>
                    <a:lnTo>
                      <a:pt x="220" y="183"/>
                    </a:lnTo>
                    <a:lnTo>
                      <a:pt x="229" y="169"/>
                    </a:lnTo>
                    <a:lnTo>
                      <a:pt x="238" y="156"/>
                    </a:lnTo>
                    <a:lnTo>
                      <a:pt x="246" y="141"/>
                    </a:lnTo>
                    <a:lnTo>
                      <a:pt x="252" y="127"/>
                    </a:lnTo>
                    <a:lnTo>
                      <a:pt x="257" y="112"/>
                    </a:lnTo>
                    <a:lnTo>
                      <a:pt x="260" y="97"/>
                    </a:lnTo>
                    <a:lnTo>
                      <a:pt x="262" y="82"/>
                    </a:lnTo>
                    <a:lnTo>
                      <a:pt x="263" y="67"/>
                    </a:lnTo>
                    <a:lnTo>
                      <a:pt x="263" y="67"/>
                    </a:lnTo>
                    <a:lnTo>
                      <a:pt x="263" y="59"/>
                    </a:lnTo>
                    <a:lnTo>
                      <a:pt x="263" y="59"/>
                    </a:lnTo>
                    <a:lnTo>
                      <a:pt x="271" y="52"/>
                    </a:lnTo>
                    <a:lnTo>
                      <a:pt x="280" y="45"/>
                    </a:lnTo>
                    <a:lnTo>
                      <a:pt x="287" y="37"/>
                    </a:lnTo>
                    <a:lnTo>
                      <a:pt x="293" y="28"/>
                    </a:lnTo>
                    <a:lnTo>
                      <a:pt x="293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" name="îşlîde"/>
              <p:cNvGrpSpPr/>
              <p:nvPr/>
            </p:nvGrpSpPr>
            <p:grpSpPr>
              <a:xfrm>
                <a:off x="4871339" y="4833810"/>
                <a:ext cx="2449323" cy="944997"/>
                <a:chOff x="4904190" y="4833810"/>
                <a:chExt cx="2449323" cy="944997"/>
              </a:xfrm>
            </p:grpSpPr>
            <p:sp>
              <p:nvSpPr>
                <p:cNvPr id="23" name="íślîḑe"/>
                <p:cNvSpPr/>
                <p:nvPr/>
              </p:nvSpPr>
              <p:spPr bwMode="auto">
                <a:xfrm>
                  <a:off x="4904190" y="5221408"/>
                  <a:ext cx="244932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  <p:sp>
              <p:nvSpPr>
                <p:cNvPr id="24" name="îṥlíḍê"/>
                <p:cNvSpPr txBox="1"/>
                <p:nvPr/>
              </p:nvSpPr>
              <p:spPr bwMode="auto">
                <a:xfrm>
                  <a:off x="4904190" y="4833810"/>
                  <a:ext cx="244932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8" name="îşľïdê"/>
            <p:cNvGrpSpPr/>
            <p:nvPr/>
          </p:nvGrpSpPr>
          <p:grpSpPr>
            <a:xfrm>
              <a:off x="7601415" y="2004064"/>
              <a:ext cx="2449323" cy="3774743"/>
              <a:chOff x="7601415" y="2004064"/>
              <a:chExt cx="2449323" cy="3774743"/>
            </a:xfrm>
          </p:grpSpPr>
          <p:sp>
            <p:nvSpPr>
              <p:cNvPr id="11" name="ïṩḷíḓê"/>
              <p:cNvSpPr/>
              <p:nvPr/>
            </p:nvSpPr>
            <p:spPr>
              <a:xfrm>
                <a:off x="8217628" y="3922253"/>
                <a:ext cx="1216897" cy="52288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iṧľîḑe"/>
              <p:cNvSpPr/>
              <p:nvPr/>
            </p:nvSpPr>
            <p:spPr>
              <a:xfrm rot="8100000">
                <a:off x="7925579" y="2004064"/>
                <a:ext cx="1800994" cy="1800993"/>
              </a:xfrm>
              <a:prstGeom prst="teardrop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ísļîḋè"/>
              <p:cNvSpPr/>
              <p:nvPr/>
            </p:nvSpPr>
            <p:spPr bwMode="auto">
              <a:xfrm>
                <a:off x="8525481" y="2683923"/>
                <a:ext cx="601190" cy="600072"/>
              </a:xfrm>
              <a:custGeom>
                <a:avLst/>
                <a:gdLst>
                  <a:gd name="T0" fmla="*/ 164 w 204"/>
                  <a:gd name="T1" fmla="*/ 0 h 204"/>
                  <a:gd name="T2" fmla="*/ 39 w 204"/>
                  <a:gd name="T3" fmla="*/ 0 h 204"/>
                  <a:gd name="T4" fmla="*/ 0 w 204"/>
                  <a:gd name="T5" fmla="*/ 39 h 204"/>
                  <a:gd name="T6" fmla="*/ 0 w 204"/>
                  <a:gd name="T7" fmla="*/ 81 h 204"/>
                  <a:gd name="T8" fmla="*/ 0 w 204"/>
                  <a:gd name="T9" fmla="*/ 164 h 204"/>
                  <a:gd name="T10" fmla="*/ 39 w 204"/>
                  <a:gd name="T11" fmla="*/ 204 h 204"/>
                  <a:gd name="T12" fmla="*/ 164 w 204"/>
                  <a:gd name="T13" fmla="*/ 204 h 204"/>
                  <a:gd name="T14" fmla="*/ 204 w 204"/>
                  <a:gd name="T15" fmla="*/ 164 h 204"/>
                  <a:gd name="T16" fmla="*/ 204 w 204"/>
                  <a:gd name="T17" fmla="*/ 81 h 204"/>
                  <a:gd name="T18" fmla="*/ 204 w 204"/>
                  <a:gd name="T19" fmla="*/ 39 h 204"/>
                  <a:gd name="T20" fmla="*/ 164 w 204"/>
                  <a:gd name="T21" fmla="*/ 0 h 204"/>
                  <a:gd name="T22" fmla="*/ 176 w 204"/>
                  <a:gd name="T23" fmla="*/ 23 h 204"/>
                  <a:gd name="T24" fmla="*/ 180 w 204"/>
                  <a:gd name="T25" fmla="*/ 23 h 204"/>
                  <a:gd name="T26" fmla="*/ 180 w 204"/>
                  <a:gd name="T27" fmla="*/ 28 h 204"/>
                  <a:gd name="T28" fmla="*/ 180 w 204"/>
                  <a:gd name="T29" fmla="*/ 58 h 204"/>
                  <a:gd name="T30" fmla="*/ 146 w 204"/>
                  <a:gd name="T31" fmla="*/ 58 h 204"/>
                  <a:gd name="T32" fmla="*/ 146 w 204"/>
                  <a:gd name="T33" fmla="*/ 24 h 204"/>
                  <a:gd name="T34" fmla="*/ 176 w 204"/>
                  <a:gd name="T35" fmla="*/ 23 h 204"/>
                  <a:gd name="T36" fmla="*/ 73 w 204"/>
                  <a:gd name="T37" fmla="*/ 81 h 204"/>
                  <a:gd name="T38" fmla="*/ 102 w 204"/>
                  <a:gd name="T39" fmla="*/ 66 h 204"/>
                  <a:gd name="T40" fmla="*/ 131 w 204"/>
                  <a:gd name="T41" fmla="*/ 81 h 204"/>
                  <a:gd name="T42" fmla="*/ 138 w 204"/>
                  <a:gd name="T43" fmla="*/ 102 h 204"/>
                  <a:gd name="T44" fmla="*/ 102 w 204"/>
                  <a:gd name="T45" fmla="*/ 138 h 204"/>
                  <a:gd name="T46" fmla="*/ 66 w 204"/>
                  <a:gd name="T47" fmla="*/ 102 h 204"/>
                  <a:gd name="T48" fmla="*/ 73 w 204"/>
                  <a:gd name="T49" fmla="*/ 81 h 204"/>
                  <a:gd name="T50" fmla="*/ 184 w 204"/>
                  <a:gd name="T51" fmla="*/ 164 h 204"/>
                  <a:gd name="T52" fmla="*/ 164 w 204"/>
                  <a:gd name="T53" fmla="*/ 184 h 204"/>
                  <a:gd name="T54" fmla="*/ 39 w 204"/>
                  <a:gd name="T55" fmla="*/ 184 h 204"/>
                  <a:gd name="T56" fmla="*/ 20 w 204"/>
                  <a:gd name="T57" fmla="*/ 164 h 204"/>
                  <a:gd name="T58" fmla="*/ 20 w 204"/>
                  <a:gd name="T59" fmla="*/ 81 h 204"/>
                  <a:gd name="T60" fmla="*/ 50 w 204"/>
                  <a:gd name="T61" fmla="*/ 81 h 204"/>
                  <a:gd name="T62" fmla="*/ 46 w 204"/>
                  <a:gd name="T63" fmla="*/ 102 h 204"/>
                  <a:gd name="T64" fmla="*/ 102 w 204"/>
                  <a:gd name="T65" fmla="*/ 158 h 204"/>
                  <a:gd name="T66" fmla="*/ 157 w 204"/>
                  <a:gd name="T67" fmla="*/ 102 h 204"/>
                  <a:gd name="T68" fmla="*/ 153 w 204"/>
                  <a:gd name="T69" fmla="*/ 81 h 204"/>
                  <a:gd name="T70" fmla="*/ 184 w 204"/>
                  <a:gd name="T71" fmla="*/ 81 h 204"/>
                  <a:gd name="T72" fmla="*/ 184 w 204"/>
                  <a:gd name="T73" fmla="*/ 16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4" h="204">
                    <a:moveTo>
                      <a:pt x="1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0" y="18"/>
                      <a:pt x="0" y="3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86"/>
                      <a:pt x="17" y="204"/>
                      <a:pt x="39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86" y="204"/>
                      <a:pt x="204" y="186"/>
                      <a:pt x="204" y="164"/>
                    </a:cubicBezTo>
                    <a:cubicBezTo>
                      <a:pt x="204" y="81"/>
                      <a:pt x="204" y="81"/>
                      <a:pt x="204" y="81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4" y="18"/>
                      <a:pt x="186" y="0"/>
                      <a:pt x="164" y="0"/>
                    </a:cubicBezTo>
                    <a:close/>
                    <a:moveTo>
                      <a:pt x="176" y="23"/>
                    </a:moveTo>
                    <a:cubicBezTo>
                      <a:pt x="180" y="23"/>
                      <a:pt x="180" y="23"/>
                      <a:pt x="180" y="23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58"/>
                      <a:pt x="180" y="58"/>
                      <a:pt x="180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6" y="24"/>
                      <a:pt x="146" y="24"/>
                      <a:pt x="146" y="24"/>
                    </a:cubicBezTo>
                    <a:lnTo>
                      <a:pt x="176" y="23"/>
                    </a:lnTo>
                    <a:close/>
                    <a:moveTo>
                      <a:pt x="73" y="81"/>
                    </a:moveTo>
                    <a:cubicBezTo>
                      <a:pt x="79" y="72"/>
                      <a:pt x="90" y="66"/>
                      <a:pt x="102" y="66"/>
                    </a:cubicBezTo>
                    <a:cubicBezTo>
                      <a:pt x="114" y="66"/>
                      <a:pt x="124" y="72"/>
                      <a:pt x="131" y="81"/>
                    </a:cubicBezTo>
                    <a:cubicBezTo>
                      <a:pt x="135" y="87"/>
                      <a:pt x="138" y="94"/>
                      <a:pt x="138" y="102"/>
                    </a:cubicBezTo>
                    <a:cubicBezTo>
                      <a:pt x="138" y="122"/>
                      <a:pt x="121" y="138"/>
                      <a:pt x="102" y="138"/>
                    </a:cubicBezTo>
                    <a:cubicBezTo>
                      <a:pt x="82" y="138"/>
                      <a:pt x="66" y="122"/>
                      <a:pt x="66" y="102"/>
                    </a:cubicBezTo>
                    <a:cubicBezTo>
                      <a:pt x="66" y="94"/>
                      <a:pt x="68" y="87"/>
                      <a:pt x="73" y="81"/>
                    </a:cubicBezTo>
                    <a:close/>
                    <a:moveTo>
                      <a:pt x="184" y="164"/>
                    </a:moveTo>
                    <a:cubicBezTo>
                      <a:pt x="184" y="175"/>
                      <a:pt x="175" y="184"/>
                      <a:pt x="164" y="184"/>
                    </a:cubicBezTo>
                    <a:cubicBezTo>
                      <a:pt x="39" y="184"/>
                      <a:pt x="39" y="184"/>
                      <a:pt x="39" y="184"/>
                    </a:cubicBezTo>
                    <a:cubicBezTo>
                      <a:pt x="28" y="184"/>
                      <a:pt x="20" y="175"/>
                      <a:pt x="20" y="164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7" y="87"/>
                      <a:pt x="46" y="95"/>
                      <a:pt x="46" y="102"/>
                    </a:cubicBezTo>
                    <a:cubicBezTo>
                      <a:pt x="46" y="133"/>
                      <a:pt x="71" y="158"/>
                      <a:pt x="102" y="158"/>
                    </a:cubicBezTo>
                    <a:cubicBezTo>
                      <a:pt x="132" y="158"/>
                      <a:pt x="157" y="133"/>
                      <a:pt x="157" y="102"/>
                    </a:cubicBezTo>
                    <a:cubicBezTo>
                      <a:pt x="157" y="95"/>
                      <a:pt x="156" y="87"/>
                      <a:pt x="153" y="81"/>
                    </a:cubicBezTo>
                    <a:cubicBezTo>
                      <a:pt x="184" y="81"/>
                      <a:pt x="184" y="81"/>
                      <a:pt x="184" y="81"/>
                    </a:cubicBezTo>
                    <a:lnTo>
                      <a:pt x="184" y="1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" name="iśļíḋe"/>
              <p:cNvGrpSpPr/>
              <p:nvPr/>
            </p:nvGrpSpPr>
            <p:grpSpPr>
              <a:xfrm>
                <a:off x="7601415" y="4833810"/>
                <a:ext cx="2449323" cy="944997"/>
                <a:chOff x="7661321" y="4833810"/>
                <a:chExt cx="2449323" cy="944997"/>
              </a:xfrm>
            </p:grpSpPr>
            <p:sp>
              <p:nvSpPr>
                <p:cNvPr id="16" name="íṥ1íḍè"/>
                <p:cNvSpPr/>
                <p:nvPr/>
              </p:nvSpPr>
              <p:spPr bwMode="auto">
                <a:xfrm>
                  <a:off x="7661321" y="5221408"/>
                  <a:ext cx="244932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 fontScale="925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</a:rPr>
                    <a:t>您的内容打在这里，或者通过复制您的文本后，在此框中选择粘贴，并选择只保留文字。</a:t>
                  </a:r>
                  <a:endParaRPr lang="en-US" altLang="zh-CN" sz="1100" dirty="0"/>
                </a:p>
              </p:txBody>
            </p:sp>
            <p:sp>
              <p:nvSpPr>
                <p:cNvPr id="17" name="íṧḻiḑe"/>
                <p:cNvSpPr txBox="1"/>
                <p:nvPr/>
              </p:nvSpPr>
              <p:spPr bwMode="auto">
                <a:xfrm>
                  <a:off x="7661321" y="4833810"/>
                  <a:ext cx="244932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rgbClr val="000000"/>
                      </a:solidFill>
                    </a:rPr>
                    <a:t>PPT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</a:rPr>
                    <a:t>标题文档</a:t>
                  </a:r>
                  <a:endParaRPr lang="en-US" altLang="zh-CN" sz="2000" b="1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cxnSp>
          <p:nvCxnSpPr>
            <p:cNvPr id="9" name="直接连接符 8"/>
            <p:cNvCxnSpPr/>
            <p:nvPr/>
          </p:nvCxnSpPr>
          <p:spPr>
            <a:xfrm>
              <a:off x="4739267" y="4833810"/>
              <a:ext cx="0" cy="944997"/>
            </a:xfrm>
            <a:prstGeom prst="line">
              <a:avLst/>
            </a:prstGeom>
            <a:ln w="3175" cap="rnd">
              <a:solidFill>
                <a:schemeClr val="bg1">
                  <a:lumMod val="6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463806" y="4833810"/>
              <a:ext cx="0" cy="944997"/>
            </a:xfrm>
            <a:prstGeom prst="line">
              <a:avLst/>
            </a:prstGeom>
            <a:ln w="3175" cap="rnd">
              <a:solidFill>
                <a:schemeClr val="bg1">
                  <a:lumMod val="6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矩形 40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43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7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0e98d43a-3b24-4b77-a27d-57234d867fa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730377" y="2480973"/>
            <a:ext cx="9013823" cy="2488127"/>
            <a:chOff x="1564184" y="3002929"/>
            <a:chExt cx="9063634" cy="2501875"/>
          </a:xfrm>
        </p:grpSpPr>
        <p:sp>
          <p:nvSpPr>
            <p:cNvPr id="6" name="ï$1ídè"/>
            <p:cNvSpPr txBox="1"/>
            <p:nvPr/>
          </p:nvSpPr>
          <p:spPr>
            <a:xfrm>
              <a:off x="2011110" y="4001189"/>
              <a:ext cx="1602330" cy="3021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anchor="t" anchorCtr="0">
              <a:normAutofit lnSpcReduction="10000"/>
            </a:bodyPr>
            <a:lstStyle/>
            <a:p>
              <a:pPr algn="ctr">
                <a:buSzPct val="25000"/>
              </a:pPr>
              <a:r>
                <a:rPr lang="en-US" altLang="zh-CN" sz="14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400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7" name="îşḻíḍé"/>
            <p:cNvSpPr txBox="1"/>
            <p:nvPr/>
          </p:nvSpPr>
          <p:spPr>
            <a:xfrm>
              <a:off x="2011110" y="4303323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1">
              <a:normAutofit fontScale="9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900" dirty="0"/>
            </a:p>
          </p:txBody>
        </p:sp>
        <p:sp>
          <p:nvSpPr>
            <p:cNvPr id="8" name="iṥḻíḍe"/>
            <p:cNvSpPr txBox="1"/>
            <p:nvPr/>
          </p:nvSpPr>
          <p:spPr>
            <a:xfrm>
              <a:off x="4222686" y="4001189"/>
              <a:ext cx="1602330" cy="3021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anchor="t" anchorCtr="0">
              <a:normAutofit lnSpcReduction="10000"/>
            </a:bodyPr>
            <a:lstStyle/>
            <a:p>
              <a:pPr algn="ctr">
                <a:buSzPct val="25000"/>
              </a:pPr>
              <a:r>
                <a:rPr lang="en-US" altLang="zh-CN" sz="14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400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9" name="işļiḑè"/>
            <p:cNvSpPr txBox="1"/>
            <p:nvPr/>
          </p:nvSpPr>
          <p:spPr>
            <a:xfrm>
              <a:off x="4222686" y="4303323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1">
              <a:normAutofit fontScale="9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900" dirty="0"/>
            </a:p>
          </p:txBody>
        </p:sp>
        <p:sp>
          <p:nvSpPr>
            <p:cNvPr id="10" name="íšľidè"/>
            <p:cNvSpPr txBox="1"/>
            <p:nvPr/>
          </p:nvSpPr>
          <p:spPr>
            <a:xfrm>
              <a:off x="6425193" y="4001189"/>
              <a:ext cx="1602330" cy="3021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anchor="t" anchorCtr="0">
              <a:normAutofit lnSpcReduction="10000"/>
            </a:bodyPr>
            <a:lstStyle/>
            <a:p>
              <a:pPr algn="ctr">
                <a:buSzPct val="25000"/>
              </a:pPr>
              <a:r>
                <a:rPr lang="en-US" altLang="zh-CN" sz="14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400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11" name="ïşliḑe"/>
            <p:cNvSpPr txBox="1"/>
            <p:nvPr/>
          </p:nvSpPr>
          <p:spPr>
            <a:xfrm>
              <a:off x="6425193" y="4303323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1">
              <a:normAutofit fontScale="9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900" dirty="0"/>
            </a:p>
          </p:txBody>
        </p:sp>
        <p:sp>
          <p:nvSpPr>
            <p:cNvPr id="12" name="ïşliḍè"/>
            <p:cNvSpPr txBox="1"/>
            <p:nvPr/>
          </p:nvSpPr>
          <p:spPr>
            <a:xfrm>
              <a:off x="8589514" y="4001189"/>
              <a:ext cx="1602330" cy="3021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6800" rIns="90000" bIns="46800" anchor="t" anchorCtr="0">
              <a:normAutofit lnSpcReduction="10000"/>
            </a:bodyPr>
            <a:lstStyle/>
            <a:p>
              <a:pPr algn="ctr">
                <a:buSzPct val="25000"/>
              </a:pPr>
              <a:r>
                <a:rPr lang="en-US" altLang="zh-CN" sz="1400" b="1" dirty="0">
                  <a:solidFill>
                    <a:srgbClr val="000000"/>
                  </a:solidFill>
                </a:rPr>
                <a:t>PPT</a:t>
              </a:r>
              <a:r>
                <a:rPr lang="zh-CN" altLang="en-US" sz="1400" b="1" dirty="0">
                  <a:solidFill>
                    <a:srgbClr val="000000"/>
                  </a:solidFill>
                </a:rPr>
                <a:t>标题文档</a:t>
              </a:r>
            </a:p>
          </p:txBody>
        </p:sp>
        <p:sp>
          <p:nvSpPr>
            <p:cNvPr id="13" name="îşḻíḓe"/>
            <p:cNvSpPr txBox="1"/>
            <p:nvPr/>
          </p:nvSpPr>
          <p:spPr>
            <a:xfrm>
              <a:off x="8589514" y="4303323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1">
              <a:normAutofit fontScale="9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900" dirty="0"/>
            </a:p>
          </p:txBody>
        </p:sp>
        <p:sp>
          <p:nvSpPr>
            <p:cNvPr id="14" name="íš1ïďe"/>
            <p:cNvSpPr/>
            <p:nvPr/>
          </p:nvSpPr>
          <p:spPr>
            <a:xfrm>
              <a:off x="3752128" y="3002929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5" name="îšļïde"/>
            <p:cNvSpPr/>
            <p:nvPr/>
          </p:nvSpPr>
          <p:spPr>
            <a:xfrm>
              <a:off x="8122564" y="3002929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6" name="iṣḻîḑé"/>
            <p:cNvSpPr/>
            <p:nvPr/>
          </p:nvSpPr>
          <p:spPr>
            <a:xfrm>
              <a:off x="5940075" y="4252290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7" name="íş1îḑè"/>
            <p:cNvSpPr/>
            <p:nvPr/>
          </p:nvSpPr>
          <p:spPr>
            <a:xfrm>
              <a:off x="1564184" y="4252290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1C50A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" name="ïşľíḋé"/>
            <p:cNvSpPr/>
            <p:nvPr/>
          </p:nvSpPr>
          <p:spPr>
            <a:xfrm>
              <a:off x="1564184" y="3002929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9" name="íS1iḓe"/>
            <p:cNvSpPr/>
            <p:nvPr/>
          </p:nvSpPr>
          <p:spPr>
            <a:xfrm>
              <a:off x="5940075" y="3002929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20" name="íş1iḑé"/>
            <p:cNvSpPr/>
            <p:nvPr/>
          </p:nvSpPr>
          <p:spPr>
            <a:xfrm>
              <a:off x="8122564" y="4252290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21" name="îšḻidê"/>
            <p:cNvSpPr/>
            <p:nvPr/>
          </p:nvSpPr>
          <p:spPr>
            <a:xfrm>
              <a:off x="3752128" y="4252290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22" name="î$ľídê"/>
            <p:cNvSpPr/>
            <p:nvPr/>
          </p:nvSpPr>
          <p:spPr>
            <a:xfrm>
              <a:off x="9201057" y="3576984"/>
              <a:ext cx="348269" cy="3482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500" y="52500"/>
                  </a:moveTo>
                  <a:lnTo>
                    <a:pt x="116250" y="52500"/>
                  </a:lnTo>
                  <a:cubicBezTo>
                    <a:pt x="115783" y="39372"/>
                    <a:pt x="110861" y="28088"/>
                    <a:pt x="101483" y="18633"/>
                  </a:cubicBezTo>
                  <a:cubicBezTo>
                    <a:pt x="92111" y="9183"/>
                    <a:pt x="80777" y="4216"/>
                    <a:pt x="67500" y="3750"/>
                  </a:cubicBezTo>
                  <a:cubicBezTo>
                    <a:pt x="67500" y="3750"/>
                    <a:pt x="67500" y="52500"/>
                    <a:pt x="67500" y="52500"/>
                  </a:cubicBezTo>
                  <a:close/>
                  <a:moveTo>
                    <a:pt x="63750" y="54377"/>
                  </a:moveTo>
                  <a:lnTo>
                    <a:pt x="63750" y="1872"/>
                  </a:lnTo>
                  <a:cubicBezTo>
                    <a:pt x="63750" y="627"/>
                    <a:pt x="64372" y="0"/>
                    <a:pt x="65627" y="0"/>
                  </a:cubicBezTo>
                  <a:cubicBezTo>
                    <a:pt x="80627" y="0"/>
                    <a:pt x="93433" y="5311"/>
                    <a:pt x="104061" y="15938"/>
                  </a:cubicBezTo>
                  <a:cubicBezTo>
                    <a:pt x="114688" y="26566"/>
                    <a:pt x="120000" y="39372"/>
                    <a:pt x="120000" y="54377"/>
                  </a:cubicBezTo>
                  <a:cubicBezTo>
                    <a:pt x="120000" y="55783"/>
                    <a:pt x="119372" y="56405"/>
                    <a:pt x="118122" y="56250"/>
                  </a:cubicBezTo>
                  <a:lnTo>
                    <a:pt x="65627" y="56250"/>
                  </a:lnTo>
                  <a:cubicBezTo>
                    <a:pt x="64372" y="56405"/>
                    <a:pt x="63750" y="55783"/>
                    <a:pt x="63750" y="54377"/>
                  </a:cubicBezTo>
                  <a:close/>
                  <a:moveTo>
                    <a:pt x="18283" y="101716"/>
                  </a:moveTo>
                  <a:cubicBezTo>
                    <a:pt x="27966" y="111411"/>
                    <a:pt x="40000" y="116250"/>
                    <a:pt x="54372" y="116250"/>
                  </a:cubicBezTo>
                  <a:cubicBezTo>
                    <a:pt x="67500" y="116250"/>
                    <a:pt x="79061" y="111411"/>
                    <a:pt x="89061" y="101716"/>
                  </a:cubicBezTo>
                  <a:cubicBezTo>
                    <a:pt x="99061" y="92033"/>
                    <a:pt x="104372" y="80627"/>
                    <a:pt x="105000" y="67500"/>
                  </a:cubicBezTo>
                  <a:lnTo>
                    <a:pt x="54372" y="67500"/>
                  </a:lnTo>
                  <a:cubicBezTo>
                    <a:pt x="53122" y="67655"/>
                    <a:pt x="52500" y="67033"/>
                    <a:pt x="52500" y="65627"/>
                  </a:cubicBezTo>
                  <a:lnTo>
                    <a:pt x="52500" y="15000"/>
                  </a:lnTo>
                  <a:cubicBezTo>
                    <a:pt x="38905" y="15466"/>
                    <a:pt x="27383" y="20627"/>
                    <a:pt x="17927" y="30466"/>
                  </a:cubicBezTo>
                  <a:cubicBezTo>
                    <a:pt x="8472" y="40311"/>
                    <a:pt x="3750" y="52033"/>
                    <a:pt x="3750" y="65627"/>
                  </a:cubicBezTo>
                  <a:cubicBezTo>
                    <a:pt x="3750" y="80000"/>
                    <a:pt x="8588" y="92033"/>
                    <a:pt x="18283" y="101716"/>
                  </a:cubicBezTo>
                  <a:close/>
                  <a:moveTo>
                    <a:pt x="92461" y="103711"/>
                  </a:moveTo>
                  <a:cubicBezTo>
                    <a:pt x="81600" y="114566"/>
                    <a:pt x="68905" y="120000"/>
                    <a:pt x="54372" y="120000"/>
                  </a:cubicBezTo>
                  <a:cubicBezTo>
                    <a:pt x="38905" y="120000"/>
                    <a:pt x="25977" y="114805"/>
                    <a:pt x="15583" y="104416"/>
                  </a:cubicBezTo>
                  <a:cubicBezTo>
                    <a:pt x="5194" y="94022"/>
                    <a:pt x="0" y="81094"/>
                    <a:pt x="0" y="65627"/>
                  </a:cubicBezTo>
                  <a:cubicBezTo>
                    <a:pt x="0" y="50627"/>
                    <a:pt x="5311" y="37816"/>
                    <a:pt x="15938" y="27188"/>
                  </a:cubicBezTo>
                  <a:cubicBezTo>
                    <a:pt x="26561" y="16561"/>
                    <a:pt x="39372" y="11250"/>
                    <a:pt x="54372" y="11250"/>
                  </a:cubicBezTo>
                  <a:cubicBezTo>
                    <a:pt x="55622" y="11250"/>
                    <a:pt x="56250" y="11877"/>
                    <a:pt x="56250" y="13122"/>
                  </a:cubicBezTo>
                  <a:lnTo>
                    <a:pt x="56250" y="63750"/>
                  </a:lnTo>
                  <a:lnTo>
                    <a:pt x="106877" y="63750"/>
                  </a:lnTo>
                  <a:cubicBezTo>
                    <a:pt x="108122" y="63750"/>
                    <a:pt x="108750" y="64377"/>
                    <a:pt x="108750" y="65627"/>
                  </a:cubicBezTo>
                  <a:cubicBezTo>
                    <a:pt x="108750" y="80155"/>
                    <a:pt x="103316" y="92855"/>
                    <a:pt x="92461" y="10371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23" name="iṣlîdê"/>
            <p:cNvSpPr/>
            <p:nvPr/>
          </p:nvSpPr>
          <p:spPr>
            <a:xfrm>
              <a:off x="2562811" y="3566083"/>
              <a:ext cx="457104" cy="3482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144" y="56250"/>
                  </a:moveTo>
                  <a:lnTo>
                    <a:pt x="42855" y="56250"/>
                  </a:lnTo>
                  <a:lnTo>
                    <a:pt x="42855" y="69377"/>
                  </a:lnTo>
                  <a:cubicBezTo>
                    <a:pt x="42855" y="70627"/>
                    <a:pt x="43333" y="71250"/>
                    <a:pt x="44283" y="71250"/>
                  </a:cubicBezTo>
                  <a:lnTo>
                    <a:pt x="75716" y="71250"/>
                  </a:lnTo>
                  <a:cubicBezTo>
                    <a:pt x="76666" y="71250"/>
                    <a:pt x="77144" y="70627"/>
                    <a:pt x="77144" y="69377"/>
                  </a:cubicBezTo>
                  <a:cubicBezTo>
                    <a:pt x="77144" y="69377"/>
                    <a:pt x="77144" y="56250"/>
                    <a:pt x="77144" y="56250"/>
                  </a:cubicBezTo>
                  <a:close/>
                  <a:moveTo>
                    <a:pt x="75716" y="0"/>
                  </a:moveTo>
                  <a:cubicBezTo>
                    <a:pt x="76905" y="0"/>
                    <a:pt x="77916" y="550"/>
                    <a:pt x="78750" y="1638"/>
                  </a:cubicBezTo>
                  <a:cubicBezTo>
                    <a:pt x="79583" y="2733"/>
                    <a:pt x="80000" y="4066"/>
                    <a:pt x="80000" y="5622"/>
                  </a:cubicBezTo>
                  <a:lnTo>
                    <a:pt x="80000" y="20627"/>
                  </a:lnTo>
                  <a:cubicBezTo>
                    <a:pt x="80000" y="21877"/>
                    <a:pt x="79522" y="22500"/>
                    <a:pt x="78572" y="22500"/>
                  </a:cubicBezTo>
                  <a:cubicBezTo>
                    <a:pt x="77616" y="22500"/>
                    <a:pt x="77144" y="21877"/>
                    <a:pt x="77144" y="20627"/>
                  </a:cubicBezTo>
                  <a:lnTo>
                    <a:pt x="77144" y="5622"/>
                  </a:lnTo>
                  <a:cubicBezTo>
                    <a:pt x="77144" y="4377"/>
                    <a:pt x="76666" y="3750"/>
                    <a:pt x="75716" y="3750"/>
                  </a:cubicBezTo>
                  <a:lnTo>
                    <a:pt x="44283" y="3750"/>
                  </a:lnTo>
                  <a:cubicBezTo>
                    <a:pt x="43333" y="3750"/>
                    <a:pt x="42855" y="4377"/>
                    <a:pt x="42855" y="5622"/>
                  </a:cubicBezTo>
                  <a:lnTo>
                    <a:pt x="42855" y="20627"/>
                  </a:lnTo>
                  <a:cubicBezTo>
                    <a:pt x="42855" y="21877"/>
                    <a:pt x="42377" y="22500"/>
                    <a:pt x="41427" y="22500"/>
                  </a:cubicBezTo>
                  <a:cubicBezTo>
                    <a:pt x="40472" y="22500"/>
                    <a:pt x="40000" y="21877"/>
                    <a:pt x="40000" y="20627"/>
                  </a:cubicBezTo>
                  <a:lnTo>
                    <a:pt x="40000" y="5622"/>
                  </a:lnTo>
                  <a:cubicBezTo>
                    <a:pt x="40000" y="4066"/>
                    <a:pt x="40416" y="2733"/>
                    <a:pt x="41250" y="1638"/>
                  </a:cubicBezTo>
                  <a:cubicBezTo>
                    <a:pt x="42083" y="550"/>
                    <a:pt x="43094" y="0"/>
                    <a:pt x="44283" y="0"/>
                  </a:cubicBezTo>
                  <a:cubicBezTo>
                    <a:pt x="44283" y="0"/>
                    <a:pt x="75716" y="0"/>
                    <a:pt x="75716" y="0"/>
                  </a:cubicBezTo>
                  <a:close/>
                  <a:moveTo>
                    <a:pt x="117144" y="31872"/>
                  </a:moveTo>
                  <a:cubicBezTo>
                    <a:pt x="117144" y="30627"/>
                    <a:pt x="116666" y="30000"/>
                    <a:pt x="115716" y="30000"/>
                  </a:cubicBezTo>
                  <a:lnTo>
                    <a:pt x="4283" y="30000"/>
                  </a:lnTo>
                  <a:cubicBezTo>
                    <a:pt x="3333" y="30000"/>
                    <a:pt x="2855" y="30627"/>
                    <a:pt x="2855" y="31872"/>
                  </a:cubicBezTo>
                  <a:lnTo>
                    <a:pt x="2855" y="52500"/>
                  </a:lnTo>
                  <a:lnTo>
                    <a:pt x="117144" y="52500"/>
                  </a:lnTo>
                  <a:cubicBezTo>
                    <a:pt x="117144" y="52500"/>
                    <a:pt x="117144" y="31872"/>
                    <a:pt x="117144" y="31872"/>
                  </a:cubicBezTo>
                  <a:close/>
                  <a:moveTo>
                    <a:pt x="120000" y="65627"/>
                  </a:moveTo>
                  <a:lnTo>
                    <a:pt x="120000" y="114377"/>
                  </a:lnTo>
                  <a:cubicBezTo>
                    <a:pt x="120000" y="115933"/>
                    <a:pt x="119583" y="117266"/>
                    <a:pt x="118750" y="118361"/>
                  </a:cubicBezTo>
                  <a:cubicBezTo>
                    <a:pt x="117916" y="119450"/>
                    <a:pt x="116905" y="120000"/>
                    <a:pt x="115716" y="120000"/>
                  </a:cubicBezTo>
                  <a:lnTo>
                    <a:pt x="4283" y="120000"/>
                  </a:lnTo>
                  <a:cubicBezTo>
                    <a:pt x="3094" y="120000"/>
                    <a:pt x="2083" y="119450"/>
                    <a:pt x="1250" y="118361"/>
                  </a:cubicBezTo>
                  <a:cubicBezTo>
                    <a:pt x="416" y="117266"/>
                    <a:pt x="0" y="115933"/>
                    <a:pt x="0" y="114377"/>
                  </a:cubicBezTo>
                  <a:lnTo>
                    <a:pt x="0" y="65627"/>
                  </a:lnTo>
                  <a:cubicBezTo>
                    <a:pt x="0" y="64377"/>
                    <a:pt x="472" y="63750"/>
                    <a:pt x="1427" y="63750"/>
                  </a:cubicBezTo>
                  <a:cubicBezTo>
                    <a:pt x="2377" y="63750"/>
                    <a:pt x="2855" y="64377"/>
                    <a:pt x="2855" y="65627"/>
                  </a:cubicBezTo>
                  <a:lnTo>
                    <a:pt x="2855" y="114377"/>
                  </a:lnTo>
                  <a:cubicBezTo>
                    <a:pt x="2855" y="115622"/>
                    <a:pt x="3333" y="116250"/>
                    <a:pt x="4283" y="116250"/>
                  </a:cubicBezTo>
                  <a:lnTo>
                    <a:pt x="115716" y="116250"/>
                  </a:lnTo>
                  <a:cubicBezTo>
                    <a:pt x="116666" y="116250"/>
                    <a:pt x="117144" y="115622"/>
                    <a:pt x="117144" y="114377"/>
                  </a:cubicBezTo>
                  <a:lnTo>
                    <a:pt x="117144" y="65627"/>
                  </a:lnTo>
                  <a:cubicBezTo>
                    <a:pt x="117144" y="64377"/>
                    <a:pt x="117616" y="63750"/>
                    <a:pt x="118572" y="63750"/>
                  </a:cubicBezTo>
                  <a:cubicBezTo>
                    <a:pt x="119522" y="63750"/>
                    <a:pt x="120000" y="64377"/>
                    <a:pt x="120000" y="65627"/>
                  </a:cubicBezTo>
                  <a:close/>
                  <a:moveTo>
                    <a:pt x="118750" y="27888"/>
                  </a:moveTo>
                  <a:cubicBezTo>
                    <a:pt x="119583" y="28983"/>
                    <a:pt x="120000" y="30316"/>
                    <a:pt x="120000" y="31872"/>
                  </a:cubicBezTo>
                  <a:lnTo>
                    <a:pt x="120000" y="54377"/>
                  </a:lnTo>
                  <a:cubicBezTo>
                    <a:pt x="120000" y="55627"/>
                    <a:pt x="119522" y="56250"/>
                    <a:pt x="118572" y="56250"/>
                  </a:cubicBezTo>
                  <a:lnTo>
                    <a:pt x="80000" y="56250"/>
                  </a:lnTo>
                  <a:lnTo>
                    <a:pt x="80000" y="69377"/>
                  </a:lnTo>
                  <a:cubicBezTo>
                    <a:pt x="80000" y="70938"/>
                    <a:pt x="79583" y="72266"/>
                    <a:pt x="78750" y="73361"/>
                  </a:cubicBezTo>
                  <a:cubicBezTo>
                    <a:pt x="77916" y="74455"/>
                    <a:pt x="76905" y="75000"/>
                    <a:pt x="75716" y="75000"/>
                  </a:cubicBezTo>
                  <a:lnTo>
                    <a:pt x="44283" y="75000"/>
                  </a:lnTo>
                  <a:cubicBezTo>
                    <a:pt x="43094" y="75000"/>
                    <a:pt x="42083" y="74455"/>
                    <a:pt x="41250" y="73361"/>
                  </a:cubicBezTo>
                  <a:cubicBezTo>
                    <a:pt x="40416" y="72266"/>
                    <a:pt x="40000" y="70938"/>
                    <a:pt x="40000" y="69377"/>
                  </a:cubicBezTo>
                  <a:lnTo>
                    <a:pt x="40000" y="56250"/>
                  </a:lnTo>
                  <a:lnTo>
                    <a:pt x="1427" y="56250"/>
                  </a:lnTo>
                  <a:cubicBezTo>
                    <a:pt x="472" y="56250"/>
                    <a:pt x="0" y="55627"/>
                    <a:pt x="0" y="54377"/>
                  </a:cubicBezTo>
                  <a:lnTo>
                    <a:pt x="0" y="31872"/>
                  </a:lnTo>
                  <a:cubicBezTo>
                    <a:pt x="0" y="30316"/>
                    <a:pt x="416" y="28983"/>
                    <a:pt x="1250" y="27888"/>
                  </a:cubicBezTo>
                  <a:cubicBezTo>
                    <a:pt x="2083" y="26800"/>
                    <a:pt x="3094" y="26250"/>
                    <a:pt x="4283" y="26250"/>
                  </a:cubicBezTo>
                  <a:lnTo>
                    <a:pt x="115716" y="26250"/>
                  </a:lnTo>
                  <a:cubicBezTo>
                    <a:pt x="116905" y="26250"/>
                    <a:pt x="117916" y="26800"/>
                    <a:pt x="118750" y="2788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24" name="îśļiḍe"/>
            <p:cNvSpPr/>
            <p:nvPr/>
          </p:nvSpPr>
          <p:spPr>
            <a:xfrm>
              <a:off x="4820671" y="3579180"/>
              <a:ext cx="350900" cy="3520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23" y="109016"/>
                  </a:moveTo>
                  <a:cubicBezTo>
                    <a:pt x="116112" y="108079"/>
                    <a:pt x="116112" y="107148"/>
                    <a:pt x="115023" y="106211"/>
                  </a:cubicBezTo>
                  <a:lnTo>
                    <a:pt x="77499" y="68823"/>
                  </a:lnTo>
                  <a:cubicBezTo>
                    <a:pt x="76717" y="67886"/>
                    <a:pt x="76756" y="66988"/>
                    <a:pt x="77616" y="66135"/>
                  </a:cubicBezTo>
                  <a:cubicBezTo>
                    <a:pt x="78477" y="65277"/>
                    <a:pt x="79376" y="65238"/>
                    <a:pt x="80314" y="66018"/>
                  </a:cubicBezTo>
                  <a:lnTo>
                    <a:pt x="117838" y="103407"/>
                  </a:lnTo>
                  <a:cubicBezTo>
                    <a:pt x="118927" y="104656"/>
                    <a:pt x="119480" y="106055"/>
                    <a:pt x="119480" y="107616"/>
                  </a:cubicBezTo>
                  <a:cubicBezTo>
                    <a:pt x="119480" y="109172"/>
                    <a:pt x="118927" y="110577"/>
                    <a:pt x="117838" y="111820"/>
                  </a:cubicBezTo>
                  <a:lnTo>
                    <a:pt x="112442" y="117429"/>
                  </a:lnTo>
                  <a:cubicBezTo>
                    <a:pt x="111191" y="118516"/>
                    <a:pt x="109744" y="119063"/>
                    <a:pt x="108102" y="119063"/>
                  </a:cubicBezTo>
                  <a:cubicBezTo>
                    <a:pt x="106460" y="119063"/>
                    <a:pt x="105092" y="118516"/>
                    <a:pt x="104002" y="117429"/>
                  </a:cubicBezTo>
                  <a:lnTo>
                    <a:pt x="66244" y="80040"/>
                  </a:lnTo>
                  <a:cubicBezTo>
                    <a:pt x="65462" y="79104"/>
                    <a:pt x="65501" y="78206"/>
                    <a:pt x="66361" y="77347"/>
                  </a:cubicBezTo>
                  <a:cubicBezTo>
                    <a:pt x="67222" y="76494"/>
                    <a:pt x="68121" y="76455"/>
                    <a:pt x="69059" y="77236"/>
                  </a:cubicBezTo>
                  <a:lnTo>
                    <a:pt x="106577" y="114625"/>
                  </a:lnTo>
                  <a:cubicBezTo>
                    <a:pt x="107672" y="115712"/>
                    <a:pt x="108689" y="115712"/>
                    <a:pt x="109627" y="114625"/>
                  </a:cubicBezTo>
                  <a:cubicBezTo>
                    <a:pt x="109627" y="114625"/>
                    <a:pt x="115023" y="109016"/>
                    <a:pt x="115023" y="109016"/>
                  </a:cubicBezTo>
                  <a:close/>
                  <a:moveTo>
                    <a:pt x="18175" y="13202"/>
                  </a:moveTo>
                  <a:lnTo>
                    <a:pt x="9495" y="4555"/>
                  </a:lnTo>
                  <a:lnTo>
                    <a:pt x="4568" y="9461"/>
                  </a:lnTo>
                  <a:lnTo>
                    <a:pt x="13248" y="18108"/>
                  </a:lnTo>
                  <a:cubicBezTo>
                    <a:pt x="13248" y="18108"/>
                    <a:pt x="18175" y="13202"/>
                    <a:pt x="18175" y="13202"/>
                  </a:cubicBezTo>
                  <a:close/>
                  <a:moveTo>
                    <a:pt x="88994" y="19742"/>
                  </a:moveTo>
                  <a:cubicBezTo>
                    <a:pt x="88994" y="18187"/>
                    <a:pt x="89536" y="16787"/>
                    <a:pt x="90636" y="15538"/>
                  </a:cubicBezTo>
                  <a:lnTo>
                    <a:pt x="101891" y="4555"/>
                  </a:lnTo>
                  <a:cubicBezTo>
                    <a:pt x="94697" y="2375"/>
                    <a:pt x="88441" y="3936"/>
                    <a:pt x="83129" y="9227"/>
                  </a:cubicBezTo>
                  <a:cubicBezTo>
                    <a:pt x="80314" y="12031"/>
                    <a:pt x="78516" y="15499"/>
                    <a:pt x="77734" y="19625"/>
                  </a:cubicBezTo>
                  <a:cubicBezTo>
                    <a:pt x="76952" y="23756"/>
                    <a:pt x="77264" y="27615"/>
                    <a:pt x="78672" y="31194"/>
                  </a:cubicBezTo>
                  <a:cubicBezTo>
                    <a:pt x="78985" y="31975"/>
                    <a:pt x="78907" y="32677"/>
                    <a:pt x="78437" y="33302"/>
                  </a:cubicBezTo>
                  <a:lnTo>
                    <a:pt x="33412" y="78167"/>
                  </a:lnTo>
                  <a:cubicBezTo>
                    <a:pt x="32787" y="78791"/>
                    <a:pt x="32083" y="78870"/>
                    <a:pt x="31307" y="78401"/>
                  </a:cubicBezTo>
                  <a:cubicBezTo>
                    <a:pt x="29111" y="77465"/>
                    <a:pt x="26693" y="77002"/>
                    <a:pt x="24034" y="77002"/>
                  </a:cubicBezTo>
                  <a:cubicBezTo>
                    <a:pt x="18404" y="77002"/>
                    <a:pt x="13634" y="79026"/>
                    <a:pt x="9730" y="83073"/>
                  </a:cubicBezTo>
                  <a:cubicBezTo>
                    <a:pt x="4412" y="88220"/>
                    <a:pt x="2697" y="94291"/>
                    <a:pt x="4568" y="101305"/>
                  </a:cubicBezTo>
                  <a:lnTo>
                    <a:pt x="15594" y="90321"/>
                  </a:lnTo>
                  <a:cubicBezTo>
                    <a:pt x="16684" y="89234"/>
                    <a:pt x="18091" y="88649"/>
                    <a:pt x="19811" y="88565"/>
                  </a:cubicBezTo>
                  <a:cubicBezTo>
                    <a:pt x="21532" y="88493"/>
                    <a:pt x="22939" y="89000"/>
                    <a:pt x="24034" y="90087"/>
                  </a:cubicBezTo>
                  <a:lnTo>
                    <a:pt x="29664" y="95930"/>
                  </a:lnTo>
                  <a:cubicBezTo>
                    <a:pt x="30754" y="97179"/>
                    <a:pt x="31307" y="98579"/>
                    <a:pt x="31307" y="100134"/>
                  </a:cubicBezTo>
                  <a:cubicBezTo>
                    <a:pt x="31307" y="101695"/>
                    <a:pt x="30675" y="103095"/>
                    <a:pt x="29430" y="104344"/>
                  </a:cubicBezTo>
                  <a:lnTo>
                    <a:pt x="18404" y="115327"/>
                  </a:lnTo>
                  <a:cubicBezTo>
                    <a:pt x="21688" y="116414"/>
                    <a:pt x="25012" y="116532"/>
                    <a:pt x="28374" y="115679"/>
                  </a:cubicBezTo>
                  <a:cubicBezTo>
                    <a:pt x="31731" y="114820"/>
                    <a:pt x="34663" y="113142"/>
                    <a:pt x="37166" y="110650"/>
                  </a:cubicBezTo>
                  <a:cubicBezTo>
                    <a:pt x="39981" y="107845"/>
                    <a:pt x="41774" y="104383"/>
                    <a:pt x="42561" y="100251"/>
                  </a:cubicBezTo>
                  <a:cubicBezTo>
                    <a:pt x="43343" y="96126"/>
                    <a:pt x="43031" y="92273"/>
                    <a:pt x="41623" y="88682"/>
                  </a:cubicBezTo>
                  <a:cubicBezTo>
                    <a:pt x="41305" y="87907"/>
                    <a:pt x="41388" y="87205"/>
                    <a:pt x="41858" y="86580"/>
                  </a:cubicBezTo>
                  <a:lnTo>
                    <a:pt x="86883" y="41709"/>
                  </a:lnTo>
                  <a:cubicBezTo>
                    <a:pt x="87503" y="41247"/>
                    <a:pt x="88207" y="41168"/>
                    <a:pt x="88994" y="41481"/>
                  </a:cubicBezTo>
                  <a:cubicBezTo>
                    <a:pt x="91178" y="42412"/>
                    <a:pt x="93602" y="42880"/>
                    <a:pt x="96261" y="42880"/>
                  </a:cubicBezTo>
                  <a:cubicBezTo>
                    <a:pt x="101891" y="42880"/>
                    <a:pt x="106734" y="40934"/>
                    <a:pt x="110800" y="37037"/>
                  </a:cubicBezTo>
                  <a:cubicBezTo>
                    <a:pt x="115961" y="31746"/>
                    <a:pt x="117603" y="25585"/>
                    <a:pt x="115727" y="18577"/>
                  </a:cubicBezTo>
                  <a:lnTo>
                    <a:pt x="104706" y="29560"/>
                  </a:lnTo>
                  <a:cubicBezTo>
                    <a:pt x="103606" y="30653"/>
                    <a:pt x="102243" y="31194"/>
                    <a:pt x="100601" y="31194"/>
                  </a:cubicBezTo>
                  <a:cubicBezTo>
                    <a:pt x="98959" y="31194"/>
                    <a:pt x="97512" y="30653"/>
                    <a:pt x="96261" y="29560"/>
                  </a:cubicBezTo>
                  <a:lnTo>
                    <a:pt x="90636" y="23952"/>
                  </a:lnTo>
                  <a:cubicBezTo>
                    <a:pt x="89536" y="22708"/>
                    <a:pt x="88994" y="21303"/>
                    <a:pt x="88994" y="19742"/>
                  </a:cubicBezTo>
                  <a:close/>
                  <a:moveTo>
                    <a:pt x="93446" y="18343"/>
                  </a:moveTo>
                  <a:cubicBezTo>
                    <a:pt x="92351" y="19279"/>
                    <a:pt x="92351" y="20210"/>
                    <a:pt x="93446" y="21147"/>
                  </a:cubicBezTo>
                  <a:lnTo>
                    <a:pt x="99076" y="26756"/>
                  </a:lnTo>
                  <a:cubicBezTo>
                    <a:pt x="100014" y="27849"/>
                    <a:pt x="100953" y="27849"/>
                    <a:pt x="101891" y="26756"/>
                  </a:cubicBezTo>
                  <a:lnTo>
                    <a:pt x="115023" y="13670"/>
                  </a:lnTo>
                  <a:cubicBezTo>
                    <a:pt x="115492" y="13202"/>
                    <a:pt x="116078" y="13046"/>
                    <a:pt x="116782" y="13202"/>
                  </a:cubicBezTo>
                  <a:cubicBezTo>
                    <a:pt x="117486" y="13358"/>
                    <a:pt x="117911" y="13749"/>
                    <a:pt x="118072" y="14367"/>
                  </a:cubicBezTo>
                  <a:cubicBezTo>
                    <a:pt x="119944" y="18577"/>
                    <a:pt x="120452" y="22981"/>
                    <a:pt x="119597" y="27576"/>
                  </a:cubicBezTo>
                  <a:cubicBezTo>
                    <a:pt x="118732" y="32170"/>
                    <a:pt x="116665" y="36184"/>
                    <a:pt x="113381" y="39607"/>
                  </a:cubicBezTo>
                  <a:cubicBezTo>
                    <a:pt x="108689" y="44285"/>
                    <a:pt x="102980" y="46621"/>
                    <a:pt x="96261" y="46621"/>
                  </a:cubicBezTo>
                  <a:cubicBezTo>
                    <a:pt x="93602" y="46621"/>
                    <a:pt x="91100" y="46153"/>
                    <a:pt x="88760" y="45216"/>
                  </a:cubicBezTo>
                  <a:lnTo>
                    <a:pt x="45377" y="88448"/>
                  </a:lnTo>
                  <a:cubicBezTo>
                    <a:pt x="46935" y="92658"/>
                    <a:pt x="47209" y="97062"/>
                    <a:pt x="46198" y="101656"/>
                  </a:cubicBezTo>
                  <a:cubicBezTo>
                    <a:pt x="45175" y="106250"/>
                    <a:pt x="43031" y="110109"/>
                    <a:pt x="39746" y="113220"/>
                  </a:cubicBezTo>
                  <a:cubicBezTo>
                    <a:pt x="35367" y="117741"/>
                    <a:pt x="30134" y="120000"/>
                    <a:pt x="24034" y="120000"/>
                  </a:cubicBezTo>
                  <a:cubicBezTo>
                    <a:pt x="20750" y="120000"/>
                    <a:pt x="17544" y="119219"/>
                    <a:pt x="14421" y="117663"/>
                  </a:cubicBezTo>
                  <a:cubicBezTo>
                    <a:pt x="13796" y="117351"/>
                    <a:pt x="13399" y="116883"/>
                    <a:pt x="13248" y="116258"/>
                  </a:cubicBezTo>
                  <a:cubicBezTo>
                    <a:pt x="13092" y="115634"/>
                    <a:pt x="13248" y="115093"/>
                    <a:pt x="13718" y="114625"/>
                  </a:cubicBezTo>
                  <a:lnTo>
                    <a:pt x="26849" y="101539"/>
                  </a:lnTo>
                  <a:cubicBezTo>
                    <a:pt x="27788" y="100603"/>
                    <a:pt x="27788" y="99666"/>
                    <a:pt x="26849" y="98735"/>
                  </a:cubicBezTo>
                  <a:lnTo>
                    <a:pt x="21219" y="92658"/>
                  </a:lnTo>
                  <a:cubicBezTo>
                    <a:pt x="20281" y="91877"/>
                    <a:pt x="19342" y="91955"/>
                    <a:pt x="18404" y="92892"/>
                  </a:cubicBezTo>
                  <a:lnTo>
                    <a:pt x="5272" y="106211"/>
                  </a:lnTo>
                  <a:cubicBezTo>
                    <a:pt x="4803" y="106680"/>
                    <a:pt x="4217" y="106836"/>
                    <a:pt x="3518" y="106680"/>
                  </a:cubicBezTo>
                  <a:cubicBezTo>
                    <a:pt x="2815" y="106524"/>
                    <a:pt x="2379" y="106133"/>
                    <a:pt x="2228" y="105509"/>
                  </a:cubicBezTo>
                  <a:cubicBezTo>
                    <a:pt x="351" y="101305"/>
                    <a:pt x="-156" y="96906"/>
                    <a:pt x="703" y="92306"/>
                  </a:cubicBezTo>
                  <a:cubicBezTo>
                    <a:pt x="1558" y="87712"/>
                    <a:pt x="3636" y="83698"/>
                    <a:pt x="6914" y="80269"/>
                  </a:cubicBezTo>
                  <a:cubicBezTo>
                    <a:pt x="11606" y="75597"/>
                    <a:pt x="17309" y="73261"/>
                    <a:pt x="24034" y="73261"/>
                  </a:cubicBezTo>
                  <a:cubicBezTo>
                    <a:pt x="26693" y="73261"/>
                    <a:pt x="29195" y="73729"/>
                    <a:pt x="31541" y="74660"/>
                  </a:cubicBezTo>
                  <a:lnTo>
                    <a:pt x="74924" y="31428"/>
                  </a:lnTo>
                  <a:cubicBezTo>
                    <a:pt x="73355" y="27224"/>
                    <a:pt x="73081" y="22825"/>
                    <a:pt x="74103" y="18226"/>
                  </a:cubicBezTo>
                  <a:cubicBezTo>
                    <a:pt x="75114" y="13631"/>
                    <a:pt x="77264" y="9779"/>
                    <a:pt x="80549" y="6657"/>
                  </a:cubicBezTo>
                  <a:cubicBezTo>
                    <a:pt x="83833" y="3233"/>
                    <a:pt x="87821" y="1131"/>
                    <a:pt x="92507" y="351"/>
                  </a:cubicBezTo>
                  <a:cubicBezTo>
                    <a:pt x="97199" y="-429"/>
                    <a:pt x="101657" y="195"/>
                    <a:pt x="105874" y="2219"/>
                  </a:cubicBezTo>
                  <a:cubicBezTo>
                    <a:pt x="106499" y="2531"/>
                    <a:pt x="106890" y="2999"/>
                    <a:pt x="107047" y="3618"/>
                  </a:cubicBezTo>
                  <a:cubicBezTo>
                    <a:pt x="107203" y="4242"/>
                    <a:pt x="107047" y="4789"/>
                    <a:pt x="106577" y="5257"/>
                  </a:cubicBezTo>
                  <a:cubicBezTo>
                    <a:pt x="106577" y="5257"/>
                    <a:pt x="93446" y="18343"/>
                    <a:pt x="93446" y="18343"/>
                  </a:cubicBezTo>
                  <a:close/>
                  <a:moveTo>
                    <a:pt x="22157" y="14602"/>
                  </a:moveTo>
                  <a:lnTo>
                    <a:pt x="19577" y="16938"/>
                  </a:lnTo>
                  <a:lnTo>
                    <a:pt x="48421" y="45450"/>
                  </a:lnTo>
                  <a:cubicBezTo>
                    <a:pt x="49203" y="46387"/>
                    <a:pt x="49203" y="47318"/>
                    <a:pt x="48421" y="48255"/>
                  </a:cubicBezTo>
                  <a:cubicBezTo>
                    <a:pt x="47951" y="48567"/>
                    <a:pt x="47482" y="48723"/>
                    <a:pt x="47019" y="48723"/>
                  </a:cubicBezTo>
                  <a:cubicBezTo>
                    <a:pt x="46549" y="48723"/>
                    <a:pt x="46080" y="48567"/>
                    <a:pt x="45611" y="48255"/>
                  </a:cubicBezTo>
                  <a:lnTo>
                    <a:pt x="17002" y="19514"/>
                  </a:lnTo>
                  <a:lnTo>
                    <a:pt x="14656" y="22084"/>
                  </a:lnTo>
                  <a:cubicBezTo>
                    <a:pt x="14187" y="22396"/>
                    <a:pt x="13718" y="22547"/>
                    <a:pt x="13248" y="22547"/>
                  </a:cubicBezTo>
                  <a:cubicBezTo>
                    <a:pt x="12779" y="22547"/>
                    <a:pt x="12310" y="22396"/>
                    <a:pt x="11841" y="22084"/>
                  </a:cubicBezTo>
                  <a:lnTo>
                    <a:pt x="586" y="10866"/>
                  </a:lnTo>
                  <a:cubicBezTo>
                    <a:pt x="-195" y="9929"/>
                    <a:pt x="-195" y="8993"/>
                    <a:pt x="586" y="8062"/>
                  </a:cubicBezTo>
                  <a:lnTo>
                    <a:pt x="8087" y="579"/>
                  </a:lnTo>
                  <a:cubicBezTo>
                    <a:pt x="9026" y="-195"/>
                    <a:pt x="9964" y="-195"/>
                    <a:pt x="10902" y="579"/>
                  </a:cubicBezTo>
                  <a:lnTo>
                    <a:pt x="22157" y="11797"/>
                  </a:lnTo>
                  <a:cubicBezTo>
                    <a:pt x="22939" y="12734"/>
                    <a:pt x="22939" y="13670"/>
                    <a:pt x="22157" y="1460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25" name="iṧḷîḋé"/>
            <p:cNvSpPr/>
            <p:nvPr/>
          </p:nvSpPr>
          <p:spPr>
            <a:xfrm>
              <a:off x="7036372" y="3576936"/>
              <a:ext cx="307205" cy="35105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283" y="88122"/>
                  </a:moveTo>
                  <a:cubicBezTo>
                    <a:pt x="34283" y="86877"/>
                    <a:pt x="34994" y="86250"/>
                    <a:pt x="36427" y="86250"/>
                  </a:cubicBezTo>
                  <a:lnTo>
                    <a:pt x="83572" y="86250"/>
                  </a:lnTo>
                  <a:cubicBezTo>
                    <a:pt x="85000" y="86250"/>
                    <a:pt x="85716" y="86877"/>
                    <a:pt x="85716" y="88122"/>
                  </a:cubicBezTo>
                  <a:cubicBezTo>
                    <a:pt x="85716" y="89377"/>
                    <a:pt x="85000" y="90000"/>
                    <a:pt x="83572" y="90000"/>
                  </a:cubicBezTo>
                  <a:lnTo>
                    <a:pt x="36427" y="90000"/>
                  </a:lnTo>
                  <a:cubicBezTo>
                    <a:pt x="34994" y="90000"/>
                    <a:pt x="34283" y="89377"/>
                    <a:pt x="34283" y="88122"/>
                  </a:cubicBezTo>
                  <a:close/>
                  <a:moveTo>
                    <a:pt x="34283" y="73127"/>
                  </a:moveTo>
                  <a:cubicBezTo>
                    <a:pt x="34283" y="71877"/>
                    <a:pt x="34994" y="71250"/>
                    <a:pt x="36427" y="71250"/>
                  </a:cubicBezTo>
                  <a:lnTo>
                    <a:pt x="83572" y="71250"/>
                  </a:lnTo>
                  <a:cubicBezTo>
                    <a:pt x="85000" y="71250"/>
                    <a:pt x="85716" y="71877"/>
                    <a:pt x="85716" y="73127"/>
                  </a:cubicBezTo>
                  <a:cubicBezTo>
                    <a:pt x="85716" y="74377"/>
                    <a:pt x="85000" y="75000"/>
                    <a:pt x="83572" y="75000"/>
                  </a:cubicBezTo>
                  <a:lnTo>
                    <a:pt x="36427" y="75000"/>
                  </a:lnTo>
                  <a:cubicBezTo>
                    <a:pt x="34994" y="75000"/>
                    <a:pt x="34283" y="74377"/>
                    <a:pt x="34283" y="73127"/>
                  </a:cubicBezTo>
                  <a:close/>
                  <a:moveTo>
                    <a:pt x="34283" y="58127"/>
                  </a:moveTo>
                  <a:cubicBezTo>
                    <a:pt x="34283" y="56877"/>
                    <a:pt x="34994" y="56250"/>
                    <a:pt x="36427" y="56250"/>
                  </a:cubicBezTo>
                  <a:lnTo>
                    <a:pt x="83572" y="56250"/>
                  </a:lnTo>
                  <a:cubicBezTo>
                    <a:pt x="85000" y="56250"/>
                    <a:pt x="85716" y="56877"/>
                    <a:pt x="85716" y="58127"/>
                  </a:cubicBezTo>
                  <a:cubicBezTo>
                    <a:pt x="85716" y="59377"/>
                    <a:pt x="85000" y="60000"/>
                    <a:pt x="83572" y="60000"/>
                  </a:cubicBezTo>
                  <a:lnTo>
                    <a:pt x="36427" y="60000"/>
                  </a:lnTo>
                  <a:cubicBezTo>
                    <a:pt x="34994" y="60000"/>
                    <a:pt x="34283" y="59377"/>
                    <a:pt x="34283" y="58127"/>
                  </a:cubicBezTo>
                  <a:close/>
                  <a:moveTo>
                    <a:pt x="34283" y="43127"/>
                  </a:moveTo>
                  <a:cubicBezTo>
                    <a:pt x="34283" y="41877"/>
                    <a:pt x="34994" y="41250"/>
                    <a:pt x="36427" y="41250"/>
                  </a:cubicBezTo>
                  <a:lnTo>
                    <a:pt x="83572" y="41250"/>
                  </a:lnTo>
                  <a:cubicBezTo>
                    <a:pt x="85000" y="41250"/>
                    <a:pt x="85716" y="41877"/>
                    <a:pt x="85716" y="43127"/>
                  </a:cubicBezTo>
                  <a:cubicBezTo>
                    <a:pt x="85716" y="44377"/>
                    <a:pt x="85000" y="45000"/>
                    <a:pt x="83572" y="45000"/>
                  </a:cubicBezTo>
                  <a:lnTo>
                    <a:pt x="36427" y="45000"/>
                  </a:lnTo>
                  <a:cubicBezTo>
                    <a:pt x="34994" y="45000"/>
                    <a:pt x="34283" y="44377"/>
                    <a:pt x="34283" y="43127"/>
                  </a:cubicBezTo>
                  <a:close/>
                  <a:moveTo>
                    <a:pt x="34283" y="18750"/>
                  </a:moveTo>
                  <a:cubicBezTo>
                    <a:pt x="34283" y="21250"/>
                    <a:pt x="35711" y="22500"/>
                    <a:pt x="38572" y="22500"/>
                  </a:cubicBezTo>
                  <a:lnTo>
                    <a:pt x="81427" y="22500"/>
                  </a:lnTo>
                  <a:cubicBezTo>
                    <a:pt x="84283" y="22500"/>
                    <a:pt x="85716" y="21250"/>
                    <a:pt x="85716" y="18750"/>
                  </a:cubicBezTo>
                  <a:lnTo>
                    <a:pt x="85716" y="3750"/>
                  </a:lnTo>
                  <a:lnTo>
                    <a:pt x="34283" y="3750"/>
                  </a:lnTo>
                  <a:cubicBezTo>
                    <a:pt x="34283" y="3750"/>
                    <a:pt x="34283" y="18750"/>
                    <a:pt x="34283" y="18750"/>
                  </a:cubicBezTo>
                  <a:close/>
                  <a:moveTo>
                    <a:pt x="32277" y="24255"/>
                  </a:moveTo>
                  <a:cubicBezTo>
                    <a:pt x="30755" y="22933"/>
                    <a:pt x="30000" y="21094"/>
                    <a:pt x="30000" y="18750"/>
                  </a:cubicBezTo>
                  <a:lnTo>
                    <a:pt x="30000" y="1872"/>
                  </a:lnTo>
                  <a:cubicBezTo>
                    <a:pt x="30000" y="627"/>
                    <a:pt x="30711" y="0"/>
                    <a:pt x="32144" y="0"/>
                  </a:cubicBezTo>
                  <a:lnTo>
                    <a:pt x="87855" y="0"/>
                  </a:lnTo>
                  <a:cubicBezTo>
                    <a:pt x="89283" y="0"/>
                    <a:pt x="90000" y="627"/>
                    <a:pt x="90000" y="1872"/>
                  </a:cubicBezTo>
                  <a:lnTo>
                    <a:pt x="90000" y="18750"/>
                  </a:lnTo>
                  <a:cubicBezTo>
                    <a:pt x="90000" y="21094"/>
                    <a:pt x="89238" y="22933"/>
                    <a:pt x="87722" y="24255"/>
                  </a:cubicBezTo>
                  <a:cubicBezTo>
                    <a:pt x="86205" y="25588"/>
                    <a:pt x="84105" y="26250"/>
                    <a:pt x="81427" y="26250"/>
                  </a:cubicBezTo>
                  <a:lnTo>
                    <a:pt x="38572" y="26250"/>
                  </a:lnTo>
                  <a:cubicBezTo>
                    <a:pt x="35894" y="26250"/>
                    <a:pt x="33794" y="25588"/>
                    <a:pt x="32277" y="24255"/>
                  </a:cubicBezTo>
                  <a:close/>
                  <a:moveTo>
                    <a:pt x="17144" y="18750"/>
                  </a:moveTo>
                  <a:lnTo>
                    <a:pt x="17144" y="105000"/>
                  </a:lnTo>
                  <a:lnTo>
                    <a:pt x="102855" y="105000"/>
                  </a:lnTo>
                  <a:lnTo>
                    <a:pt x="102855" y="18750"/>
                  </a:lnTo>
                  <a:lnTo>
                    <a:pt x="96427" y="18750"/>
                  </a:lnTo>
                  <a:cubicBezTo>
                    <a:pt x="95000" y="18750"/>
                    <a:pt x="94283" y="18127"/>
                    <a:pt x="94283" y="16872"/>
                  </a:cubicBezTo>
                  <a:cubicBezTo>
                    <a:pt x="94283" y="15627"/>
                    <a:pt x="95000" y="15000"/>
                    <a:pt x="96427" y="15000"/>
                  </a:cubicBezTo>
                  <a:lnTo>
                    <a:pt x="105000" y="15000"/>
                  </a:lnTo>
                  <a:cubicBezTo>
                    <a:pt x="106427" y="15000"/>
                    <a:pt x="107144" y="15627"/>
                    <a:pt x="107144" y="16872"/>
                  </a:cubicBezTo>
                  <a:lnTo>
                    <a:pt x="107144" y="106872"/>
                  </a:lnTo>
                  <a:cubicBezTo>
                    <a:pt x="107144" y="108127"/>
                    <a:pt x="106427" y="108750"/>
                    <a:pt x="105000" y="108750"/>
                  </a:cubicBezTo>
                  <a:lnTo>
                    <a:pt x="15000" y="108750"/>
                  </a:lnTo>
                  <a:cubicBezTo>
                    <a:pt x="13566" y="108750"/>
                    <a:pt x="12855" y="108127"/>
                    <a:pt x="12855" y="106872"/>
                  </a:cubicBezTo>
                  <a:lnTo>
                    <a:pt x="12855" y="16872"/>
                  </a:lnTo>
                  <a:cubicBezTo>
                    <a:pt x="12855" y="15627"/>
                    <a:pt x="13566" y="15000"/>
                    <a:pt x="15000" y="15000"/>
                  </a:cubicBezTo>
                  <a:lnTo>
                    <a:pt x="23572" y="15000"/>
                  </a:lnTo>
                  <a:cubicBezTo>
                    <a:pt x="25000" y="15000"/>
                    <a:pt x="25716" y="15627"/>
                    <a:pt x="25716" y="16872"/>
                  </a:cubicBezTo>
                  <a:cubicBezTo>
                    <a:pt x="25716" y="18127"/>
                    <a:pt x="25000" y="18750"/>
                    <a:pt x="23572" y="18750"/>
                  </a:cubicBezTo>
                  <a:cubicBezTo>
                    <a:pt x="23572" y="18750"/>
                    <a:pt x="17144" y="18750"/>
                    <a:pt x="17144" y="18750"/>
                  </a:cubicBezTo>
                  <a:close/>
                  <a:moveTo>
                    <a:pt x="1872" y="118361"/>
                  </a:moveTo>
                  <a:cubicBezTo>
                    <a:pt x="622" y="117266"/>
                    <a:pt x="0" y="115933"/>
                    <a:pt x="0" y="114377"/>
                  </a:cubicBezTo>
                  <a:lnTo>
                    <a:pt x="0" y="9372"/>
                  </a:lnTo>
                  <a:cubicBezTo>
                    <a:pt x="0" y="7816"/>
                    <a:pt x="622" y="6483"/>
                    <a:pt x="1872" y="5388"/>
                  </a:cubicBezTo>
                  <a:cubicBezTo>
                    <a:pt x="3122" y="4300"/>
                    <a:pt x="4638" y="3750"/>
                    <a:pt x="6427" y="3750"/>
                  </a:cubicBezTo>
                  <a:lnTo>
                    <a:pt x="23572" y="3750"/>
                  </a:lnTo>
                  <a:cubicBezTo>
                    <a:pt x="25000" y="3750"/>
                    <a:pt x="25716" y="4377"/>
                    <a:pt x="25716" y="5622"/>
                  </a:cubicBezTo>
                  <a:cubicBezTo>
                    <a:pt x="25716" y="6877"/>
                    <a:pt x="25000" y="7500"/>
                    <a:pt x="23572" y="7500"/>
                  </a:cubicBezTo>
                  <a:lnTo>
                    <a:pt x="6427" y="7500"/>
                  </a:lnTo>
                  <a:cubicBezTo>
                    <a:pt x="4994" y="7500"/>
                    <a:pt x="4283" y="8127"/>
                    <a:pt x="4283" y="9372"/>
                  </a:cubicBezTo>
                  <a:lnTo>
                    <a:pt x="4283" y="114377"/>
                  </a:lnTo>
                  <a:cubicBezTo>
                    <a:pt x="4283" y="115622"/>
                    <a:pt x="4994" y="116250"/>
                    <a:pt x="6427" y="116250"/>
                  </a:cubicBezTo>
                  <a:lnTo>
                    <a:pt x="113572" y="116250"/>
                  </a:lnTo>
                  <a:cubicBezTo>
                    <a:pt x="115000" y="116250"/>
                    <a:pt x="115716" y="115622"/>
                    <a:pt x="115716" y="114377"/>
                  </a:cubicBezTo>
                  <a:lnTo>
                    <a:pt x="115716" y="9372"/>
                  </a:lnTo>
                  <a:cubicBezTo>
                    <a:pt x="115716" y="8127"/>
                    <a:pt x="115000" y="7500"/>
                    <a:pt x="113572" y="7500"/>
                  </a:cubicBezTo>
                  <a:lnTo>
                    <a:pt x="96427" y="7500"/>
                  </a:lnTo>
                  <a:cubicBezTo>
                    <a:pt x="95000" y="7500"/>
                    <a:pt x="94283" y="6877"/>
                    <a:pt x="94283" y="5622"/>
                  </a:cubicBezTo>
                  <a:cubicBezTo>
                    <a:pt x="94283" y="4377"/>
                    <a:pt x="95000" y="3750"/>
                    <a:pt x="96427" y="3750"/>
                  </a:cubicBezTo>
                  <a:lnTo>
                    <a:pt x="113572" y="3750"/>
                  </a:lnTo>
                  <a:cubicBezTo>
                    <a:pt x="115355" y="3750"/>
                    <a:pt x="116872" y="4300"/>
                    <a:pt x="118127" y="5388"/>
                  </a:cubicBezTo>
                  <a:cubicBezTo>
                    <a:pt x="119372" y="6483"/>
                    <a:pt x="120000" y="7816"/>
                    <a:pt x="120000" y="9372"/>
                  </a:cubicBezTo>
                  <a:lnTo>
                    <a:pt x="120000" y="114377"/>
                  </a:lnTo>
                  <a:cubicBezTo>
                    <a:pt x="120000" y="115933"/>
                    <a:pt x="119372" y="117266"/>
                    <a:pt x="118127" y="118361"/>
                  </a:cubicBezTo>
                  <a:cubicBezTo>
                    <a:pt x="116872" y="119450"/>
                    <a:pt x="115355" y="120000"/>
                    <a:pt x="113572" y="120000"/>
                  </a:cubicBezTo>
                  <a:lnTo>
                    <a:pt x="6427" y="120000"/>
                  </a:lnTo>
                  <a:cubicBezTo>
                    <a:pt x="4638" y="120000"/>
                    <a:pt x="3122" y="119450"/>
                    <a:pt x="1872" y="11836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37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41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3" name="文本框 1"/>
          <p:cNvSpPr txBox="1"/>
          <p:nvPr/>
        </p:nvSpPr>
        <p:spPr>
          <a:xfrm>
            <a:off x="517733" y="1100354"/>
            <a:ext cx="1032479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419100" y="323850"/>
            <a:ext cx="11277600" cy="61341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662643" y="0"/>
            <a:ext cx="8529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2"/>
          <p:cNvSpPr/>
          <p:nvPr/>
        </p:nvSpPr>
        <p:spPr bwMode="auto">
          <a:xfrm>
            <a:off x="8445078" y="785719"/>
            <a:ext cx="3737839" cy="4446347"/>
          </a:xfrm>
          <a:custGeom>
            <a:avLst/>
            <a:gdLst>
              <a:gd name="T0" fmla="*/ 156 w 823"/>
              <a:gd name="T1" fmla="*/ 979 h 979"/>
              <a:gd name="T2" fmla="*/ 823 w 823"/>
              <a:gd name="T3" fmla="*/ 314 h 979"/>
              <a:gd name="T4" fmla="*/ 823 w 823"/>
              <a:gd name="T5" fmla="*/ 0 h 979"/>
              <a:gd name="T6" fmla="*/ 0 w 823"/>
              <a:gd name="T7" fmla="*/ 822 h 979"/>
              <a:gd name="T8" fmla="*/ 2 w 823"/>
              <a:gd name="T9" fmla="*/ 824 h 979"/>
              <a:gd name="T10" fmla="*/ 2 w 823"/>
              <a:gd name="T11" fmla="*/ 824 h 979"/>
              <a:gd name="T12" fmla="*/ 156 w 823"/>
              <a:gd name="T1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3" h="979">
                <a:moveTo>
                  <a:pt x="156" y="979"/>
                </a:moveTo>
                <a:lnTo>
                  <a:pt x="823" y="314"/>
                </a:lnTo>
                <a:lnTo>
                  <a:pt x="823" y="0"/>
                </a:lnTo>
                <a:lnTo>
                  <a:pt x="0" y="822"/>
                </a:lnTo>
                <a:lnTo>
                  <a:pt x="2" y="824"/>
                </a:lnTo>
                <a:lnTo>
                  <a:pt x="2" y="824"/>
                </a:lnTo>
                <a:lnTo>
                  <a:pt x="156" y="9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4"/>
          <p:cNvSpPr/>
          <p:nvPr/>
        </p:nvSpPr>
        <p:spPr bwMode="auto">
          <a:xfrm>
            <a:off x="7732026" y="0"/>
            <a:ext cx="4450887" cy="4519015"/>
          </a:xfrm>
          <a:custGeom>
            <a:avLst/>
            <a:gdLst>
              <a:gd name="T0" fmla="*/ 980 w 980"/>
              <a:gd name="T1" fmla="*/ 173 h 995"/>
              <a:gd name="T2" fmla="*/ 980 w 980"/>
              <a:gd name="T3" fmla="*/ 0 h 995"/>
              <a:gd name="T4" fmla="*/ 840 w 980"/>
              <a:gd name="T5" fmla="*/ 0 h 995"/>
              <a:gd name="T6" fmla="*/ 0 w 980"/>
              <a:gd name="T7" fmla="*/ 838 h 995"/>
              <a:gd name="T8" fmla="*/ 157 w 980"/>
              <a:gd name="T9" fmla="*/ 995 h 995"/>
              <a:gd name="T10" fmla="*/ 980 w 980"/>
              <a:gd name="T11" fmla="*/ 173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995">
                <a:moveTo>
                  <a:pt x="980" y="173"/>
                </a:moveTo>
                <a:lnTo>
                  <a:pt x="980" y="0"/>
                </a:lnTo>
                <a:lnTo>
                  <a:pt x="840" y="0"/>
                </a:lnTo>
                <a:lnTo>
                  <a:pt x="0" y="838"/>
                </a:lnTo>
                <a:lnTo>
                  <a:pt x="157" y="995"/>
                </a:lnTo>
                <a:lnTo>
                  <a:pt x="980" y="17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6"/>
          <p:cNvSpPr/>
          <p:nvPr/>
        </p:nvSpPr>
        <p:spPr bwMode="auto">
          <a:xfrm>
            <a:off x="7023518" y="0"/>
            <a:ext cx="4523555" cy="3805963"/>
          </a:xfrm>
          <a:custGeom>
            <a:avLst/>
            <a:gdLst>
              <a:gd name="T0" fmla="*/ 996 w 996"/>
              <a:gd name="T1" fmla="*/ 0 h 838"/>
              <a:gd name="T2" fmla="*/ 683 w 996"/>
              <a:gd name="T3" fmla="*/ 0 h 838"/>
              <a:gd name="T4" fmla="*/ 626 w 996"/>
              <a:gd name="T5" fmla="*/ 55 h 838"/>
              <a:gd name="T6" fmla="*/ 469 w 996"/>
              <a:gd name="T7" fmla="*/ 211 h 838"/>
              <a:gd name="T8" fmla="*/ 313 w 996"/>
              <a:gd name="T9" fmla="*/ 368 h 838"/>
              <a:gd name="T10" fmla="*/ 156 w 996"/>
              <a:gd name="T11" fmla="*/ 525 h 838"/>
              <a:gd name="T12" fmla="*/ 0 w 996"/>
              <a:gd name="T13" fmla="*/ 681 h 838"/>
              <a:gd name="T14" fmla="*/ 0 w 996"/>
              <a:gd name="T15" fmla="*/ 681 h 838"/>
              <a:gd name="T16" fmla="*/ 156 w 996"/>
              <a:gd name="T17" fmla="*/ 838 h 838"/>
              <a:gd name="T18" fmla="*/ 996 w 996"/>
              <a:gd name="T19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6" h="838">
                <a:moveTo>
                  <a:pt x="996" y="0"/>
                </a:moveTo>
                <a:lnTo>
                  <a:pt x="683" y="0"/>
                </a:lnTo>
                <a:lnTo>
                  <a:pt x="626" y="55"/>
                </a:lnTo>
                <a:lnTo>
                  <a:pt x="469" y="211"/>
                </a:lnTo>
                <a:lnTo>
                  <a:pt x="313" y="368"/>
                </a:lnTo>
                <a:lnTo>
                  <a:pt x="156" y="525"/>
                </a:lnTo>
                <a:lnTo>
                  <a:pt x="0" y="681"/>
                </a:lnTo>
                <a:lnTo>
                  <a:pt x="0" y="681"/>
                </a:lnTo>
                <a:lnTo>
                  <a:pt x="156" y="838"/>
                </a:lnTo>
                <a:lnTo>
                  <a:pt x="99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íŝliḍe"/>
          <p:cNvSpPr txBox="1"/>
          <p:nvPr/>
        </p:nvSpPr>
        <p:spPr bwMode="auto">
          <a:xfrm>
            <a:off x="4751991" y="3755717"/>
            <a:ext cx="3204971" cy="87148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5400" b="1" dirty="0">
                <a:solidFill>
                  <a:prstClr val="black"/>
                </a:solidFill>
              </a:rPr>
              <a:t>完成情况</a:t>
            </a:r>
            <a:endParaRPr lang="en-US" altLang="zh-CN" sz="5400" b="1" dirty="0">
              <a:solidFill>
                <a:prstClr val="black"/>
              </a:solidFill>
            </a:endParaRPr>
          </a:p>
        </p:txBody>
      </p:sp>
      <p:sp>
        <p:nvSpPr>
          <p:cNvPr id="86" name="iś1íḋè"/>
          <p:cNvSpPr/>
          <p:nvPr/>
        </p:nvSpPr>
        <p:spPr bwMode="auto">
          <a:xfrm>
            <a:off x="4751991" y="4627205"/>
            <a:ext cx="3204971" cy="96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dirty="0"/>
          </a:p>
        </p:txBody>
      </p:sp>
      <p:grpSp>
        <p:nvGrpSpPr>
          <p:cNvPr id="47" name="组合 46"/>
          <p:cNvGrpSpPr/>
          <p:nvPr/>
        </p:nvGrpSpPr>
        <p:grpSpPr>
          <a:xfrm rot="10800000">
            <a:off x="-1162940" y="0"/>
            <a:ext cx="8538440" cy="6858000"/>
            <a:chOff x="4602163" y="2230438"/>
            <a:chExt cx="2984501" cy="2397125"/>
          </a:xfrm>
        </p:grpSpPr>
        <p:sp>
          <p:nvSpPr>
            <p:cNvPr id="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05338" y="2230438"/>
              <a:ext cx="2981325" cy="239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"/>
            <p:cNvSpPr/>
            <p:nvPr/>
          </p:nvSpPr>
          <p:spPr bwMode="auto">
            <a:xfrm>
              <a:off x="7526338" y="3500438"/>
              <a:ext cx="60325" cy="125413"/>
            </a:xfrm>
            <a:custGeom>
              <a:avLst/>
              <a:gdLst>
                <a:gd name="T0" fmla="*/ 38 w 38"/>
                <a:gd name="T1" fmla="*/ 79 h 79"/>
                <a:gd name="T2" fmla="*/ 38 w 38"/>
                <a:gd name="T3" fmla="*/ 0 h 79"/>
                <a:gd name="T4" fmla="*/ 0 w 38"/>
                <a:gd name="T5" fmla="*/ 41 h 79"/>
                <a:gd name="T6" fmla="*/ 38 w 38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9">
                  <a:moveTo>
                    <a:pt x="38" y="79"/>
                  </a:moveTo>
                  <a:lnTo>
                    <a:pt x="38" y="0"/>
                  </a:lnTo>
                  <a:lnTo>
                    <a:pt x="0" y="41"/>
                  </a:lnTo>
                  <a:lnTo>
                    <a:pt x="38" y="79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7273926" y="3565526"/>
              <a:ext cx="312738" cy="557213"/>
            </a:xfrm>
            <a:custGeom>
              <a:avLst/>
              <a:gdLst>
                <a:gd name="T0" fmla="*/ 0 w 197"/>
                <a:gd name="T1" fmla="*/ 156 h 351"/>
                <a:gd name="T2" fmla="*/ 197 w 197"/>
                <a:gd name="T3" fmla="*/ 351 h 351"/>
                <a:gd name="T4" fmla="*/ 197 w 197"/>
                <a:gd name="T5" fmla="*/ 38 h 351"/>
                <a:gd name="T6" fmla="*/ 159 w 197"/>
                <a:gd name="T7" fmla="*/ 0 h 351"/>
                <a:gd name="T8" fmla="*/ 0 w 197"/>
                <a:gd name="T9" fmla="*/ 15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51">
                  <a:moveTo>
                    <a:pt x="0" y="156"/>
                  </a:moveTo>
                  <a:lnTo>
                    <a:pt x="197" y="351"/>
                  </a:lnTo>
                  <a:lnTo>
                    <a:pt x="197" y="38"/>
                  </a:lnTo>
                  <a:lnTo>
                    <a:pt x="15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7026276" y="3813176"/>
              <a:ext cx="560388" cy="811213"/>
            </a:xfrm>
            <a:custGeom>
              <a:avLst/>
              <a:gdLst>
                <a:gd name="T0" fmla="*/ 156 w 353"/>
                <a:gd name="T1" fmla="*/ 0 h 511"/>
                <a:gd name="T2" fmla="*/ 0 w 353"/>
                <a:gd name="T3" fmla="*/ 157 h 511"/>
                <a:gd name="T4" fmla="*/ 353 w 353"/>
                <a:gd name="T5" fmla="*/ 511 h 511"/>
                <a:gd name="T6" fmla="*/ 353 w 353"/>
                <a:gd name="T7" fmla="*/ 511 h 511"/>
                <a:gd name="T8" fmla="*/ 353 w 353"/>
                <a:gd name="T9" fmla="*/ 195 h 511"/>
                <a:gd name="T10" fmla="*/ 156 w 353"/>
                <a:gd name="T11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511">
                  <a:moveTo>
                    <a:pt x="156" y="0"/>
                  </a:moveTo>
                  <a:lnTo>
                    <a:pt x="0" y="157"/>
                  </a:lnTo>
                  <a:lnTo>
                    <a:pt x="353" y="511"/>
                  </a:lnTo>
                  <a:lnTo>
                    <a:pt x="353" y="511"/>
                  </a:lnTo>
                  <a:lnTo>
                    <a:pt x="353" y="19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"/>
            <p:cNvSpPr/>
            <p:nvPr/>
          </p:nvSpPr>
          <p:spPr bwMode="auto">
            <a:xfrm>
              <a:off x="6777038" y="4062413"/>
              <a:ext cx="809625" cy="561975"/>
            </a:xfrm>
            <a:custGeom>
              <a:avLst/>
              <a:gdLst>
                <a:gd name="T0" fmla="*/ 0 w 510"/>
                <a:gd name="T1" fmla="*/ 159 h 354"/>
                <a:gd name="T2" fmla="*/ 195 w 510"/>
                <a:gd name="T3" fmla="*/ 354 h 354"/>
                <a:gd name="T4" fmla="*/ 510 w 510"/>
                <a:gd name="T5" fmla="*/ 354 h 354"/>
                <a:gd name="T6" fmla="*/ 157 w 510"/>
                <a:gd name="T7" fmla="*/ 0 h 354"/>
                <a:gd name="T8" fmla="*/ 0 w 510"/>
                <a:gd name="T9" fmla="*/ 15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354">
                  <a:moveTo>
                    <a:pt x="0" y="159"/>
                  </a:moveTo>
                  <a:lnTo>
                    <a:pt x="195" y="354"/>
                  </a:lnTo>
                  <a:lnTo>
                    <a:pt x="510" y="354"/>
                  </a:lnTo>
                  <a:lnTo>
                    <a:pt x="157" y="0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9A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9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  <a:close/>
                </a:path>
              </a:pathLst>
            </a:custGeom>
            <a:solidFill>
              <a:srgbClr val="051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0"/>
            <p:cNvSpPr/>
            <p:nvPr/>
          </p:nvSpPr>
          <p:spPr bwMode="auto">
            <a:xfrm>
              <a:off x="6524626" y="3003551"/>
              <a:ext cx="1058863" cy="1308100"/>
            </a:xfrm>
            <a:custGeom>
              <a:avLst/>
              <a:gdLst>
                <a:gd name="T0" fmla="*/ 472 w 667"/>
                <a:gd name="T1" fmla="*/ 508 h 824"/>
                <a:gd name="T2" fmla="*/ 629 w 667"/>
                <a:gd name="T3" fmla="*/ 351 h 824"/>
                <a:gd name="T4" fmla="*/ 667 w 667"/>
                <a:gd name="T5" fmla="*/ 313 h 824"/>
                <a:gd name="T6" fmla="*/ 667 w 667"/>
                <a:gd name="T7" fmla="*/ 0 h 824"/>
                <a:gd name="T8" fmla="*/ 0 w 667"/>
                <a:gd name="T9" fmla="*/ 665 h 824"/>
                <a:gd name="T10" fmla="*/ 3 w 667"/>
                <a:gd name="T11" fmla="*/ 667 h 824"/>
                <a:gd name="T12" fmla="*/ 3 w 667"/>
                <a:gd name="T13" fmla="*/ 667 h 824"/>
                <a:gd name="T14" fmla="*/ 157 w 667"/>
                <a:gd name="T15" fmla="*/ 824 h 824"/>
                <a:gd name="T16" fmla="*/ 159 w 667"/>
                <a:gd name="T17" fmla="*/ 824 h 824"/>
                <a:gd name="T18" fmla="*/ 316 w 667"/>
                <a:gd name="T19" fmla="*/ 665 h 824"/>
                <a:gd name="T20" fmla="*/ 472 w 667"/>
                <a:gd name="T21" fmla="*/ 508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824">
                  <a:moveTo>
                    <a:pt x="472" y="508"/>
                  </a:moveTo>
                  <a:lnTo>
                    <a:pt x="629" y="351"/>
                  </a:lnTo>
                  <a:lnTo>
                    <a:pt x="667" y="313"/>
                  </a:lnTo>
                  <a:lnTo>
                    <a:pt x="667" y="0"/>
                  </a:lnTo>
                  <a:lnTo>
                    <a:pt x="0" y="665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57" y="824"/>
                  </a:lnTo>
                  <a:lnTo>
                    <a:pt x="159" y="824"/>
                  </a:lnTo>
                  <a:lnTo>
                    <a:pt x="316" y="665"/>
                  </a:lnTo>
                  <a:lnTo>
                    <a:pt x="472" y="5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  <a:close/>
                </a:path>
              </a:pathLst>
            </a:custGeom>
            <a:solidFill>
              <a:srgbClr val="003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2"/>
            <p:cNvSpPr/>
            <p:nvPr/>
          </p:nvSpPr>
          <p:spPr bwMode="auto">
            <a:xfrm>
              <a:off x="6276976" y="2505076"/>
              <a:ext cx="1306513" cy="1554163"/>
            </a:xfrm>
            <a:custGeom>
              <a:avLst/>
              <a:gdLst>
                <a:gd name="T0" fmla="*/ 156 w 823"/>
                <a:gd name="T1" fmla="*/ 979 h 979"/>
                <a:gd name="T2" fmla="*/ 823 w 823"/>
                <a:gd name="T3" fmla="*/ 314 h 979"/>
                <a:gd name="T4" fmla="*/ 823 w 823"/>
                <a:gd name="T5" fmla="*/ 0 h 979"/>
                <a:gd name="T6" fmla="*/ 0 w 823"/>
                <a:gd name="T7" fmla="*/ 822 h 979"/>
                <a:gd name="T8" fmla="*/ 2 w 823"/>
                <a:gd name="T9" fmla="*/ 824 h 979"/>
                <a:gd name="T10" fmla="*/ 2 w 823"/>
                <a:gd name="T11" fmla="*/ 824 h 979"/>
                <a:gd name="T12" fmla="*/ 156 w 823"/>
                <a:gd name="T13" fmla="*/ 979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3" h="979">
                  <a:moveTo>
                    <a:pt x="156" y="979"/>
                  </a:moveTo>
                  <a:lnTo>
                    <a:pt x="823" y="314"/>
                  </a:lnTo>
                  <a:lnTo>
                    <a:pt x="823" y="0"/>
                  </a:lnTo>
                  <a:lnTo>
                    <a:pt x="0" y="822"/>
                  </a:lnTo>
                  <a:lnTo>
                    <a:pt x="2" y="824"/>
                  </a:lnTo>
                  <a:lnTo>
                    <a:pt x="2" y="824"/>
                  </a:lnTo>
                  <a:lnTo>
                    <a:pt x="156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3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  <a:close/>
                </a:path>
              </a:pathLst>
            </a:custGeom>
            <a:solidFill>
              <a:srgbClr val="007B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4"/>
            <p:cNvSpPr/>
            <p:nvPr/>
          </p:nvSpPr>
          <p:spPr bwMode="auto">
            <a:xfrm>
              <a:off x="6027738" y="2230438"/>
              <a:ext cx="1555750" cy="1579563"/>
            </a:xfrm>
            <a:custGeom>
              <a:avLst/>
              <a:gdLst>
                <a:gd name="T0" fmla="*/ 980 w 980"/>
                <a:gd name="T1" fmla="*/ 173 h 995"/>
                <a:gd name="T2" fmla="*/ 980 w 980"/>
                <a:gd name="T3" fmla="*/ 0 h 995"/>
                <a:gd name="T4" fmla="*/ 840 w 980"/>
                <a:gd name="T5" fmla="*/ 0 h 995"/>
                <a:gd name="T6" fmla="*/ 0 w 980"/>
                <a:gd name="T7" fmla="*/ 838 h 995"/>
                <a:gd name="T8" fmla="*/ 157 w 980"/>
                <a:gd name="T9" fmla="*/ 995 h 995"/>
                <a:gd name="T10" fmla="*/ 980 w 980"/>
                <a:gd name="T11" fmla="*/ 173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0" h="995">
                  <a:moveTo>
                    <a:pt x="980" y="173"/>
                  </a:moveTo>
                  <a:lnTo>
                    <a:pt x="980" y="0"/>
                  </a:lnTo>
                  <a:lnTo>
                    <a:pt x="840" y="0"/>
                  </a:lnTo>
                  <a:lnTo>
                    <a:pt x="0" y="838"/>
                  </a:lnTo>
                  <a:lnTo>
                    <a:pt x="157" y="995"/>
                  </a:lnTo>
                  <a:lnTo>
                    <a:pt x="980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5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D0E4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"/>
            <p:cNvSpPr/>
            <p:nvPr/>
          </p:nvSpPr>
          <p:spPr bwMode="auto">
            <a:xfrm>
              <a:off x="5780088" y="2230438"/>
              <a:ext cx="1581150" cy="1330325"/>
            </a:xfrm>
            <a:custGeom>
              <a:avLst/>
              <a:gdLst>
                <a:gd name="T0" fmla="*/ 996 w 996"/>
                <a:gd name="T1" fmla="*/ 0 h 838"/>
                <a:gd name="T2" fmla="*/ 683 w 996"/>
                <a:gd name="T3" fmla="*/ 0 h 838"/>
                <a:gd name="T4" fmla="*/ 626 w 996"/>
                <a:gd name="T5" fmla="*/ 55 h 838"/>
                <a:gd name="T6" fmla="*/ 469 w 996"/>
                <a:gd name="T7" fmla="*/ 211 h 838"/>
                <a:gd name="T8" fmla="*/ 313 w 996"/>
                <a:gd name="T9" fmla="*/ 368 h 838"/>
                <a:gd name="T10" fmla="*/ 156 w 996"/>
                <a:gd name="T11" fmla="*/ 525 h 838"/>
                <a:gd name="T12" fmla="*/ 0 w 996"/>
                <a:gd name="T13" fmla="*/ 681 h 838"/>
                <a:gd name="T14" fmla="*/ 0 w 996"/>
                <a:gd name="T15" fmla="*/ 681 h 838"/>
                <a:gd name="T16" fmla="*/ 156 w 996"/>
                <a:gd name="T17" fmla="*/ 838 h 838"/>
                <a:gd name="T18" fmla="*/ 996 w 996"/>
                <a:gd name="T19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6" h="838">
                  <a:moveTo>
                    <a:pt x="996" y="0"/>
                  </a:moveTo>
                  <a:lnTo>
                    <a:pt x="683" y="0"/>
                  </a:lnTo>
                  <a:lnTo>
                    <a:pt x="626" y="55"/>
                  </a:lnTo>
                  <a:lnTo>
                    <a:pt x="469" y="211"/>
                  </a:lnTo>
                  <a:lnTo>
                    <a:pt x="313" y="368"/>
                  </a:lnTo>
                  <a:lnTo>
                    <a:pt x="156" y="525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156" y="838"/>
                  </a:lnTo>
                  <a:lnTo>
                    <a:pt x="9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7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6027738" y="2317751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9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0"/>
            <p:cNvSpPr/>
            <p:nvPr/>
          </p:nvSpPr>
          <p:spPr bwMode="auto">
            <a:xfrm>
              <a:off x="5033963" y="2320926"/>
              <a:ext cx="496888" cy="496888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1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2"/>
            <p:cNvSpPr/>
            <p:nvPr/>
          </p:nvSpPr>
          <p:spPr bwMode="auto">
            <a:xfrm>
              <a:off x="5527676" y="2312988"/>
              <a:ext cx="500063" cy="498475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6032501" y="4314826"/>
              <a:ext cx="496888" cy="304800"/>
            </a:xfrm>
            <a:custGeom>
              <a:avLst/>
              <a:gdLst>
                <a:gd name="T0" fmla="*/ 156 w 313"/>
                <a:gd name="T1" fmla="*/ 0 h 192"/>
                <a:gd name="T2" fmla="*/ 0 w 313"/>
                <a:gd name="T3" fmla="*/ 157 h 192"/>
                <a:gd name="T4" fmla="*/ 35 w 313"/>
                <a:gd name="T5" fmla="*/ 192 h 192"/>
                <a:gd name="T6" fmla="*/ 277 w 313"/>
                <a:gd name="T7" fmla="*/ 192 h 192"/>
                <a:gd name="T8" fmla="*/ 313 w 313"/>
                <a:gd name="T9" fmla="*/ 157 h 192"/>
                <a:gd name="T10" fmla="*/ 156 w 313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192">
                  <a:moveTo>
                    <a:pt x="156" y="0"/>
                  </a:moveTo>
                  <a:lnTo>
                    <a:pt x="0" y="157"/>
                  </a:lnTo>
                  <a:lnTo>
                    <a:pt x="35" y="192"/>
                  </a:lnTo>
                  <a:lnTo>
                    <a:pt x="277" y="192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DA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6"/>
            <p:cNvSpPr/>
            <p:nvPr/>
          </p:nvSpPr>
          <p:spPr bwMode="auto">
            <a:xfrm>
              <a:off x="5530851" y="3817938"/>
              <a:ext cx="501650" cy="496888"/>
            </a:xfrm>
            <a:custGeom>
              <a:avLst/>
              <a:gdLst>
                <a:gd name="T0" fmla="*/ 159 w 316"/>
                <a:gd name="T1" fmla="*/ 0 h 313"/>
                <a:gd name="T2" fmla="*/ 0 w 316"/>
                <a:gd name="T3" fmla="*/ 156 h 313"/>
                <a:gd name="T4" fmla="*/ 157 w 316"/>
                <a:gd name="T5" fmla="*/ 313 h 313"/>
                <a:gd name="T6" fmla="*/ 316 w 316"/>
                <a:gd name="T7" fmla="*/ 156 h 313"/>
                <a:gd name="T8" fmla="*/ 159 w 316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13">
                  <a:moveTo>
                    <a:pt x="159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6" y="156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CD1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8"/>
            <p:cNvSpPr/>
            <p:nvPr/>
          </p:nvSpPr>
          <p:spPr bwMode="auto">
            <a:xfrm>
              <a:off x="5283201" y="3565526"/>
              <a:ext cx="500063" cy="500063"/>
            </a:xfrm>
            <a:custGeom>
              <a:avLst/>
              <a:gdLst>
                <a:gd name="T0" fmla="*/ 156 w 315"/>
                <a:gd name="T1" fmla="*/ 0 h 315"/>
                <a:gd name="T2" fmla="*/ 0 w 315"/>
                <a:gd name="T3" fmla="*/ 159 h 315"/>
                <a:gd name="T4" fmla="*/ 156 w 315"/>
                <a:gd name="T5" fmla="*/ 315 h 315"/>
                <a:gd name="T6" fmla="*/ 156 w 315"/>
                <a:gd name="T7" fmla="*/ 315 h 315"/>
                <a:gd name="T8" fmla="*/ 315 w 315"/>
                <a:gd name="T9" fmla="*/ 159 h 315"/>
                <a:gd name="T10" fmla="*/ 315 w 315"/>
                <a:gd name="T11" fmla="*/ 159 h 315"/>
                <a:gd name="T12" fmla="*/ 156 w 315"/>
                <a:gd name="T1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5" h="315">
                  <a:moveTo>
                    <a:pt x="156" y="0"/>
                  </a:moveTo>
                  <a:lnTo>
                    <a:pt x="0" y="159"/>
                  </a:lnTo>
                  <a:lnTo>
                    <a:pt x="156" y="315"/>
                  </a:lnTo>
                  <a:lnTo>
                    <a:pt x="156" y="315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F8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0"/>
            <p:cNvSpPr/>
            <p:nvPr/>
          </p:nvSpPr>
          <p:spPr bwMode="auto">
            <a:xfrm>
              <a:off x="6032501" y="3813176"/>
              <a:ext cx="496888" cy="498475"/>
            </a:xfrm>
            <a:custGeom>
              <a:avLst/>
              <a:gdLst>
                <a:gd name="T0" fmla="*/ 156 w 313"/>
                <a:gd name="T1" fmla="*/ 0 h 314"/>
                <a:gd name="T2" fmla="*/ 156 w 313"/>
                <a:gd name="T3" fmla="*/ 0 h 314"/>
                <a:gd name="T4" fmla="*/ 0 w 313"/>
                <a:gd name="T5" fmla="*/ 157 h 314"/>
                <a:gd name="T6" fmla="*/ 156 w 313"/>
                <a:gd name="T7" fmla="*/ 314 h 314"/>
                <a:gd name="T8" fmla="*/ 313 w 313"/>
                <a:gd name="T9" fmla="*/ 157 h 314"/>
                <a:gd name="T10" fmla="*/ 313 w 313"/>
                <a:gd name="T11" fmla="*/ 157 h 314"/>
                <a:gd name="T12" fmla="*/ 313 w 313"/>
                <a:gd name="T13" fmla="*/ 157 h 314"/>
                <a:gd name="T14" fmla="*/ 156 w 313"/>
                <a:gd name="T1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314">
                  <a:moveTo>
                    <a:pt x="156" y="0"/>
                  </a:moveTo>
                  <a:lnTo>
                    <a:pt x="156" y="0"/>
                  </a:lnTo>
                  <a:lnTo>
                    <a:pt x="0" y="157"/>
                  </a:lnTo>
                  <a:lnTo>
                    <a:pt x="156" y="314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32"/>
            <p:cNvSpPr/>
            <p:nvPr/>
          </p:nvSpPr>
          <p:spPr bwMode="auto">
            <a:xfrm>
              <a:off x="4602163" y="3733801"/>
              <a:ext cx="496888" cy="501650"/>
            </a:xfrm>
            <a:custGeom>
              <a:avLst/>
              <a:gdLst>
                <a:gd name="T0" fmla="*/ 156 w 313"/>
                <a:gd name="T1" fmla="*/ 0 h 316"/>
                <a:gd name="T2" fmla="*/ 0 w 313"/>
                <a:gd name="T3" fmla="*/ 157 h 316"/>
                <a:gd name="T4" fmla="*/ 156 w 313"/>
                <a:gd name="T5" fmla="*/ 316 h 316"/>
                <a:gd name="T6" fmla="*/ 313 w 313"/>
                <a:gd name="T7" fmla="*/ 157 h 316"/>
                <a:gd name="T8" fmla="*/ 156 w 31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6">
                  <a:moveTo>
                    <a:pt x="156" y="0"/>
                  </a:moveTo>
                  <a:lnTo>
                    <a:pt x="0" y="157"/>
                  </a:lnTo>
                  <a:lnTo>
                    <a:pt x="156" y="316"/>
                  </a:lnTo>
                  <a:lnTo>
                    <a:pt x="313" y="157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5660819" y="2275292"/>
            <a:ext cx="1489453" cy="1098013"/>
            <a:chOff x="1700419" y="2995553"/>
            <a:chExt cx="1489453" cy="1098013"/>
          </a:xfrm>
        </p:grpSpPr>
        <p:sp>
          <p:nvSpPr>
            <p:cNvPr id="105" name="Freeform 24"/>
            <p:cNvSpPr/>
            <p:nvPr/>
          </p:nvSpPr>
          <p:spPr bwMode="auto">
            <a:xfrm rot="5400000">
              <a:off x="1896139" y="2799833"/>
              <a:ext cx="1098013" cy="1489453"/>
            </a:xfrm>
            <a:custGeom>
              <a:avLst/>
              <a:gdLst/>
              <a:ahLst/>
              <a:cxnLst>
                <a:cxn ang="0">
                  <a:pos x="452" y="426"/>
                </a:cxn>
                <a:cxn ang="0">
                  <a:pos x="478" y="432"/>
                </a:cxn>
                <a:cxn ang="0">
                  <a:pos x="500" y="444"/>
                </a:cxn>
                <a:cxn ang="0">
                  <a:pos x="524" y="464"/>
                </a:cxn>
                <a:cxn ang="0">
                  <a:pos x="530" y="468"/>
                </a:cxn>
                <a:cxn ang="0">
                  <a:pos x="586" y="468"/>
                </a:cxn>
                <a:cxn ang="0">
                  <a:pos x="590" y="468"/>
                </a:cxn>
                <a:cxn ang="0">
                  <a:pos x="594" y="464"/>
                </a:cxn>
                <a:cxn ang="0">
                  <a:pos x="594" y="220"/>
                </a:cxn>
                <a:cxn ang="0">
                  <a:pos x="594" y="216"/>
                </a:cxn>
                <a:cxn ang="0">
                  <a:pos x="590" y="212"/>
                </a:cxn>
                <a:cxn ang="0">
                  <a:pos x="346" y="212"/>
                </a:cxn>
                <a:cxn ang="0">
                  <a:pos x="338" y="212"/>
                </a:cxn>
                <a:cxn ang="0">
                  <a:pos x="338" y="202"/>
                </a:cxn>
                <a:cxn ang="0">
                  <a:pos x="338" y="166"/>
                </a:cxn>
                <a:cxn ang="0">
                  <a:pos x="344" y="152"/>
                </a:cxn>
                <a:cxn ang="0">
                  <a:pos x="350" y="146"/>
                </a:cxn>
                <a:cxn ang="0">
                  <a:pos x="370" y="120"/>
                </a:cxn>
                <a:cxn ang="0">
                  <a:pos x="380" y="96"/>
                </a:cxn>
                <a:cxn ang="0">
                  <a:pos x="382" y="84"/>
                </a:cxn>
                <a:cxn ang="0">
                  <a:pos x="376" y="50"/>
                </a:cxn>
                <a:cxn ang="0">
                  <a:pos x="358" y="24"/>
                </a:cxn>
                <a:cxn ang="0">
                  <a:pos x="330" y="6"/>
                </a:cxn>
                <a:cxn ang="0">
                  <a:pos x="298" y="0"/>
                </a:cxn>
                <a:cxn ang="0">
                  <a:pos x="280" y="0"/>
                </a:cxn>
                <a:cxn ang="0">
                  <a:pos x="250" y="14"/>
                </a:cxn>
                <a:cxn ang="0">
                  <a:pos x="228" y="36"/>
                </a:cxn>
                <a:cxn ang="0">
                  <a:pos x="214" y="66"/>
                </a:cxn>
                <a:cxn ang="0">
                  <a:pos x="212" y="84"/>
                </a:cxn>
                <a:cxn ang="0">
                  <a:pos x="218" y="108"/>
                </a:cxn>
                <a:cxn ang="0">
                  <a:pos x="232" y="130"/>
                </a:cxn>
                <a:cxn ang="0">
                  <a:pos x="250" y="152"/>
                </a:cxn>
                <a:cxn ang="0">
                  <a:pos x="254" y="158"/>
                </a:cxn>
                <a:cxn ang="0">
                  <a:pos x="256" y="202"/>
                </a:cxn>
                <a:cxn ang="0">
                  <a:pos x="256" y="212"/>
                </a:cxn>
                <a:cxn ang="0">
                  <a:pos x="248" y="212"/>
                </a:cxn>
                <a:cxn ang="0">
                  <a:pos x="8" y="212"/>
                </a:cxn>
                <a:cxn ang="0">
                  <a:pos x="2" y="214"/>
                </a:cxn>
                <a:cxn ang="0">
                  <a:pos x="0" y="220"/>
                </a:cxn>
                <a:cxn ang="0">
                  <a:pos x="0" y="798"/>
                </a:cxn>
                <a:cxn ang="0">
                  <a:pos x="2" y="804"/>
                </a:cxn>
                <a:cxn ang="0">
                  <a:pos x="8" y="806"/>
                </a:cxn>
                <a:cxn ang="0">
                  <a:pos x="586" y="806"/>
                </a:cxn>
                <a:cxn ang="0">
                  <a:pos x="592" y="804"/>
                </a:cxn>
                <a:cxn ang="0">
                  <a:pos x="594" y="798"/>
                </a:cxn>
                <a:cxn ang="0">
                  <a:pos x="594" y="558"/>
                </a:cxn>
                <a:cxn ang="0">
                  <a:pos x="592" y="554"/>
                </a:cxn>
                <a:cxn ang="0">
                  <a:pos x="586" y="550"/>
                </a:cxn>
                <a:cxn ang="0">
                  <a:pos x="538" y="550"/>
                </a:cxn>
                <a:cxn ang="0">
                  <a:pos x="524" y="556"/>
                </a:cxn>
                <a:cxn ang="0">
                  <a:pos x="518" y="562"/>
                </a:cxn>
                <a:cxn ang="0">
                  <a:pos x="490" y="582"/>
                </a:cxn>
                <a:cxn ang="0">
                  <a:pos x="466" y="592"/>
                </a:cxn>
                <a:cxn ang="0">
                  <a:pos x="452" y="594"/>
                </a:cxn>
                <a:cxn ang="0">
                  <a:pos x="418" y="588"/>
                </a:cxn>
                <a:cxn ang="0">
                  <a:pos x="390" y="570"/>
                </a:cxn>
                <a:cxn ang="0">
                  <a:pos x="370" y="542"/>
                </a:cxn>
                <a:cxn ang="0">
                  <a:pos x="364" y="510"/>
                </a:cxn>
                <a:cxn ang="0">
                  <a:pos x="366" y="492"/>
                </a:cxn>
                <a:cxn ang="0">
                  <a:pos x="380" y="462"/>
                </a:cxn>
                <a:cxn ang="0">
                  <a:pos x="404" y="440"/>
                </a:cxn>
                <a:cxn ang="0">
                  <a:pos x="434" y="426"/>
                </a:cxn>
                <a:cxn ang="0">
                  <a:pos x="452" y="426"/>
                </a:cxn>
              </a:cxnLst>
              <a:rect l="0" t="0" r="r" b="b"/>
              <a:pathLst>
                <a:path w="594" h="806">
                  <a:moveTo>
                    <a:pt x="452" y="426"/>
                  </a:moveTo>
                  <a:lnTo>
                    <a:pt x="452" y="426"/>
                  </a:lnTo>
                  <a:lnTo>
                    <a:pt x="466" y="426"/>
                  </a:lnTo>
                  <a:lnTo>
                    <a:pt x="478" y="432"/>
                  </a:lnTo>
                  <a:lnTo>
                    <a:pt x="490" y="438"/>
                  </a:lnTo>
                  <a:lnTo>
                    <a:pt x="500" y="444"/>
                  </a:lnTo>
                  <a:lnTo>
                    <a:pt x="518" y="458"/>
                  </a:lnTo>
                  <a:lnTo>
                    <a:pt x="524" y="464"/>
                  </a:lnTo>
                  <a:lnTo>
                    <a:pt x="524" y="464"/>
                  </a:lnTo>
                  <a:lnTo>
                    <a:pt x="530" y="468"/>
                  </a:lnTo>
                  <a:lnTo>
                    <a:pt x="538" y="468"/>
                  </a:lnTo>
                  <a:lnTo>
                    <a:pt x="586" y="468"/>
                  </a:lnTo>
                  <a:lnTo>
                    <a:pt x="586" y="468"/>
                  </a:lnTo>
                  <a:lnTo>
                    <a:pt x="590" y="468"/>
                  </a:lnTo>
                  <a:lnTo>
                    <a:pt x="592" y="466"/>
                  </a:lnTo>
                  <a:lnTo>
                    <a:pt x="594" y="464"/>
                  </a:lnTo>
                  <a:lnTo>
                    <a:pt x="594" y="460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594" y="216"/>
                  </a:lnTo>
                  <a:lnTo>
                    <a:pt x="592" y="214"/>
                  </a:lnTo>
                  <a:lnTo>
                    <a:pt x="590" y="212"/>
                  </a:lnTo>
                  <a:lnTo>
                    <a:pt x="586" y="212"/>
                  </a:lnTo>
                  <a:lnTo>
                    <a:pt x="346" y="212"/>
                  </a:lnTo>
                  <a:lnTo>
                    <a:pt x="346" y="212"/>
                  </a:lnTo>
                  <a:lnTo>
                    <a:pt x="338" y="212"/>
                  </a:lnTo>
                  <a:lnTo>
                    <a:pt x="338" y="212"/>
                  </a:lnTo>
                  <a:lnTo>
                    <a:pt x="338" y="202"/>
                  </a:lnTo>
                  <a:lnTo>
                    <a:pt x="338" y="166"/>
                  </a:lnTo>
                  <a:lnTo>
                    <a:pt x="338" y="166"/>
                  </a:lnTo>
                  <a:lnTo>
                    <a:pt x="340" y="158"/>
                  </a:lnTo>
                  <a:lnTo>
                    <a:pt x="344" y="152"/>
                  </a:lnTo>
                  <a:lnTo>
                    <a:pt x="344" y="152"/>
                  </a:lnTo>
                  <a:lnTo>
                    <a:pt x="350" y="146"/>
                  </a:lnTo>
                  <a:lnTo>
                    <a:pt x="364" y="130"/>
                  </a:lnTo>
                  <a:lnTo>
                    <a:pt x="370" y="120"/>
                  </a:lnTo>
                  <a:lnTo>
                    <a:pt x="376" y="108"/>
                  </a:lnTo>
                  <a:lnTo>
                    <a:pt x="380" y="96"/>
                  </a:lnTo>
                  <a:lnTo>
                    <a:pt x="382" y="84"/>
                  </a:lnTo>
                  <a:lnTo>
                    <a:pt x="382" y="84"/>
                  </a:lnTo>
                  <a:lnTo>
                    <a:pt x="380" y="66"/>
                  </a:lnTo>
                  <a:lnTo>
                    <a:pt x="376" y="50"/>
                  </a:lnTo>
                  <a:lnTo>
                    <a:pt x="368" y="36"/>
                  </a:lnTo>
                  <a:lnTo>
                    <a:pt x="358" y="24"/>
                  </a:lnTo>
                  <a:lnTo>
                    <a:pt x="344" y="14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0" y="0"/>
                  </a:lnTo>
                  <a:lnTo>
                    <a:pt x="264" y="6"/>
                  </a:lnTo>
                  <a:lnTo>
                    <a:pt x="250" y="14"/>
                  </a:lnTo>
                  <a:lnTo>
                    <a:pt x="238" y="24"/>
                  </a:lnTo>
                  <a:lnTo>
                    <a:pt x="228" y="36"/>
                  </a:lnTo>
                  <a:lnTo>
                    <a:pt x="220" y="50"/>
                  </a:lnTo>
                  <a:lnTo>
                    <a:pt x="214" y="66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14" y="96"/>
                  </a:lnTo>
                  <a:lnTo>
                    <a:pt x="218" y="108"/>
                  </a:lnTo>
                  <a:lnTo>
                    <a:pt x="224" y="120"/>
                  </a:lnTo>
                  <a:lnTo>
                    <a:pt x="232" y="130"/>
                  </a:lnTo>
                  <a:lnTo>
                    <a:pt x="244" y="146"/>
                  </a:lnTo>
                  <a:lnTo>
                    <a:pt x="250" y="152"/>
                  </a:lnTo>
                  <a:lnTo>
                    <a:pt x="250" y="152"/>
                  </a:lnTo>
                  <a:lnTo>
                    <a:pt x="254" y="158"/>
                  </a:lnTo>
                  <a:lnTo>
                    <a:pt x="256" y="166"/>
                  </a:lnTo>
                  <a:lnTo>
                    <a:pt x="256" y="202"/>
                  </a:lnTo>
                  <a:lnTo>
                    <a:pt x="256" y="202"/>
                  </a:lnTo>
                  <a:lnTo>
                    <a:pt x="256" y="212"/>
                  </a:lnTo>
                  <a:lnTo>
                    <a:pt x="256" y="212"/>
                  </a:lnTo>
                  <a:lnTo>
                    <a:pt x="248" y="212"/>
                  </a:lnTo>
                  <a:lnTo>
                    <a:pt x="8" y="212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2" y="214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0" y="802"/>
                  </a:lnTo>
                  <a:lnTo>
                    <a:pt x="2" y="804"/>
                  </a:lnTo>
                  <a:lnTo>
                    <a:pt x="6" y="806"/>
                  </a:lnTo>
                  <a:lnTo>
                    <a:pt x="8" y="806"/>
                  </a:lnTo>
                  <a:lnTo>
                    <a:pt x="586" y="806"/>
                  </a:lnTo>
                  <a:lnTo>
                    <a:pt x="586" y="806"/>
                  </a:lnTo>
                  <a:lnTo>
                    <a:pt x="590" y="806"/>
                  </a:lnTo>
                  <a:lnTo>
                    <a:pt x="592" y="804"/>
                  </a:lnTo>
                  <a:lnTo>
                    <a:pt x="594" y="802"/>
                  </a:lnTo>
                  <a:lnTo>
                    <a:pt x="594" y="798"/>
                  </a:lnTo>
                  <a:lnTo>
                    <a:pt x="594" y="558"/>
                  </a:lnTo>
                  <a:lnTo>
                    <a:pt x="594" y="558"/>
                  </a:lnTo>
                  <a:lnTo>
                    <a:pt x="594" y="556"/>
                  </a:lnTo>
                  <a:lnTo>
                    <a:pt x="592" y="554"/>
                  </a:lnTo>
                  <a:lnTo>
                    <a:pt x="590" y="552"/>
                  </a:lnTo>
                  <a:lnTo>
                    <a:pt x="586" y="550"/>
                  </a:lnTo>
                  <a:lnTo>
                    <a:pt x="538" y="550"/>
                  </a:lnTo>
                  <a:lnTo>
                    <a:pt x="538" y="550"/>
                  </a:lnTo>
                  <a:lnTo>
                    <a:pt x="530" y="552"/>
                  </a:lnTo>
                  <a:lnTo>
                    <a:pt x="524" y="556"/>
                  </a:lnTo>
                  <a:lnTo>
                    <a:pt x="524" y="556"/>
                  </a:lnTo>
                  <a:lnTo>
                    <a:pt x="518" y="562"/>
                  </a:lnTo>
                  <a:lnTo>
                    <a:pt x="500" y="576"/>
                  </a:lnTo>
                  <a:lnTo>
                    <a:pt x="490" y="582"/>
                  </a:lnTo>
                  <a:lnTo>
                    <a:pt x="478" y="588"/>
                  </a:lnTo>
                  <a:lnTo>
                    <a:pt x="466" y="592"/>
                  </a:lnTo>
                  <a:lnTo>
                    <a:pt x="452" y="594"/>
                  </a:lnTo>
                  <a:lnTo>
                    <a:pt x="452" y="594"/>
                  </a:lnTo>
                  <a:lnTo>
                    <a:pt x="434" y="592"/>
                  </a:lnTo>
                  <a:lnTo>
                    <a:pt x="418" y="588"/>
                  </a:lnTo>
                  <a:lnTo>
                    <a:pt x="404" y="580"/>
                  </a:lnTo>
                  <a:lnTo>
                    <a:pt x="390" y="570"/>
                  </a:lnTo>
                  <a:lnTo>
                    <a:pt x="380" y="558"/>
                  </a:lnTo>
                  <a:lnTo>
                    <a:pt x="370" y="542"/>
                  </a:lnTo>
                  <a:lnTo>
                    <a:pt x="366" y="526"/>
                  </a:lnTo>
                  <a:lnTo>
                    <a:pt x="364" y="510"/>
                  </a:lnTo>
                  <a:lnTo>
                    <a:pt x="364" y="510"/>
                  </a:lnTo>
                  <a:lnTo>
                    <a:pt x="366" y="492"/>
                  </a:lnTo>
                  <a:lnTo>
                    <a:pt x="370" y="476"/>
                  </a:lnTo>
                  <a:lnTo>
                    <a:pt x="380" y="462"/>
                  </a:lnTo>
                  <a:lnTo>
                    <a:pt x="390" y="450"/>
                  </a:lnTo>
                  <a:lnTo>
                    <a:pt x="404" y="440"/>
                  </a:lnTo>
                  <a:lnTo>
                    <a:pt x="418" y="432"/>
                  </a:lnTo>
                  <a:lnTo>
                    <a:pt x="434" y="426"/>
                  </a:lnTo>
                  <a:lnTo>
                    <a:pt x="452" y="426"/>
                  </a:lnTo>
                  <a:lnTo>
                    <a:pt x="452" y="426"/>
                  </a:lnTo>
                  <a:close/>
                </a:path>
              </a:pathLst>
            </a:custGeom>
            <a:solidFill>
              <a:srgbClr val="1C50A2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48767" tIns="24383" rIns="48767" bIns="24383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5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65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  <a:defRPr/>
              </a:pPr>
              <a:endParaRPr lang="da-DK" sz="45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6" name="Group 128"/>
            <p:cNvGrpSpPr/>
            <p:nvPr/>
          </p:nvGrpSpPr>
          <p:grpSpPr>
            <a:xfrm>
              <a:off x="2005241" y="3103743"/>
              <a:ext cx="471185" cy="471212"/>
              <a:chOff x="1316879" y="4254550"/>
              <a:chExt cx="684000" cy="684000"/>
            </a:xfrm>
          </p:grpSpPr>
          <p:sp>
            <p:nvSpPr>
              <p:cNvPr id="107" name="Freeform 49"/>
              <p:cNvSpPr>
                <a:spLocks noChangeAspect="1" noEditPoints="1"/>
              </p:cNvSpPr>
              <p:nvPr/>
            </p:nvSpPr>
            <p:spPr bwMode="auto">
              <a:xfrm>
                <a:off x="1467830" y="4412272"/>
                <a:ext cx="407999" cy="347492"/>
              </a:xfrm>
              <a:custGeom>
                <a:avLst/>
                <a:gdLst>
                  <a:gd name="T0" fmla="*/ 182 w 400"/>
                  <a:gd name="T1" fmla="*/ 180 h 340"/>
                  <a:gd name="T2" fmla="*/ 218 w 400"/>
                  <a:gd name="T3" fmla="*/ 180 h 340"/>
                  <a:gd name="T4" fmla="*/ 218 w 400"/>
                  <a:gd name="T5" fmla="*/ 220 h 340"/>
                  <a:gd name="T6" fmla="*/ 400 w 400"/>
                  <a:gd name="T7" fmla="*/ 220 h 340"/>
                  <a:gd name="T8" fmla="*/ 396 w 400"/>
                  <a:gd name="T9" fmla="*/ 103 h 340"/>
                  <a:gd name="T10" fmla="*/ 356 w 400"/>
                  <a:gd name="T11" fmla="*/ 60 h 340"/>
                  <a:gd name="T12" fmla="*/ 292 w 400"/>
                  <a:gd name="T13" fmla="*/ 60 h 340"/>
                  <a:gd name="T14" fmla="*/ 268 w 400"/>
                  <a:gd name="T15" fmla="*/ 15 h 340"/>
                  <a:gd name="T16" fmla="*/ 244 w 400"/>
                  <a:gd name="T17" fmla="*/ 0 h 340"/>
                  <a:gd name="T18" fmla="*/ 155 w 400"/>
                  <a:gd name="T19" fmla="*/ 0 h 340"/>
                  <a:gd name="T20" fmla="*/ 132 w 400"/>
                  <a:gd name="T21" fmla="*/ 15 h 340"/>
                  <a:gd name="T22" fmla="*/ 108 w 400"/>
                  <a:gd name="T23" fmla="*/ 60 h 340"/>
                  <a:gd name="T24" fmla="*/ 44 w 400"/>
                  <a:gd name="T25" fmla="*/ 60 h 340"/>
                  <a:gd name="T26" fmla="*/ 4 w 400"/>
                  <a:gd name="T27" fmla="*/ 103 h 340"/>
                  <a:gd name="T28" fmla="*/ 0 w 400"/>
                  <a:gd name="T29" fmla="*/ 220 h 340"/>
                  <a:gd name="T30" fmla="*/ 182 w 400"/>
                  <a:gd name="T31" fmla="*/ 220 h 340"/>
                  <a:gd name="T32" fmla="*/ 182 w 400"/>
                  <a:gd name="T33" fmla="*/ 180 h 340"/>
                  <a:gd name="T34" fmla="*/ 153 w 400"/>
                  <a:gd name="T35" fmla="*/ 38 h 340"/>
                  <a:gd name="T36" fmla="*/ 169 w 400"/>
                  <a:gd name="T37" fmla="*/ 28 h 340"/>
                  <a:gd name="T38" fmla="*/ 230 w 400"/>
                  <a:gd name="T39" fmla="*/ 28 h 340"/>
                  <a:gd name="T40" fmla="*/ 247 w 400"/>
                  <a:gd name="T41" fmla="*/ 38 h 340"/>
                  <a:gd name="T42" fmla="*/ 258 w 400"/>
                  <a:gd name="T43" fmla="*/ 60 h 340"/>
                  <a:gd name="T44" fmla="*/ 141 w 400"/>
                  <a:gd name="T45" fmla="*/ 60 h 340"/>
                  <a:gd name="T46" fmla="*/ 153 w 400"/>
                  <a:gd name="T47" fmla="*/ 38 h 340"/>
                  <a:gd name="T48" fmla="*/ 218 w 400"/>
                  <a:gd name="T49" fmla="*/ 280 h 340"/>
                  <a:gd name="T50" fmla="*/ 182 w 400"/>
                  <a:gd name="T51" fmla="*/ 280 h 340"/>
                  <a:gd name="T52" fmla="*/ 182 w 400"/>
                  <a:gd name="T53" fmla="*/ 240 h 340"/>
                  <a:gd name="T54" fmla="*/ 10 w 400"/>
                  <a:gd name="T55" fmla="*/ 240 h 340"/>
                  <a:gd name="T56" fmla="*/ 14 w 400"/>
                  <a:gd name="T57" fmla="*/ 306 h 340"/>
                  <a:gd name="T58" fmla="*/ 50 w 400"/>
                  <a:gd name="T59" fmla="*/ 340 h 340"/>
                  <a:gd name="T60" fmla="*/ 350 w 400"/>
                  <a:gd name="T61" fmla="*/ 340 h 340"/>
                  <a:gd name="T62" fmla="*/ 386 w 400"/>
                  <a:gd name="T63" fmla="*/ 306 h 340"/>
                  <a:gd name="T64" fmla="*/ 390 w 400"/>
                  <a:gd name="T65" fmla="*/ 240 h 340"/>
                  <a:gd name="T66" fmla="*/ 218 w 400"/>
                  <a:gd name="T67" fmla="*/ 240 h 340"/>
                  <a:gd name="T68" fmla="*/ 218 w 400"/>
                  <a:gd name="T69" fmla="*/ 28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0" h="340">
                    <a:moveTo>
                      <a:pt x="182" y="180"/>
                    </a:move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8" y="220"/>
                      <a:pt x="218" y="220"/>
                      <a:pt x="218" y="220"/>
                    </a:cubicBezTo>
                    <a:cubicBezTo>
                      <a:pt x="400" y="220"/>
                      <a:pt x="400" y="220"/>
                      <a:pt x="400" y="220"/>
                    </a:cubicBezTo>
                    <a:cubicBezTo>
                      <a:pt x="400" y="220"/>
                      <a:pt x="397" y="131"/>
                      <a:pt x="396" y="103"/>
                    </a:cubicBezTo>
                    <a:cubicBezTo>
                      <a:pt x="395" y="76"/>
                      <a:pt x="385" y="60"/>
                      <a:pt x="356" y="60"/>
                    </a:cubicBezTo>
                    <a:cubicBezTo>
                      <a:pt x="292" y="60"/>
                      <a:pt x="292" y="60"/>
                      <a:pt x="292" y="60"/>
                    </a:cubicBezTo>
                    <a:cubicBezTo>
                      <a:pt x="282" y="41"/>
                      <a:pt x="271" y="21"/>
                      <a:pt x="268" y="15"/>
                    </a:cubicBezTo>
                    <a:cubicBezTo>
                      <a:pt x="261" y="2"/>
                      <a:pt x="259" y="0"/>
                      <a:pt x="244" y="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41" y="0"/>
                      <a:pt x="138" y="2"/>
                      <a:pt x="132" y="15"/>
                    </a:cubicBezTo>
                    <a:cubicBezTo>
                      <a:pt x="129" y="21"/>
                      <a:pt x="118" y="41"/>
                      <a:pt x="108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14" y="60"/>
                      <a:pt x="5" y="76"/>
                      <a:pt x="4" y="103"/>
                    </a:cubicBezTo>
                    <a:cubicBezTo>
                      <a:pt x="3" y="129"/>
                      <a:pt x="0" y="220"/>
                      <a:pt x="0" y="220"/>
                    </a:cubicBezTo>
                    <a:cubicBezTo>
                      <a:pt x="182" y="220"/>
                      <a:pt x="182" y="220"/>
                      <a:pt x="182" y="220"/>
                    </a:cubicBezTo>
                    <a:lnTo>
                      <a:pt x="182" y="180"/>
                    </a:lnTo>
                    <a:close/>
                    <a:moveTo>
                      <a:pt x="153" y="38"/>
                    </a:moveTo>
                    <a:cubicBezTo>
                      <a:pt x="157" y="30"/>
                      <a:pt x="159" y="28"/>
                      <a:pt x="169" y="28"/>
                    </a:cubicBezTo>
                    <a:cubicBezTo>
                      <a:pt x="230" y="28"/>
                      <a:pt x="230" y="28"/>
                      <a:pt x="230" y="28"/>
                    </a:cubicBezTo>
                    <a:cubicBezTo>
                      <a:pt x="241" y="28"/>
                      <a:pt x="242" y="30"/>
                      <a:pt x="247" y="38"/>
                    </a:cubicBezTo>
                    <a:cubicBezTo>
                      <a:pt x="248" y="41"/>
                      <a:pt x="253" y="50"/>
                      <a:pt x="258" y="60"/>
                    </a:cubicBezTo>
                    <a:cubicBezTo>
                      <a:pt x="141" y="60"/>
                      <a:pt x="141" y="60"/>
                      <a:pt x="141" y="60"/>
                    </a:cubicBezTo>
                    <a:cubicBezTo>
                      <a:pt x="146" y="50"/>
                      <a:pt x="151" y="41"/>
                      <a:pt x="153" y="38"/>
                    </a:cubicBezTo>
                    <a:close/>
                    <a:moveTo>
                      <a:pt x="218" y="280"/>
                    </a:moveTo>
                    <a:cubicBezTo>
                      <a:pt x="182" y="280"/>
                      <a:pt x="182" y="280"/>
                      <a:pt x="182" y="280"/>
                    </a:cubicBezTo>
                    <a:cubicBezTo>
                      <a:pt x="182" y="240"/>
                      <a:pt x="182" y="240"/>
                      <a:pt x="182" y="240"/>
                    </a:cubicBezTo>
                    <a:cubicBezTo>
                      <a:pt x="10" y="240"/>
                      <a:pt x="10" y="240"/>
                      <a:pt x="10" y="240"/>
                    </a:cubicBezTo>
                    <a:cubicBezTo>
                      <a:pt x="10" y="240"/>
                      <a:pt x="12" y="276"/>
                      <a:pt x="14" y="306"/>
                    </a:cubicBezTo>
                    <a:cubicBezTo>
                      <a:pt x="14" y="319"/>
                      <a:pt x="18" y="340"/>
                      <a:pt x="50" y="340"/>
                    </a:cubicBezTo>
                    <a:cubicBezTo>
                      <a:pt x="350" y="340"/>
                      <a:pt x="350" y="340"/>
                      <a:pt x="350" y="340"/>
                    </a:cubicBezTo>
                    <a:cubicBezTo>
                      <a:pt x="381" y="340"/>
                      <a:pt x="385" y="319"/>
                      <a:pt x="386" y="306"/>
                    </a:cubicBezTo>
                    <a:cubicBezTo>
                      <a:pt x="388" y="275"/>
                      <a:pt x="390" y="240"/>
                      <a:pt x="390" y="240"/>
                    </a:cubicBezTo>
                    <a:cubicBezTo>
                      <a:pt x="218" y="240"/>
                      <a:pt x="218" y="240"/>
                      <a:pt x="218" y="240"/>
                    </a:cubicBezTo>
                    <a:lnTo>
                      <a:pt x="218" y="28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txBody>
              <a:bodyPr vert="horz" wrap="square" lIns="62811" tIns="31405" rIns="62811" bIns="31405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Oval 124"/>
              <p:cNvSpPr/>
              <p:nvPr/>
            </p:nvSpPr>
            <p:spPr>
              <a:xfrm>
                <a:off x="1316879" y="4254550"/>
                <a:ext cx="684000" cy="6840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25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97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6965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id-ID" sz="45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e7d6a2a-6b39-48c2-bebb-d7b41482bc5d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007333" y="1778767"/>
            <a:ext cx="8317767" cy="3866976"/>
            <a:chOff x="669925" y="1146697"/>
            <a:chExt cx="10850563" cy="5044486"/>
          </a:xfrm>
        </p:grpSpPr>
        <p:grpSp>
          <p:nvGrpSpPr>
            <p:cNvPr id="6" name="ïŝliḍé"/>
            <p:cNvGrpSpPr/>
            <p:nvPr/>
          </p:nvGrpSpPr>
          <p:grpSpPr>
            <a:xfrm>
              <a:off x="4185284" y="1600200"/>
              <a:ext cx="3821434" cy="4076696"/>
              <a:chOff x="7041000" y="1424253"/>
              <a:chExt cx="4151293" cy="4428595"/>
            </a:xfrm>
          </p:grpSpPr>
          <p:sp>
            <p:nvSpPr>
              <p:cNvPr id="17" name="isļíḓê"/>
              <p:cNvSpPr/>
              <p:nvPr/>
            </p:nvSpPr>
            <p:spPr bwMode="auto">
              <a:xfrm>
                <a:off x="7649834" y="2400933"/>
                <a:ext cx="560986" cy="346827"/>
              </a:xfrm>
              <a:custGeom>
                <a:avLst/>
                <a:gdLst>
                  <a:gd name="T0" fmla="*/ 73 w 85"/>
                  <a:gd name="T1" fmla="*/ 48 h 53"/>
                  <a:gd name="T2" fmla="*/ 52 w 85"/>
                  <a:gd name="T3" fmla="*/ 15 h 53"/>
                  <a:gd name="T4" fmla="*/ 0 w 85"/>
                  <a:gd name="T5" fmla="*/ 0 h 53"/>
                  <a:gd name="T6" fmla="*/ 27 w 85"/>
                  <a:gd name="T7" fmla="*/ 38 h 53"/>
                  <a:gd name="T8" fmla="*/ 54 w 85"/>
                  <a:gd name="T9" fmla="*/ 45 h 53"/>
                  <a:gd name="T10" fmla="*/ 85 w 85"/>
                  <a:gd name="T11" fmla="*/ 53 h 53"/>
                  <a:gd name="T12" fmla="*/ 73 w 85"/>
                  <a:gd name="T13" fmla="*/ 48 h 53"/>
                  <a:gd name="T14" fmla="*/ 73 w 85"/>
                  <a:gd name="T15" fmla="*/ 4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53">
                    <a:moveTo>
                      <a:pt x="73" y="48"/>
                    </a:moveTo>
                    <a:cubicBezTo>
                      <a:pt x="62" y="41"/>
                      <a:pt x="55" y="28"/>
                      <a:pt x="52" y="1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6"/>
                      <a:pt x="12" y="31"/>
                      <a:pt x="27" y="38"/>
                    </a:cubicBezTo>
                    <a:cubicBezTo>
                      <a:pt x="36" y="41"/>
                      <a:pt x="45" y="43"/>
                      <a:pt x="54" y="45"/>
                    </a:cubicBezTo>
                    <a:cubicBezTo>
                      <a:pt x="64" y="48"/>
                      <a:pt x="74" y="51"/>
                      <a:pt x="85" y="53"/>
                    </a:cubicBezTo>
                    <a:cubicBezTo>
                      <a:pt x="81" y="52"/>
                      <a:pt x="77" y="51"/>
                      <a:pt x="73" y="48"/>
                    </a:cubicBezTo>
                    <a:cubicBezTo>
                      <a:pt x="70" y="46"/>
                      <a:pt x="77" y="51"/>
                      <a:pt x="73" y="48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íṡlîďé"/>
              <p:cNvSpPr/>
              <p:nvPr/>
            </p:nvSpPr>
            <p:spPr bwMode="auto">
              <a:xfrm>
                <a:off x="7351191" y="5157557"/>
                <a:ext cx="641834" cy="204498"/>
              </a:xfrm>
              <a:custGeom>
                <a:avLst/>
                <a:gdLst>
                  <a:gd name="T0" fmla="*/ 43 w 97"/>
                  <a:gd name="T1" fmla="*/ 0 h 31"/>
                  <a:gd name="T2" fmla="*/ 0 w 97"/>
                  <a:gd name="T3" fmla="*/ 29 h 31"/>
                  <a:gd name="T4" fmla="*/ 57 w 97"/>
                  <a:gd name="T5" fmla="*/ 31 h 31"/>
                  <a:gd name="T6" fmla="*/ 97 w 97"/>
                  <a:gd name="T7" fmla="*/ 3 h 31"/>
                  <a:gd name="T8" fmla="*/ 43 w 97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31">
                    <a:moveTo>
                      <a:pt x="43" y="0"/>
                    </a:moveTo>
                    <a:cubicBezTo>
                      <a:pt x="34" y="16"/>
                      <a:pt x="19" y="30"/>
                      <a:pt x="0" y="29"/>
                    </a:cubicBezTo>
                    <a:cubicBezTo>
                      <a:pt x="19" y="30"/>
                      <a:pt x="38" y="31"/>
                      <a:pt x="57" y="31"/>
                    </a:cubicBezTo>
                    <a:cubicBezTo>
                      <a:pt x="75" y="30"/>
                      <a:pt x="89" y="17"/>
                      <a:pt x="97" y="3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iṣlîdè"/>
              <p:cNvSpPr/>
              <p:nvPr/>
            </p:nvSpPr>
            <p:spPr bwMode="auto">
              <a:xfrm>
                <a:off x="7575585" y="3493766"/>
                <a:ext cx="721032" cy="714923"/>
              </a:xfrm>
              <a:custGeom>
                <a:avLst/>
                <a:gdLst>
                  <a:gd name="T0" fmla="*/ 108 w 109"/>
                  <a:gd name="T1" fmla="*/ 99 h 109"/>
                  <a:gd name="T2" fmla="*/ 72 w 109"/>
                  <a:gd name="T3" fmla="*/ 10 h 109"/>
                  <a:gd name="T4" fmla="*/ 18 w 109"/>
                  <a:gd name="T5" fmla="*/ 0 h 109"/>
                  <a:gd name="T6" fmla="*/ 41 w 109"/>
                  <a:gd name="T7" fmla="*/ 101 h 109"/>
                  <a:gd name="T8" fmla="*/ 60 w 109"/>
                  <a:gd name="T9" fmla="*/ 102 h 109"/>
                  <a:gd name="T10" fmla="*/ 65 w 109"/>
                  <a:gd name="T11" fmla="*/ 104 h 109"/>
                  <a:gd name="T12" fmla="*/ 109 w 109"/>
                  <a:gd name="T13" fmla="*/ 99 h 109"/>
                  <a:gd name="T14" fmla="*/ 108 w 109"/>
                  <a:gd name="T15" fmla="*/ 99 h 109"/>
                  <a:gd name="T16" fmla="*/ 108 w 109"/>
                  <a:gd name="T17" fmla="*/ 9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9" h="109">
                    <a:moveTo>
                      <a:pt x="108" y="99"/>
                    </a:moveTo>
                    <a:cubicBezTo>
                      <a:pt x="68" y="95"/>
                      <a:pt x="61" y="41"/>
                      <a:pt x="72" y="1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7" y="32"/>
                      <a:pt x="0" y="95"/>
                      <a:pt x="41" y="101"/>
                    </a:cubicBezTo>
                    <a:cubicBezTo>
                      <a:pt x="41" y="101"/>
                      <a:pt x="61" y="109"/>
                      <a:pt x="60" y="102"/>
                    </a:cubicBezTo>
                    <a:cubicBezTo>
                      <a:pt x="60" y="102"/>
                      <a:pt x="65" y="104"/>
                      <a:pt x="65" y="104"/>
                    </a:cubicBezTo>
                    <a:cubicBezTo>
                      <a:pt x="109" y="99"/>
                      <a:pt x="109" y="99"/>
                      <a:pt x="109" y="99"/>
                    </a:cubicBezTo>
                    <a:cubicBezTo>
                      <a:pt x="108" y="99"/>
                      <a:pt x="108" y="99"/>
                      <a:pt x="108" y="99"/>
                    </a:cubicBezTo>
                    <a:cubicBezTo>
                      <a:pt x="108" y="99"/>
                      <a:pt x="108" y="99"/>
                      <a:pt x="108" y="99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i$ḷîde"/>
              <p:cNvSpPr/>
              <p:nvPr/>
            </p:nvSpPr>
            <p:spPr bwMode="auto">
              <a:xfrm>
                <a:off x="7953426" y="3480678"/>
                <a:ext cx="694633" cy="610221"/>
              </a:xfrm>
              <a:custGeom>
                <a:avLst/>
                <a:gdLst>
                  <a:gd name="T0" fmla="*/ 103 w 105"/>
                  <a:gd name="T1" fmla="*/ 25 h 93"/>
                  <a:gd name="T2" fmla="*/ 100 w 105"/>
                  <a:gd name="T3" fmla="*/ 11 h 93"/>
                  <a:gd name="T4" fmla="*/ 48 w 105"/>
                  <a:gd name="T5" fmla="*/ 0 h 93"/>
                  <a:gd name="T6" fmla="*/ 44 w 105"/>
                  <a:gd name="T7" fmla="*/ 50 h 93"/>
                  <a:gd name="T8" fmla="*/ 0 w 105"/>
                  <a:gd name="T9" fmla="*/ 80 h 93"/>
                  <a:gd name="T10" fmla="*/ 53 w 105"/>
                  <a:gd name="T11" fmla="*/ 88 h 93"/>
                  <a:gd name="T12" fmla="*/ 103 w 105"/>
                  <a:gd name="T13" fmla="*/ 25 h 93"/>
                  <a:gd name="T14" fmla="*/ 103 w 105"/>
                  <a:gd name="T15" fmla="*/ 2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93">
                    <a:moveTo>
                      <a:pt x="103" y="25"/>
                    </a:moveTo>
                    <a:cubicBezTo>
                      <a:pt x="103" y="20"/>
                      <a:pt x="102" y="15"/>
                      <a:pt x="100" y="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17"/>
                      <a:pt x="52" y="35"/>
                      <a:pt x="44" y="50"/>
                    </a:cubicBezTo>
                    <a:cubicBezTo>
                      <a:pt x="37" y="67"/>
                      <a:pt x="20" y="83"/>
                      <a:pt x="0" y="80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86" y="93"/>
                      <a:pt x="105" y="53"/>
                      <a:pt x="103" y="25"/>
                    </a:cubicBezTo>
                    <a:cubicBezTo>
                      <a:pt x="103" y="24"/>
                      <a:pt x="103" y="26"/>
                      <a:pt x="103" y="25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îšḻiḑè"/>
              <p:cNvSpPr/>
              <p:nvPr/>
            </p:nvSpPr>
            <p:spPr bwMode="auto">
              <a:xfrm>
                <a:off x="8428614" y="2026293"/>
                <a:ext cx="925627" cy="1087926"/>
              </a:xfrm>
              <a:custGeom>
                <a:avLst/>
                <a:gdLst>
                  <a:gd name="T0" fmla="*/ 90 w 140"/>
                  <a:gd name="T1" fmla="*/ 15 h 166"/>
                  <a:gd name="T2" fmla="*/ 1 w 140"/>
                  <a:gd name="T3" fmla="*/ 85 h 166"/>
                  <a:gd name="T4" fmla="*/ 29 w 140"/>
                  <a:gd name="T5" fmla="*/ 155 h 166"/>
                  <a:gd name="T6" fmla="*/ 64 w 140"/>
                  <a:gd name="T7" fmla="*/ 157 h 166"/>
                  <a:gd name="T8" fmla="*/ 101 w 140"/>
                  <a:gd name="T9" fmla="*/ 166 h 166"/>
                  <a:gd name="T10" fmla="*/ 67 w 140"/>
                  <a:gd name="T11" fmla="*/ 79 h 166"/>
                  <a:gd name="T12" fmla="*/ 140 w 140"/>
                  <a:gd name="T13" fmla="*/ 32 h 166"/>
                  <a:gd name="T14" fmla="*/ 90 w 140"/>
                  <a:gd name="T15" fmla="*/ 15 h 166"/>
                  <a:gd name="T16" fmla="*/ 90 w 140"/>
                  <a:gd name="T17" fmla="*/ 1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" h="166">
                    <a:moveTo>
                      <a:pt x="90" y="15"/>
                    </a:moveTo>
                    <a:cubicBezTo>
                      <a:pt x="47" y="0"/>
                      <a:pt x="4" y="48"/>
                      <a:pt x="1" y="85"/>
                    </a:cubicBezTo>
                    <a:cubicBezTo>
                      <a:pt x="0" y="107"/>
                      <a:pt x="11" y="141"/>
                      <a:pt x="29" y="155"/>
                    </a:cubicBezTo>
                    <a:cubicBezTo>
                      <a:pt x="38" y="162"/>
                      <a:pt x="53" y="154"/>
                      <a:pt x="64" y="157"/>
                    </a:cubicBezTo>
                    <a:cubicBezTo>
                      <a:pt x="76" y="160"/>
                      <a:pt x="88" y="163"/>
                      <a:pt x="101" y="166"/>
                    </a:cubicBezTo>
                    <a:cubicBezTo>
                      <a:pt x="64" y="157"/>
                      <a:pt x="56" y="110"/>
                      <a:pt x="67" y="79"/>
                    </a:cubicBezTo>
                    <a:cubicBezTo>
                      <a:pt x="77" y="50"/>
                      <a:pt x="107" y="21"/>
                      <a:pt x="140" y="32"/>
                    </a:cubicBezTo>
                    <a:cubicBezTo>
                      <a:pt x="124" y="27"/>
                      <a:pt x="107" y="21"/>
                      <a:pt x="90" y="15"/>
                    </a:cubicBezTo>
                    <a:cubicBezTo>
                      <a:pt x="89" y="15"/>
                      <a:pt x="107" y="21"/>
                      <a:pt x="90" y="15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iṧlíḑe"/>
              <p:cNvSpPr/>
              <p:nvPr/>
            </p:nvSpPr>
            <p:spPr bwMode="auto">
              <a:xfrm>
                <a:off x="9044047" y="1476603"/>
                <a:ext cx="428989" cy="765638"/>
              </a:xfrm>
              <a:custGeom>
                <a:avLst/>
                <a:gdLst>
                  <a:gd name="T0" fmla="*/ 0 w 260"/>
                  <a:gd name="T1" fmla="*/ 400 h 468"/>
                  <a:gd name="T2" fmla="*/ 200 w 260"/>
                  <a:gd name="T3" fmla="*/ 468 h 468"/>
                  <a:gd name="T4" fmla="*/ 260 w 260"/>
                  <a:gd name="T5" fmla="*/ 84 h 468"/>
                  <a:gd name="T6" fmla="*/ 64 w 260"/>
                  <a:gd name="T7" fmla="*/ 0 h 468"/>
                  <a:gd name="T8" fmla="*/ 0 w 260"/>
                  <a:gd name="T9" fmla="*/ 40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" h="468">
                    <a:moveTo>
                      <a:pt x="0" y="400"/>
                    </a:moveTo>
                    <a:lnTo>
                      <a:pt x="200" y="468"/>
                    </a:lnTo>
                    <a:lnTo>
                      <a:pt x="260" y="84"/>
                    </a:lnTo>
                    <a:lnTo>
                      <a:pt x="64" y="0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îṣlíḋé"/>
              <p:cNvSpPr/>
              <p:nvPr/>
            </p:nvSpPr>
            <p:spPr bwMode="auto">
              <a:xfrm>
                <a:off x="8813053" y="3029148"/>
                <a:ext cx="415789" cy="595496"/>
              </a:xfrm>
              <a:custGeom>
                <a:avLst/>
                <a:gdLst>
                  <a:gd name="T0" fmla="*/ 0 w 252"/>
                  <a:gd name="T1" fmla="*/ 324 h 364"/>
                  <a:gd name="T2" fmla="*/ 204 w 252"/>
                  <a:gd name="T3" fmla="*/ 364 h 364"/>
                  <a:gd name="T4" fmla="*/ 252 w 252"/>
                  <a:gd name="T5" fmla="*/ 52 h 364"/>
                  <a:gd name="T6" fmla="*/ 52 w 252"/>
                  <a:gd name="T7" fmla="*/ 0 h 364"/>
                  <a:gd name="T8" fmla="*/ 0 w 252"/>
                  <a:gd name="T9" fmla="*/ 32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364">
                    <a:moveTo>
                      <a:pt x="0" y="324"/>
                    </a:moveTo>
                    <a:lnTo>
                      <a:pt x="204" y="364"/>
                    </a:lnTo>
                    <a:lnTo>
                      <a:pt x="252" y="52"/>
                    </a:lnTo>
                    <a:lnTo>
                      <a:pt x="52" y="0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ïsḷíḋê"/>
              <p:cNvSpPr/>
              <p:nvPr/>
            </p:nvSpPr>
            <p:spPr bwMode="auto">
              <a:xfrm>
                <a:off x="8270218" y="3480678"/>
                <a:ext cx="879428" cy="143966"/>
              </a:xfrm>
              <a:custGeom>
                <a:avLst/>
                <a:gdLst>
                  <a:gd name="T0" fmla="*/ 329 w 533"/>
                  <a:gd name="T1" fmla="*/ 48 h 88"/>
                  <a:gd name="T2" fmla="*/ 52 w 533"/>
                  <a:gd name="T3" fmla="*/ 8 h 88"/>
                  <a:gd name="T4" fmla="*/ 0 w 533"/>
                  <a:gd name="T5" fmla="*/ 0 h 88"/>
                  <a:gd name="T6" fmla="*/ 209 w 533"/>
                  <a:gd name="T7" fmla="*/ 44 h 88"/>
                  <a:gd name="T8" fmla="*/ 261 w 533"/>
                  <a:gd name="T9" fmla="*/ 48 h 88"/>
                  <a:gd name="T10" fmla="*/ 533 w 533"/>
                  <a:gd name="T11" fmla="*/ 88 h 88"/>
                  <a:gd name="T12" fmla="*/ 329 w 533"/>
                  <a:gd name="T13" fmla="*/ 4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3" h="88">
                    <a:moveTo>
                      <a:pt x="329" y="48"/>
                    </a:moveTo>
                    <a:lnTo>
                      <a:pt x="52" y="8"/>
                    </a:lnTo>
                    <a:lnTo>
                      <a:pt x="0" y="0"/>
                    </a:lnTo>
                    <a:lnTo>
                      <a:pt x="209" y="44"/>
                    </a:lnTo>
                    <a:lnTo>
                      <a:pt x="261" y="48"/>
                    </a:lnTo>
                    <a:lnTo>
                      <a:pt x="533" y="88"/>
                    </a:lnTo>
                    <a:lnTo>
                      <a:pt x="329" y="48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íS1iďe"/>
              <p:cNvSpPr/>
              <p:nvPr/>
            </p:nvSpPr>
            <p:spPr bwMode="auto">
              <a:xfrm>
                <a:off x="8667857" y="3650821"/>
                <a:ext cx="461988" cy="819626"/>
              </a:xfrm>
              <a:custGeom>
                <a:avLst/>
                <a:gdLst>
                  <a:gd name="T0" fmla="*/ 76 w 280"/>
                  <a:gd name="T1" fmla="*/ 0 h 501"/>
                  <a:gd name="T2" fmla="*/ 12 w 280"/>
                  <a:gd name="T3" fmla="*/ 405 h 501"/>
                  <a:gd name="T4" fmla="*/ 0 w 280"/>
                  <a:gd name="T5" fmla="*/ 477 h 501"/>
                  <a:gd name="T6" fmla="*/ 208 w 280"/>
                  <a:gd name="T7" fmla="*/ 501 h 501"/>
                  <a:gd name="T8" fmla="*/ 220 w 280"/>
                  <a:gd name="T9" fmla="*/ 429 h 501"/>
                  <a:gd name="T10" fmla="*/ 280 w 280"/>
                  <a:gd name="T11" fmla="*/ 40 h 501"/>
                  <a:gd name="T12" fmla="*/ 76 w 280"/>
                  <a:gd name="T13" fmla="*/ 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501">
                    <a:moveTo>
                      <a:pt x="76" y="0"/>
                    </a:moveTo>
                    <a:lnTo>
                      <a:pt x="12" y="405"/>
                    </a:lnTo>
                    <a:lnTo>
                      <a:pt x="0" y="477"/>
                    </a:lnTo>
                    <a:lnTo>
                      <a:pt x="208" y="501"/>
                    </a:lnTo>
                    <a:lnTo>
                      <a:pt x="220" y="429"/>
                    </a:lnTo>
                    <a:lnTo>
                      <a:pt x="280" y="4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íṥ1íḓê"/>
              <p:cNvSpPr/>
              <p:nvPr/>
            </p:nvSpPr>
            <p:spPr bwMode="auto">
              <a:xfrm>
                <a:off x="8780054" y="2891725"/>
                <a:ext cx="547786" cy="150510"/>
              </a:xfrm>
              <a:custGeom>
                <a:avLst/>
                <a:gdLst>
                  <a:gd name="T0" fmla="*/ 33 w 83"/>
                  <a:gd name="T1" fmla="*/ 0 h 23"/>
                  <a:gd name="T2" fmla="*/ 0 w 83"/>
                  <a:gd name="T3" fmla="*/ 7 h 23"/>
                  <a:gd name="T4" fmla="*/ 51 w 83"/>
                  <a:gd name="T5" fmla="*/ 20 h 23"/>
                  <a:gd name="T6" fmla="*/ 83 w 83"/>
                  <a:gd name="T7" fmla="*/ 14 h 23"/>
                  <a:gd name="T8" fmla="*/ 33 w 83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23">
                    <a:moveTo>
                      <a:pt x="33" y="0"/>
                    </a:moveTo>
                    <a:cubicBezTo>
                      <a:pt x="23" y="7"/>
                      <a:pt x="11" y="10"/>
                      <a:pt x="0" y="7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62" y="23"/>
                      <a:pt x="74" y="20"/>
                      <a:pt x="83" y="14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iśḷïḑe"/>
              <p:cNvSpPr/>
              <p:nvPr/>
            </p:nvSpPr>
            <p:spPr bwMode="auto">
              <a:xfrm>
                <a:off x="8448413" y="4993958"/>
                <a:ext cx="470238" cy="754187"/>
              </a:xfrm>
              <a:custGeom>
                <a:avLst/>
                <a:gdLst>
                  <a:gd name="T0" fmla="*/ 76 w 285"/>
                  <a:gd name="T1" fmla="*/ 0 h 461"/>
                  <a:gd name="T2" fmla="*/ 64 w 285"/>
                  <a:gd name="T3" fmla="*/ 72 h 461"/>
                  <a:gd name="T4" fmla="*/ 0 w 285"/>
                  <a:gd name="T5" fmla="*/ 461 h 461"/>
                  <a:gd name="T6" fmla="*/ 213 w 285"/>
                  <a:gd name="T7" fmla="*/ 461 h 461"/>
                  <a:gd name="T8" fmla="*/ 277 w 285"/>
                  <a:gd name="T9" fmla="*/ 84 h 461"/>
                  <a:gd name="T10" fmla="*/ 285 w 285"/>
                  <a:gd name="T11" fmla="*/ 12 h 461"/>
                  <a:gd name="T12" fmla="*/ 76 w 285"/>
                  <a:gd name="T13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5" h="461">
                    <a:moveTo>
                      <a:pt x="76" y="0"/>
                    </a:moveTo>
                    <a:lnTo>
                      <a:pt x="64" y="72"/>
                    </a:lnTo>
                    <a:lnTo>
                      <a:pt x="0" y="461"/>
                    </a:lnTo>
                    <a:lnTo>
                      <a:pt x="213" y="461"/>
                    </a:lnTo>
                    <a:lnTo>
                      <a:pt x="277" y="84"/>
                    </a:lnTo>
                    <a:lnTo>
                      <a:pt x="285" y="12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íŝ1iďè"/>
              <p:cNvSpPr/>
              <p:nvPr/>
            </p:nvSpPr>
            <p:spPr bwMode="auto">
              <a:xfrm>
                <a:off x="8621658" y="5170643"/>
                <a:ext cx="514787" cy="152147"/>
              </a:xfrm>
              <a:custGeom>
                <a:avLst/>
                <a:gdLst>
                  <a:gd name="T0" fmla="*/ 76 w 78"/>
                  <a:gd name="T1" fmla="*/ 12 h 23"/>
                  <a:gd name="T2" fmla="*/ 53 w 78"/>
                  <a:gd name="T3" fmla="*/ 3 h 23"/>
                  <a:gd name="T4" fmla="*/ 0 w 78"/>
                  <a:gd name="T5" fmla="*/ 0 h 23"/>
                  <a:gd name="T6" fmla="*/ 34 w 78"/>
                  <a:gd name="T7" fmla="*/ 23 h 23"/>
                  <a:gd name="T8" fmla="*/ 78 w 78"/>
                  <a:gd name="T9" fmla="*/ 12 h 23"/>
                  <a:gd name="T10" fmla="*/ 76 w 78"/>
                  <a:gd name="T11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23">
                    <a:moveTo>
                      <a:pt x="76" y="12"/>
                    </a:moveTo>
                    <a:cubicBezTo>
                      <a:pt x="68" y="11"/>
                      <a:pt x="60" y="8"/>
                      <a:pt x="53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8"/>
                      <a:pt x="21" y="22"/>
                      <a:pt x="34" y="23"/>
                    </a:cubicBezTo>
                    <a:cubicBezTo>
                      <a:pt x="48" y="23"/>
                      <a:pt x="64" y="11"/>
                      <a:pt x="78" y="12"/>
                    </a:cubicBezTo>
                    <a:cubicBezTo>
                      <a:pt x="78" y="12"/>
                      <a:pt x="77" y="12"/>
                      <a:pt x="76" y="12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iṥḻiḓê"/>
              <p:cNvSpPr/>
              <p:nvPr/>
            </p:nvSpPr>
            <p:spPr bwMode="auto">
              <a:xfrm>
                <a:off x="8793254" y="4372286"/>
                <a:ext cx="692982" cy="785270"/>
              </a:xfrm>
              <a:custGeom>
                <a:avLst/>
                <a:gdLst>
                  <a:gd name="T0" fmla="*/ 101 w 105"/>
                  <a:gd name="T1" fmla="*/ 49 h 120"/>
                  <a:gd name="T2" fmla="*/ 63 w 105"/>
                  <a:gd name="T3" fmla="*/ 6 h 120"/>
                  <a:gd name="T4" fmla="*/ 62 w 105"/>
                  <a:gd name="T5" fmla="*/ 6 h 120"/>
                  <a:gd name="T6" fmla="*/ 11 w 105"/>
                  <a:gd name="T7" fmla="*/ 0 h 120"/>
                  <a:gd name="T8" fmla="*/ 11 w 105"/>
                  <a:gd name="T9" fmla="*/ 0 h 120"/>
                  <a:gd name="T10" fmla="*/ 12 w 105"/>
                  <a:gd name="T11" fmla="*/ 0 h 120"/>
                  <a:gd name="T12" fmla="*/ 12 w 105"/>
                  <a:gd name="T13" fmla="*/ 0 h 120"/>
                  <a:gd name="T14" fmla="*/ 51 w 105"/>
                  <a:gd name="T15" fmla="*/ 62 h 120"/>
                  <a:gd name="T16" fmla="*/ 0 w 105"/>
                  <a:gd name="T17" fmla="*/ 117 h 120"/>
                  <a:gd name="T18" fmla="*/ 41 w 105"/>
                  <a:gd name="T19" fmla="*/ 119 h 120"/>
                  <a:gd name="T20" fmla="*/ 75 w 105"/>
                  <a:gd name="T21" fmla="*/ 113 h 120"/>
                  <a:gd name="T22" fmla="*/ 101 w 105"/>
                  <a:gd name="T23" fmla="*/ 49 h 120"/>
                  <a:gd name="T24" fmla="*/ 101 w 105"/>
                  <a:gd name="T25" fmla="*/ 4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5" h="120">
                    <a:moveTo>
                      <a:pt x="101" y="49"/>
                    </a:moveTo>
                    <a:cubicBezTo>
                      <a:pt x="97" y="29"/>
                      <a:pt x="84" y="10"/>
                      <a:pt x="63" y="6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40" y="6"/>
                      <a:pt x="53" y="36"/>
                      <a:pt x="51" y="62"/>
                    </a:cubicBezTo>
                    <a:cubicBezTo>
                      <a:pt x="48" y="88"/>
                      <a:pt x="30" y="118"/>
                      <a:pt x="0" y="117"/>
                    </a:cubicBezTo>
                    <a:cubicBezTo>
                      <a:pt x="14" y="117"/>
                      <a:pt x="27" y="118"/>
                      <a:pt x="41" y="119"/>
                    </a:cubicBezTo>
                    <a:cubicBezTo>
                      <a:pt x="53" y="119"/>
                      <a:pt x="64" y="120"/>
                      <a:pt x="75" y="113"/>
                    </a:cubicBezTo>
                    <a:cubicBezTo>
                      <a:pt x="96" y="100"/>
                      <a:pt x="105" y="72"/>
                      <a:pt x="101" y="49"/>
                    </a:cubicBezTo>
                    <a:cubicBezTo>
                      <a:pt x="100" y="42"/>
                      <a:pt x="102" y="56"/>
                      <a:pt x="101" y="49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íṡḷïḓé"/>
              <p:cNvSpPr/>
              <p:nvPr/>
            </p:nvSpPr>
            <p:spPr bwMode="auto">
              <a:xfrm>
                <a:off x="9705681" y="1587850"/>
                <a:ext cx="640183" cy="327196"/>
              </a:xfrm>
              <a:custGeom>
                <a:avLst/>
                <a:gdLst>
                  <a:gd name="T0" fmla="*/ 85 w 97"/>
                  <a:gd name="T1" fmla="*/ 41 h 50"/>
                  <a:gd name="T2" fmla="*/ 0 w 97"/>
                  <a:gd name="T3" fmla="*/ 0 h 50"/>
                  <a:gd name="T4" fmla="*/ 50 w 97"/>
                  <a:gd name="T5" fmla="*/ 30 h 50"/>
                  <a:gd name="T6" fmla="*/ 97 w 97"/>
                  <a:gd name="T7" fmla="*/ 50 h 50"/>
                  <a:gd name="T8" fmla="*/ 85 w 97"/>
                  <a:gd name="T9" fmla="*/ 41 h 50"/>
                  <a:gd name="T10" fmla="*/ 85 w 97"/>
                  <a:gd name="T11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50">
                    <a:moveTo>
                      <a:pt x="85" y="41"/>
                    </a:moveTo>
                    <a:cubicBezTo>
                      <a:pt x="59" y="23"/>
                      <a:pt x="29" y="12"/>
                      <a:pt x="0" y="0"/>
                    </a:cubicBezTo>
                    <a:cubicBezTo>
                      <a:pt x="18" y="8"/>
                      <a:pt x="35" y="18"/>
                      <a:pt x="50" y="30"/>
                    </a:cubicBezTo>
                    <a:cubicBezTo>
                      <a:pt x="97" y="50"/>
                      <a:pt x="97" y="50"/>
                      <a:pt x="97" y="50"/>
                    </a:cubicBezTo>
                    <a:cubicBezTo>
                      <a:pt x="93" y="47"/>
                      <a:pt x="90" y="44"/>
                      <a:pt x="85" y="41"/>
                    </a:cubicBezTo>
                    <a:cubicBezTo>
                      <a:pt x="82" y="38"/>
                      <a:pt x="90" y="44"/>
                      <a:pt x="85" y="41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íSḻiďe"/>
              <p:cNvSpPr/>
              <p:nvPr/>
            </p:nvSpPr>
            <p:spPr bwMode="auto">
              <a:xfrm>
                <a:off x="9393838" y="2957166"/>
                <a:ext cx="879428" cy="746006"/>
              </a:xfrm>
              <a:custGeom>
                <a:avLst/>
                <a:gdLst>
                  <a:gd name="T0" fmla="*/ 133 w 133"/>
                  <a:gd name="T1" fmla="*/ 32 h 114"/>
                  <a:gd name="T2" fmla="*/ 40 w 133"/>
                  <a:gd name="T3" fmla="*/ 19 h 114"/>
                  <a:gd name="T4" fmla="*/ 2 w 133"/>
                  <a:gd name="T5" fmla="*/ 104 h 114"/>
                  <a:gd name="T6" fmla="*/ 52 w 133"/>
                  <a:gd name="T7" fmla="*/ 114 h 114"/>
                  <a:gd name="T8" fmla="*/ 133 w 133"/>
                  <a:gd name="T9" fmla="*/ 32 h 114"/>
                  <a:gd name="T10" fmla="*/ 133 w 133"/>
                  <a:gd name="T11" fmla="*/ 3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3" h="114">
                    <a:moveTo>
                      <a:pt x="133" y="32"/>
                    </a:moveTo>
                    <a:cubicBezTo>
                      <a:pt x="103" y="24"/>
                      <a:pt x="70" y="0"/>
                      <a:pt x="40" y="19"/>
                    </a:cubicBezTo>
                    <a:cubicBezTo>
                      <a:pt x="15" y="35"/>
                      <a:pt x="0" y="74"/>
                      <a:pt x="2" y="104"/>
                    </a:cubicBezTo>
                    <a:cubicBezTo>
                      <a:pt x="19" y="108"/>
                      <a:pt x="35" y="111"/>
                      <a:pt x="52" y="114"/>
                    </a:cubicBezTo>
                    <a:cubicBezTo>
                      <a:pt x="49" y="71"/>
                      <a:pt x="85" y="19"/>
                      <a:pt x="133" y="32"/>
                    </a:cubicBezTo>
                    <a:cubicBezTo>
                      <a:pt x="120" y="28"/>
                      <a:pt x="131" y="31"/>
                      <a:pt x="133" y="32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ï$ḻíḍê"/>
              <p:cNvSpPr/>
              <p:nvPr/>
            </p:nvSpPr>
            <p:spPr bwMode="auto">
              <a:xfrm>
                <a:off x="8865852" y="5630354"/>
                <a:ext cx="1024624" cy="176686"/>
              </a:xfrm>
              <a:custGeom>
                <a:avLst/>
                <a:gdLst>
                  <a:gd name="T0" fmla="*/ 0 w 155"/>
                  <a:gd name="T1" fmla="*/ 27 h 27"/>
                  <a:gd name="T2" fmla="*/ 53 w 155"/>
                  <a:gd name="T3" fmla="*/ 26 h 27"/>
                  <a:gd name="T4" fmla="*/ 79 w 155"/>
                  <a:gd name="T5" fmla="*/ 24 h 27"/>
                  <a:gd name="T6" fmla="*/ 105 w 155"/>
                  <a:gd name="T7" fmla="*/ 19 h 27"/>
                  <a:gd name="T8" fmla="*/ 130 w 155"/>
                  <a:gd name="T9" fmla="*/ 11 h 27"/>
                  <a:gd name="T10" fmla="*/ 155 w 155"/>
                  <a:gd name="T11" fmla="*/ 0 h 27"/>
                  <a:gd name="T12" fmla="*/ 105 w 155"/>
                  <a:gd name="T13" fmla="*/ 0 h 27"/>
                  <a:gd name="T14" fmla="*/ 80 w 155"/>
                  <a:gd name="T15" fmla="*/ 11 h 27"/>
                  <a:gd name="T16" fmla="*/ 53 w 155"/>
                  <a:gd name="T17" fmla="*/ 20 h 27"/>
                  <a:gd name="T18" fmla="*/ 27 w 155"/>
                  <a:gd name="T19" fmla="*/ 25 h 27"/>
                  <a:gd name="T20" fmla="*/ 0 w 155"/>
                  <a:gd name="T2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5" h="27">
                    <a:moveTo>
                      <a:pt x="0" y="27"/>
                    </a:moveTo>
                    <a:cubicBezTo>
                      <a:pt x="18" y="27"/>
                      <a:pt x="35" y="27"/>
                      <a:pt x="53" y="26"/>
                    </a:cubicBezTo>
                    <a:cubicBezTo>
                      <a:pt x="61" y="26"/>
                      <a:pt x="70" y="26"/>
                      <a:pt x="79" y="24"/>
                    </a:cubicBezTo>
                    <a:cubicBezTo>
                      <a:pt x="87" y="23"/>
                      <a:pt x="96" y="22"/>
                      <a:pt x="105" y="19"/>
                    </a:cubicBezTo>
                    <a:cubicBezTo>
                      <a:pt x="113" y="17"/>
                      <a:pt x="122" y="14"/>
                      <a:pt x="130" y="11"/>
                    </a:cubicBezTo>
                    <a:cubicBezTo>
                      <a:pt x="139" y="8"/>
                      <a:pt x="147" y="4"/>
                      <a:pt x="155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97" y="4"/>
                      <a:pt x="88" y="8"/>
                      <a:pt x="80" y="11"/>
                    </a:cubicBezTo>
                    <a:cubicBezTo>
                      <a:pt x="71" y="15"/>
                      <a:pt x="62" y="18"/>
                      <a:pt x="53" y="20"/>
                    </a:cubicBezTo>
                    <a:cubicBezTo>
                      <a:pt x="45" y="22"/>
                      <a:pt x="36" y="24"/>
                      <a:pt x="27" y="25"/>
                    </a:cubicBezTo>
                    <a:cubicBezTo>
                      <a:pt x="18" y="26"/>
                      <a:pt x="9" y="27"/>
                      <a:pt x="0" y="2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ïşļîďè"/>
              <p:cNvSpPr/>
              <p:nvPr/>
            </p:nvSpPr>
            <p:spPr bwMode="auto">
              <a:xfrm>
                <a:off x="8865852" y="5630354"/>
                <a:ext cx="1024624" cy="176686"/>
              </a:xfrm>
              <a:custGeom>
                <a:avLst/>
                <a:gdLst>
                  <a:gd name="T0" fmla="*/ 0 w 155"/>
                  <a:gd name="T1" fmla="*/ 27 h 27"/>
                  <a:gd name="T2" fmla="*/ 53 w 155"/>
                  <a:gd name="T3" fmla="*/ 26 h 27"/>
                  <a:gd name="T4" fmla="*/ 79 w 155"/>
                  <a:gd name="T5" fmla="*/ 24 h 27"/>
                  <a:gd name="T6" fmla="*/ 105 w 155"/>
                  <a:gd name="T7" fmla="*/ 19 h 27"/>
                  <a:gd name="T8" fmla="*/ 130 w 155"/>
                  <a:gd name="T9" fmla="*/ 11 h 27"/>
                  <a:gd name="T10" fmla="*/ 155 w 155"/>
                  <a:gd name="T11" fmla="*/ 0 h 27"/>
                  <a:gd name="T12" fmla="*/ 105 w 155"/>
                  <a:gd name="T13" fmla="*/ 0 h 27"/>
                  <a:gd name="T14" fmla="*/ 80 w 155"/>
                  <a:gd name="T15" fmla="*/ 11 h 27"/>
                  <a:gd name="T16" fmla="*/ 53 w 155"/>
                  <a:gd name="T17" fmla="*/ 20 h 27"/>
                  <a:gd name="T18" fmla="*/ 27 w 155"/>
                  <a:gd name="T19" fmla="*/ 25 h 27"/>
                  <a:gd name="T20" fmla="*/ 0 w 155"/>
                  <a:gd name="T2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5" h="27">
                    <a:moveTo>
                      <a:pt x="0" y="27"/>
                    </a:moveTo>
                    <a:cubicBezTo>
                      <a:pt x="53" y="26"/>
                      <a:pt x="53" y="26"/>
                      <a:pt x="53" y="26"/>
                    </a:cubicBezTo>
                    <a:cubicBezTo>
                      <a:pt x="61" y="26"/>
                      <a:pt x="70" y="26"/>
                      <a:pt x="79" y="24"/>
                    </a:cubicBezTo>
                    <a:cubicBezTo>
                      <a:pt x="87" y="23"/>
                      <a:pt x="96" y="22"/>
                      <a:pt x="105" y="19"/>
                    </a:cubicBezTo>
                    <a:cubicBezTo>
                      <a:pt x="113" y="17"/>
                      <a:pt x="122" y="14"/>
                      <a:pt x="130" y="11"/>
                    </a:cubicBezTo>
                    <a:cubicBezTo>
                      <a:pt x="139" y="8"/>
                      <a:pt x="147" y="4"/>
                      <a:pt x="155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97" y="4"/>
                      <a:pt x="88" y="8"/>
                      <a:pt x="80" y="11"/>
                    </a:cubicBezTo>
                    <a:cubicBezTo>
                      <a:pt x="71" y="15"/>
                      <a:pt x="62" y="18"/>
                      <a:pt x="53" y="20"/>
                    </a:cubicBezTo>
                    <a:cubicBezTo>
                      <a:pt x="45" y="22"/>
                      <a:pt x="36" y="24"/>
                      <a:pt x="27" y="25"/>
                    </a:cubicBezTo>
                    <a:cubicBezTo>
                      <a:pt x="18" y="26"/>
                      <a:pt x="9" y="27"/>
                      <a:pt x="0" y="27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ïs1îďè"/>
              <p:cNvSpPr/>
              <p:nvPr/>
            </p:nvSpPr>
            <p:spPr bwMode="auto">
              <a:xfrm>
                <a:off x="9301441" y="4588235"/>
                <a:ext cx="846429" cy="1042119"/>
              </a:xfrm>
              <a:custGeom>
                <a:avLst/>
                <a:gdLst>
                  <a:gd name="T0" fmla="*/ 69 w 128"/>
                  <a:gd name="T1" fmla="*/ 55 h 159"/>
                  <a:gd name="T2" fmla="*/ 128 w 128"/>
                  <a:gd name="T3" fmla="*/ 20 h 159"/>
                  <a:gd name="T4" fmla="*/ 97 w 128"/>
                  <a:gd name="T5" fmla="*/ 17 h 159"/>
                  <a:gd name="T6" fmla="*/ 62 w 128"/>
                  <a:gd name="T7" fmla="*/ 2 h 159"/>
                  <a:gd name="T8" fmla="*/ 18 w 128"/>
                  <a:gd name="T9" fmla="*/ 51 h 159"/>
                  <a:gd name="T10" fmla="*/ 39 w 128"/>
                  <a:gd name="T11" fmla="*/ 159 h 159"/>
                  <a:gd name="T12" fmla="*/ 89 w 128"/>
                  <a:gd name="T13" fmla="*/ 159 h 159"/>
                  <a:gd name="T14" fmla="*/ 69 w 128"/>
                  <a:gd name="T15" fmla="*/ 55 h 159"/>
                  <a:gd name="T16" fmla="*/ 69 w 128"/>
                  <a:gd name="T17" fmla="*/ 5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59">
                    <a:moveTo>
                      <a:pt x="69" y="55"/>
                    </a:moveTo>
                    <a:cubicBezTo>
                      <a:pt x="80" y="33"/>
                      <a:pt x="103" y="17"/>
                      <a:pt x="128" y="20"/>
                    </a:cubicBezTo>
                    <a:cubicBezTo>
                      <a:pt x="118" y="19"/>
                      <a:pt x="107" y="18"/>
                      <a:pt x="97" y="17"/>
                    </a:cubicBezTo>
                    <a:cubicBezTo>
                      <a:pt x="86" y="16"/>
                      <a:pt x="73" y="0"/>
                      <a:pt x="62" y="2"/>
                    </a:cubicBezTo>
                    <a:cubicBezTo>
                      <a:pt x="43" y="6"/>
                      <a:pt x="27" y="34"/>
                      <a:pt x="18" y="51"/>
                    </a:cubicBezTo>
                    <a:cubicBezTo>
                      <a:pt x="0" y="86"/>
                      <a:pt x="6" y="135"/>
                      <a:pt x="39" y="159"/>
                    </a:cubicBezTo>
                    <a:cubicBezTo>
                      <a:pt x="89" y="159"/>
                      <a:pt x="89" y="159"/>
                      <a:pt x="89" y="159"/>
                    </a:cubicBezTo>
                    <a:cubicBezTo>
                      <a:pt x="58" y="136"/>
                      <a:pt x="51" y="89"/>
                      <a:pt x="69" y="55"/>
                    </a:cubicBezTo>
                    <a:cubicBezTo>
                      <a:pt x="73" y="47"/>
                      <a:pt x="65" y="63"/>
                      <a:pt x="69" y="55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iṩḷidè"/>
              <p:cNvSpPr/>
              <p:nvPr/>
            </p:nvSpPr>
            <p:spPr bwMode="auto">
              <a:xfrm>
                <a:off x="9923475" y="3179659"/>
                <a:ext cx="574185" cy="714923"/>
              </a:xfrm>
              <a:custGeom>
                <a:avLst/>
                <a:gdLst>
                  <a:gd name="T0" fmla="*/ 83 w 87"/>
                  <a:gd name="T1" fmla="*/ 54 h 109"/>
                  <a:gd name="T2" fmla="*/ 49 w 87"/>
                  <a:gd name="T3" fmla="*/ 12 h 109"/>
                  <a:gd name="T4" fmla="*/ 0 w 87"/>
                  <a:gd name="T5" fmla="*/ 0 h 109"/>
                  <a:gd name="T6" fmla="*/ 20 w 87"/>
                  <a:gd name="T7" fmla="*/ 100 h 109"/>
                  <a:gd name="T8" fmla="*/ 68 w 87"/>
                  <a:gd name="T9" fmla="*/ 109 h 109"/>
                  <a:gd name="T10" fmla="*/ 83 w 87"/>
                  <a:gd name="T11" fmla="*/ 54 h 109"/>
                  <a:gd name="T12" fmla="*/ 83 w 87"/>
                  <a:gd name="T13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7" h="109">
                    <a:moveTo>
                      <a:pt x="83" y="54"/>
                    </a:moveTo>
                    <a:cubicBezTo>
                      <a:pt x="80" y="35"/>
                      <a:pt x="68" y="17"/>
                      <a:pt x="49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11"/>
                      <a:pt x="13" y="82"/>
                      <a:pt x="20" y="100"/>
                    </a:cubicBezTo>
                    <a:cubicBezTo>
                      <a:pt x="68" y="109"/>
                      <a:pt x="68" y="109"/>
                      <a:pt x="68" y="109"/>
                    </a:cubicBezTo>
                    <a:cubicBezTo>
                      <a:pt x="81" y="94"/>
                      <a:pt x="87" y="73"/>
                      <a:pt x="83" y="54"/>
                    </a:cubicBezTo>
                    <a:cubicBezTo>
                      <a:pt x="82" y="47"/>
                      <a:pt x="85" y="61"/>
                      <a:pt x="83" y="54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i$ľiḑé"/>
              <p:cNvSpPr/>
              <p:nvPr/>
            </p:nvSpPr>
            <p:spPr bwMode="auto">
              <a:xfrm>
                <a:off x="10510860" y="1424253"/>
                <a:ext cx="681433" cy="1055207"/>
              </a:xfrm>
              <a:custGeom>
                <a:avLst/>
                <a:gdLst>
                  <a:gd name="T0" fmla="*/ 102 w 103"/>
                  <a:gd name="T1" fmla="*/ 71 h 161"/>
                  <a:gd name="T2" fmla="*/ 96 w 103"/>
                  <a:gd name="T3" fmla="*/ 50 h 161"/>
                  <a:gd name="T4" fmla="*/ 85 w 103"/>
                  <a:gd name="T5" fmla="*/ 34 h 161"/>
                  <a:gd name="T6" fmla="*/ 70 w 103"/>
                  <a:gd name="T7" fmla="*/ 23 h 161"/>
                  <a:gd name="T8" fmla="*/ 25 w 103"/>
                  <a:gd name="T9" fmla="*/ 0 h 161"/>
                  <a:gd name="T10" fmla="*/ 40 w 103"/>
                  <a:gd name="T11" fmla="*/ 12 h 161"/>
                  <a:gd name="T12" fmla="*/ 51 w 103"/>
                  <a:gd name="T13" fmla="*/ 29 h 161"/>
                  <a:gd name="T14" fmla="*/ 57 w 103"/>
                  <a:gd name="T15" fmla="*/ 50 h 161"/>
                  <a:gd name="T16" fmla="*/ 57 w 103"/>
                  <a:gd name="T17" fmla="*/ 74 h 161"/>
                  <a:gd name="T18" fmla="*/ 50 w 103"/>
                  <a:gd name="T19" fmla="*/ 98 h 161"/>
                  <a:gd name="T20" fmla="*/ 37 w 103"/>
                  <a:gd name="T21" fmla="*/ 118 h 161"/>
                  <a:gd name="T22" fmla="*/ 20 w 103"/>
                  <a:gd name="T23" fmla="*/ 134 h 161"/>
                  <a:gd name="T24" fmla="*/ 0 w 103"/>
                  <a:gd name="T25" fmla="*/ 144 h 161"/>
                  <a:gd name="T26" fmla="*/ 46 w 103"/>
                  <a:gd name="T27" fmla="*/ 161 h 161"/>
                  <a:gd name="T28" fmla="*/ 66 w 103"/>
                  <a:gd name="T29" fmla="*/ 151 h 161"/>
                  <a:gd name="T30" fmla="*/ 82 w 103"/>
                  <a:gd name="T31" fmla="*/ 136 h 161"/>
                  <a:gd name="T32" fmla="*/ 95 w 103"/>
                  <a:gd name="T33" fmla="*/ 117 h 161"/>
                  <a:gd name="T34" fmla="*/ 102 w 103"/>
                  <a:gd name="T35" fmla="*/ 94 h 161"/>
                  <a:gd name="T36" fmla="*/ 102 w 103"/>
                  <a:gd name="T37" fmla="*/ 7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3" h="161">
                    <a:moveTo>
                      <a:pt x="102" y="71"/>
                    </a:moveTo>
                    <a:cubicBezTo>
                      <a:pt x="101" y="63"/>
                      <a:pt x="99" y="56"/>
                      <a:pt x="96" y="50"/>
                    </a:cubicBezTo>
                    <a:cubicBezTo>
                      <a:pt x="93" y="44"/>
                      <a:pt x="90" y="39"/>
                      <a:pt x="85" y="34"/>
                    </a:cubicBezTo>
                    <a:cubicBezTo>
                      <a:pt x="81" y="29"/>
                      <a:pt x="76" y="25"/>
                      <a:pt x="70" y="23"/>
                    </a:cubicBezTo>
                    <a:cubicBezTo>
                      <a:pt x="55" y="15"/>
                      <a:pt x="40" y="8"/>
                      <a:pt x="25" y="0"/>
                    </a:cubicBezTo>
                    <a:cubicBezTo>
                      <a:pt x="30" y="3"/>
                      <a:pt x="36" y="7"/>
                      <a:pt x="40" y="12"/>
                    </a:cubicBezTo>
                    <a:cubicBezTo>
                      <a:pt x="45" y="17"/>
                      <a:pt x="49" y="22"/>
                      <a:pt x="51" y="29"/>
                    </a:cubicBezTo>
                    <a:cubicBezTo>
                      <a:pt x="54" y="35"/>
                      <a:pt x="56" y="42"/>
                      <a:pt x="57" y="50"/>
                    </a:cubicBezTo>
                    <a:cubicBezTo>
                      <a:pt x="58" y="57"/>
                      <a:pt x="58" y="65"/>
                      <a:pt x="57" y="74"/>
                    </a:cubicBezTo>
                    <a:cubicBezTo>
                      <a:pt x="55" y="82"/>
                      <a:pt x="53" y="90"/>
                      <a:pt x="50" y="98"/>
                    </a:cubicBezTo>
                    <a:cubicBezTo>
                      <a:pt x="46" y="105"/>
                      <a:pt x="42" y="112"/>
                      <a:pt x="37" y="118"/>
                    </a:cubicBezTo>
                    <a:cubicBezTo>
                      <a:pt x="32" y="124"/>
                      <a:pt x="26" y="129"/>
                      <a:pt x="20" y="134"/>
                    </a:cubicBezTo>
                    <a:cubicBezTo>
                      <a:pt x="14" y="138"/>
                      <a:pt x="7" y="141"/>
                      <a:pt x="0" y="144"/>
                    </a:cubicBezTo>
                    <a:cubicBezTo>
                      <a:pt x="46" y="161"/>
                      <a:pt x="46" y="161"/>
                      <a:pt x="46" y="161"/>
                    </a:cubicBezTo>
                    <a:cubicBezTo>
                      <a:pt x="53" y="159"/>
                      <a:pt x="60" y="156"/>
                      <a:pt x="66" y="151"/>
                    </a:cubicBezTo>
                    <a:cubicBezTo>
                      <a:pt x="72" y="147"/>
                      <a:pt x="77" y="142"/>
                      <a:pt x="82" y="136"/>
                    </a:cubicBezTo>
                    <a:cubicBezTo>
                      <a:pt x="87" y="130"/>
                      <a:pt x="91" y="124"/>
                      <a:pt x="95" y="117"/>
                    </a:cubicBezTo>
                    <a:cubicBezTo>
                      <a:pt x="98" y="109"/>
                      <a:pt x="100" y="102"/>
                      <a:pt x="102" y="94"/>
                    </a:cubicBezTo>
                    <a:cubicBezTo>
                      <a:pt x="103" y="86"/>
                      <a:pt x="103" y="78"/>
                      <a:pt x="102" y="7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isḷïḋé"/>
              <p:cNvSpPr/>
              <p:nvPr/>
            </p:nvSpPr>
            <p:spPr bwMode="auto">
              <a:xfrm>
                <a:off x="10510860" y="2368212"/>
                <a:ext cx="562636" cy="1519825"/>
              </a:xfrm>
              <a:custGeom>
                <a:avLst/>
                <a:gdLst>
                  <a:gd name="T0" fmla="*/ 80 w 85"/>
                  <a:gd name="T1" fmla="*/ 117 h 232"/>
                  <a:gd name="T2" fmla="*/ 67 w 85"/>
                  <a:gd name="T3" fmla="*/ 64 h 232"/>
                  <a:gd name="T4" fmla="*/ 46 w 85"/>
                  <a:gd name="T5" fmla="*/ 17 h 232"/>
                  <a:gd name="T6" fmla="*/ 0 w 85"/>
                  <a:gd name="T7" fmla="*/ 0 h 232"/>
                  <a:gd name="T8" fmla="*/ 21 w 85"/>
                  <a:gd name="T9" fmla="*/ 49 h 232"/>
                  <a:gd name="T10" fmla="*/ 34 w 85"/>
                  <a:gd name="T11" fmla="*/ 103 h 232"/>
                  <a:gd name="T12" fmla="*/ 39 w 85"/>
                  <a:gd name="T13" fmla="*/ 161 h 232"/>
                  <a:gd name="T14" fmla="*/ 35 w 85"/>
                  <a:gd name="T15" fmla="*/ 222 h 232"/>
                  <a:gd name="T16" fmla="*/ 81 w 85"/>
                  <a:gd name="T17" fmla="*/ 232 h 232"/>
                  <a:gd name="T18" fmla="*/ 85 w 85"/>
                  <a:gd name="T19" fmla="*/ 173 h 232"/>
                  <a:gd name="T20" fmla="*/ 80 w 85"/>
                  <a:gd name="T21" fmla="*/ 117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32">
                    <a:moveTo>
                      <a:pt x="80" y="117"/>
                    </a:moveTo>
                    <a:cubicBezTo>
                      <a:pt x="77" y="99"/>
                      <a:pt x="72" y="81"/>
                      <a:pt x="67" y="64"/>
                    </a:cubicBezTo>
                    <a:cubicBezTo>
                      <a:pt x="61" y="48"/>
                      <a:pt x="54" y="32"/>
                      <a:pt x="46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5"/>
                      <a:pt x="15" y="31"/>
                      <a:pt x="21" y="49"/>
                    </a:cubicBezTo>
                    <a:cubicBezTo>
                      <a:pt x="27" y="66"/>
                      <a:pt x="31" y="84"/>
                      <a:pt x="34" y="103"/>
                    </a:cubicBezTo>
                    <a:cubicBezTo>
                      <a:pt x="37" y="122"/>
                      <a:pt x="39" y="141"/>
                      <a:pt x="39" y="161"/>
                    </a:cubicBezTo>
                    <a:cubicBezTo>
                      <a:pt x="39" y="181"/>
                      <a:pt x="38" y="202"/>
                      <a:pt x="35" y="222"/>
                    </a:cubicBezTo>
                    <a:cubicBezTo>
                      <a:pt x="81" y="232"/>
                      <a:pt x="81" y="232"/>
                      <a:pt x="81" y="232"/>
                    </a:cubicBezTo>
                    <a:cubicBezTo>
                      <a:pt x="84" y="212"/>
                      <a:pt x="85" y="193"/>
                      <a:pt x="85" y="173"/>
                    </a:cubicBezTo>
                    <a:cubicBezTo>
                      <a:pt x="84" y="154"/>
                      <a:pt x="83" y="135"/>
                      <a:pt x="80" y="117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îŝ1ïdê"/>
              <p:cNvSpPr/>
              <p:nvPr/>
            </p:nvSpPr>
            <p:spPr bwMode="auto">
              <a:xfrm>
                <a:off x="10207268" y="3927299"/>
                <a:ext cx="826629" cy="1184449"/>
              </a:xfrm>
              <a:custGeom>
                <a:avLst/>
                <a:gdLst>
                  <a:gd name="T0" fmla="*/ 79 w 125"/>
                  <a:gd name="T1" fmla="*/ 0 h 181"/>
                  <a:gd name="T2" fmla="*/ 66 w 125"/>
                  <a:gd name="T3" fmla="*/ 50 h 181"/>
                  <a:gd name="T4" fmla="*/ 49 w 125"/>
                  <a:gd name="T5" fmla="*/ 97 h 181"/>
                  <a:gd name="T6" fmla="*/ 26 w 125"/>
                  <a:gd name="T7" fmla="*/ 140 h 181"/>
                  <a:gd name="T8" fmla="*/ 0 w 125"/>
                  <a:gd name="T9" fmla="*/ 178 h 181"/>
                  <a:gd name="T10" fmla="*/ 48 w 125"/>
                  <a:gd name="T11" fmla="*/ 181 h 181"/>
                  <a:gd name="T12" fmla="*/ 74 w 125"/>
                  <a:gd name="T13" fmla="*/ 144 h 181"/>
                  <a:gd name="T14" fmla="*/ 96 w 125"/>
                  <a:gd name="T15" fmla="*/ 103 h 181"/>
                  <a:gd name="T16" fmla="*/ 113 w 125"/>
                  <a:gd name="T17" fmla="*/ 58 h 181"/>
                  <a:gd name="T18" fmla="*/ 125 w 125"/>
                  <a:gd name="T19" fmla="*/ 10 h 181"/>
                  <a:gd name="T20" fmla="*/ 79 w 125"/>
                  <a:gd name="T21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5" h="181">
                    <a:moveTo>
                      <a:pt x="79" y="0"/>
                    </a:moveTo>
                    <a:cubicBezTo>
                      <a:pt x="76" y="18"/>
                      <a:pt x="71" y="34"/>
                      <a:pt x="66" y="50"/>
                    </a:cubicBezTo>
                    <a:cubicBezTo>
                      <a:pt x="61" y="67"/>
                      <a:pt x="56" y="82"/>
                      <a:pt x="49" y="97"/>
                    </a:cubicBezTo>
                    <a:cubicBezTo>
                      <a:pt x="42" y="112"/>
                      <a:pt x="35" y="126"/>
                      <a:pt x="26" y="140"/>
                    </a:cubicBezTo>
                    <a:cubicBezTo>
                      <a:pt x="18" y="153"/>
                      <a:pt x="9" y="166"/>
                      <a:pt x="0" y="178"/>
                    </a:cubicBezTo>
                    <a:cubicBezTo>
                      <a:pt x="48" y="181"/>
                      <a:pt x="48" y="181"/>
                      <a:pt x="48" y="181"/>
                    </a:cubicBezTo>
                    <a:cubicBezTo>
                      <a:pt x="57" y="169"/>
                      <a:pt x="66" y="157"/>
                      <a:pt x="74" y="144"/>
                    </a:cubicBezTo>
                    <a:cubicBezTo>
                      <a:pt x="82" y="131"/>
                      <a:pt x="89" y="117"/>
                      <a:pt x="96" y="103"/>
                    </a:cubicBezTo>
                    <a:cubicBezTo>
                      <a:pt x="102" y="89"/>
                      <a:pt x="108" y="74"/>
                      <a:pt x="113" y="58"/>
                    </a:cubicBezTo>
                    <a:cubicBezTo>
                      <a:pt x="118" y="42"/>
                      <a:pt x="122" y="26"/>
                      <a:pt x="125" y="10"/>
                    </a:cubicBez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íŝľiďé"/>
              <p:cNvSpPr/>
              <p:nvPr/>
            </p:nvSpPr>
            <p:spPr bwMode="auto">
              <a:xfrm>
                <a:off x="7278593" y="1476603"/>
                <a:ext cx="1871052" cy="2535767"/>
              </a:xfrm>
              <a:custGeom>
                <a:avLst/>
                <a:gdLst>
                  <a:gd name="T0" fmla="*/ 243 w 283"/>
                  <a:gd name="T1" fmla="*/ 4 h 387"/>
                  <a:gd name="T2" fmla="*/ 168 w 283"/>
                  <a:gd name="T3" fmla="*/ 31 h 387"/>
                  <a:gd name="T4" fmla="*/ 146 w 283"/>
                  <a:gd name="T5" fmla="*/ 64 h 387"/>
                  <a:gd name="T6" fmla="*/ 158 w 283"/>
                  <a:gd name="T7" fmla="*/ 98 h 387"/>
                  <a:gd name="T8" fmla="*/ 149 w 283"/>
                  <a:gd name="T9" fmla="*/ 144 h 387"/>
                  <a:gd name="T10" fmla="*/ 115 w 283"/>
                  <a:gd name="T11" fmla="*/ 178 h 387"/>
                  <a:gd name="T12" fmla="*/ 80 w 283"/>
                  <a:gd name="T13" fmla="*/ 178 h 387"/>
                  <a:gd name="T14" fmla="*/ 61 w 283"/>
                  <a:gd name="T15" fmla="*/ 156 h 387"/>
                  <a:gd name="T16" fmla="*/ 37 w 283"/>
                  <a:gd name="T17" fmla="*/ 174 h 387"/>
                  <a:gd name="T18" fmla="*/ 9 w 283"/>
                  <a:gd name="T19" fmla="*/ 246 h 387"/>
                  <a:gd name="T20" fmla="*/ 69 w 283"/>
                  <a:gd name="T21" fmla="*/ 295 h 387"/>
                  <a:gd name="T22" fmla="*/ 79 w 283"/>
                  <a:gd name="T23" fmla="*/ 300 h 387"/>
                  <a:gd name="T24" fmla="*/ 75 w 283"/>
                  <a:gd name="T25" fmla="*/ 306 h 387"/>
                  <a:gd name="T26" fmla="*/ 72 w 283"/>
                  <a:gd name="T27" fmla="*/ 313 h 387"/>
                  <a:gd name="T28" fmla="*/ 70 w 283"/>
                  <a:gd name="T29" fmla="*/ 321 h 387"/>
                  <a:gd name="T30" fmla="*/ 69 w 283"/>
                  <a:gd name="T31" fmla="*/ 347 h 387"/>
                  <a:gd name="T32" fmla="*/ 86 w 283"/>
                  <a:gd name="T33" fmla="*/ 379 h 387"/>
                  <a:gd name="T34" fmla="*/ 118 w 283"/>
                  <a:gd name="T35" fmla="*/ 384 h 387"/>
                  <a:gd name="T36" fmla="*/ 145 w 283"/>
                  <a:gd name="T37" fmla="*/ 359 h 387"/>
                  <a:gd name="T38" fmla="*/ 153 w 283"/>
                  <a:gd name="T39" fmla="*/ 333 h 387"/>
                  <a:gd name="T40" fmla="*/ 153 w 283"/>
                  <a:gd name="T41" fmla="*/ 325 h 387"/>
                  <a:gd name="T42" fmla="*/ 153 w 283"/>
                  <a:gd name="T43" fmla="*/ 317 h 387"/>
                  <a:gd name="T44" fmla="*/ 151 w 283"/>
                  <a:gd name="T45" fmla="*/ 310 h 387"/>
                  <a:gd name="T46" fmla="*/ 163 w 283"/>
                  <a:gd name="T47" fmla="*/ 308 h 387"/>
                  <a:gd name="T48" fmla="*/ 245 w 283"/>
                  <a:gd name="T49" fmla="*/ 237 h 387"/>
                  <a:gd name="T50" fmla="*/ 237 w 283"/>
                  <a:gd name="T51" fmla="*/ 238 h 387"/>
                  <a:gd name="T52" fmla="*/ 230 w 283"/>
                  <a:gd name="T53" fmla="*/ 238 h 387"/>
                  <a:gd name="T54" fmla="*/ 194 w 283"/>
                  <a:gd name="T55" fmla="*/ 213 h 387"/>
                  <a:gd name="T56" fmla="*/ 186 w 283"/>
                  <a:gd name="T57" fmla="*/ 163 h 387"/>
                  <a:gd name="T58" fmla="*/ 210 w 283"/>
                  <a:gd name="T59" fmla="*/ 115 h 387"/>
                  <a:gd name="T60" fmla="*/ 253 w 283"/>
                  <a:gd name="T61" fmla="*/ 97 h 387"/>
                  <a:gd name="T62" fmla="*/ 260 w 283"/>
                  <a:gd name="T63" fmla="*/ 98 h 387"/>
                  <a:gd name="T64" fmla="*/ 267 w 283"/>
                  <a:gd name="T65" fmla="*/ 100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3" h="387">
                    <a:moveTo>
                      <a:pt x="283" y="0"/>
                    </a:moveTo>
                    <a:cubicBezTo>
                      <a:pt x="270" y="0"/>
                      <a:pt x="256" y="1"/>
                      <a:pt x="243" y="4"/>
                    </a:cubicBezTo>
                    <a:cubicBezTo>
                      <a:pt x="230" y="6"/>
                      <a:pt x="217" y="10"/>
                      <a:pt x="205" y="15"/>
                    </a:cubicBezTo>
                    <a:cubicBezTo>
                      <a:pt x="192" y="19"/>
                      <a:pt x="180" y="25"/>
                      <a:pt x="168" y="31"/>
                    </a:cubicBezTo>
                    <a:cubicBezTo>
                      <a:pt x="157" y="38"/>
                      <a:pt x="146" y="45"/>
                      <a:pt x="135" y="54"/>
                    </a:cubicBezTo>
                    <a:cubicBezTo>
                      <a:pt x="139" y="56"/>
                      <a:pt x="143" y="60"/>
                      <a:pt x="146" y="64"/>
                    </a:cubicBezTo>
                    <a:cubicBezTo>
                      <a:pt x="149" y="69"/>
                      <a:pt x="152" y="74"/>
                      <a:pt x="154" y="79"/>
                    </a:cubicBezTo>
                    <a:cubicBezTo>
                      <a:pt x="156" y="85"/>
                      <a:pt x="157" y="91"/>
                      <a:pt x="158" y="98"/>
                    </a:cubicBezTo>
                    <a:cubicBezTo>
                      <a:pt x="159" y="104"/>
                      <a:pt x="158" y="111"/>
                      <a:pt x="157" y="118"/>
                    </a:cubicBezTo>
                    <a:cubicBezTo>
                      <a:pt x="156" y="128"/>
                      <a:pt x="153" y="136"/>
                      <a:pt x="149" y="144"/>
                    </a:cubicBezTo>
                    <a:cubicBezTo>
                      <a:pt x="145" y="152"/>
                      <a:pt x="140" y="159"/>
                      <a:pt x="134" y="165"/>
                    </a:cubicBezTo>
                    <a:cubicBezTo>
                      <a:pt x="128" y="171"/>
                      <a:pt x="122" y="175"/>
                      <a:pt x="115" y="178"/>
                    </a:cubicBezTo>
                    <a:cubicBezTo>
                      <a:pt x="108" y="181"/>
                      <a:pt x="101" y="182"/>
                      <a:pt x="94" y="182"/>
                    </a:cubicBezTo>
                    <a:cubicBezTo>
                      <a:pt x="89" y="181"/>
                      <a:pt x="85" y="180"/>
                      <a:pt x="80" y="178"/>
                    </a:cubicBezTo>
                    <a:cubicBezTo>
                      <a:pt x="76" y="175"/>
                      <a:pt x="72" y="172"/>
                      <a:pt x="69" y="169"/>
                    </a:cubicBezTo>
                    <a:cubicBezTo>
                      <a:pt x="66" y="165"/>
                      <a:pt x="63" y="161"/>
                      <a:pt x="61" y="156"/>
                    </a:cubicBezTo>
                    <a:cubicBezTo>
                      <a:pt x="59" y="152"/>
                      <a:pt x="57" y="146"/>
                      <a:pt x="56" y="141"/>
                    </a:cubicBezTo>
                    <a:cubicBezTo>
                      <a:pt x="49" y="151"/>
                      <a:pt x="43" y="162"/>
                      <a:pt x="37" y="174"/>
                    </a:cubicBezTo>
                    <a:cubicBezTo>
                      <a:pt x="31" y="185"/>
                      <a:pt x="26" y="197"/>
                      <a:pt x="21" y="209"/>
                    </a:cubicBezTo>
                    <a:cubicBezTo>
                      <a:pt x="17" y="221"/>
                      <a:pt x="12" y="233"/>
                      <a:pt x="9" y="246"/>
                    </a:cubicBezTo>
                    <a:cubicBezTo>
                      <a:pt x="5" y="259"/>
                      <a:pt x="2" y="272"/>
                      <a:pt x="0" y="285"/>
                    </a:cubicBezTo>
                    <a:cubicBezTo>
                      <a:pt x="69" y="295"/>
                      <a:pt x="69" y="295"/>
                      <a:pt x="69" y="295"/>
                    </a:cubicBezTo>
                    <a:cubicBezTo>
                      <a:pt x="81" y="297"/>
                      <a:pt x="81" y="297"/>
                      <a:pt x="81" y="297"/>
                    </a:cubicBezTo>
                    <a:cubicBezTo>
                      <a:pt x="80" y="298"/>
                      <a:pt x="80" y="299"/>
                      <a:pt x="79" y="300"/>
                    </a:cubicBezTo>
                    <a:cubicBezTo>
                      <a:pt x="78" y="301"/>
                      <a:pt x="78" y="302"/>
                      <a:pt x="77" y="303"/>
                    </a:cubicBezTo>
                    <a:cubicBezTo>
                      <a:pt x="77" y="304"/>
                      <a:pt x="76" y="305"/>
                      <a:pt x="75" y="306"/>
                    </a:cubicBezTo>
                    <a:cubicBezTo>
                      <a:pt x="75" y="307"/>
                      <a:pt x="74" y="308"/>
                      <a:pt x="74" y="310"/>
                    </a:cubicBezTo>
                    <a:cubicBezTo>
                      <a:pt x="73" y="311"/>
                      <a:pt x="73" y="312"/>
                      <a:pt x="72" y="313"/>
                    </a:cubicBezTo>
                    <a:cubicBezTo>
                      <a:pt x="72" y="315"/>
                      <a:pt x="72" y="316"/>
                      <a:pt x="71" y="317"/>
                    </a:cubicBezTo>
                    <a:cubicBezTo>
                      <a:pt x="71" y="318"/>
                      <a:pt x="71" y="320"/>
                      <a:pt x="70" y="321"/>
                    </a:cubicBezTo>
                    <a:cubicBezTo>
                      <a:pt x="70" y="322"/>
                      <a:pt x="70" y="324"/>
                      <a:pt x="69" y="325"/>
                    </a:cubicBezTo>
                    <a:cubicBezTo>
                      <a:pt x="68" y="333"/>
                      <a:pt x="68" y="340"/>
                      <a:pt x="69" y="347"/>
                    </a:cubicBezTo>
                    <a:cubicBezTo>
                      <a:pt x="70" y="353"/>
                      <a:pt x="72" y="360"/>
                      <a:pt x="75" y="365"/>
                    </a:cubicBezTo>
                    <a:cubicBezTo>
                      <a:pt x="78" y="371"/>
                      <a:pt x="82" y="375"/>
                      <a:pt x="86" y="379"/>
                    </a:cubicBezTo>
                    <a:cubicBezTo>
                      <a:pt x="90" y="383"/>
                      <a:pt x="96" y="385"/>
                      <a:pt x="101" y="386"/>
                    </a:cubicBezTo>
                    <a:cubicBezTo>
                      <a:pt x="107" y="387"/>
                      <a:pt x="113" y="386"/>
                      <a:pt x="118" y="384"/>
                    </a:cubicBezTo>
                    <a:cubicBezTo>
                      <a:pt x="124" y="382"/>
                      <a:pt x="129" y="379"/>
                      <a:pt x="133" y="375"/>
                    </a:cubicBezTo>
                    <a:cubicBezTo>
                      <a:pt x="138" y="370"/>
                      <a:pt x="142" y="365"/>
                      <a:pt x="145" y="359"/>
                    </a:cubicBezTo>
                    <a:cubicBezTo>
                      <a:pt x="149" y="352"/>
                      <a:pt x="151" y="345"/>
                      <a:pt x="152" y="338"/>
                    </a:cubicBezTo>
                    <a:cubicBezTo>
                      <a:pt x="152" y="336"/>
                      <a:pt x="153" y="335"/>
                      <a:pt x="153" y="333"/>
                    </a:cubicBezTo>
                    <a:cubicBezTo>
                      <a:pt x="153" y="332"/>
                      <a:pt x="153" y="331"/>
                      <a:pt x="153" y="329"/>
                    </a:cubicBezTo>
                    <a:cubicBezTo>
                      <a:pt x="153" y="328"/>
                      <a:pt x="153" y="326"/>
                      <a:pt x="153" y="325"/>
                    </a:cubicBezTo>
                    <a:cubicBezTo>
                      <a:pt x="153" y="324"/>
                      <a:pt x="153" y="322"/>
                      <a:pt x="153" y="321"/>
                    </a:cubicBezTo>
                    <a:cubicBezTo>
                      <a:pt x="153" y="320"/>
                      <a:pt x="153" y="318"/>
                      <a:pt x="153" y="317"/>
                    </a:cubicBezTo>
                    <a:cubicBezTo>
                      <a:pt x="152" y="316"/>
                      <a:pt x="152" y="315"/>
                      <a:pt x="152" y="313"/>
                    </a:cubicBezTo>
                    <a:cubicBezTo>
                      <a:pt x="152" y="312"/>
                      <a:pt x="151" y="311"/>
                      <a:pt x="151" y="310"/>
                    </a:cubicBezTo>
                    <a:cubicBezTo>
                      <a:pt x="151" y="309"/>
                      <a:pt x="151" y="307"/>
                      <a:pt x="150" y="306"/>
                    </a:cubicBezTo>
                    <a:cubicBezTo>
                      <a:pt x="163" y="308"/>
                      <a:pt x="163" y="308"/>
                      <a:pt x="163" y="308"/>
                    </a:cubicBezTo>
                    <a:cubicBezTo>
                      <a:pt x="232" y="318"/>
                      <a:pt x="232" y="318"/>
                      <a:pt x="232" y="318"/>
                    </a:cubicBezTo>
                    <a:cubicBezTo>
                      <a:pt x="245" y="237"/>
                      <a:pt x="245" y="237"/>
                      <a:pt x="245" y="237"/>
                    </a:cubicBezTo>
                    <a:cubicBezTo>
                      <a:pt x="243" y="238"/>
                      <a:pt x="242" y="238"/>
                      <a:pt x="241" y="238"/>
                    </a:cubicBezTo>
                    <a:cubicBezTo>
                      <a:pt x="240" y="238"/>
                      <a:pt x="238" y="238"/>
                      <a:pt x="237" y="238"/>
                    </a:cubicBezTo>
                    <a:cubicBezTo>
                      <a:pt x="236" y="238"/>
                      <a:pt x="235" y="238"/>
                      <a:pt x="233" y="238"/>
                    </a:cubicBezTo>
                    <a:cubicBezTo>
                      <a:pt x="232" y="238"/>
                      <a:pt x="231" y="238"/>
                      <a:pt x="230" y="238"/>
                    </a:cubicBezTo>
                    <a:cubicBezTo>
                      <a:pt x="222" y="237"/>
                      <a:pt x="215" y="234"/>
                      <a:pt x="209" y="230"/>
                    </a:cubicBezTo>
                    <a:cubicBezTo>
                      <a:pt x="203" y="226"/>
                      <a:pt x="198" y="220"/>
                      <a:pt x="194" y="213"/>
                    </a:cubicBezTo>
                    <a:cubicBezTo>
                      <a:pt x="190" y="207"/>
                      <a:pt x="187" y="199"/>
                      <a:pt x="186" y="190"/>
                    </a:cubicBezTo>
                    <a:cubicBezTo>
                      <a:pt x="184" y="182"/>
                      <a:pt x="184" y="172"/>
                      <a:pt x="186" y="163"/>
                    </a:cubicBezTo>
                    <a:cubicBezTo>
                      <a:pt x="187" y="153"/>
                      <a:pt x="191" y="144"/>
                      <a:pt x="195" y="136"/>
                    </a:cubicBezTo>
                    <a:cubicBezTo>
                      <a:pt x="199" y="128"/>
                      <a:pt x="204" y="121"/>
                      <a:pt x="210" y="115"/>
                    </a:cubicBezTo>
                    <a:cubicBezTo>
                      <a:pt x="216" y="109"/>
                      <a:pt x="223" y="104"/>
                      <a:pt x="230" y="101"/>
                    </a:cubicBezTo>
                    <a:cubicBezTo>
                      <a:pt x="237" y="98"/>
                      <a:pt x="245" y="96"/>
                      <a:pt x="253" y="97"/>
                    </a:cubicBezTo>
                    <a:cubicBezTo>
                      <a:pt x="254" y="97"/>
                      <a:pt x="255" y="97"/>
                      <a:pt x="256" y="97"/>
                    </a:cubicBezTo>
                    <a:cubicBezTo>
                      <a:pt x="258" y="97"/>
                      <a:pt x="259" y="98"/>
                      <a:pt x="260" y="98"/>
                    </a:cubicBezTo>
                    <a:cubicBezTo>
                      <a:pt x="261" y="98"/>
                      <a:pt x="262" y="99"/>
                      <a:pt x="264" y="99"/>
                    </a:cubicBezTo>
                    <a:cubicBezTo>
                      <a:pt x="265" y="99"/>
                      <a:pt x="266" y="100"/>
                      <a:pt x="267" y="100"/>
                    </a:cubicBezTo>
                    <a:lnTo>
                      <a:pt x="283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íṣ1ídè"/>
              <p:cNvSpPr/>
              <p:nvPr/>
            </p:nvSpPr>
            <p:spPr bwMode="auto">
              <a:xfrm>
                <a:off x="7041000" y="3428326"/>
                <a:ext cx="2088847" cy="2319818"/>
              </a:xfrm>
              <a:custGeom>
                <a:avLst/>
                <a:gdLst>
                  <a:gd name="T0" fmla="*/ 29 w 316"/>
                  <a:gd name="T1" fmla="*/ 42 h 354"/>
                  <a:gd name="T2" fmla="*/ 33 w 316"/>
                  <a:gd name="T3" fmla="*/ 121 h 354"/>
                  <a:gd name="T4" fmla="*/ 28 w 316"/>
                  <a:gd name="T5" fmla="*/ 166 h 354"/>
                  <a:gd name="T6" fmla="*/ 7 w 316"/>
                  <a:gd name="T7" fmla="*/ 195 h 354"/>
                  <a:gd name="T8" fmla="*/ 1 w 316"/>
                  <a:gd name="T9" fmla="*/ 240 h 354"/>
                  <a:gd name="T10" fmla="*/ 21 w 316"/>
                  <a:gd name="T11" fmla="*/ 282 h 354"/>
                  <a:gd name="T12" fmla="*/ 53 w 316"/>
                  <a:gd name="T13" fmla="*/ 293 h 354"/>
                  <a:gd name="T14" fmla="*/ 80 w 316"/>
                  <a:gd name="T15" fmla="*/ 278 h 354"/>
                  <a:gd name="T16" fmla="*/ 115 w 316"/>
                  <a:gd name="T17" fmla="*/ 294 h 354"/>
                  <a:gd name="T18" fmla="*/ 177 w 316"/>
                  <a:gd name="T19" fmla="*/ 340 h 354"/>
                  <a:gd name="T20" fmla="*/ 229 w 316"/>
                  <a:gd name="T21" fmla="*/ 257 h 354"/>
                  <a:gd name="T22" fmla="*/ 234 w 316"/>
                  <a:gd name="T23" fmla="*/ 242 h 354"/>
                  <a:gd name="T24" fmla="*/ 239 w 316"/>
                  <a:gd name="T25" fmla="*/ 248 h 354"/>
                  <a:gd name="T26" fmla="*/ 246 w 316"/>
                  <a:gd name="T27" fmla="*/ 254 h 354"/>
                  <a:gd name="T28" fmla="*/ 254 w 316"/>
                  <a:gd name="T29" fmla="*/ 258 h 354"/>
                  <a:gd name="T30" fmla="*/ 278 w 316"/>
                  <a:gd name="T31" fmla="*/ 259 h 354"/>
                  <a:gd name="T32" fmla="*/ 308 w 316"/>
                  <a:gd name="T33" fmla="*/ 233 h 354"/>
                  <a:gd name="T34" fmla="*/ 315 w 316"/>
                  <a:gd name="T35" fmla="*/ 188 h 354"/>
                  <a:gd name="T36" fmla="*/ 295 w 316"/>
                  <a:gd name="T37" fmla="*/ 152 h 354"/>
                  <a:gd name="T38" fmla="*/ 273 w 316"/>
                  <a:gd name="T39" fmla="*/ 144 h 354"/>
                  <a:gd name="T40" fmla="*/ 264 w 316"/>
                  <a:gd name="T41" fmla="*/ 144 h 354"/>
                  <a:gd name="T42" fmla="*/ 256 w 316"/>
                  <a:gd name="T43" fmla="*/ 147 h 354"/>
                  <a:gd name="T44" fmla="*/ 249 w 316"/>
                  <a:gd name="T45" fmla="*/ 150 h 354"/>
                  <a:gd name="T46" fmla="*/ 249 w 316"/>
                  <a:gd name="T47" fmla="*/ 135 h 354"/>
                  <a:gd name="T48" fmla="*/ 200 w 316"/>
                  <a:gd name="T49" fmla="*/ 25 h 354"/>
                  <a:gd name="T50" fmla="*/ 200 w 316"/>
                  <a:gd name="T51" fmla="*/ 33 h 354"/>
                  <a:gd name="T52" fmla="*/ 199 w 316"/>
                  <a:gd name="T53" fmla="*/ 41 h 354"/>
                  <a:gd name="T54" fmla="*/ 175 w 316"/>
                  <a:gd name="T55" fmla="*/ 88 h 354"/>
                  <a:gd name="T56" fmla="*/ 135 w 316"/>
                  <a:gd name="T57" fmla="*/ 102 h 354"/>
                  <a:gd name="T58" fmla="*/ 102 w 316"/>
                  <a:gd name="T59" fmla="*/ 76 h 354"/>
                  <a:gd name="T60" fmla="*/ 95 w 316"/>
                  <a:gd name="T61" fmla="*/ 26 h 354"/>
                  <a:gd name="T62" fmla="*/ 97 w 316"/>
                  <a:gd name="T63" fmla="*/ 18 h 354"/>
                  <a:gd name="T64" fmla="*/ 99 w 316"/>
                  <a:gd name="T65" fmla="*/ 1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6" h="354">
                    <a:moveTo>
                      <a:pt x="33" y="0"/>
                    </a:moveTo>
                    <a:cubicBezTo>
                      <a:pt x="31" y="14"/>
                      <a:pt x="30" y="28"/>
                      <a:pt x="29" y="42"/>
                    </a:cubicBezTo>
                    <a:cubicBezTo>
                      <a:pt x="29" y="55"/>
                      <a:pt x="29" y="69"/>
                      <a:pt x="29" y="82"/>
                    </a:cubicBezTo>
                    <a:cubicBezTo>
                      <a:pt x="30" y="95"/>
                      <a:pt x="31" y="109"/>
                      <a:pt x="33" y="121"/>
                    </a:cubicBezTo>
                    <a:cubicBezTo>
                      <a:pt x="35" y="134"/>
                      <a:pt x="38" y="147"/>
                      <a:pt x="41" y="159"/>
                    </a:cubicBezTo>
                    <a:cubicBezTo>
                      <a:pt x="36" y="161"/>
                      <a:pt x="32" y="163"/>
                      <a:pt x="28" y="166"/>
                    </a:cubicBezTo>
                    <a:cubicBezTo>
                      <a:pt x="23" y="170"/>
                      <a:pt x="19" y="174"/>
                      <a:pt x="16" y="179"/>
                    </a:cubicBezTo>
                    <a:cubicBezTo>
                      <a:pt x="13" y="183"/>
                      <a:pt x="10" y="189"/>
                      <a:pt x="7" y="195"/>
                    </a:cubicBezTo>
                    <a:cubicBezTo>
                      <a:pt x="5" y="200"/>
                      <a:pt x="3" y="207"/>
                      <a:pt x="2" y="214"/>
                    </a:cubicBezTo>
                    <a:cubicBezTo>
                      <a:pt x="0" y="223"/>
                      <a:pt x="0" y="232"/>
                      <a:pt x="1" y="240"/>
                    </a:cubicBezTo>
                    <a:cubicBezTo>
                      <a:pt x="2" y="249"/>
                      <a:pt x="5" y="257"/>
                      <a:pt x="8" y="264"/>
                    </a:cubicBezTo>
                    <a:cubicBezTo>
                      <a:pt x="11" y="271"/>
                      <a:pt x="16" y="277"/>
                      <a:pt x="21" y="282"/>
                    </a:cubicBezTo>
                    <a:cubicBezTo>
                      <a:pt x="26" y="287"/>
                      <a:pt x="32" y="290"/>
                      <a:pt x="39" y="292"/>
                    </a:cubicBezTo>
                    <a:cubicBezTo>
                      <a:pt x="44" y="293"/>
                      <a:pt x="48" y="293"/>
                      <a:pt x="53" y="293"/>
                    </a:cubicBezTo>
                    <a:cubicBezTo>
                      <a:pt x="58" y="292"/>
                      <a:pt x="63" y="290"/>
                      <a:pt x="67" y="288"/>
                    </a:cubicBezTo>
                    <a:cubicBezTo>
                      <a:pt x="72" y="286"/>
                      <a:pt x="76" y="282"/>
                      <a:pt x="80" y="278"/>
                    </a:cubicBezTo>
                    <a:cubicBezTo>
                      <a:pt x="84" y="274"/>
                      <a:pt x="87" y="270"/>
                      <a:pt x="90" y="264"/>
                    </a:cubicBezTo>
                    <a:cubicBezTo>
                      <a:pt x="98" y="275"/>
                      <a:pt x="106" y="285"/>
                      <a:pt x="115" y="294"/>
                    </a:cubicBezTo>
                    <a:cubicBezTo>
                      <a:pt x="124" y="303"/>
                      <a:pt x="134" y="312"/>
                      <a:pt x="144" y="319"/>
                    </a:cubicBezTo>
                    <a:cubicBezTo>
                      <a:pt x="154" y="327"/>
                      <a:pt x="165" y="334"/>
                      <a:pt x="177" y="340"/>
                    </a:cubicBezTo>
                    <a:cubicBezTo>
                      <a:pt x="188" y="346"/>
                      <a:pt x="200" y="351"/>
                      <a:pt x="213" y="354"/>
                    </a:cubicBezTo>
                    <a:cubicBezTo>
                      <a:pt x="229" y="257"/>
                      <a:pt x="229" y="257"/>
                      <a:pt x="229" y="257"/>
                    </a:cubicBezTo>
                    <a:cubicBezTo>
                      <a:pt x="232" y="239"/>
                      <a:pt x="232" y="239"/>
                      <a:pt x="232" y="239"/>
                    </a:cubicBezTo>
                    <a:cubicBezTo>
                      <a:pt x="233" y="240"/>
                      <a:pt x="233" y="241"/>
                      <a:pt x="234" y="242"/>
                    </a:cubicBezTo>
                    <a:cubicBezTo>
                      <a:pt x="235" y="243"/>
                      <a:pt x="236" y="245"/>
                      <a:pt x="237" y="245"/>
                    </a:cubicBezTo>
                    <a:cubicBezTo>
                      <a:pt x="237" y="246"/>
                      <a:pt x="238" y="247"/>
                      <a:pt x="239" y="248"/>
                    </a:cubicBezTo>
                    <a:cubicBezTo>
                      <a:pt x="240" y="249"/>
                      <a:pt x="241" y="250"/>
                      <a:pt x="242" y="251"/>
                    </a:cubicBezTo>
                    <a:cubicBezTo>
                      <a:pt x="243" y="252"/>
                      <a:pt x="244" y="253"/>
                      <a:pt x="246" y="254"/>
                    </a:cubicBezTo>
                    <a:cubicBezTo>
                      <a:pt x="247" y="255"/>
                      <a:pt x="248" y="256"/>
                      <a:pt x="250" y="256"/>
                    </a:cubicBezTo>
                    <a:cubicBezTo>
                      <a:pt x="251" y="257"/>
                      <a:pt x="253" y="258"/>
                      <a:pt x="254" y="258"/>
                    </a:cubicBezTo>
                    <a:cubicBezTo>
                      <a:pt x="256" y="259"/>
                      <a:pt x="257" y="259"/>
                      <a:pt x="259" y="260"/>
                    </a:cubicBezTo>
                    <a:cubicBezTo>
                      <a:pt x="265" y="261"/>
                      <a:pt x="272" y="261"/>
                      <a:pt x="278" y="259"/>
                    </a:cubicBezTo>
                    <a:cubicBezTo>
                      <a:pt x="284" y="257"/>
                      <a:pt x="289" y="254"/>
                      <a:pt x="294" y="250"/>
                    </a:cubicBezTo>
                    <a:cubicBezTo>
                      <a:pt x="300" y="246"/>
                      <a:pt x="304" y="240"/>
                      <a:pt x="308" y="233"/>
                    </a:cubicBezTo>
                    <a:cubicBezTo>
                      <a:pt x="311" y="227"/>
                      <a:pt x="314" y="219"/>
                      <a:pt x="315" y="211"/>
                    </a:cubicBezTo>
                    <a:cubicBezTo>
                      <a:pt x="316" y="203"/>
                      <a:pt x="316" y="195"/>
                      <a:pt x="315" y="188"/>
                    </a:cubicBezTo>
                    <a:cubicBezTo>
                      <a:pt x="314" y="180"/>
                      <a:pt x="311" y="173"/>
                      <a:pt x="308" y="167"/>
                    </a:cubicBezTo>
                    <a:cubicBezTo>
                      <a:pt x="304" y="161"/>
                      <a:pt x="300" y="156"/>
                      <a:pt x="295" y="152"/>
                    </a:cubicBezTo>
                    <a:cubicBezTo>
                      <a:pt x="290" y="148"/>
                      <a:pt x="284" y="145"/>
                      <a:pt x="278" y="144"/>
                    </a:cubicBezTo>
                    <a:cubicBezTo>
                      <a:pt x="276" y="144"/>
                      <a:pt x="275" y="144"/>
                      <a:pt x="273" y="144"/>
                    </a:cubicBezTo>
                    <a:cubicBezTo>
                      <a:pt x="271" y="143"/>
                      <a:pt x="270" y="144"/>
                      <a:pt x="268" y="144"/>
                    </a:cubicBezTo>
                    <a:cubicBezTo>
                      <a:pt x="267" y="144"/>
                      <a:pt x="265" y="144"/>
                      <a:pt x="264" y="144"/>
                    </a:cubicBezTo>
                    <a:cubicBezTo>
                      <a:pt x="262" y="145"/>
                      <a:pt x="260" y="145"/>
                      <a:pt x="259" y="146"/>
                    </a:cubicBezTo>
                    <a:cubicBezTo>
                      <a:pt x="258" y="146"/>
                      <a:pt x="257" y="146"/>
                      <a:pt x="256" y="147"/>
                    </a:cubicBezTo>
                    <a:cubicBezTo>
                      <a:pt x="254" y="147"/>
                      <a:pt x="253" y="148"/>
                      <a:pt x="252" y="148"/>
                    </a:cubicBezTo>
                    <a:cubicBezTo>
                      <a:pt x="251" y="149"/>
                      <a:pt x="250" y="150"/>
                      <a:pt x="249" y="150"/>
                    </a:cubicBezTo>
                    <a:cubicBezTo>
                      <a:pt x="248" y="151"/>
                      <a:pt x="247" y="152"/>
                      <a:pt x="246" y="153"/>
                    </a:cubicBezTo>
                    <a:cubicBezTo>
                      <a:pt x="249" y="135"/>
                      <a:pt x="249" y="135"/>
                      <a:pt x="249" y="135"/>
                    </a:cubicBezTo>
                    <a:cubicBezTo>
                      <a:pt x="265" y="34"/>
                      <a:pt x="265" y="34"/>
                      <a:pt x="265" y="34"/>
                    </a:cubicBezTo>
                    <a:cubicBezTo>
                      <a:pt x="200" y="25"/>
                      <a:pt x="200" y="25"/>
                      <a:pt x="200" y="25"/>
                    </a:cubicBezTo>
                    <a:cubicBezTo>
                      <a:pt x="200" y="26"/>
                      <a:pt x="200" y="27"/>
                      <a:pt x="200" y="29"/>
                    </a:cubicBezTo>
                    <a:cubicBezTo>
                      <a:pt x="200" y="30"/>
                      <a:pt x="200" y="32"/>
                      <a:pt x="200" y="33"/>
                    </a:cubicBezTo>
                    <a:cubicBezTo>
                      <a:pt x="200" y="34"/>
                      <a:pt x="200" y="36"/>
                      <a:pt x="200" y="37"/>
                    </a:cubicBezTo>
                    <a:cubicBezTo>
                      <a:pt x="200" y="39"/>
                      <a:pt x="199" y="40"/>
                      <a:pt x="199" y="41"/>
                    </a:cubicBezTo>
                    <a:cubicBezTo>
                      <a:pt x="198" y="51"/>
                      <a:pt x="195" y="60"/>
                      <a:pt x="190" y="68"/>
                    </a:cubicBezTo>
                    <a:cubicBezTo>
                      <a:pt x="186" y="76"/>
                      <a:pt x="181" y="83"/>
                      <a:pt x="175" y="88"/>
                    </a:cubicBezTo>
                    <a:cubicBezTo>
                      <a:pt x="170" y="93"/>
                      <a:pt x="163" y="98"/>
                      <a:pt x="156" y="100"/>
                    </a:cubicBezTo>
                    <a:cubicBezTo>
                      <a:pt x="149" y="102"/>
                      <a:pt x="142" y="103"/>
                      <a:pt x="135" y="102"/>
                    </a:cubicBezTo>
                    <a:cubicBezTo>
                      <a:pt x="128" y="101"/>
                      <a:pt x="121" y="97"/>
                      <a:pt x="116" y="93"/>
                    </a:cubicBezTo>
                    <a:cubicBezTo>
                      <a:pt x="110" y="88"/>
                      <a:pt x="106" y="82"/>
                      <a:pt x="102" y="76"/>
                    </a:cubicBezTo>
                    <a:cubicBezTo>
                      <a:pt x="99" y="69"/>
                      <a:pt x="96" y="61"/>
                      <a:pt x="95" y="52"/>
                    </a:cubicBezTo>
                    <a:cubicBezTo>
                      <a:pt x="94" y="44"/>
                      <a:pt x="94" y="35"/>
                      <a:pt x="95" y="26"/>
                    </a:cubicBezTo>
                    <a:cubicBezTo>
                      <a:pt x="96" y="24"/>
                      <a:pt x="96" y="23"/>
                      <a:pt x="96" y="22"/>
                    </a:cubicBezTo>
                    <a:cubicBezTo>
                      <a:pt x="96" y="20"/>
                      <a:pt x="97" y="19"/>
                      <a:pt x="97" y="18"/>
                    </a:cubicBezTo>
                    <a:cubicBezTo>
                      <a:pt x="97" y="16"/>
                      <a:pt x="98" y="15"/>
                      <a:pt x="98" y="14"/>
                    </a:cubicBezTo>
                    <a:cubicBezTo>
                      <a:pt x="99" y="13"/>
                      <a:pt x="99" y="11"/>
                      <a:pt x="99" y="10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íṧlîḋè"/>
              <p:cNvSpPr/>
              <p:nvPr/>
            </p:nvSpPr>
            <p:spPr bwMode="auto">
              <a:xfrm>
                <a:off x="8671230" y="1433779"/>
                <a:ext cx="2328091" cy="2431064"/>
              </a:xfrm>
              <a:custGeom>
                <a:avLst/>
                <a:gdLst>
                  <a:gd name="T0" fmla="*/ 271 w 352"/>
                  <a:gd name="T1" fmla="*/ 4 h 371"/>
                  <a:gd name="T2" fmla="*/ 233 w 352"/>
                  <a:gd name="T3" fmla="*/ 36 h 371"/>
                  <a:gd name="T4" fmla="*/ 193 w 352"/>
                  <a:gd name="T5" fmla="*/ 41 h 371"/>
                  <a:gd name="T6" fmla="*/ 132 w 352"/>
                  <a:gd name="T7" fmla="*/ 18 h 371"/>
                  <a:gd name="T8" fmla="*/ 82 w 352"/>
                  <a:gd name="T9" fmla="*/ 119 h 371"/>
                  <a:gd name="T10" fmla="*/ 77 w 352"/>
                  <a:gd name="T11" fmla="*/ 134 h 371"/>
                  <a:gd name="T12" fmla="*/ 71 w 352"/>
                  <a:gd name="T13" fmla="*/ 130 h 371"/>
                  <a:gd name="T14" fmla="*/ 65 w 352"/>
                  <a:gd name="T15" fmla="*/ 127 h 371"/>
                  <a:gd name="T16" fmla="*/ 58 w 352"/>
                  <a:gd name="T17" fmla="*/ 125 h 371"/>
                  <a:gd name="T18" fmla="*/ 36 w 352"/>
                  <a:gd name="T19" fmla="*/ 127 h 371"/>
                  <a:gd name="T20" fmla="*/ 8 w 352"/>
                  <a:gd name="T21" fmla="*/ 155 h 371"/>
                  <a:gd name="T22" fmla="*/ 1 w 352"/>
                  <a:gd name="T23" fmla="*/ 199 h 371"/>
                  <a:gd name="T24" fmla="*/ 19 w 352"/>
                  <a:gd name="T25" fmla="*/ 231 h 371"/>
                  <a:gd name="T26" fmla="*/ 40 w 352"/>
                  <a:gd name="T27" fmla="*/ 237 h 371"/>
                  <a:gd name="T28" fmla="*/ 47 w 352"/>
                  <a:gd name="T29" fmla="*/ 236 h 371"/>
                  <a:gd name="T30" fmla="*/ 54 w 352"/>
                  <a:gd name="T31" fmla="*/ 234 h 371"/>
                  <a:gd name="T32" fmla="*/ 61 w 352"/>
                  <a:gd name="T33" fmla="*/ 231 h 371"/>
                  <a:gd name="T34" fmla="*/ 61 w 352"/>
                  <a:gd name="T35" fmla="*/ 246 h 371"/>
                  <a:gd name="T36" fmla="*/ 126 w 352"/>
                  <a:gd name="T37" fmla="*/ 343 h 371"/>
                  <a:gd name="T38" fmla="*/ 126 w 352"/>
                  <a:gd name="T39" fmla="*/ 333 h 371"/>
                  <a:gd name="T40" fmla="*/ 127 w 352"/>
                  <a:gd name="T41" fmla="*/ 323 h 371"/>
                  <a:gd name="T42" fmla="*/ 153 w 352"/>
                  <a:gd name="T43" fmla="*/ 273 h 371"/>
                  <a:gd name="T44" fmla="*/ 201 w 352"/>
                  <a:gd name="T45" fmla="*/ 256 h 371"/>
                  <a:gd name="T46" fmla="*/ 242 w 352"/>
                  <a:gd name="T47" fmla="*/ 283 h 371"/>
                  <a:gd name="T48" fmla="*/ 253 w 352"/>
                  <a:gd name="T49" fmla="*/ 340 h 371"/>
                  <a:gd name="T50" fmla="*/ 251 w 352"/>
                  <a:gd name="T51" fmla="*/ 350 h 371"/>
                  <a:gd name="T52" fmla="*/ 247 w 352"/>
                  <a:gd name="T53" fmla="*/ 360 h 371"/>
                  <a:gd name="T54" fmla="*/ 332 w 352"/>
                  <a:gd name="T55" fmla="*/ 310 h 371"/>
                  <a:gd name="T56" fmla="*/ 314 w 352"/>
                  <a:gd name="T57" fmla="*/ 198 h 371"/>
                  <a:gd name="T58" fmla="*/ 313 w 352"/>
                  <a:gd name="T59" fmla="*/ 139 h 371"/>
                  <a:gd name="T60" fmla="*/ 343 w 352"/>
                  <a:gd name="T61" fmla="*/ 103 h 371"/>
                  <a:gd name="T62" fmla="*/ 349 w 352"/>
                  <a:gd name="T63" fmla="*/ 48 h 371"/>
                  <a:gd name="T64" fmla="*/ 320 w 352"/>
                  <a:gd name="T65" fmla="*/ 6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2" h="371">
                    <a:moveTo>
                      <a:pt x="295" y="0"/>
                    </a:moveTo>
                    <a:cubicBezTo>
                      <a:pt x="286" y="0"/>
                      <a:pt x="278" y="1"/>
                      <a:pt x="271" y="4"/>
                    </a:cubicBezTo>
                    <a:cubicBezTo>
                      <a:pt x="263" y="7"/>
                      <a:pt x="256" y="11"/>
                      <a:pt x="250" y="17"/>
                    </a:cubicBezTo>
                    <a:cubicBezTo>
                      <a:pt x="243" y="22"/>
                      <a:pt x="237" y="29"/>
                      <a:pt x="233" y="36"/>
                    </a:cubicBezTo>
                    <a:cubicBezTo>
                      <a:pt x="228" y="43"/>
                      <a:pt x="224" y="51"/>
                      <a:pt x="221" y="60"/>
                    </a:cubicBezTo>
                    <a:cubicBezTo>
                      <a:pt x="212" y="53"/>
                      <a:pt x="203" y="47"/>
                      <a:pt x="193" y="41"/>
                    </a:cubicBezTo>
                    <a:cubicBezTo>
                      <a:pt x="184" y="36"/>
                      <a:pt x="174" y="31"/>
                      <a:pt x="163" y="27"/>
                    </a:cubicBezTo>
                    <a:cubicBezTo>
                      <a:pt x="153" y="23"/>
                      <a:pt x="143" y="20"/>
                      <a:pt x="132" y="18"/>
                    </a:cubicBezTo>
                    <a:cubicBezTo>
                      <a:pt x="121" y="15"/>
                      <a:pt x="110" y="14"/>
                      <a:pt x="99" y="13"/>
                    </a:cubicBezTo>
                    <a:cubicBezTo>
                      <a:pt x="82" y="119"/>
                      <a:pt x="82" y="119"/>
                      <a:pt x="82" y="119"/>
                    </a:cubicBezTo>
                    <a:cubicBezTo>
                      <a:pt x="79" y="136"/>
                      <a:pt x="79" y="136"/>
                      <a:pt x="79" y="136"/>
                    </a:cubicBezTo>
                    <a:cubicBezTo>
                      <a:pt x="78" y="135"/>
                      <a:pt x="77" y="135"/>
                      <a:pt x="77" y="134"/>
                    </a:cubicBezTo>
                    <a:cubicBezTo>
                      <a:pt x="76" y="133"/>
                      <a:pt x="75" y="132"/>
                      <a:pt x="74" y="132"/>
                    </a:cubicBezTo>
                    <a:cubicBezTo>
                      <a:pt x="73" y="131"/>
                      <a:pt x="72" y="130"/>
                      <a:pt x="71" y="130"/>
                    </a:cubicBezTo>
                    <a:cubicBezTo>
                      <a:pt x="70" y="129"/>
                      <a:pt x="69" y="129"/>
                      <a:pt x="69" y="128"/>
                    </a:cubicBezTo>
                    <a:cubicBezTo>
                      <a:pt x="67" y="128"/>
                      <a:pt x="66" y="127"/>
                      <a:pt x="65" y="127"/>
                    </a:cubicBezTo>
                    <a:cubicBezTo>
                      <a:pt x="64" y="126"/>
                      <a:pt x="63" y="126"/>
                      <a:pt x="62" y="125"/>
                    </a:cubicBezTo>
                    <a:cubicBezTo>
                      <a:pt x="61" y="125"/>
                      <a:pt x="59" y="125"/>
                      <a:pt x="58" y="125"/>
                    </a:cubicBezTo>
                    <a:cubicBezTo>
                      <a:pt x="57" y="124"/>
                      <a:pt x="56" y="124"/>
                      <a:pt x="54" y="124"/>
                    </a:cubicBezTo>
                    <a:cubicBezTo>
                      <a:pt x="48" y="124"/>
                      <a:pt x="42" y="125"/>
                      <a:pt x="36" y="127"/>
                    </a:cubicBezTo>
                    <a:cubicBezTo>
                      <a:pt x="30" y="130"/>
                      <a:pt x="25" y="134"/>
                      <a:pt x="20" y="138"/>
                    </a:cubicBezTo>
                    <a:cubicBezTo>
                      <a:pt x="15" y="143"/>
                      <a:pt x="11" y="149"/>
                      <a:pt x="8" y="155"/>
                    </a:cubicBezTo>
                    <a:cubicBezTo>
                      <a:pt x="5" y="162"/>
                      <a:pt x="2" y="169"/>
                      <a:pt x="1" y="177"/>
                    </a:cubicBezTo>
                    <a:cubicBezTo>
                      <a:pt x="0" y="184"/>
                      <a:pt x="0" y="192"/>
                      <a:pt x="1" y="199"/>
                    </a:cubicBezTo>
                    <a:cubicBezTo>
                      <a:pt x="2" y="205"/>
                      <a:pt x="4" y="212"/>
                      <a:pt x="7" y="217"/>
                    </a:cubicBezTo>
                    <a:cubicBezTo>
                      <a:pt x="11" y="223"/>
                      <a:pt x="15" y="227"/>
                      <a:pt x="19" y="231"/>
                    </a:cubicBezTo>
                    <a:cubicBezTo>
                      <a:pt x="24" y="234"/>
                      <a:pt x="30" y="236"/>
                      <a:pt x="36" y="237"/>
                    </a:cubicBezTo>
                    <a:cubicBezTo>
                      <a:pt x="37" y="237"/>
                      <a:pt x="39" y="237"/>
                      <a:pt x="40" y="237"/>
                    </a:cubicBezTo>
                    <a:cubicBezTo>
                      <a:pt x="41" y="237"/>
                      <a:pt x="42" y="237"/>
                      <a:pt x="44" y="237"/>
                    </a:cubicBezTo>
                    <a:cubicBezTo>
                      <a:pt x="45" y="237"/>
                      <a:pt x="46" y="236"/>
                      <a:pt x="47" y="236"/>
                    </a:cubicBezTo>
                    <a:cubicBezTo>
                      <a:pt x="49" y="236"/>
                      <a:pt x="50" y="236"/>
                      <a:pt x="51" y="235"/>
                    </a:cubicBezTo>
                    <a:cubicBezTo>
                      <a:pt x="52" y="235"/>
                      <a:pt x="53" y="235"/>
                      <a:pt x="54" y="234"/>
                    </a:cubicBezTo>
                    <a:cubicBezTo>
                      <a:pt x="56" y="234"/>
                      <a:pt x="57" y="233"/>
                      <a:pt x="58" y="233"/>
                    </a:cubicBezTo>
                    <a:cubicBezTo>
                      <a:pt x="59" y="232"/>
                      <a:pt x="60" y="232"/>
                      <a:pt x="61" y="231"/>
                    </a:cubicBezTo>
                    <a:cubicBezTo>
                      <a:pt x="62" y="230"/>
                      <a:pt x="63" y="230"/>
                      <a:pt x="64" y="229"/>
                    </a:cubicBezTo>
                    <a:cubicBezTo>
                      <a:pt x="61" y="246"/>
                      <a:pt x="61" y="246"/>
                      <a:pt x="61" y="246"/>
                    </a:cubicBezTo>
                    <a:cubicBezTo>
                      <a:pt x="47" y="332"/>
                      <a:pt x="47" y="332"/>
                      <a:pt x="47" y="332"/>
                    </a:cubicBezTo>
                    <a:cubicBezTo>
                      <a:pt x="126" y="343"/>
                      <a:pt x="126" y="343"/>
                      <a:pt x="126" y="343"/>
                    </a:cubicBezTo>
                    <a:cubicBezTo>
                      <a:pt x="126" y="342"/>
                      <a:pt x="126" y="340"/>
                      <a:pt x="126" y="338"/>
                    </a:cubicBezTo>
                    <a:cubicBezTo>
                      <a:pt x="126" y="337"/>
                      <a:pt x="126" y="335"/>
                      <a:pt x="126" y="333"/>
                    </a:cubicBezTo>
                    <a:cubicBezTo>
                      <a:pt x="126" y="332"/>
                      <a:pt x="126" y="330"/>
                      <a:pt x="126" y="328"/>
                    </a:cubicBezTo>
                    <a:cubicBezTo>
                      <a:pt x="127" y="327"/>
                      <a:pt x="127" y="325"/>
                      <a:pt x="127" y="323"/>
                    </a:cubicBezTo>
                    <a:cubicBezTo>
                      <a:pt x="129" y="313"/>
                      <a:pt x="132" y="303"/>
                      <a:pt x="136" y="295"/>
                    </a:cubicBezTo>
                    <a:cubicBezTo>
                      <a:pt x="141" y="287"/>
                      <a:pt x="147" y="279"/>
                      <a:pt x="153" y="273"/>
                    </a:cubicBezTo>
                    <a:cubicBezTo>
                      <a:pt x="160" y="267"/>
                      <a:pt x="167" y="262"/>
                      <a:pt x="175" y="259"/>
                    </a:cubicBezTo>
                    <a:cubicBezTo>
                      <a:pt x="183" y="256"/>
                      <a:pt x="192" y="255"/>
                      <a:pt x="201" y="256"/>
                    </a:cubicBezTo>
                    <a:cubicBezTo>
                      <a:pt x="209" y="257"/>
                      <a:pt x="217" y="260"/>
                      <a:pt x="225" y="265"/>
                    </a:cubicBezTo>
                    <a:cubicBezTo>
                      <a:pt x="232" y="269"/>
                      <a:pt x="238" y="276"/>
                      <a:pt x="242" y="283"/>
                    </a:cubicBezTo>
                    <a:cubicBezTo>
                      <a:pt x="247" y="291"/>
                      <a:pt x="251" y="300"/>
                      <a:pt x="253" y="309"/>
                    </a:cubicBezTo>
                    <a:cubicBezTo>
                      <a:pt x="254" y="319"/>
                      <a:pt x="255" y="329"/>
                      <a:pt x="253" y="340"/>
                    </a:cubicBezTo>
                    <a:cubicBezTo>
                      <a:pt x="253" y="342"/>
                      <a:pt x="252" y="343"/>
                      <a:pt x="252" y="345"/>
                    </a:cubicBezTo>
                    <a:cubicBezTo>
                      <a:pt x="252" y="347"/>
                      <a:pt x="251" y="349"/>
                      <a:pt x="251" y="350"/>
                    </a:cubicBezTo>
                    <a:cubicBezTo>
                      <a:pt x="250" y="352"/>
                      <a:pt x="250" y="354"/>
                      <a:pt x="249" y="355"/>
                    </a:cubicBezTo>
                    <a:cubicBezTo>
                      <a:pt x="248" y="357"/>
                      <a:pt x="248" y="359"/>
                      <a:pt x="247" y="360"/>
                    </a:cubicBezTo>
                    <a:cubicBezTo>
                      <a:pt x="328" y="371"/>
                      <a:pt x="328" y="371"/>
                      <a:pt x="328" y="371"/>
                    </a:cubicBezTo>
                    <a:cubicBezTo>
                      <a:pt x="331" y="351"/>
                      <a:pt x="332" y="330"/>
                      <a:pt x="332" y="310"/>
                    </a:cubicBezTo>
                    <a:cubicBezTo>
                      <a:pt x="332" y="290"/>
                      <a:pt x="330" y="271"/>
                      <a:pt x="327" y="252"/>
                    </a:cubicBezTo>
                    <a:cubicBezTo>
                      <a:pt x="324" y="233"/>
                      <a:pt x="320" y="215"/>
                      <a:pt x="314" y="198"/>
                    </a:cubicBezTo>
                    <a:cubicBezTo>
                      <a:pt x="308" y="180"/>
                      <a:pt x="301" y="164"/>
                      <a:pt x="293" y="149"/>
                    </a:cubicBezTo>
                    <a:cubicBezTo>
                      <a:pt x="300" y="146"/>
                      <a:pt x="307" y="143"/>
                      <a:pt x="313" y="139"/>
                    </a:cubicBezTo>
                    <a:cubicBezTo>
                      <a:pt x="319" y="134"/>
                      <a:pt x="325" y="129"/>
                      <a:pt x="330" y="123"/>
                    </a:cubicBezTo>
                    <a:cubicBezTo>
                      <a:pt x="335" y="117"/>
                      <a:pt x="339" y="110"/>
                      <a:pt x="343" y="103"/>
                    </a:cubicBezTo>
                    <a:cubicBezTo>
                      <a:pt x="346" y="95"/>
                      <a:pt x="348" y="87"/>
                      <a:pt x="350" y="79"/>
                    </a:cubicBezTo>
                    <a:cubicBezTo>
                      <a:pt x="352" y="68"/>
                      <a:pt x="351" y="58"/>
                      <a:pt x="349" y="48"/>
                    </a:cubicBezTo>
                    <a:cubicBezTo>
                      <a:pt x="347" y="39"/>
                      <a:pt x="343" y="30"/>
                      <a:pt x="338" y="23"/>
                    </a:cubicBezTo>
                    <a:cubicBezTo>
                      <a:pt x="333" y="16"/>
                      <a:pt x="327" y="10"/>
                      <a:pt x="320" y="6"/>
                    </a:cubicBezTo>
                    <a:cubicBezTo>
                      <a:pt x="312" y="2"/>
                      <a:pt x="304" y="0"/>
                      <a:pt x="295" y="0"/>
                    </a:cubicBezTo>
                    <a:close/>
                  </a:path>
                </a:pathLst>
              </a:custGeom>
              <a:solidFill>
                <a:srgbClr val="1C50A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îšlïḍê"/>
              <p:cNvSpPr/>
              <p:nvPr/>
            </p:nvSpPr>
            <p:spPr bwMode="auto">
              <a:xfrm>
                <a:off x="8527611" y="3166571"/>
                <a:ext cx="2202694" cy="2686277"/>
              </a:xfrm>
              <a:custGeom>
                <a:avLst/>
                <a:gdLst>
                  <a:gd name="T0" fmla="*/ 205 w 333"/>
                  <a:gd name="T1" fmla="*/ 0 h 410"/>
                  <a:gd name="T2" fmla="*/ 185 w 333"/>
                  <a:gd name="T3" fmla="*/ 3 h 410"/>
                  <a:gd name="T4" fmla="*/ 167 w 333"/>
                  <a:gd name="T5" fmla="*/ 14 h 410"/>
                  <a:gd name="T6" fmla="*/ 154 w 333"/>
                  <a:gd name="T7" fmla="*/ 31 h 410"/>
                  <a:gd name="T8" fmla="*/ 146 w 333"/>
                  <a:gd name="T9" fmla="*/ 54 h 410"/>
                  <a:gd name="T10" fmla="*/ 146 w 333"/>
                  <a:gd name="T11" fmla="*/ 59 h 410"/>
                  <a:gd name="T12" fmla="*/ 145 w 333"/>
                  <a:gd name="T13" fmla="*/ 64 h 410"/>
                  <a:gd name="T14" fmla="*/ 146 w 333"/>
                  <a:gd name="T15" fmla="*/ 69 h 410"/>
                  <a:gd name="T16" fmla="*/ 146 w 333"/>
                  <a:gd name="T17" fmla="*/ 74 h 410"/>
                  <a:gd name="T18" fmla="*/ 150 w 333"/>
                  <a:gd name="T19" fmla="*/ 90 h 410"/>
                  <a:gd name="T20" fmla="*/ 136 w 333"/>
                  <a:gd name="T21" fmla="*/ 88 h 410"/>
                  <a:gd name="T22" fmla="*/ 52 w 333"/>
                  <a:gd name="T23" fmla="*/ 76 h 410"/>
                  <a:gd name="T24" fmla="*/ 36 w 333"/>
                  <a:gd name="T25" fmla="*/ 170 h 410"/>
                  <a:gd name="T26" fmla="*/ 41 w 333"/>
                  <a:gd name="T27" fmla="*/ 169 h 410"/>
                  <a:gd name="T28" fmla="*/ 46 w 333"/>
                  <a:gd name="T29" fmla="*/ 169 h 410"/>
                  <a:gd name="T30" fmla="*/ 50 w 333"/>
                  <a:gd name="T31" fmla="*/ 169 h 410"/>
                  <a:gd name="T32" fmla="*/ 55 w 333"/>
                  <a:gd name="T33" fmla="*/ 169 h 410"/>
                  <a:gd name="T34" fmla="*/ 77 w 333"/>
                  <a:gd name="T35" fmla="*/ 179 h 410"/>
                  <a:gd name="T36" fmla="*/ 93 w 333"/>
                  <a:gd name="T37" fmla="*/ 198 h 410"/>
                  <a:gd name="T38" fmla="*/ 102 w 333"/>
                  <a:gd name="T39" fmla="*/ 224 h 410"/>
                  <a:gd name="T40" fmla="*/ 102 w 333"/>
                  <a:gd name="T41" fmla="*/ 254 h 410"/>
                  <a:gd name="T42" fmla="*/ 93 w 333"/>
                  <a:gd name="T43" fmla="*/ 282 h 410"/>
                  <a:gd name="T44" fmla="*/ 76 w 333"/>
                  <a:gd name="T45" fmla="*/ 302 h 410"/>
                  <a:gd name="T46" fmla="*/ 55 w 333"/>
                  <a:gd name="T47" fmla="*/ 314 h 410"/>
                  <a:gd name="T48" fmla="*/ 32 w 333"/>
                  <a:gd name="T49" fmla="*/ 314 h 410"/>
                  <a:gd name="T50" fmla="*/ 14 w 333"/>
                  <a:gd name="T51" fmla="*/ 306 h 410"/>
                  <a:gd name="T52" fmla="*/ 0 w 333"/>
                  <a:gd name="T53" fmla="*/ 397 h 410"/>
                  <a:gd name="T54" fmla="*/ 156 w 333"/>
                  <a:gd name="T55" fmla="*/ 376 h 410"/>
                  <a:gd name="T56" fmla="*/ 141 w 333"/>
                  <a:gd name="T57" fmla="*/ 361 h 410"/>
                  <a:gd name="T58" fmla="*/ 131 w 333"/>
                  <a:gd name="T59" fmla="*/ 342 h 410"/>
                  <a:gd name="T60" fmla="*/ 126 w 333"/>
                  <a:gd name="T61" fmla="*/ 319 h 410"/>
                  <a:gd name="T62" fmla="*/ 126 w 333"/>
                  <a:gd name="T63" fmla="*/ 295 h 410"/>
                  <a:gd name="T64" fmla="*/ 136 w 333"/>
                  <a:gd name="T65" fmla="*/ 267 h 410"/>
                  <a:gd name="T66" fmla="*/ 153 w 333"/>
                  <a:gd name="T67" fmla="*/ 246 h 410"/>
                  <a:gd name="T68" fmla="*/ 175 w 333"/>
                  <a:gd name="T69" fmla="*/ 234 h 410"/>
                  <a:gd name="T70" fmla="*/ 201 w 333"/>
                  <a:gd name="T71" fmla="*/ 233 h 410"/>
                  <a:gd name="T72" fmla="*/ 254 w 333"/>
                  <a:gd name="T73" fmla="*/ 294 h 410"/>
                  <a:gd name="T74" fmla="*/ 333 w 333"/>
                  <a:gd name="T75" fmla="*/ 116 h 410"/>
                  <a:gd name="T76" fmla="*/ 246 w 333"/>
                  <a:gd name="T77" fmla="*/ 104 h 410"/>
                  <a:gd name="T78" fmla="*/ 231 w 333"/>
                  <a:gd name="T79" fmla="*/ 102 h 410"/>
                  <a:gd name="T80" fmla="*/ 234 w 333"/>
                  <a:gd name="T81" fmla="*/ 98 h 410"/>
                  <a:gd name="T82" fmla="*/ 236 w 333"/>
                  <a:gd name="T83" fmla="*/ 95 h 410"/>
                  <a:gd name="T84" fmla="*/ 238 w 333"/>
                  <a:gd name="T85" fmla="*/ 91 h 410"/>
                  <a:gd name="T86" fmla="*/ 240 w 333"/>
                  <a:gd name="T87" fmla="*/ 87 h 410"/>
                  <a:gd name="T88" fmla="*/ 242 w 333"/>
                  <a:gd name="T89" fmla="*/ 82 h 410"/>
                  <a:gd name="T90" fmla="*/ 244 w 333"/>
                  <a:gd name="T91" fmla="*/ 78 h 410"/>
                  <a:gd name="T92" fmla="*/ 246 w 333"/>
                  <a:gd name="T93" fmla="*/ 72 h 410"/>
                  <a:gd name="T94" fmla="*/ 247 w 333"/>
                  <a:gd name="T95" fmla="*/ 67 h 410"/>
                  <a:gd name="T96" fmla="*/ 246 w 333"/>
                  <a:gd name="T97" fmla="*/ 43 h 410"/>
                  <a:gd name="T98" fmla="*/ 238 w 333"/>
                  <a:gd name="T99" fmla="*/ 22 h 410"/>
                  <a:gd name="T100" fmla="*/ 224 w 333"/>
                  <a:gd name="T101" fmla="*/ 7 h 410"/>
                  <a:gd name="T102" fmla="*/ 205 w 333"/>
                  <a:gd name="T103" fmla="*/ 0 h 410"/>
                  <a:gd name="T104" fmla="*/ 205 w 333"/>
                  <a:gd name="T105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3" h="410">
                    <a:moveTo>
                      <a:pt x="205" y="0"/>
                    </a:moveTo>
                    <a:cubicBezTo>
                      <a:pt x="198" y="0"/>
                      <a:pt x="192" y="1"/>
                      <a:pt x="185" y="3"/>
                    </a:cubicBezTo>
                    <a:cubicBezTo>
                      <a:pt x="179" y="5"/>
                      <a:pt x="173" y="9"/>
                      <a:pt x="167" y="14"/>
                    </a:cubicBezTo>
                    <a:cubicBezTo>
                      <a:pt x="162" y="19"/>
                      <a:pt x="157" y="25"/>
                      <a:pt x="154" y="31"/>
                    </a:cubicBezTo>
                    <a:cubicBezTo>
                      <a:pt x="150" y="38"/>
                      <a:pt x="148" y="46"/>
                      <a:pt x="146" y="54"/>
                    </a:cubicBezTo>
                    <a:cubicBezTo>
                      <a:pt x="146" y="55"/>
                      <a:pt x="146" y="57"/>
                      <a:pt x="146" y="59"/>
                    </a:cubicBezTo>
                    <a:cubicBezTo>
                      <a:pt x="146" y="61"/>
                      <a:pt x="145" y="62"/>
                      <a:pt x="145" y="64"/>
                    </a:cubicBezTo>
                    <a:cubicBezTo>
                      <a:pt x="145" y="66"/>
                      <a:pt x="145" y="67"/>
                      <a:pt x="146" y="69"/>
                    </a:cubicBezTo>
                    <a:cubicBezTo>
                      <a:pt x="146" y="71"/>
                      <a:pt x="146" y="72"/>
                      <a:pt x="146" y="74"/>
                    </a:cubicBezTo>
                    <a:cubicBezTo>
                      <a:pt x="147" y="80"/>
                      <a:pt x="148" y="85"/>
                      <a:pt x="150" y="90"/>
                    </a:cubicBezTo>
                    <a:cubicBezTo>
                      <a:pt x="136" y="88"/>
                      <a:pt x="136" y="88"/>
                      <a:pt x="136" y="88"/>
                    </a:cubicBezTo>
                    <a:cubicBezTo>
                      <a:pt x="52" y="76"/>
                      <a:pt x="52" y="76"/>
                      <a:pt x="52" y="76"/>
                    </a:cubicBezTo>
                    <a:cubicBezTo>
                      <a:pt x="36" y="170"/>
                      <a:pt x="36" y="170"/>
                      <a:pt x="36" y="170"/>
                    </a:cubicBezTo>
                    <a:cubicBezTo>
                      <a:pt x="38" y="170"/>
                      <a:pt x="40" y="169"/>
                      <a:pt x="41" y="169"/>
                    </a:cubicBezTo>
                    <a:cubicBezTo>
                      <a:pt x="43" y="169"/>
                      <a:pt x="44" y="169"/>
                      <a:pt x="46" y="169"/>
                    </a:cubicBezTo>
                    <a:cubicBezTo>
                      <a:pt x="47" y="169"/>
                      <a:pt x="49" y="169"/>
                      <a:pt x="50" y="169"/>
                    </a:cubicBezTo>
                    <a:cubicBezTo>
                      <a:pt x="52" y="169"/>
                      <a:pt x="54" y="169"/>
                      <a:pt x="55" y="169"/>
                    </a:cubicBezTo>
                    <a:cubicBezTo>
                      <a:pt x="63" y="171"/>
                      <a:pt x="70" y="174"/>
                      <a:pt x="77" y="179"/>
                    </a:cubicBezTo>
                    <a:cubicBezTo>
                      <a:pt x="83" y="184"/>
                      <a:pt x="89" y="191"/>
                      <a:pt x="93" y="198"/>
                    </a:cubicBezTo>
                    <a:cubicBezTo>
                      <a:pt x="97" y="206"/>
                      <a:pt x="100" y="215"/>
                      <a:pt x="102" y="224"/>
                    </a:cubicBezTo>
                    <a:cubicBezTo>
                      <a:pt x="104" y="234"/>
                      <a:pt x="104" y="244"/>
                      <a:pt x="102" y="254"/>
                    </a:cubicBezTo>
                    <a:cubicBezTo>
                      <a:pt x="100" y="264"/>
                      <a:pt x="97" y="273"/>
                      <a:pt x="93" y="282"/>
                    </a:cubicBezTo>
                    <a:cubicBezTo>
                      <a:pt x="88" y="290"/>
                      <a:pt x="83" y="297"/>
                      <a:pt x="76" y="302"/>
                    </a:cubicBezTo>
                    <a:cubicBezTo>
                      <a:pt x="70" y="308"/>
                      <a:pt x="63" y="312"/>
                      <a:pt x="55" y="314"/>
                    </a:cubicBezTo>
                    <a:cubicBezTo>
                      <a:pt x="48" y="316"/>
                      <a:pt x="40" y="316"/>
                      <a:pt x="32" y="314"/>
                    </a:cubicBezTo>
                    <a:cubicBezTo>
                      <a:pt x="25" y="313"/>
                      <a:pt x="20" y="310"/>
                      <a:pt x="14" y="306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53" y="410"/>
                      <a:pt x="108" y="401"/>
                      <a:pt x="156" y="376"/>
                    </a:cubicBezTo>
                    <a:cubicBezTo>
                      <a:pt x="150" y="372"/>
                      <a:pt x="145" y="367"/>
                      <a:pt x="141" y="361"/>
                    </a:cubicBezTo>
                    <a:cubicBezTo>
                      <a:pt x="137" y="355"/>
                      <a:pt x="134" y="349"/>
                      <a:pt x="131" y="342"/>
                    </a:cubicBezTo>
                    <a:cubicBezTo>
                      <a:pt x="128" y="335"/>
                      <a:pt x="126" y="327"/>
                      <a:pt x="126" y="319"/>
                    </a:cubicBezTo>
                    <a:cubicBezTo>
                      <a:pt x="125" y="312"/>
                      <a:pt x="125" y="304"/>
                      <a:pt x="126" y="295"/>
                    </a:cubicBezTo>
                    <a:cubicBezTo>
                      <a:pt x="128" y="285"/>
                      <a:pt x="131" y="276"/>
                      <a:pt x="136" y="267"/>
                    </a:cubicBezTo>
                    <a:cubicBezTo>
                      <a:pt x="140" y="259"/>
                      <a:pt x="146" y="252"/>
                      <a:pt x="153" y="246"/>
                    </a:cubicBezTo>
                    <a:cubicBezTo>
                      <a:pt x="160" y="240"/>
                      <a:pt x="167" y="236"/>
                      <a:pt x="175" y="234"/>
                    </a:cubicBezTo>
                    <a:cubicBezTo>
                      <a:pt x="184" y="231"/>
                      <a:pt x="192" y="231"/>
                      <a:pt x="201" y="233"/>
                    </a:cubicBezTo>
                    <a:cubicBezTo>
                      <a:pt x="230" y="238"/>
                      <a:pt x="249" y="266"/>
                      <a:pt x="254" y="294"/>
                    </a:cubicBezTo>
                    <a:cubicBezTo>
                      <a:pt x="295" y="243"/>
                      <a:pt x="321" y="181"/>
                      <a:pt x="333" y="116"/>
                    </a:cubicBezTo>
                    <a:cubicBezTo>
                      <a:pt x="246" y="104"/>
                      <a:pt x="246" y="104"/>
                      <a:pt x="246" y="104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2" y="101"/>
                      <a:pt x="233" y="100"/>
                      <a:pt x="234" y="98"/>
                    </a:cubicBezTo>
                    <a:cubicBezTo>
                      <a:pt x="234" y="97"/>
                      <a:pt x="235" y="96"/>
                      <a:pt x="236" y="95"/>
                    </a:cubicBezTo>
                    <a:cubicBezTo>
                      <a:pt x="237" y="94"/>
                      <a:pt x="238" y="92"/>
                      <a:pt x="238" y="91"/>
                    </a:cubicBezTo>
                    <a:cubicBezTo>
                      <a:pt x="239" y="90"/>
                      <a:pt x="240" y="89"/>
                      <a:pt x="240" y="87"/>
                    </a:cubicBezTo>
                    <a:cubicBezTo>
                      <a:pt x="241" y="86"/>
                      <a:pt x="242" y="84"/>
                      <a:pt x="242" y="82"/>
                    </a:cubicBezTo>
                    <a:cubicBezTo>
                      <a:pt x="243" y="81"/>
                      <a:pt x="244" y="79"/>
                      <a:pt x="244" y="78"/>
                    </a:cubicBezTo>
                    <a:cubicBezTo>
                      <a:pt x="245" y="76"/>
                      <a:pt x="245" y="74"/>
                      <a:pt x="246" y="72"/>
                    </a:cubicBezTo>
                    <a:cubicBezTo>
                      <a:pt x="246" y="71"/>
                      <a:pt x="246" y="69"/>
                      <a:pt x="247" y="67"/>
                    </a:cubicBezTo>
                    <a:cubicBezTo>
                      <a:pt x="248" y="59"/>
                      <a:pt x="248" y="50"/>
                      <a:pt x="246" y="43"/>
                    </a:cubicBezTo>
                    <a:cubicBezTo>
                      <a:pt x="245" y="35"/>
                      <a:pt x="242" y="28"/>
                      <a:pt x="238" y="22"/>
                    </a:cubicBezTo>
                    <a:cubicBezTo>
                      <a:pt x="235" y="16"/>
                      <a:pt x="230" y="11"/>
                      <a:pt x="224" y="7"/>
                    </a:cubicBezTo>
                    <a:cubicBezTo>
                      <a:pt x="219" y="4"/>
                      <a:pt x="212" y="1"/>
                      <a:pt x="205" y="0"/>
                    </a:cubicBezTo>
                    <a:cubicBezTo>
                      <a:pt x="198" y="0"/>
                      <a:pt x="212" y="1"/>
                      <a:pt x="205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 flipH="1">
              <a:off x="669925" y="5225107"/>
              <a:ext cx="3734072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581438" y="1600201"/>
              <a:ext cx="39390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îsḻíde"/>
            <p:cNvSpPr txBox="1"/>
            <p:nvPr/>
          </p:nvSpPr>
          <p:spPr bwMode="auto">
            <a:xfrm>
              <a:off x="8436001" y="1146697"/>
              <a:ext cx="308289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sz="2000" b="1" dirty="0">
                  <a:solidFill>
                    <a:prstClr val="black"/>
                  </a:solidFill>
                </a:rPr>
                <a:t>PPT</a:t>
              </a:r>
              <a:r>
                <a:rPr lang="zh-CN" altLang="en-US" sz="2000" b="1" dirty="0">
                  <a:solidFill>
                    <a:prstClr val="black"/>
                  </a:solidFill>
                </a:rPr>
                <a:t>标题文档</a:t>
              </a:r>
              <a:endParaRPr lang="en-US" altLang="zh-CN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10" name="ísľïḓè"/>
            <p:cNvSpPr/>
            <p:nvPr/>
          </p:nvSpPr>
          <p:spPr bwMode="auto">
            <a:xfrm>
              <a:off x="8436001" y="1588503"/>
              <a:ext cx="3082899" cy="966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11" name="ïşlïḑe"/>
            <p:cNvSpPr txBox="1"/>
            <p:nvPr/>
          </p:nvSpPr>
          <p:spPr bwMode="auto">
            <a:xfrm>
              <a:off x="673101" y="4783138"/>
              <a:ext cx="308289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2000" b="1" dirty="0">
                  <a:solidFill>
                    <a:prstClr val="black"/>
                  </a:solidFill>
                </a:rPr>
                <a:t>PPT</a:t>
              </a:r>
              <a:r>
                <a:rPr lang="zh-CN" altLang="en-US" sz="2000" b="1" dirty="0">
                  <a:solidFill>
                    <a:prstClr val="black"/>
                  </a:solidFill>
                </a:rPr>
                <a:t>标题文档</a:t>
              </a:r>
              <a:endParaRPr lang="en-US" altLang="zh-CN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îš1íḑè"/>
            <p:cNvSpPr/>
            <p:nvPr/>
          </p:nvSpPr>
          <p:spPr bwMode="auto">
            <a:xfrm>
              <a:off x="673101" y="5224944"/>
              <a:ext cx="3082899" cy="966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13" name="îSļïḍe"/>
            <p:cNvSpPr txBox="1"/>
            <p:nvPr/>
          </p:nvSpPr>
          <p:spPr bwMode="auto">
            <a:xfrm>
              <a:off x="673101" y="1712598"/>
              <a:ext cx="308289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2000" b="1" dirty="0">
                  <a:solidFill>
                    <a:prstClr val="black"/>
                  </a:solidFill>
                </a:rPr>
                <a:t>PPT</a:t>
              </a:r>
              <a:r>
                <a:rPr lang="zh-CN" altLang="en-US" sz="2000" b="1" dirty="0">
                  <a:solidFill>
                    <a:prstClr val="black"/>
                  </a:solidFill>
                </a:rPr>
                <a:t>标题文档</a:t>
              </a:r>
              <a:endParaRPr lang="en-US" altLang="zh-CN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îṡlîḍê"/>
            <p:cNvSpPr/>
            <p:nvPr/>
          </p:nvSpPr>
          <p:spPr bwMode="auto">
            <a:xfrm>
              <a:off x="673101" y="2154404"/>
              <a:ext cx="3082899" cy="966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  <p:sp>
          <p:nvSpPr>
            <p:cNvPr id="15" name="îsľïďe"/>
            <p:cNvSpPr txBox="1"/>
            <p:nvPr/>
          </p:nvSpPr>
          <p:spPr bwMode="auto">
            <a:xfrm>
              <a:off x="8436001" y="4188400"/>
              <a:ext cx="308289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zh-CN" sz="2000" b="1" dirty="0">
                  <a:solidFill>
                    <a:prstClr val="black"/>
                  </a:solidFill>
                </a:rPr>
                <a:t>PPT</a:t>
              </a:r>
              <a:r>
                <a:rPr lang="zh-CN" altLang="en-US" sz="2000" b="1" dirty="0">
                  <a:solidFill>
                    <a:prstClr val="black"/>
                  </a:solidFill>
                </a:rPr>
                <a:t>标题文档</a:t>
              </a:r>
              <a:endParaRPr lang="en-US" altLang="zh-CN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iṡḻïḑe"/>
            <p:cNvSpPr/>
            <p:nvPr/>
          </p:nvSpPr>
          <p:spPr bwMode="auto">
            <a:xfrm>
              <a:off x="8436001" y="4630206"/>
              <a:ext cx="3082899" cy="966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/>
            </a:p>
          </p:txBody>
        </p:sp>
      </p:grpSp>
      <p:sp>
        <p:nvSpPr>
          <p:cNvPr id="61" name="矩形 60"/>
          <p:cNvSpPr/>
          <p:nvPr/>
        </p:nvSpPr>
        <p:spPr>
          <a:xfrm>
            <a:off x="228600" y="323850"/>
            <a:ext cx="11671300" cy="626745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0" y="0"/>
            <a:ext cx="3106400" cy="1052009"/>
            <a:chOff x="424200" y="146026"/>
            <a:chExt cx="4264678" cy="1444270"/>
          </a:xfrm>
        </p:grpSpPr>
        <p:sp>
          <p:nvSpPr>
            <p:cNvPr id="63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9085600" y="0"/>
            <a:ext cx="3106400" cy="1052009"/>
            <a:chOff x="424200" y="146026"/>
            <a:chExt cx="4264678" cy="1444270"/>
          </a:xfrm>
        </p:grpSpPr>
        <p:sp>
          <p:nvSpPr>
            <p:cNvPr id="67" name="Freeform 17"/>
            <p:cNvSpPr/>
            <p:nvPr/>
          </p:nvSpPr>
          <p:spPr bwMode="auto">
            <a:xfrm>
              <a:off x="3267318" y="159652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6 h 313"/>
                <a:gd name="T4" fmla="*/ 157 w 313"/>
                <a:gd name="T5" fmla="*/ 313 h 313"/>
                <a:gd name="T6" fmla="*/ 313 w 313"/>
                <a:gd name="T7" fmla="*/ 156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6"/>
                  </a:lnTo>
                  <a:lnTo>
                    <a:pt x="157" y="313"/>
                  </a:lnTo>
                  <a:lnTo>
                    <a:pt x="313" y="15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5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9"/>
            <p:cNvSpPr/>
            <p:nvPr/>
          </p:nvSpPr>
          <p:spPr bwMode="auto">
            <a:xfrm>
              <a:off x="424200" y="168736"/>
              <a:ext cx="1421560" cy="1421560"/>
            </a:xfrm>
            <a:custGeom>
              <a:avLst/>
              <a:gdLst>
                <a:gd name="T0" fmla="*/ 157 w 313"/>
                <a:gd name="T1" fmla="*/ 0 h 313"/>
                <a:gd name="T2" fmla="*/ 0 w 313"/>
                <a:gd name="T3" fmla="*/ 157 h 313"/>
                <a:gd name="T4" fmla="*/ 157 w 313"/>
                <a:gd name="T5" fmla="*/ 313 h 313"/>
                <a:gd name="T6" fmla="*/ 313 w 313"/>
                <a:gd name="T7" fmla="*/ 157 h 313"/>
                <a:gd name="T8" fmla="*/ 157 w 313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313">
                  <a:moveTo>
                    <a:pt x="157" y="0"/>
                  </a:moveTo>
                  <a:lnTo>
                    <a:pt x="0" y="157"/>
                  </a:lnTo>
                  <a:lnTo>
                    <a:pt x="157" y="313"/>
                  </a:lnTo>
                  <a:lnTo>
                    <a:pt x="313" y="157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C8C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1"/>
            <p:cNvSpPr/>
            <p:nvPr/>
          </p:nvSpPr>
          <p:spPr bwMode="auto">
            <a:xfrm>
              <a:off x="1836677" y="146026"/>
              <a:ext cx="1430644" cy="1426101"/>
            </a:xfrm>
            <a:custGeom>
              <a:avLst/>
              <a:gdLst>
                <a:gd name="T0" fmla="*/ 156 w 315"/>
                <a:gd name="T1" fmla="*/ 0 h 314"/>
                <a:gd name="T2" fmla="*/ 0 w 315"/>
                <a:gd name="T3" fmla="*/ 157 h 314"/>
                <a:gd name="T4" fmla="*/ 156 w 315"/>
                <a:gd name="T5" fmla="*/ 314 h 314"/>
                <a:gd name="T6" fmla="*/ 315 w 315"/>
                <a:gd name="T7" fmla="*/ 157 h 314"/>
                <a:gd name="T8" fmla="*/ 156 w 315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4">
                  <a:moveTo>
                    <a:pt x="156" y="0"/>
                  </a:moveTo>
                  <a:lnTo>
                    <a:pt x="0" y="157"/>
                  </a:lnTo>
                  <a:lnTo>
                    <a:pt x="156" y="314"/>
                  </a:lnTo>
                  <a:lnTo>
                    <a:pt x="315" y="157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9CB8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f9b76c4-aece-4de7-a5b9-9199462f377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d4b18ec-bfcc-4de0-8910-e68476965f6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e34310e-22c2-4ada-b978-318e7533a3e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e98d43a-3b24-4b77-a27d-57234d867fa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e7d6a2a-6b39-48c2-bebb-d7b41482bc5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04f7908-7dde-4e8d-b08e-39051e89657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fd8bebb-7a96-4533-9b50-1fdcac53c8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d9f6fab-57a2-4cc7-9e3e-68c975a43ba7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3407</Words>
  <Application>Microsoft Office PowerPoint</Application>
  <PresentationFormat>宽屏</PresentationFormat>
  <Paragraphs>281</Paragraphs>
  <Slides>23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Arial Unicode MS</vt:lpstr>
      <vt:lpstr>微软雅黑</vt:lpstr>
      <vt:lpstr>Arial</vt:lpstr>
      <vt:lpstr>Calibri</vt:lpstr>
      <vt:lpstr>Impact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www.51pptmoban.com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www.51pptmoban.com</dc:description>
  <cp:lastModifiedBy>天 下</cp:lastModifiedBy>
  <cp:revision>14</cp:revision>
  <dcterms:created xsi:type="dcterms:W3CDTF">2019-06-29T04:46:00Z</dcterms:created>
  <dcterms:modified xsi:type="dcterms:W3CDTF">2021-01-06T01:29:33Z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