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61" r:id="rId2"/>
    <p:sldId id="260" r:id="rId3"/>
    <p:sldId id="264" r:id="rId4"/>
    <p:sldId id="266" r:id="rId5"/>
    <p:sldId id="294" r:id="rId6"/>
    <p:sldId id="329" r:id="rId7"/>
    <p:sldId id="328" r:id="rId8"/>
    <p:sldId id="330" r:id="rId9"/>
    <p:sldId id="331" r:id="rId10"/>
    <p:sldId id="350" r:id="rId11"/>
    <p:sldId id="332" r:id="rId12"/>
    <p:sldId id="334" r:id="rId13"/>
    <p:sldId id="333" r:id="rId14"/>
    <p:sldId id="335" r:id="rId15"/>
    <p:sldId id="336" r:id="rId16"/>
    <p:sldId id="337" r:id="rId17"/>
    <p:sldId id="293" r:id="rId18"/>
    <p:sldId id="340" r:id="rId19"/>
    <p:sldId id="338" r:id="rId20"/>
    <p:sldId id="339" r:id="rId21"/>
    <p:sldId id="341" r:id="rId22"/>
    <p:sldId id="344" r:id="rId23"/>
    <p:sldId id="342" r:id="rId24"/>
    <p:sldId id="351" r:id="rId25"/>
    <p:sldId id="343" r:id="rId26"/>
    <p:sldId id="345" r:id="rId27"/>
    <p:sldId id="346" r:id="rId28"/>
    <p:sldId id="347" r:id="rId29"/>
    <p:sldId id="348" r:id="rId30"/>
    <p:sldId id="349"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050E"/>
    <a:srgbClr val="D90012"/>
    <a:srgbClr val="E10613"/>
    <a:srgbClr val="EFEFF1"/>
    <a:srgbClr val="ECECED"/>
    <a:srgbClr val="E41F2B"/>
    <a:srgbClr val="AD1E27"/>
    <a:srgbClr val="FEFEFE"/>
    <a:srgbClr val="E30613"/>
    <a:srgbClr val="8104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95" autoAdjust="0"/>
    <p:restoredTop sz="95526" autoAdjust="0"/>
  </p:normalViewPr>
  <p:slideViewPr>
    <p:cSldViewPr snapToGrid="0">
      <p:cViewPr varScale="1">
        <p:scale>
          <a:sx n="111" d="100"/>
          <a:sy n="111" d="100"/>
        </p:scale>
        <p:origin x="43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5EB25E-F66E-44BE-85A3-62191936F5C2}"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97D03D-ED54-44F4-93D3-469DD7E8332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997D03D-ED54-44F4-93D3-469DD7E8332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43B3F3-AACF-4E99-8134-AE584FD550E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43B3F3-AACF-4E99-8134-AE584FD550E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43B3F3-AACF-4E99-8134-AE584FD550E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43B3F3-AACF-4E99-8134-AE584FD550E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43B3F3-AACF-4E99-8134-AE584FD550E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43B3F3-AACF-4E99-8134-AE584FD550E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43B3F3-AACF-4E99-8134-AE584FD550E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43B3F3-AACF-4E99-8134-AE584FD550E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43B3F3-AACF-4E99-8134-AE584FD550E6}"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43B3F3-AACF-4E99-8134-AE584FD550E6}"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43B3F3-AACF-4E99-8134-AE584FD550E6}"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43B3F3-AACF-4E99-8134-AE584FD550E6}"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43B3F3-AACF-4E99-8134-AE584FD550E6}"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43B3F3-AACF-4E99-8134-AE584FD550E6}"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43B3F3-AACF-4E99-8134-AE584FD550E6}"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43B3F3-AACF-4E99-8134-AE584FD550E6}"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43B3F3-AACF-4E99-8134-AE584FD550E6}"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997D03D-ED54-44F4-93D3-469DD7E83329}" type="slidenum">
              <a:rPr lang="zh-CN" altLang="en-US" smtClean="0"/>
              <a:t>30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43B3F3-AACF-4E99-8134-AE584FD550E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43B3F3-AACF-4E99-8134-AE584FD550E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43B3F3-AACF-4E99-8134-AE584FD550E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43B3F3-AACF-4E99-8134-AE584FD550E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43B3F3-AACF-4E99-8134-AE584FD550E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0766475-3C67-4DF2-BE17-F0B0C8E388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D48D3E-B07C-4BE8-84F7-DD272BD0532C}"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0766475-3C67-4DF2-BE17-F0B0C8E388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D48D3E-B07C-4BE8-84F7-DD272BD0532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0766475-3C67-4DF2-BE17-F0B0C8E388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D48D3E-B07C-4BE8-84F7-DD272BD0532C}"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12" name="文本占位符 11"/>
          <p:cNvSpPr>
            <a:spLocks noGrp="1"/>
          </p:cNvSpPr>
          <p:nvPr>
            <p:ph type="body" sz="quarter" idx="10" hasCustomPrompt="1"/>
          </p:nvPr>
        </p:nvSpPr>
        <p:spPr>
          <a:xfrm>
            <a:off x="842375" y="219650"/>
            <a:ext cx="3382862" cy="431576"/>
          </a:xfrm>
          <a:prstGeom prst="rect">
            <a:avLst/>
          </a:prstGeom>
        </p:spPr>
        <p:txBody>
          <a:bodyPr anchor="ctr"/>
          <a:lstStyle>
            <a:lvl1pPr marL="0" indent="0" algn="l">
              <a:buNone/>
              <a:defRPr sz="2400">
                <a:solidFill>
                  <a:schemeClr val="tx1">
                    <a:lumMod val="75000"/>
                    <a:lumOff val="25000"/>
                  </a:schemeClr>
                </a:solidFill>
              </a:defRPr>
            </a:lvl1pPr>
          </a:lstStyle>
          <a:p>
            <a:pPr lvl="0"/>
            <a:r>
              <a:rPr lang="zh-CN" altLang="en-US" dirty="0"/>
              <a:t>点击输入标题内容</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0766475-3C67-4DF2-BE17-F0B0C8E388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D48D3E-B07C-4BE8-84F7-DD272BD0532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0766475-3C67-4DF2-BE17-F0B0C8E388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D48D3E-B07C-4BE8-84F7-DD272BD0532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0766475-3C67-4DF2-BE17-F0B0C8E388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DD48D3E-B07C-4BE8-84F7-DD272BD0532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0766475-3C67-4DF2-BE17-F0B0C8E38830}"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DD48D3E-B07C-4BE8-84F7-DD272BD0532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0766475-3C67-4DF2-BE17-F0B0C8E38830}"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DD48D3E-B07C-4BE8-84F7-DD272BD0532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766475-3C67-4DF2-BE17-F0B0C8E388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DD48D3E-B07C-4BE8-84F7-DD272BD0532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0766475-3C67-4DF2-BE17-F0B0C8E388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DD48D3E-B07C-4BE8-84F7-DD272BD0532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0766475-3C67-4DF2-BE17-F0B0C8E388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DD48D3E-B07C-4BE8-84F7-DD272BD0532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2" descr="纯白纸张质感高清背景"/>
          <p:cNvPicPr>
            <a:picLocks noChangeAspect="1" noChangeArrowheads="1"/>
          </p:cNvPicPr>
          <p:nvPr userDrawn="1"/>
        </p:nvPicPr>
        <p:blipFill rotWithShape="1">
          <a:blip r:embed="rId14" cstate="email"/>
          <a:srcRect/>
          <a:stretch>
            <a:fillRect/>
          </a:stretch>
        </p:blipFill>
        <p:spPr bwMode="auto">
          <a:xfrm>
            <a:off x="0" y="0"/>
            <a:ext cx="12191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766475-3C67-4DF2-BE17-F0B0C8E38830}"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D48D3E-B07C-4BE8-84F7-DD272BD0532C}" type="slidenum">
              <a:rPr lang="zh-CN" altLang="en-US" smtClean="0"/>
              <a:t>‹#›</a:t>
            </a:fld>
            <a:endParaRPr lang="zh-CN" altLang="en-US"/>
          </a:p>
        </p:txBody>
      </p:sp>
      <p:grpSp>
        <p:nvGrpSpPr>
          <p:cNvPr id="9" name="组合 8"/>
          <p:cNvGrpSpPr/>
          <p:nvPr userDrawn="1"/>
        </p:nvGrpSpPr>
        <p:grpSpPr>
          <a:xfrm>
            <a:off x="10379319" y="5043175"/>
            <a:ext cx="4048997" cy="4048997"/>
            <a:chOff x="-4207596" y="-889333"/>
            <a:chExt cx="8661930" cy="8661930"/>
          </a:xfrm>
        </p:grpSpPr>
        <p:sp>
          <p:nvSpPr>
            <p:cNvPr id="10" name="椭圆 9"/>
            <p:cNvSpPr/>
            <p:nvPr/>
          </p:nvSpPr>
          <p:spPr>
            <a:xfrm rot="14463024">
              <a:off x="-4207596" y="-889333"/>
              <a:ext cx="8661930" cy="8661930"/>
            </a:xfrm>
            <a:prstGeom prst="ellipse">
              <a:avLst/>
            </a:prstGeom>
            <a:gradFill flip="none" rotWithShape="1">
              <a:gsLst>
                <a:gs pos="0">
                  <a:srgbClr val="D90012">
                    <a:alpha val="8000"/>
                  </a:srgbClr>
                </a:gs>
                <a:gs pos="100000">
                  <a:schemeClr val="bg1">
                    <a:alpha val="0"/>
                  </a:schemeClr>
                </a:gs>
              </a:gsLst>
              <a:lin ang="16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7200000">
              <a:off x="-3355911" y="-37648"/>
              <a:ext cx="6958562" cy="6958562"/>
            </a:xfrm>
            <a:prstGeom prst="ellipse">
              <a:avLst/>
            </a:prstGeom>
            <a:gradFill flip="none" rotWithShape="1">
              <a:gsLst>
                <a:gs pos="0">
                  <a:srgbClr val="D90012">
                    <a:alpha val="20000"/>
                  </a:srgbClr>
                </a:gs>
                <a:gs pos="100000">
                  <a:schemeClr val="bg1">
                    <a:alpha val="0"/>
                  </a:schemeClr>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2757715" y="560547"/>
              <a:ext cx="5762172" cy="5762172"/>
            </a:xfrm>
            <a:prstGeom prst="ellipse">
              <a:avLst/>
            </a:prstGeom>
            <a:gradFill flip="none" rotWithShape="1">
              <a:gsLst>
                <a:gs pos="0">
                  <a:srgbClr val="D90012"/>
                </a:gs>
                <a:gs pos="100000">
                  <a:schemeClr val="bg1">
                    <a:alpha val="0"/>
                  </a:schemeClr>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userDrawn="1"/>
        </p:nvGrpSpPr>
        <p:grpSpPr>
          <a:xfrm>
            <a:off x="44015" y="-96782"/>
            <a:ext cx="1528844" cy="1528844"/>
            <a:chOff x="-4207596" y="-889333"/>
            <a:chExt cx="8661930" cy="8661930"/>
          </a:xfrm>
        </p:grpSpPr>
        <p:sp>
          <p:nvSpPr>
            <p:cNvPr id="14" name="椭圆 13"/>
            <p:cNvSpPr/>
            <p:nvPr/>
          </p:nvSpPr>
          <p:spPr>
            <a:xfrm rot="14463024">
              <a:off x="-4207596" y="-889333"/>
              <a:ext cx="8661930" cy="8661930"/>
            </a:xfrm>
            <a:prstGeom prst="ellipse">
              <a:avLst/>
            </a:prstGeom>
            <a:gradFill flip="none" rotWithShape="1">
              <a:gsLst>
                <a:gs pos="0">
                  <a:srgbClr val="D90012">
                    <a:alpha val="8000"/>
                  </a:srgbClr>
                </a:gs>
                <a:gs pos="100000">
                  <a:schemeClr val="bg1">
                    <a:alpha val="0"/>
                  </a:schemeClr>
                </a:gs>
              </a:gsLst>
              <a:lin ang="16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rot="7200000">
              <a:off x="-3355911" y="-37648"/>
              <a:ext cx="6958562" cy="6958562"/>
            </a:xfrm>
            <a:prstGeom prst="ellipse">
              <a:avLst/>
            </a:prstGeom>
            <a:gradFill flip="none" rotWithShape="1">
              <a:gsLst>
                <a:gs pos="0">
                  <a:srgbClr val="D90012">
                    <a:alpha val="20000"/>
                  </a:srgbClr>
                </a:gs>
                <a:gs pos="100000">
                  <a:schemeClr val="bg1">
                    <a:alpha val="0"/>
                  </a:schemeClr>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757715" y="560547"/>
              <a:ext cx="5762172" cy="5762172"/>
            </a:xfrm>
            <a:prstGeom prst="ellipse">
              <a:avLst/>
            </a:prstGeom>
            <a:gradFill flip="none" rotWithShape="1">
              <a:gsLst>
                <a:gs pos="0">
                  <a:srgbClr val="D90012"/>
                </a:gs>
                <a:gs pos="100000">
                  <a:schemeClr val="bg1">
                    <a:alpha val="0"/>
                  </a:schemeClr>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0" name="组合 29"/>
          <p:cNvGrpSpPr/>
          <p:nvPr/>
        </p:nvGrpSpPr>
        <p:grpSpPr>
          <a:xfrm>
            <a:off x="1773766" y="-486952"/>
            <a:ext cx="8661930" cy="8661930"/>
            <a:chOff x="-4207596" y="-889333"/>
            <a:chExt cx="8661930" cy="8661930"/>
          </a:xfrm>
        </p:grpSpPr>
        <p:sp>
          <p:nvSpPr>
            <p:cNvPr id="44" name="椭圆 43"/>
            <p:cNvSpPr/>
            <p:nvPr/>
          </p:nvSpPr>
          <p:spPr>
            <a:xfrm rot="14463024">
              <a:off x="-4207596" y="-889333"/>
              <a:ext cx="8661930" cy="8661930"/>
            </a:xfrm>
            <a:prstGeom prst="ellipse">
              <a:avLst/>
            </a:prstGeom>
            <a:gradFill flip="none" rotWithShape="1">
              <a:gsLst>
                <a:gs pos="0">
                  <a:srgbClr val="D90012">
                    <a:alpha val="8000"/>
                  </a:srgbClr>
                </a:gs>
                <a:gs pos="100000">
                  <a:schemeClr val="bg1">
                    <a:alpha val="0"/>
                  </a:schemeClr>
                </a:gs>
              </a:gsLst>
              <a:lin ang="16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43" name="椭圆 42"/>
            <p:cNvSpPr/>
            <p:nvPr/>
          </p:nvSpPr>
          <p:spPr>
            <a:xfrm rot="7200000">
              <a:off x="-3355911" y="-37648"/>
              <a:ext cx="6958562" cy="6958562"/>
            </a:xfrm>
            <a:prstGeom prst="ellipse">
              <a:avLst/>
            </a:prstGeom>
            <a:gradFill flip="none" rotWithShape="1">
              <a:gsLst>
                <a:gs pos="0">
                  <a:srgbClr val="D90012">
                    <a:alpha val="20000"/>
                  </a:srgbClr>
                </a:gs>
                <a:gs pos="100000">
                  <a:schemeClr val="bg1">
                    <a:alpha val="0"/>
                  </a:schemeClr>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20" name="椭圆 19"/>
            <p:cNvSpPr/>
            <p:nvPr/>
          </p:nvSpPr>
          <p:spPr>
            <a:xfrm>
              <a:off x="-2757715" y="560547"/>
              <a:ext cx="5762172" cy="5762172"/>
            </a:xfrm>
            <a:prstGeom prst="ellipse">
              <a:avLst/>
            </a:prstGeom>
            <a:gradFill flip="none" rotWithShape="1">
              <a:gsLst>
                <a:gs pos="0">
                  <a:srgbClr val="D90012"/>
                </a:gs>
                <a:gs pos="100000">
                  <a:schemeClr val="bg1">
                    <a:alpha val="0"/>
                  </a:schemeClr>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66" name="组合 65"/>
          <p:cNvGrpSpPr/>
          <p:nvPr/>
        </p:nvGrpSpPr>
        <p:grpSpPr>
          <a:xfrm>
            <a:off x="1473673" y="165040"/>
            <a:ext cx="3499947" cy="3499947"/>
            <a:chOff x="-4207596" y="-889333"/>
            <a:chExt cx="8661930" cy="8661930"/>
          </a:xfrm>
        </p:grpSpPr>
        <p:sp>
          <p:nvSpPr>
            <p:cNvPr id="67" name="椭圆 66"/>
            <p:cNvSpPr/>
            <p:nvPr/>
          </p:nvSpPr>
          <p:spPr>
            <a:xfrm rot="14463024">
              <a:off x="-4207596" y="-889333"/>
              <a:ext cx="8661930" cy="8661930"/>
            </a:xfrm>
            <a:prstGeom prst="ellipse">
              <a:avLst/>
            </a:prstGeom>
            <a:noFill/>
            <a:ln>
              <a:gradFill>
                <a:gsLst>
                  <a:gs pos="0">
                    <a:schemeClr val="accent1">
                      <a:lumMod val="5000"/>
                      <a:lumOff val="95000"/>
                    </a:schemeClr>
                  </a:gs>
                  <a:gs pos="100000">
                    <a:srgbClr val="D9001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68" name="椭圆 67"/>
            <p:cNvSpPr/>
            <p:nvPr/>
          </p:nvSpPr>
          <p:spPr>
            <a:xfrm rot="7200000">
              <a:off x="-3355911" y="-37648"/>
              <a:ext cx="6958562" cy="6958562"/>
            </a:xfrm>
            <a:prstGeom prst="ellipse">
              <a:avLst/>
            </a:prstGeom>
            <a:noFill/>
            <a:ln>
              <a:gradFill>
                <a:gsLst>
                  <a:gs pos="0">
                    <a:schemeClr val="accent1">
                      <a:lumMod val="5000"/>
                      <a:lumOff val="95000"/>
                    </a:schemeClr>
                  </a:gs>
                  <a:gs pos="100000">
                    <a:srgbClr val="D9001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69" name="椭圆 68"/>
            <p:cNvSpPr/>
            <p:nvPr/>
          </p:nvSpPr>
          <p:spPr>
            <a:xfrm>
              <a:off x="-2757715" y="560547"/>
              <a:ext cx="5762172" cy="5762172"/>
            </a:xfrm>
            <a:prstGeom prst="ellipse">
              <a:avLst/>
            </a:prstGeom>
            <a:noFill/>
            <a:ln>
              <a:gradFill>
                <a:gsLst>
                  <a:gs pos="0">
                    <a:schemeClr val="accent1">
                      <a:lumMod val="5000"/>
                      <a:lumOff val="95000"/>
                    </a:schemeClr>
                  </a:gs>
                  <a:gs pos="100000">
                    <a:srgbClr val="D9001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pic>
        <p:nvPicPr>
          <p:cNvPr id="52" name="Picture 2" descr="纯白纸张质感高清背景"/>
          <p:cNvPicPr>
            <a:picLocks noChangeAspect="1" noChangeArrowheads="1"/>
          </p:cNvPicPr>
          <p:nvPr/>
        </p:nvPicPr>
        <p:blipFill rotWithShape="1">
          <a:blip r:embed="rId3" cstate="email"/>
          <a:srcRect/>
          <a:stretch>
            <a:fillRect/>
          </a:stretch>
        </p:blipFill>
        <p:spPr bwMode="auto">
          <a:xfrm>
            <a:off x="-1" y="2086353"/>
            <a:ext cx="12177487" cy="2914649"/>
          </a:xfrm>
          <a:prstGeom prst="rect">
            <a:avLst/>
          </a:prstGeom>
          <a:noFill/>
          <a:extLst>
            <a:ext uri="{909E8E84-426E-40DD-AFC4-6F175D3DCCD1}">
              <a14:hiddenFill xmlns:a14="http://schemas.microsoft.com/office/drawing/2010/main">
                <a:solidFill>
                  <a:srgbClr val="FFFFFF"/>
                </a:solidFill>
              </a14:hiddenFill>
            </a:ext>
          </a:extLst>
        </p:spPr>
      </p:pic>
      <p:sp>
        <p:nvSpPr>
          <p:cNvPr id="27" name="文本框 26"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2632832" y="2712680"/>
            <a:ext cx="7571303" cy="830997"/>
          </a:xfrm>
          <a:prstGeom prst="rect">
            <a:avLst/>
          </a:prstGeom>
          <a:noFill/>
        </p:spPr>
        <p:txBody>
          <a:bodyPr wrap="none" rtlCol="0">
            <a:spAutoFit/>
          </a:bodyPr>
          <a:lstStyle/>
          <a:p>
            <a:pPr defTabSz="1218565">
              <a:defRPr/>
            </a:pPr>
            <a:r>
              <a:rPr lang="zh-CN" altLang="en-US" sz="4800" b="1" kern="0" dirty="0">
                <a:solidFill>
                  <a:schemeClr val="tx1">
                    <a:lumMod val="85000"/>
                    <a:lumOff val="1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微立体经典红商务总结汇报</a:t>
            </a:r>
            <a:endParaRPr lang="en-US" altLang="zh-CN" sz="4800" b="1" kern="0" dirty="0">
              <a:solidFill>
                <a:schemeClr val="tx1">
                  <a:lumMod val="85000"/>
                  <a:lumOff val="1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nvGrpSpPr>
          <p:cNvPr id="45" name="组合 44"/>
          <p:cNvGrpSpPr/>
          <p:nvPr/>
        </p:nvGrpSpPr>
        <p:grpSpPr>
          <a:xfrm>
            <a:off x="2275426" y="816514"/>
            <a:ext cx="1896442" cy="1896442"/>
            <a:chOff x="3418268" y="2079703"/>
            <a:chExt cx="2673043" cy="2673043"/>
          </a:xfrm>
        </p:grpSpPr>
        <p:sp>
          <p:nvSpPr>
            <p:cNvPr id="46" name="椭圆 45"/>
            <p:cNvSpPr/>
            <p:nvPr/>
          </p:nvSpPr>
          <p:spPr>
            <a:xfrm>
              <a:off x="3418268" y="2079703"/>
              <a:ext cx="2673043" cy="2673043"/>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nvGrpSpPr>
            <p:cNvPr id="47" name="组合 46"/>
            <p:cNvGrpSpPr/>
            <p:nvPr/>
          </p:nvGrpSpPr>
          <p:grpSpPr>
            <a:xfrm>
              <a:off x="3681451" y="2319196"/>
              <a:ext cx="2174905" cy="2174905"/>
              <a:chOff x="3739822" y="2440887"/>
              <a:chExt cx="1970936" cy="1970936"/>
            </a:xfrm>
          </p:grpSpPr>
          <p:sp>
            <p:nvSpPr>
              <p:cNvPr id="49" name="圆角矩形 48"/>
              <p:cNvSpPr/>
              <p:nvPr/>
            </p:nvSpPr>
            <p:spPr>
              <a:xfrm>
                <a:off x="3739822" y="2440887"/>
                <a:ext cx="1970936" cy="1970936"/>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50" name="椭圆 49"/>
              <p:cNvSpPr>
                <a:spLocks noChangeAspect="1"/>
              </p:cNvSpPr>
              <p:nvPr/>
            </p:nvSpPr>
            <p:spPr>
              <a:xfrm>
                <a:off x="3837054" y="2549460"/>
                <a:ext cx="1776466" cy="1776466"/>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Microsoft JhengHei UI" panose="020B0604030504040204" pitchFamily="34" charset="-120"/>
                    <a:ea typeface="微软雅黑" panose="020B0503020204020204" pitchFamily="34" charset="-122"/>
                    <a:sym typeface="Microsoft JhengHei UI" panose="020B0604030504040204" pitchFamily="34" charset="-120"/>
                  </a:rPr>
                  <a:t>LOGO</a:t>
                </a:r>
                <a:endParaRPr lang="zh-CN" altLang="en-US" sz="2000" b="1" dirty="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48" name="文本框 20"/>
            <p:cNvSpPr>
              <a:spLocks noChangeArrowheads="1"/>
            </p:cNvSpPr>
            <p:nvPr/>
          </p:nvSpPr>
          <p:spPr bwMode="auto">
            <a:xfrm>
              <a:off x="3910914" y="2903574"/>
              <a:ext cx="260379" cy="156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en-US" altLang="en-US" sz="6600" b="1" dirty="0">
                <a:solidFill>
                  <a:srgbClr val="F8F8F8"/>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61" name="矩形 60"/>
          <p:cNvSpPr/>
          <p:nvPr/>
        </p:nvSpPr>
        <p:spPr>
          <a:xfrm>
            <a:off x="2908836" y="3638222"/>
            <a:ext cx="7019294" cy="338554"/>
          </a:xfrm>
          <a:prstGeom prst="rect">
            <a:avLst/>
          </a:prstGeom>
        </p:spPr>
        <p:txBody>
          <a:bodyPr wrap="none">
            <a:spAutoFit/>
          </a:bodyPr>
          <a:lstStyle/>
          <a:p>
            <a:r>
              <a:rPr lang="zh-CN" altLang="en-US" sz="1600" dirty="0">
                <a:solidFill>
                  <a:schemeClr val="bg1">
                    <a:lumMod val="6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SUMMARY REPORT OF MICRO STEREOSCOPIC CLASSIC RED BUSINESS</a:t>
            </a:r>
          </a:p>
        </p:txBody>
      </p:sp>
      <p:grpSp>
        <p:nvGrpSpPr>
          <p:cNvPr id="63" name="组合 62"/>
          <p:cNvGrpSpPr/>
          <p:nvPr/>
        </p:nvGrpSpPr>
        <p:grpSpPr>
          <a:xfrm>
            <a:off x="3596640" y="4265715"/>
            <a:ext cx="5234940" cy="1149663"/>
            <a:chOff x="3596640" y="4265715"/>
            <a:chExt cx="5234940" cy="1149663"/>
          </a:xfrm>
        </p:grpSpPr>
        <p:sp>
          <p:nvSpPr>
            <p:cNvPr id="64" name="圆角矩形 63"/>
            <p:cNvSpPr/>
            <p:nvPr/>
          </p:nvSpPr>
          <p:spPr>
            <a:xfrm>
              <a:off x="3596640" y="4265715"/>
              <a:ext cx="5234940" cy="1149663"/>
            </a:xfrm>
            <a:prstGeom prst="roundRect">
              <a:avLst>
                <a:gd name="adj" fmla="val 50000"/>
              </a:avLst>
            </a:prstGeom>
            <a:gradFill>
              <a:gsLst>
                <a:gs pos="0">
                  <a:schemeClr val="bg1"/>
                </a:gs>
                <a:gs pos="100000">
                  <a:schemeClr val="bg1">
                    <a:lumMod val="85000"/>
                  </a:schemeClr>
                </a:gs>
              </a:gsLst>
              <a:lin ang="5400000" scaled="1"/>
            </a:gra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Microsoft JhengHei UI" panose="020B0604030504040204" pitchFamily="34" charset="-120"/>
                <a:ea typeface="微软雅黑" panose="020B0503020204020204" pitchFamily="34" charset="-122"/>
                <a:cs typeface="Kartika" panose="02020503030404060203" pitchFamily="18" charset="0"/>
                <a:sym typeface="Microsoft JhengHei UI" panose="020B0604030504040204" pitchFamily="34" charset="-120"/>
              </a:endParaRPr>
            </a:p>
          </p:txBody>
        </p:sp>
        <p:sp>
          <p:nvSpPr>
            <p:cNvPr id="62" name="圆角矩形 61"/>
            <p:cNvSpPr/>
            <p:nvPr/>
          </p:nvSpPr>
          <p:spPr>
            <a:xfrm>
              <a:off x="3730402" y="4401156"/>
              <a:ext cx="4980645" cy="876300"/>
            </a:xfrm>
            <a:prstGeom prst="roundRect">
              <a:avLst>
                <a:gd name="adj" fmla="val 50000"/>
              </a:avLst>
            </a:prstGeom>
            <a:gradFill>
              <a:gsLst>
                <a:gs pos="0">
                  <a:srgbClr val="C00000"/>
                </a:gs>
                <a:gs pos="100000">
                  <a:srgbClr val="FF0000"/>
                </a:gs>
              </a:gsLst>
              <a:lin ang="5400000" scaled="1"/>
            </a:gradFill>
            <a:ln w="38100">
              <a:gradFill>
                <a:gsLst>
                  <a:gs pos="0">
                    <a:schemeClr val="accent1">
                      <a:lumMod val="5000"/>
                      <a:lumOff val="95000"/>
                    </a:schemeClr>
                  </a:gs>
                  <a:gs pos="100000">
                    <a:schemeClr val="bg1">
                      <a:lumMod val="95000"/>
                    </a:schemeClr>
                  </a:gs>
                </a:gsLst>
                <a:lin ang="5400000" scaled="1"/>
              </a:gradFill>
            </a:ln>
            <a:effectLst>
              <a:innerShdw blurRad="63500" dist="177800" dir="135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bg1"/>
                  </a:solidFill>
                  <a:latin typeface="Microsoft JhengHei UI" panose="020B0604030504040204" pitchFamily="34" charset="-120"/>
                  <a:ea typeface="微软雅黑" panose="020B0503020204020204" pitchFamily="34" charset="-122"/>
                  <a:cs typeface="Kartika" panose="02020503030404060203" pitchFamily="18" charset="0"/>
                  <a:sym typeface="Microsoft JhengHei UI" panose="020B0604030504040204" pitchFamily="34" charset="-120"/>
                </a:rPr>
                <a:t>汇报人：</a:t>
              </a:r>
              <a:r>
                <a:rPr lang="en-US" altLang="zh-CN" sz="2000" b="1">
                  <a:solidFill>
                    <a:schemeClr val="bg1"/>
                  </a:solidFill>
                  <a:latin typeface="Microsoft JhengHei UI" panose="020B0604030504040204" pitchFamily="34" charset="-120"/>
                  <a:ea typeface="微软雅黑" panose="020B0503020204020204" pitchFamily="34" charset="-122"/>
                  <a:cs typeface="Kartika" panose="02020503030404060203" pitchFamily="18" charset="0"/>
                  <a:sym typeface="Microsoft JhengHei UI" panose="020B0604030504040204" pitchFamily="34" charset="-120"/>
                </a:rPr>
                <a:t>xiazaii    </a:t>
              </a:r>
              <a:r>
                <a:rPr lang="zh-CN" altLang="en-US" sz="2000" b="1">
                  <a:solidFill>
                    <a:schemeClr val="bg1"/>
                  </a:solidFill>
                  <a:latin typeface="Microsoft JhengHei UI" panose="020B0604030504040204" pitchFamily="34" charset="-120"/>
                  <a:ea typeface="微软雅黑" panose="020B0503020204020204" pitchFamily="34" charset="-122"/>
                  <a:cs typeface="Kartika" panose="02020503030404060203" pitchFamily="18" charset="0"/>
                  <a:sym typeface="Microsoft JhengHei UI" panose="020B0604030504040204" pitchFamily="34" charset="-120"/>
                </a:rPr>
                <a:t>时间：</a:t>
              </a:r>
              <a:r>
                <a:rPr lang="en-US" altLang="zh-CN" sz="2000" b="1">
                  <a:solidFill>
                    <a:schemeClr val="bg1"/>
                  </a:solidFill>
                  <a:latin typeface="Microsoft JhengHei UI" panose="020B0604030504040204" pitchFamily="34" charset="-120"/>
                  <a:ea typeface="微软雅黑" panose="020B0503020204020204" pitchFamily="34" charset="-122"/>
                  <a:cs typeface="Kartika" panose="02020503030404060203" pitchFamily="18" charset="0"/>
                  <a:sym typeface="Microsoft JhengHei UI" panose="020B0604030504040204" pitchFamily="34" charset="-120"/>
                </a:rPr>
                <a:t>202X.07</a:t>
              </a:r>
              <a:endParaRPr lang="zh-CN" altLang="en-US" sz="2000" b="1" dirty="0">
                <a:solidFill>
                  <a:schemeClr val="bg1"/>
                </a:solidFill>
                <a:latin typeface="Microsoft JhengHei UI" panose="020B0604030504040204" pitchFamily="34" charset="-120"/>
                <a:ea typeface="微软雅黑" panose="020B0503020204020204" pitchFamily="34" charset="-122"/>
                <a:cs typeface="Kartika" panose="02020503030404060203" pitchFamily="18" charset="0"/>
                <a:sym typeface="Microsoft JhengHei UI" panose="020B0604030504040204" pitchFamily="34" charset="-120"/>
              </a:endParaRPr>
            </a:p>
          </p:txBody>
        </p:sp>
      </p:grpSp>
    </p:spTree>
  </p:cSld>
  <p:clrMapOvr>
    <a:masterClrMapping/>
  </p:clrMapOvr>
  <mc:AlternateContent xmlns:mc="http://schemas.openxmlformats.org/markup-compatibility/2006" xmlns:p14="http://schemas.microsoft.com/office/powerpoint/2010/main">
    <mc:Choice Requires="p14">
      <p:transition spd="slow" p14:dur="3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Scale>
                                      <p:cBhvr>
                                        <p:cTn id="7"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7"/>
                                        </p:tgtEl>
                                        <p:attrNameLst>
                                          <p:attrName>ppt_x</p:attrName>
                                          <p:attrName>ppt_y</p:attrName>
                                        </p:attrNameLst>
                                      </p:cBhvr>
                                    </p:animMotion>
                                    <p:animEffect transition="in" filter="fade">
                                      <p:cBhvr>
                                        <p:cTn id="9" dur="1000"/>
                                        <p:tgtEl>
                                          <p:spTgt spid="27"/>
                                        </p:tgtEl>
                                      </p:cBhvr>
                                    </p:animEffect>
                                  </p:childTnLst>
                                </p:cTn>
                              </p:par>
                            </p:childTnLst>
                          </p:cTn>
                        </p:par>
                        <p:par>
                          <p:cTn id="10" fill="hold">
                            <p:stCondLst>
                              <p:cond delay="1000"/>
                            </p:stCondLst>
                            <p:childTnLst>
                              <p:par>
                                <p:cTn id="11" presetID="23" presetClass="entr" presetSubtype="16" fill="hold" nodeType="after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1000" fill="hold"/>
                                        <p:tgtEl>
                                          <p:spTgt spid="45"/>
                                        </p:tgtEl>
                                        <p:attrNameLst>
                                          <p:attrName>ppt_w</p:attrName>
                                        </p:attrNameLst>
                                      </p:cBhvr>
                                      <p:tavLst>
                                        <p:tav tm="0">
                                          <p:val>
                                            <p:fltVal val="0"/>
                                          </p:val>
                                        </p:tav>
                                        <p:tav tm="100000">
                                          <p:val>
                                            <p:strVal val="#ppt_w"/>
                                          </p:val>
                                        </p:tav>
                                      </p:tavLst>
                                    </p:anim>
                                    <p:anim calcmode="lin" valueType="num">
                                      <p:cBhvr>
                                        <p:cTn id="14" dur="1000" fill="hold"/>
                                        <p:tgtEl>
                                          <p:spTgt spid="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921666" y="-486952"/>
            <a:ext cx="8661930" cy="8661930"/>
            <a:chOff x="-4207596" y="-889333"/>
            <a:chExt cx="8661930" cy="8661930"/>
          </a:xfrm>
        </p:grpSpPr>
        <p:sp>
          <p:nvSpPr>
            <p:cNvPr id="35" name="椭圆 34"/>
            <p:cNvSpPr/>
            <p:nvPr/>
          </p:nvSpPr>
          <p:spPr>
            <a:xfrm rot="14463024">
              <a:off x="-4207596" y="-889333"/>
              <a:ext cx="8661930" cy="8661930"/>
            </a:xfrm>
            <a:prstGeom prst="ellipse">
              <a:avLst/>
            </a:prstGeom>
            <a:gradFill flip="none" rotWithShape="1">
              <a:gsLst>
                <a:gs pos="0">
                  <a:srgbClr val="D90012">
                    <a:alpha val="8000"/>
                  </a:srgbClr>
                </a:gs>
                <a:gs pos="100000">
                  <a:schemeClr val="bg1">
                    <a:alpha val="0"/>
                  </a:schemeClr>
                </a:gs>
              </a:gsLst>
              <a:lin ang="16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36" name="椭圆 35"/>
            <p:cNvSpPr/>
            <p:nvPr/>
          </p:nvSpPr>
          <p:spPr>
            <a:xfrm rot="7200000">
              <a:off x="-3355911" y="-37648"/>
              <a:ext cx="6958562" cy="6958562"/>
            </a:xfrm>
            <a:prstGeom prst="ellipse">
              <a:avLst/>
            </a:prstGeom>
            <a:gradFill flip="none" rotWithShape="1">
              <a:gsLst>
                <a:gs pos="0">
                  <a:srgbClr val="D90012">
                    <a:alpha val="20000"/>
                  </a:srgbClr>
                </a:gs>
                <a:gs pos="100000">
                  <a:schemeClr val="bg1">
                    <a:alpha val="0"/>
                  </a:schemeClr>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37" name="椭圆 36"/>
            <p:cNvSpPr/>
            <p:nvPr/>
          </p:nvSpPr>
          <p:spPr>
            <a:xfrm>
              <a:off x="-2757715" y="560547"/>
              <a:ext cx="5762172" cy="5762172"/>
            </a:xfrm>
            <a:prstGeom prst="ellipse">
              <a:avLst/>
            </a:prstGeom>
            <a:gradFill flip="none" rotWithShape="1">
              <a:gsLst>
                <a:gs pos="0">
                  <a:srgbClr val="D90012"/>
                </a:gs>
                <a:gs pos="100000">
                  <a:schemeClr val="bg1">
                    <a:alpha val="0"/>
                  </a:schemeClr>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26" name="文本框 25"/>
          <p:cNvSpPr txBox="1"/>
          <p:nvPr/>
        </p:nvSpPr>
        <p:spPr>
          <a:xfrm>
            <a:off x="4082806" y="2843464"/>
            <a:ext cx="4339650" cy="923330"/>
          </a:xfrm>
          <a:prstGeom prst="rect">
            <a:avLst/>
          </a:prstGeom>
          <a:noFill/>
        </p:spPr>
        <p:txBody>
          <a:bodyPr wrap="none" rtlCol="0">
            <a:spAutoFit/>
          </a:bodyPr>
          <a:lstStyle/>
          <a:p>
            <a:r>
              <a:rPr lang="zh-CN" altLang="en-US" sz="5400" b="1"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输入您的标题</a:t>
            </a:r>
          </a:p>
        </p:txBody>
      </p:sp>
      <p:grpSp>
        <p:nvGrpSpPr>
          <p:cNvPr id="28" name="组合 27"/>
          <p:cNvGrpSpPr/>
          <p:nvPr/>
        </p:nvGrpSpPr>
        <p:grpSpPr>
          <a:xfrm>
            <a:off x="8716146" y="962928"/>
            <a:ext cx="1468124" cy="1468124"/>
            <a:chOff x="6782426" y="1278645"/>
            <a:chExt cx="928740" cy="928740"/>
          </a:xfrm>
        </p:grpSpPr>
        <p:grpSp>
          <p:nvGrpSpPr>
            <p:cNvPr id="29" name="组合 28"/>
            <p:cNvGrpSpPr/>
            <p:nvPr/>
          </p:nvGrpSpPr>
          <p:grpSpPr>
            <a:xfrm>
              <a:off x="6782426" y="1278645"/>
              <a:ext cx="928740" cy="928740"/>
              <a:chOff x="6585478" y="1661232"/>
              <a:chExt cx="928740" cy="928740"/>
            </a:xfrm>
          </p:grpSpPr>
          <p:sp>
            <p:nvSpPr>
              <p:cNvPr id="31" name="椭圆 30"/>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32" name="圆角矩形 31"/>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33" name="椭圆 32"/>
              <p:cNvSpPr/>
              <p:nvPr/>
            </p:nvSpPr>
            <p:spPr>
              <a:xfrm>
                <a:off x="6779848" y="1855602"/>
                <a:ext cx="540000" cy="540000"/>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30" name="Freeform 16"/>
            <p:cNvSpPr>
              <a:spLocks noEditPoints="1"/>
            </p:cNvSpPr>
            <p:nvPr/>
          </p:nvSpPr>
          <p:spPr bwMode="auto">
            <a:xfrm>
              <a:off x="7136358" y="1594323"/>
              <a:ext cx="259102" cy="294809"/>
            </a:xfrm>
            <a:custGeom>
              <a:avLst/>
              <a:gdLst>
                <a:gd name="T0" fmla="*/ 381 w 598"/>
                <a:gd name="T1" fmla="*/ 84 h 674"/>
                <a:gd name="T2" fmla="*/ 296 w 598"/>
                <a:gd name="T3" fmla="*/ 169 h 674"/>
                <a:gd name="T4" fmla="*/ 212 w 598"/>
                <a:gd name="T5" fmla="*/ 169 h 674"/>
                <a:gd name="T6" fmla="*/ 127 w 598"/>
                <a:gd name="T7" fmla="*/ 84 h 674"/>
                <a:gd name="T8" fmla="*/ 212 w 598"/>
                <a:gd name="T9" fmla="*/ 0 h 674"/>
                <a:gd name="T10" fmla="*/ 296 w 598"/>
                <a:gd name="T11" fmla="*/ 0 h 674"/>
                <a:gd name="T12" fmla="*/ 381 w 598"/>
                <a:gd name="T13" fmla="*/ 84 h 674"/>
                <a:gd name="T14" fmla="*/ 421 w 598"/>
                <a:gd name="T15" fmla="*/ 84 h 674"/>
                <a:gd name="T16" fmla="*/ 423 w 598"/>
                <a:gd name="T17" fmla="*/ 103 h 674"/>
                <a:gd name="T18" fmla="*/ 317 w 598"/>
                <a:gd name="T19" fmla="*/ 209 h 674"/>
                <a:gd name="T20" fmla="*/ 191 w 598"/>
                <a:gd name="T21" fmla="*/ 209 h 674"/>
                <a:gd name="T22" fmla="*/ 85 w 598"/>
                <a:gd name="T23" fmla="*/ 103 h 674"/>
                <a:gd name="T24" fmla="*/ 87 w 598"/>
                <a:gd name="T25" fmla="*/ 84 h 674"/>
                <a:gd name="T26" fmla="*/ 0 w 598"/>
                <a:gd name="T27" fmla="*/ 188 h 674"/>
                <a:gd name="T28" fmla="*/ 0 w 598"/>
                <a:gd name="T29" fmla="*/ 569 h 674"/>
                <a:gd name="T30" fmla="*/ 106 w 598"/>
                <a:gd name="T31" fmla="*/ 674 h 674"/>
                <a:gd name="T32" fmla="*/ 387 w 598"/>
                <a:gd name="T33" fmla="*/ 674 h 674"/>
                <a:gd name="T34" fmla="*/ 272 w 598"/>
                <a:gd name="T35" fmla="*/ 500 h 674"/>
                <a:gd name="T36" fmla="*/ 461 w 598"/>
                <a:gd name="T37" fmla="*/ 311 h 674"/>
                <a:gd name="T38" fmla="*/ 508 w 598"/>
                <a:gd name="T39" fmla="*/ 317 h 674"/>
                <a:gd name="T40" fmla="*/ 508 w 598"/>
                <a:gd name="T41" fmla="*/ 188 h 674"/>
                <a:gd name="T42" fmla="*/ 421 w 598"/>
                <a:gd name="T43" fmla="*/ 84 h 674"/>
                <a:gd name="T44" fmla="*/ 238 w 598"/>
                <a:gd name="T45" fmla="*/ 422 h 674"/>
                <a:gd name="T46" fmla="*/ 238 w 598"/>
                <a:gd name="T47" fmla="*/ 422 h 674"/>
                <a:gd name="T48" fmla="*/ 106 w 598"/>
                <a:gd name="T49" fmla="*/ 422 h 674"/>
                <a:gd name="T50" fmla="*/ 85 w 598"/>
                <a:gd name="T51" fmla="*/ 401 h 674"/>
                <a:gd name="T52" fmla="*/ 106 w 598"/>
                <a:gd name="T53" fmla="*/ 380 h 674"/>
                <a:gd name="T54" fmla="*/ 238 w 598"/>
                <a:gd name="T55" fmla="*/ 380 h 674"/>
                <a:gd name="T56" fmla="*/ 259 w 598"/>
                <a:gd name="T57" fmla="*/ 401 h 674"/>
                <a:gd name="T58" fmla="*/ 238 w 598"/>
                <a:gd name="T59" fmla="*/ 422 h 674"/>
                <a:gd name="T60" fmla="*/ 280 w 598"/>
                <a:gd name="T61" fmla="*/ 338 h 674"/>
                <a:gd name="T62" fmla="*/ 280 w 598"/>
                <a:gd name="T63" fmla="*/ 338 h 674"/>
                <a:gd name="T64" fmla="*/ 106 w 598"/>
                <a:gd name="T65" fmla="*/ 338 h 674"/>
                <a:gd name="T66" fmla="*/ 85 w 598"/>
                <a:gd name="T67" fmla="*/ 317 h 674"/>
                <a:gd name="T68" fmla="*/ 106 w 598"/>
                <a:gd name="T69" fmla="*/ 296 h 674"/>
                <a:gd name="T70" fmla="*/ 280 w 598"/>
                <a:gd name="T71" fmla="*/ 296 h 674"/>
                <a:gd name="T72" fmla="*/ 302 w 598"/>
                <a:gd name="T73" fmla="*/ 317 h 674"/>
                <a:gd name="T74" fmla="*/ 280 w 598"/>
                <a:gd name="T75" fmla="*/ 338 h 674"/>
                <a:gd name="T76" fmla="*/ 496 w 598"/>
                <a:gd name="T77" fmla="*/ 369 h 674"/>
                <a:gd name="T78" fmla="*/ 463 w 598"/>
                <a:gd name="T79" fmla="*/ 365 h 674"/>
                <a:gd name="T80" fmla="*/ 328 w 598"/>
                <a:gd name="T81" fmla="*/ 500 h 674"/>
                <a:gd name="T82" fmla="*/ 434 w 598"/>
                <a:gd name="T83" fmla="*/ 632 h 674"/>
                <a:gd name="T84" fmla="*/ 463 w 598"/>
                <a:gd name="T85" fmla="*/ 635 h 674"/>
                <a:gd name="T86" fmla="*/ 598 w 598"/>
                <a:gd name="T87" fmla="*/ 500 h 674"/>
                <a:gd name="T88" fmla="*/ 496 w 598"/>
                <a:gd name="T89" fmla="*/ 369 h 674"/>
                <a:gd name="T90" fmla="*/ 539 w 598"/>
                <a:gd name="T91" fmla="*/ 481 h 674"/>
                <a:gd name="T92" fmla="*/ 539 w 598"/>
                <a:gd name="T93" fmla="*/ 481 h 674"/>
                <a:gd name="T94" fmla="*/ 496 w 598"/>
                <a:gd name="T95" fmla="*/ 523 h 674"/>
                <a:gd name="T96" fmla="*/ 463 w 598"/>
                <a:gd name="T97" fmla="*/ 557 h 674"/>
                <a:gd name="T98" fmla="*/ 425 w 598"/>
                <a:gd name="T99" fmla="*/ 557 h 674"/>
                <a:gd name="T100" fmla="*/ 386 w 598"/>
                <a:gd name="T101" fmla="*/ 519 h 674"/>
                <a:gd name="T102" fmla="*/ 386 w 598"/>
                <a:gd name="T103" fmla="*/ 481 h 674"/>
                <a:gd name="T104" fmla="*/ 425 w 598"/>
                <a:gd name="T105" fmla="*/ 481 h 674"/>
                <a:gd name="T106" fmla="*/ 444 w 598"/>
                <a:gd name="T107" fmla="*/ 500 h 674"/>
                <a:gd name="T108" fmla="*/ 496 w 598"/>
                <a:gd name="T109" fmla="*/ 447 h 674"/>
                <a:gd name="T110" fmla="*/ 501 w 598"/>
                <a:gd name="T111" fmla="*/ 443 h 674"/>
                <a:gd name="T112" fmla="*/ 539 w 598"/>
                <a:gd name="T113" fmla="*/ 443 h 674"/>
                <a:gd name="T114" fmla="*/ 539 w 598"/>
                <a:gd name="T115" fmla="*/ 481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8" h="674">
                  <a:moveTo>
                    <a:pt x="381" y="84"/>
                  </a:moveTo>
                  <a:cubicBezTo>
                    <a:pt x="381" y="131"/>
                    <a:pt x="343" y="169"/>
                    <a:pt x="296" y="169"/>
                  </a:cubicBezTo>
                  <a:lnTo>
                    <a:pt x="212" y="169"/>
                  </a:lnTo>
                  <a:cubicBezTo>
                    <a:pt x="165" y="169"/>
                    <a:pt x="127" y="131"/>
                    <a:pt x="127" y="84"/>
                  </a:cubicBezTo>
                  <a:cubicBezTo>
                    <a:pt x="127" y="37"/>
                    <a:pt x="165" y="0"/>
                    <a:pt x="212" y="0"/>
                  </a:cubicBezTo>
                  <a:lnTo>
                    <a:pt x="296" y="0"/>
                  </a:lnTo>
                  <a:cubicBezTo>
                    <a:pt x="343" y="0"/>
                    <a:pt x="381" y="37"/>
                    <a:pt x="381" y="84"/>
                  </a:cubicBezTo>
                  <a:close/>
                  <a:moveTo>
                    <a:pt x="421" y="84"/>
                  </a:moveTo>
                  <a:cubicBezTo>
                    <a:pt x="422" y="90"/>
                    <a:pt x="423" y="97"/>
                    <a:pt x="423" y="103"/>
                  </a:cubicBezTo>
                  <a:cubicBezTo>
                    <a:pt x="423" y="162"/>
                    <a:pt x="376" y="209"/>
                    <a:pt x="317" y="209"/>
                  </a:cubicBezTo>
                  <a:lnTo>
                    <a:pt x="191" y="209"/>
                  </a:lnTo>
                  <a:cubicBezTo>
                    <a:pt x="132" y="209"/>
                    <a:pt x="85" y="162"/>
                    <a:pt x="85" y="103"/>
                  </a:cubicBezTo>
                  <a:cubicBezTo>
                    <a:pt x="85" y="97"/>
                    <a:pt x="85" y="90"/>
                    <a:pt x="87" y="84"/>
                  </a:cubicBezTo>
                  <a:cubicBezTo>
                    <a:pt x="37" y="93"/>
                    <a:pt x="0" y="136"/>
                    <a:pt x="0" y="188"/>
                  </a:cubicBezTo>
                  <a:lnTo>
                    <a:pt x="0" y="569"/>
                  </a:lnTo>
                  <a:cubicBezTo>
                    <a:pt x="0" y="627"/>
                    <a:pt x="47" y="674"/>
                    <a:pt x="106" y="674"/>
                  </a:cubicBezTo>
                  <a:lnTo>
                    <a:pt x="387" y="674"/>
                  </a:lnTo>
                  <a:cubicBezTo>
                    <a:pt x="320" y="646"/>
                    <a:pt x="272" y="579"/>
                    <a:pt x="272" y="500"/>
                  </a:cubicBezTo>
                  <a:cubicBezTo>
                    <a:pt x="272" y="396"/>
                    <a:pt x="357" y="311"/>
                    <a:pt x="461" y="311"/>
                  </a:cubicBezTo>
                  <a:cubicBezTo>
                    <a:pt x="477" y="311"/>
                    <a:pt x="493" y="313"/>
                    <a:pt x="508" y="317"/>
                  </a:cubicBezTo>
                  <a:lnTo>
                    <a:pt x="508" y="188"/>
                  </a:lnTo>
                  <a:cubicBezTo>
                    <a:pt x="508" y="136"/>
                    <a:pt x="470" y="93"/>
                    <a:pt x="421" y="84"/>
                  </a:cubicBezTo>
                  <a:close/>
                  <a:moveTo>
                    <a:pt x="238" y="422"/>
                  </a:moveTo>
                  <a:lnTo>
                    <a:pt x="238" y="422"/>
                  </a:lnTo>
                  <a:lnTo>
                    <a:pt x="106" y="422"/>
                  </a:lnTo>
                  <a:cubicBezTo>
                    <a:pt x="94" y="422"/>
                    <a:pt x="85" y="413"/>
                    <a:pt x="85" y="401"/>
                  </a:cubicBezTo>
                  <a:cubicBezTo>
                    <a:pt x="85" y="390"/>
                    <a:pt x="94" y="380"/>
                    <a:pt x="106" y="380"/>
                  </a:cubicBezTo>
                  <a:lnTo>
                    <a:pt x="238" y="380"/>
                  </a:lnTo>
                  <a:cubicBezTo>
                    <a:pt x="250" y="380"/>
                    <a:pt x="259" y="390"/>
                    <a:pt x="259" y="401"/>
                  </a:cubicBezTo>
                  <a:cubicBezTo>
                    <a:pt x="259" y="413"/>
                    <a:pt x="250" y="422"/>
                    <a:pt x="238" y="422"/>
                  </a:cubicBezTo>
                  <a:close/>
                  <a:moveTo>
                    <a:pt x="280" y="338"/>
                  </a:moveTo>
                  <a:lnTo>
                    <a:pt x="280" y="338"/>
                  </a:lnTo>
                  <a:lnTo>
                    <a:pt x="106" y="338"/>
                  </a:lnTo>
                  <a:cubicBezTo>
                    <a:pt x="94" y="338"/>
                    <a:pt x="85" y="328"/>
                    <a:pt x="85" y="317"/>
                  </a:cubicBezTo>
                  <a:cubicBezTo>
                    <a:pt x="85" y="305"/>
                    <a:pt x="94" y="296"/>
                    <a:pt x="106" y="296"/>
                  </a:cubicBezTo>
                  <a:lnTo>
                    <a:pt x="280" y="296"/>
                  </a:lnTo>
                  <a:cubicBezTo>
                    <a:pt x="292" y="296"/>
                    <a:pt x="302" y="305"/>
                    <a:pt x="302" y="317"/>
                  </a:cubicBezTo>
                  <a:cubicBezTo>
                    <a:pt x="302" y="328"/>
                    <a:pt x="292" y="338"/>
                    <a:pt x="280" y="338"/>
                  </a:cubicBezTo>
                  <a:close/>
                  <a:moveTo>
                    <a:pt x="496" y="369"/>
                  </a:moveTo>
                  <a:cubicBezTo>
                    <a:pt x="486" y="367"/>
                    <a:pt x="474" y="365"/>
                    <a:pt x="463" y="365"/>
                  </a:cubicBezTo>
                  <a:cubicBezTo>
                    <a:pt x="388" y="365"/>
                    <a:pt x="328" y="425"/>
                    <a:pt x="328" y="500"/>
                  </a:cubicBezTo>
                  <a:cubicBezTo>
                    <a:pt x="328" y="565"/>
                    <a:pt x="374" y="619"/>
                    <a:pt x="434" y="632"/>
                  </a:cubicBezTo>
                  <a:cubicBezTo>
                    <a:pt x="443" y="634"/>
                    <a:pt x="453" y="635"/>
                    <a:pt x="463" y="635"/>
                  </a:cubicBezTo>
                  <a:cubicBezTo>
                    <a:pt x="537" y="635"/>
                    <a:pt x="598" y="574"/>
                    <a:pt x="598" y="500"/>
                  </a:cubicBezTo>
                  <a:cubicBezTo>
                    <a:pt x="598" y="437"/>
                    <a:pt x="555" y="384"/>
                    <a:pt x="496" y="369"/>
                  </a:cubicBezTo>
                  <a:close/>
                  <a:moveTo>
                    <a:pt x="539" y="481"/>
                  </a:moveTo>
                  <a:lnTo>
                    <a:pt x="539" y="481"/>
                  </a:lnTo>
                  <a:lnTo>
                    <a:pt x="496" y="523"/>
                  </a:lnTo>
                  <a:lnTo>
                    <a:pt x="463" y="557"/>
                  </a:lnTo>
                  <a:cubicBezTo>
                    <a:pt x="452" y="568"/>
                    <a:pt x="435" y="568"/>
                    <a:pt x="425" y="557"/>
                  </a:cubicBezTo>
                  <a:lnTo>
                    <a:pt x="386" y="519"/>
                  </a:lnTo>
                  <a:cubicBezTo>
                    <a:pt x="376" y="508"/>
                    <a:pt x="376" y="491"/>
                    <a:pt x="386" y="481"/>
                  </a:cubicBezTo>
                  <a:cubicBezTo>
                    <a:pt x="397" y="470"/>
                    <a:pt x="414" y="470"/>
                    <a:pt x="425" y="481"/>
                  </a:cubicBezTo>
                  <a:lnTo>
                    <a:pt x="444" y="500"/>
                  </a:lnTo>
                  <a:lnTo>
                    <a:pt x="496" y="447"/>
                  </a:lnTo>
                  <a:lnTo>
                    <a:pt x="501" y="443"/>
                  </a:lnTo>
                  <a:cubicBezTo>
                    <a:pt x="511" y="432"/>
                    <a:pt x="528" y="432"/>
                    <a:pt x="539" y="443"/>
                  </a:cubicBezTo>
                  <a:cubicBezTo>
                    <a:pt x="549" y="453"/>
                    <a:pt x="549" y="470"/>
                    <a:pt x="539" y="481"/>
                  </a:cubicBezTo>
                  <a:close/>
                </a:path>
              </a:pathLst>
            </a:custGeom>
            <a:solidFill>
              <a:srgbClr val="FFFFFF"/>
            </a:solidFill>
            <a:ln>
              <a:noFill/>
            </a:ln>
          </p:spPr>
          <p:txBody>
            <a:bodyPr vert="horz" wrap="square" lIns="91440" tIns="45720" rIns="91440" bIns="45720" numCol="1" anchor="t" anchorCtr="0" compatLnSpc="1"/>
            <a:lstStyle/>
            <a:p>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2" name="矩形 1"/>
          <p:cNvSpPr/>
          <p:nvPr/>
        </p:nvSpPr>
        <p:spPr>
          <a:xfrm>
            <a:off x="4806722" y="3844013"/>
            <a:ext cx="3353226" cy="523220"/>
          </a:xfrm>
          <a:prstGeom prst="rect">
            <a:avLst/>
          </a:prstGeom>
        </p:spPr>
        <p:txBody>
          <a:bodyPr wrap="none">
            <a:spAutoFit/>
          </a:bodyPr>
          <a:lstStyle/>
          <a:p>
            <a:r>
              <a:rPr lang="zh-CN" altLang="en-US" sz="2800" dirty="0">
                <a:latin typeface="Microsoft JhengHei UI" panose="020B0604030504040204" pitchFamily="34" charset="-120"/>
                <a:ea typeface="微软雅黑" panose="020B0503020204020204" pitchFamily="34" charset="-122"/>
                <a:sym typeface="Microsoft JhengHei UI" panose="020B0604030504040204" pitchFamily="34" charset="-120"/>
              </a:rPr>
              <a:t>ENTER YOUR TITLE</a:t>
            </a:r>
          </a:p>
        </p:txBody>
      </p:sp>
      <p:sp>
        <p:nvSpPr>
          <p:cNvPr id="3" name="文本框 2"/>
          <p:cNvSpPr txBox="1"/>
          <p:nvPr/>
        </p:nvSpPr>
        <p:spPr>
          <a:xfrm>
            <a:off x="603619" y="-76200"/>
            <a:ext cx="2842445" cy="6447919"/>
          </a:xfrm>
          <a:prstGeom prst="rect">
            <a:avLst/>
          </a:prstGeom>
          <a:noFill/>
        </p:spPr>
        <p:txBody>
          <a:bodyPr wrap="none" rtlCol="0">
            <a:spAutoFit/>
          </a:bodyPr>
          <a:lstStyle/>
          <a:p>
            <a:r>
              <a:rPr lang="en-US" altLang="zh-CN" sz="41300" i="1" dirty="0">
                <a:ln>
                  <a:gradFill>
                    <a:gsLst>
                      <a:gs pos="0">
                        <a:srgbClr val="FF0000">
                          <a:alpha val="0"/>
                        </a:srgbClr>
                      </a:gs>
                      <a:gs pos="100000">
                        <a:srgbClr val="C00000"/>
                      </a:gs>
                    </a:gsLst>
                    <a:lin ang="5400000" scaled="1"/>
                  </a:gradFill>
                </a:ln>
                <a:noFill/>
                <a:latin typeface="Impact" panose="020B0806030902050204" pitchFamily="34" charset="0"/>
                <a:ea typeface="微软雅黑" panose="020B0503020204020204" pitchFamily="34" charset="-122"/>
                <a:sym typeface="Microsoft JhengHei UI" panose="020B0604030504040204" pitchFamily="34" charset="-120"/>
              </a:rPr>
              <a:t>2</a:t>
            </a:r>
            <a:endParaRPr lang="zh-CN" altLang="en-US" sz="41300" i="1" dirty="0">
              <a:ln>
                <a:gradFill>
                  <a:gsLst>
                    <a:gs pos="0">
                      <a:srgbClr val="FF0000">
                        <a:alpha val="0"/>
                      </a:srgbClr>
                    </a:gs>
                    <a:gs pos="100000">
                      <a:srgbClr val="C00000"/>
                    </a:gs>
                  </a:gsLst>
                  <a:lin ang="5400000" scaled="1"/>
                </a:gradFill>
              </a:ln>
              <a:noFill/>
              <a:latin typeface="Impact" panose="020B0806030902050204" pitchFamily="34" charset="0"/>
              <a:ea typeface="微软雅黑" panose="020B0503020204020204" pitchFamily="34" charset="-122"/>
              <a:sym typeface="Microsoft JhengHei UI" panose="020B0604030504040204" pitchFamily="34" charset="-120"/>
            </a:endParaRPr>
          </a:p>
        </p:txBody>
      </p:sp>
      <p:grpSp>
        <p:nvGrpSpPr>
          <p:cNvPr id="41" name="组合 40"/>
          <p:cNvGrpSpPr/>
          <p:nvPr/>
        </p:nvGrpSpPr>
        <p:grpSpPr>
          <a:xfrm>
            <a:off x="6751379" y="3766794"/>
            <a:ext cx="8649992" cy="8649992"/>
            <a:chOff x="-4207596" y="-889333"/>
            <a:chExt cx="8661930" cy="8661930"/>
          </a:xfrm>
        </p:grpSpPr>
        <p:sp>
          <p:nvSpPr>
            <p:cNvPr id="42" name="椭圆 41"/>
            <p:cNvSpPr/>
            <p:nvPr/>
          </p:nvSpPr>
          <p:spPr>
            <a:xfrm rot="14463024">
              <a:off x="-4207596" y="-889333"/>
              <a:ext cx="8661930" cy="8661930"/>
            </a:xfrm>
            <a:prstGeom prst="ellipse">
              <a:avLst/>
            </a:prstGeom>
            <a:noFill/>
            <a:ln>
              <a:gradFill>
                <a:gsLst>
                  <a:gs pos="0">
                    <a:schemeClr val="accent1">
                      <a:lumMod val="5000"/>
                      <a:lumOff val="95000"/>
                    </a:schemeClr>
                  </a:gs>
                  <a:gs pos="100000">
                    <a:srgbClr val="D9001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43" name="椭圆 42"/>
            <p:cNvSpPr/>
            <p:nvPr/>
          </p:nvSpPr>
          <p:spPr>
            <a:xfrm rot="7200000">
              <a:off x="-3355911" y="-37648"/>
              <a:ext cx="6958562" cy="6958562"/>
            </a:xfrm>
            <a:prstGeom prst="ellipse">
              <a:avLst/>
            </a:prstGeom>
            <a:noFill/>
            <a:ln>
              <a:gradFill>
                <a:gsLst>
                  <a:gs pos="0">
                    <a:schemeClr val="accent1">
                      <a:lumMod val="5000"/>
                      <a:lumOff val="95000"/>
                    </a:schemeClr>
                  </a:gs>
                  <a:gs pos="100000">
                    <a:srgbClr val="D9001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44" name="椭圆 43"/>
            <p:cNvSpPr/>
            <p:nvPr/>
          </p:nvSpPr>
          <p:spPr>
            <a:xfrm>
              <a:off x="-2757715" y="560547"/>
              <a:ext cx="5762172" cy="5762172"/>
            </a:xfrm>
            <a:prstGeom prst="ellipse">
              <a:avLst/>
            </a:prstGeom>
            <a:noFill/>
            <a:ln>
              <a:gradFill>
                <a:gsLst>
                  <a:gs pos="0">
                    <a:schemeClr val="accent1">
                      <a:lumMod val="5000"/>
                      <a:lumOff val="95000"/>
                    </a:schemeClr>
                  </a:gs>
                  <a:gs pos="100000">
                    <a:srgbClr val="D9001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Tree>
  </p:cSld>
  <p:clrMapOvr>
    <a:masterClrMapping/>
  </p:clrMapOvr>
  <mc:AlternateContent xmlns:mc="http://schemas.openxmlformats.org/markup-compatibility/2006" xmlns:p14="http://schemas.microsoft.com/office/powerpoint/2010/main">
    <mc:Choice Requires="p14">
      <p:transition spd="slow" p14:dur="2500" advClick="0" advTm="0">
        <p:checker/>
      </p:transition>
    </mc:Choice>
    <mc:Fallback xmlns="">
      <p:transition spd="slow" advClick="0"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750" fill="hold"/>
                                        <p:tgtEl>
                                          <p:spTgt spid="28"/>
                                        </p:tgtEl>
                                        <p:attrNameLst>
                                          <p:attrName>ppt_w</p:attrName>
                                        </p:attrNameLst>
                                      </p:cBhvr>
                                      <p:tavLst>
                                        <p:tav tm="0">
                                          <p:val>
                                            <p:strVal val="4*#ppt_w"/>
                                          </p:val>
                                        </p:tav>
                                        <p:tav tm="100000">
                                          <p:val>
                                            <p:strVal val="#ppt_w"/>
                                          </p:val>
                                        </p:tav>
                                      </p:tavLst>
                                    </p:anim>
                                    <p:anim calcmode="lin" valueType="num">
                                      <p:cBhvr>
                                        <p:cTn id="8" dur="750" fill="hold"/>
                                        <p:tgtEl>
                                          <p:spTgt spid="28"/>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26" presetClass="emph" presetSubtype="0" fill="hold" nodeType="afterEffect">
                                  <p:stCondLst>
                                    <p:cond delay="0"/>
                                  </p:stCondLst>
                                  <p:childTnLst>
                                    <p:animEffect transition="out" filter="fade">
                                      <p:cBhvr>
                                        <p:cTn id="11" dur="500" tmFilter="0, 0; .2, .5; .8, .5; 1, 0"/>
                                        <p:tgtEl>
                                          <p:spTgt spid="28"/>
                                        </p:tgtEl>
                                      </p:cBhvr>
                                    </p:animEffect>
                                    <p:animScale>
                                      <p:cBhvr>
                                        <p:cTn id="12" dur="250" autoRev="1" fill="hold"/>
                                        <p:tgtEl>
                                          <p:spTgt spid="28"/>
                                        </p:tgtEl>
                                      </p:cBhvr>
                                      <p:by x="105000" y="105000"/>
                                    </p:animScale>
                                  </p:childTnLst>
                                </p:cTn>
                              </p:par>
                            </p:childTnLst>
                          </p:cTn>
                        </p:par>
                        <p:par>
                          <p:cTn id="13" fill="hold">
                            <p:stCondLst>
                              <p:cond delay="1500"/>
                            </p:stCondLst>
                            <p:childTnLst>
                              <p:par>
                                <p:cTn id="14" presetID="50" presetClass="entr" presetSubtype="0" decel="10000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1000" fill="hold"/>
                                        <p:tgtEl>
                                          <p:spTgt spid="26"/>
                                        </p:tgtEl>
                                        <p:attrNameLst>
                                          <p:attrName>ppt_w</p:attrName>
                                        </p:attrNameLst>
                                      </p:cBhvr>
                                      <p:tavLst>
                                        <p:tav tm="0">
                                          <p:val>
                                            <p:strVal val="#ppt_w+.3"/>
                                          </p:val>
                                        </p:tav>
                                        <p:tav tm="100000">
                                          <p:val>
                                            <p:strVal val="#ppt_w"/>
                                          </p:val>
                                        </p:tav>
                                      </p:tavLst>
                                    </p:anim>
                                    <p:anim calcmode="lin" valueType="num">
                                      <p:cBhvr>
                                        <p:cTn id="17" dur="1000" fill="hold"/>
                                        <p:tgtEl>
                                          <p:spTgt spid="26"/>
                                        </p:tgtEl>
                                        <p:attrNameLst>
                                          <p:attrName>ppt_h</p:attrName>
                                        </p:attrNameLst>
                                      </p:cBhvr>
                                      <p:tavLst>
                                        <p:tav tm="0">
                                          <p:val>
                                            <p:strVal val="#ppt_h"/>
                                          </p:val>
                                        </p:tav>
                                        <p:tav tm="100000">
                                          <p:val>
                                            <p:strVal val="#ppt_h"/>
                                          </p:val>
                                        </p:tav>
                                      </p:tavLst>
                                    </p:anim>
                                    <p:animEffect transition="in" filter="fade">
                                      <p:cBhvr>
                                        <p:cTn id="18"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1613677" y="249441"/>
            <a:ext cx="3570208" cy="769441"/>
          </a:xfrm>
          <a:prstGeom prst="rect">
            <a:avLst/>
          </a:prstGeom>
          <a:noFill/>
        </p:spPr>
        <p:txBody>
          <a:bodyPr wrap="none" rtlCol="0">
            <a:spAutoFit/>
          </a:bodyPr>
          <a:lstStyle/>
          <a:p>
            <a:r>
              <a:rPr lang="zh-CN" altLang="en-US" sz="4400" b="1"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输入您的标题</a:t>
            </a:r>
          </a:p>
        </p:txBody>
      </p:sp>
      <p:sp>
        <p:nvSpPr>
          <p:cNvPr id="3" name="Shape 539"/>
          <p:cNvSpPr/>
          <p:nvPr/>
        </p:nvSpPr>
        <p:spPr bwMode="auto">
          <a:xfrm>
            <a:off x="1477712" y="1937182"/>
            <a:ext cx="2526569" cy="127439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gradFill>
            <a:gsLst>
              <a:gs pos="0">
                <a:srgbClr val="C00000"/>
              </a:gs>
              <a:gs pos="100000">
                <a:srgbClr val="FF0000"/>
              </a:gs>
            </a:gsLst>
            <a:lin ang="5400000" scaled="1"/>
          </a:gradFill>
          <a:ln>
            <a:noFill/>
          </a:ln>
          <a:effectLst>
            <a:outerShdw blurRad="279400" dist="279400" dir="5400000" algn="ctr" rotWithShape="0">
              <a:srgbClr val="000000">
                <a:alpha val="43137"/>
              </a:srgbClr>
            </a:outerShdw>
          </a:effectLst>
        </p:spPr>
        <p:txBody>
          <a:bodyPr lIns="0" tIns="0" rIns="0" bIns="0" anchor="ctr"/>
          <a:lstStyle/>
          <a:p>
            <a:endParaRPr lang="zh-CN" altLang="en-US" sz="180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4" name="Shape 540"/>
          <p:cNvSpPr/>
          <p:nvPr/>
        </p:nvSpPr>
        <p:spPr>
          <a:xfrm>
            <a:off x="1825274" y="3960104"/>
            <a:ext cx="1961582" cy="323756"/>
          </a:xfrm>
          <a:prstGeom prst="rect">
            <a:avLst/>
          </a:prstGeom>
          <a:noFill/>
          <a:ln w="12700" cap="flat">
            <a:noFill/>
            <a:miter lim="400000"/>
          </a:ln>
          <a:effectLst/>
        </p:spPr>
        <p:txBody>
          <a:bodyPr lIns="0" tIns="0" rIns="0" bIns="0">
            <a:spAutoFit/>
          </a:bodyPr>
          <a:lstStyle>
            <a:lvl1pPr algn="l">
              <a:defRPr sz="4200" spc="84">
                <a:solidFill>
                  <a:srgbClr val="AAAAAA"/>
                </a:solidFill>
                <a:latin typeface="Oswald Light"/>
                <a:ea typeface="Oswald Light"/>
                <a:cs typeface="Oswald Light"/>
                <a:sym typeface="Oswald Light"/>
              </a:defRPr>
            </a:lvl1pPr>
          </a:lstStyle>
          <a:p>
            <a:pPr>
              <a:defRPr sz="1800" spc="0">
                <a:solidFill>
                  <a:srgbClr val="000000"/>
                </a:solidFill>
              </a:defRPr>
            </a:pPr>
            <a:r>
              <a:rPr lang="zh-CN" altLang="en-US" sz="2100" spc="42"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标题内容</a:t>
            </a:r>
            <a:endParaRPr sz="2100" spc="42"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5" name="Shape 541"/>
          <p:cNvSpPr/>
          <p:nvPr/>
        </p:nvSpPr>
        <p:spPr>
          <a:xfrm>
            <a:off x="1825274" y="4534612"/>
            <a:ext cx="1961582" cy="1054712"/>
          </a:xfrm>
          <a:prstGeom prst="rect">
            <a:avLst/>
          </a:prstGeom>
          <a:noFill/>
          <a:ln w="12700" cap="flat">
            <a:noFill/>
            <a:miter lim="400000"/>
          </a:ln>
          <a:effectLst/>
        </p:spPr>
        <p:txBody>
          <a:bodyPr lIns="0" tIns="0" rIns="0" bIns="0">
            <a:spAutoFit/>
          </a:bodyPr>
          <a:lstStyle>
            <a:lvl1pPr algn="l">
              <a:defRPr sz="2400" spc="48">
                <a:solidFill>
                  <a:srgbClr val="929292"/>
                </a:solidFill>
                <a:latin typeface="Source Sans Pro" panose="020B0503030403020204"/>
                <a:ea typeface="Source Sans Pro" panose="020B0503030403020204"/>
                <a:cs typeface="Source Sans Pro" panose="020B0503030403020204"/>
                <a:sym typeface="Source Sans Pro" panose="020B0503030403020204"/>
              </a:defRPr>
            </a:lvl1pPr>
          </a:lstStyle>
          <a:p>
            <a:pPr>
              <a:lnSpc>
                <a:spcPct val="200000"/>
              </a:lnSpc>
              <a:defRPr sz="1800" spc="0">
                <a:solidFill>
                  <a:srgbClr val="000000"/>
                </a:solidFill>
              </a:defRPr>
            </a:pPr>
            <a:r>
              <a:rPr lang="zh-CN" altLang="en-US" sz="1200" spc="24"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点击输入具体内容点击输入具体内容</a:t>
            </a:r>
            <a:r>
              <a:rPr lang="en-US" altLang="zh-CN" sz="1200" spc="24"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 </a:t>
            </a:r>
            <a:r>
              <a:rPr lang="zh-CN" altLang="en-US" sz="1200" spc="24"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点击输入具体内容点击输入具体内容</a:t>
            </a:r>
            <a:endParaRPr sz="1200" spc="24"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6" name="Shape 542"/>
          <p:cNvSpPr/>
          <p:nvPr/>
        </p:nvSpPr>
        <p:spPr>
          <a:xfrm>
            <a:off x="2442633" y="2337116"/>
            <a:ext cx="563400" cy="469764"/>
          </a:xfrm>
          <a:custGeom>
            <a:avLst/>
            <a:gdLst/>
            <a:ahLst/>
            <a:cxnLst>
              <a:cxn ang="0">
                <a:pos x="wd2" y="hd2"/>
              </a:cxn>
              <a:cxn ang="5400000">
                <a:pos x="wd2" y="hd2"/>
              </a:cxn>
              <a:cxn ang="10800000">
                <a:pos x="wd2" y="hd2"/>
              </a:cxn>
              <a:cxn ang="16200000">
                <a:pos x="wd2" y="hd2"/>
              </a:cxn>
            </a:cxnLst>
            <a:rect l="0" t="0" r="r" b="b"/>
            <a:pathLst>
              <a:path w="21600" h="21600" extrusionOk="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1"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path>
            </a:pathLst>
          </a:custGeom>
          <a:solidFill>
            <a:schemeClr val="bg2">
              <a:lumMod val="90000"/>
            </a:schemeClr>
          </a:solidFill>
          <a:ln w="12700" cap="flat">
            <a:noFill/>
            <a:miter lim="400000"/>
          </a:ln>
          <a:effectLst>
            <a:outerShdw blurRad="279400" dist="279400" dir="5400000" algn="ctr" rotWithShape="0">
              <a:srgbClr val="000000">
                <a:alpha val="43137"/>
              </a:srgbClr>
            </a:outerShdw>
          </a:effectLst>
        </p:spPr>
        <p:txBody>
          <a:bodyPr lIns="19044" tIns="19044" rIns="19044" bIns="19044" anchor="ctr"/>
          <a:lstStyle/>
          <a:p>
            <a:pPr defTabSz="228600">
              <a:defRPr sz="6400">
                <a:solidFill>
                  <a:srgbClr val="FFFFFF"/>
                </a:solidFill>
                <a:effectLst>
                  <a:outerShdw blurRad="38100" dist="12700" dir="5400000" rotWithShape="0">
                    <a:srgbClr val="000000">
                      <a:alpha val="50000"/>
                    </a:srgbClr>
                  </a:outerShdw>
                </a:effectLst>
              </a:defRPr>
            </a:pPr>
            <a:endParaRPr sz="3200">
              <a:solidFill>
                <a:srgbClr val="FFFFFF"/>
              </a:solidFill>
              <a:effectLst>
                <a:outerShdw blurRad="38100" dist="12700" dir="5400000" rotWithShape="0">
                  <a:srgbClr val="000000">
                    <a:alpha val="50000"/>
                  </a:srgbClr>
                </a:outerShdw>
              </a:effectLst>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7" name="Shape 544"/>
          <p:cNvSpPr/>
          <p:nvPr/>
        </p:nvSpPr>
        <p:spPr bwMode="auto">
          <a:xfrm>
            <a:off x="3702743" y="1935596"/>
            <a:ext cx="2528156" cy="127598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gradFill>
            <a:gsLst>
              <a:gs pos="0">
                <a:srgbClr val="C00000"/>
              </a:gs>
              <a:gs pos="100000">
                <a:srgbClr val="FF0000"/>
              </a:gs>
            </a:gsLst>
            <a:lin ang="5400000" scaled="1"/>
          </a:gradFill>
          <a:ln>
            <a:noFill/>
          </a:ln>
          <a:effectLst>
            <a:outerShdw blurRad="279400" dist="279400" dir="5400000" algn="ctr" rotWithShape="0">
              <a:srgbClr val="000000">
                <a:alpha val="43137"/>
              </a:srgbClr>
            </a:outerShdw>
          </a:effectLst>
        </p:spPr>
        <p:txBody>
          <a:bodyPr lIns="0" tIns="0" rIns="0" bIns="0" anchor="ctr"/>
          <a:lstStyle/>
          <a:p>
            <a:endParaRPr lang="zh-CN" altLang="en-US" sz="180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8" name="Shape 545"/>
          <p:cNvSpPr/>
          <p:nvPr/>
        </p:nvSpPr>
        <p:spPr>
          <a:xfrm>
            <a:off x="4072524" y="3960104"/>
            <a:ext cx="1860012" cy="323756"/>
          </a:xfrm>
          <a:prstGeom prst="rect">
            <a:avLst/>
          </a:prstGeom>
          <a:noFill/>
          <a:ln w="12700" cap="flat">
            <a:noFill/>
            <a:miter lim="400000"/>
          </a:ln>
          <a:effectLst/>
        </p:spPr>
        <p:txBody>
          <a:bodyPr lIns="0" tIns="0" rIns="0" bIns="0">
            <a:spAutoFit/>
          </a:bodyPr>
          <a:lstStyle>
            <a:lvl1pPr algn="l">
              <a:defRPr sz="4200" spc="84">
                <a:solidFill>
                  <a:srgbClr val="AAAAAA"/>
                </a:solidFill>
                <a:latin typeface="Oswald Light"/>
                <a:ea typeface="Oswald Light"/>
                <a:cs typeface="Oswald Light"/>
                <a:sym typeface="Oswald Light"/>
              </a:defRPr>
            </a:lvl1pPr>
          </a:lstStyle>
          <a:p>
            <a:pPr>
              <a:defRPr sz="1800" spc="0">
                <a:solidFill>
                  <a:srgbClr val="000000"/>
                </a:solidFill>
              </a:defRPr>
            </a:pPr>
            <a:r>
              <a:rPr lang="zh-CN" altLang="en-US" sz="2100" spc="42"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标题内容</a:t>
            </a:r>
            <a:endParaRPr sz="2100" spc="42"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9" name="Shape 546"/>
          <p:cNvSpPr/>
          <p:nvPr/>
        </p:nvSpPr>
        <p:spPr>
          <a:xfrm>
            <a:off x="4072524" y="4534612"/>
            <a:ext cx="1860012" cy="1054712"/>
          </a:xfrm>
          <a:prstGeom prst="rect">
            <a:avLst/>
          </a:prstGeom>
          <a:noFill/>
          <a:ln w="12700" cap="flat">
            <a:noFill/>
            <a:miter lim="400000"/>
          </a:ln>
          <a:effectLst/>
        </p:spPr>
        <p:txBody>
          <a:bodyPr lIns="0" tIns="0" rIns="0" bIns="0">
            <a:spAutoFit/>
          </a:bodyPr>
          <a:lstStyle>
            <a:lvl1pPr algn="l">
              <a:defRPr sz="2400" spc="48">
                <a:solidFill>
                  <a:srgbClr val="929292"/>
                </a:solidFill>
                <a:latin typeface="Source Sans Pro" panose="020B0503030403020204"/>
                <a:ea typeface="Source Sans Pro" panose="020B0503030403020204"/>
                <a:cs typeface="Source Sans Pro" panose="020B0503030403020204"/>
                <a:sym typeface="Source Sans Pro" panose="020B0503030403020204"/>
              </a:defRPr>
            </a:lvl1pPr>
          </a:lstStyle>
          <a:p>
            <a:pPr>
              <a:lnSpc>
                <a:spcPct val="200000"/>
              </a:lnSpc>
              <a:defRPr sz="1800" spc="0">
                <a:solidFill>
                  <a:srgbClr val="000000"/>
                </a:solidFill>
              </a:defRPr>
            </a:pPr>
            <a:r>
              <a:rPr lang="zh-CN" altLang="en-US" sz="1200" spc="24"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点击输入具体内容点击输入具体内容</a:t>
            </a:r>
            <a:r>
              <a:rPr lang="en-US" altLang="zh-CN" sz="1200" spc="24"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 </a:t>
            </a:r>
            <a:r>
              <a:rPr lang="zh-CN" altLang="en-US" sz="1200" spc="24"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点击输入具体内容点击输入具体内容</a:t>
            </a:r>
            <a:endParaRPr sz="1200" spc="24"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0" name="Shape 547"/>
          <p:cNvSpPr/>
          <p:nvPr/>
        </p:nvSpPr>
        <p:spPr>
          <a:xfrm>
            <a:off x="4696230" y="2332356"/>
            <a:ext cx="585619" cy="487221"/>
          </a:xfrm>
          <a:custGeom>
            <a:avLst/>
            <a:gdLst/>
            <a:ahLst/>
            <a:cxnLst>
              <a:cxn ang="0">
                <a:pos x="wd2" y="hd2"/>
              </a:cxn>
              <a:cxn ang="5400000">
                <a:pos x="wd2" y="hd2"/>
              </a:cxn>
              <a:cxn ang="10800000">
                <a:pos x="wd2" y="hd2"/>
              </a:cxn>
              <a:cxn ang="16200000">
                <a:pos x="wd2" y="hd2"/>
              </a:cxn>
            </a:cxnLst>
            <a:rect l="0" t="0" r="r" b="b"/>
            <a:pathLst>
              <a:path w="21600" h="21600" extrusionOk="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2"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8"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7"/>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4"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9"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6"/>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6"/>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2"/>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4"/>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chemeClr val="bg2">
              <a:lumMod val="90000"/>
            </a:schemeClr>
          </a:solidFill>
          <a:ln w="12700" cap="flat">
            <a:noFill/>
            <a:miter lim="400000"/>
          </a:ln>
          <a:effectLst>
            <a:outerShdw blurRad="279400" dist="279400" dir="5400000" algn="ctr" rotWithShape="0">
              <a:srgbClr val="000000">
                <a:alpha val="43137"/>
              </a:srgbClr>
            </a:outerShdw>
          </a:effectLst>
        </p:spPr>
        <p:txBody>
          <a:bodyPr lIns="19044" tIns="19044" rIns="19044" bIns="19044" anchor="ctr"/>
          <a:lstStyle/>
          <a:p>
            <a:pPr defTabSz="228600">
              <a:defRPr sz="6400">
                <a:solidFill>
                  <a:srgbClr val="FFFFFF"/>
                </a:solidFill>
                <a:effectLst>
                  <a:outerShdw blurRad="38100" dist="12700" dir="5400000" rotWithShape="0">
                    <a:srgbClr val="000000">
                      <a:alpha val="50000"/>
                    </a:srgbClr>
                  </a:outerShdw>
                </a:effectLst>
              </a:defRPr>
            </a:pPr>
            <a:endParaRPr sz="3200">
              <a:solidFill>
                <a:srgbClr val="FFFFFF"/>
              </a:solidFill>
              <a:effectLst>
                <a:outerShdw blurRad="38100" dist="12700" dir="5400000" rotWithShape="0">
                  <a:srgbClr val="000000">
                    <a:alpha val="50000"/>
                  </a:srgbClr>
                </a:outerShdw>
              </a:effectLst>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1" name="Shape 549"/>
          <p:cNvSpPr/>
          <p:nvPr/>
        </p:nvSpPr>
        <p:spPr bwMode="auto">
          <a:xfrm>
            <a:off x="5932536" y="1935596"/>
            <a:ext cx="2526569" cy="127598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gradFill>
            <a:gsLst>
              <a:gs pos="0">
                <a:srgbClr val="C00000"/>
              </a:gs>
              <a:gs pos="100000">
                <a:srgbClr val="FF0000"/>
              </a:gs>
            </a:gsLst>
            <a:lin ang="5400000" scaled="1"/>
          </a:gradFill>
          <a:ln>
            <a:noFill/>
          </a:ln>
          <a:effectLst>
            <a:outerShdw blurRad="279400" dist="279400" dir="5400000" algn="ctr" rotWithShape="0">
              <a:srgbClr val="000000">
                <a:alpha val="43137"/>
              </a:srgbClr>
            </a:outerShdw>
          </a:effectLst>
        </p:spPr>
        <p:txBody>
          <a:bodyPr lIns="0" tIns="0" rIns="0" bIns="0" anchor="ctr"/>
          <a:lstStyle/>
          <a:p>
            <a:endParaRPr lang="zh-CN" altLang="en-US" sz="180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2" name="Shape 550"/>
          <p:cNvSpPr/>
          <p:nvPr/>
        </p:nvSpPr>
        <p:spPr>
          <a:xfrm>
            <a:off x="6230899" y="3960104"/>
            <a:ext cx="1917145" cy="323756"/>
          </a:xfrm>
          <a:prstGeom prst="rect">
            <a:avLst/>
          </a:prstGeom>
          <a:noFill/>
          <a:ln w="12700" cap="flat">
            <a:noFill/>
            <a:miter lim="400000"/>
          </a:ln>
          <a:effectLst/>
        </p:spPr>
        <p:txBody>
          <a:bodyPr lIns="0" tIns="0" rIns="0" bIns="0">
            <a:spAutoFit/>
          </a:bodyPr>
          <a:lstStyle>
            <a:lvl1pPr algn="l">
              <a:defRPr sz="4200" spc="84">
                <a:solidFill>
                  <a:srgbClr val="AAAAAA"/>
                </a:solidFill>
                <a:latin typeface="Oswald Light"/>
                <a:ea typeface="Oswald Light"/>
                <a:cs typeface="Oswald Light"/>
                <a:sym typeface="Oswald Light"/>
              </a:defRPr>
            </a:lvl1pPr>
          </a:lstStyle>
          <a:p>
            <a:pPr>
              <a:defRPr sz="1800" spc="0">
                <a:solidFill>
                  <a:srgbClr val="000000"/>
                </a:solidFill>
              </a:defRPr>
            </a:pPr>
            <a:r>
              <a:rPr lang="zh-CN" altLang="en-US" sz="2100" spc="42"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标题内容</a:t>
            </a:r>
            <a:endParaRPr sz="2100" spc="42"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3" name="Shape 551"/>
          <p:cNvSpPr/>
          <p:nvPr/>
        </p:nvSpPr>
        <p:spPr>
          <a:xfrm>
            <a:off x="6230899" y="4534613"/>
            <a:ext cx="1866360" cy="685637"/>
          </a:xfrm>
          <a:prstGeom prst="rect">
            <a:avLst/>
          </a:prstGeom>
          <a:noFill/>
          <a:ln w="12700" cap="flat">
            <a:noFill/>
            <a:miter lim="400000"/>
          </a:ln>
          <a:effectLst/>
        </p:spPr>
        <p:txBody>
          <a:bodyPr lIns="0" tIns="0" rIns="0" bIns="0">
            <a:spAutoFit/>
          </a:bodyPr>
          <a:lstStyle>
            <a:lvl1pPr algn="l">
              <a:defRPr sz="2400" spc="48">
                <a:solidFill>
                  <a:srgbClr val="929292"/>
                </a:solidFill>
                <a:latin typeface="Source Sans Pro" panose="020B0503030403020204"/>
                <a:ea typeface="Source Sans Pro" panose="020B0503030403020204"/>
                <a:cs typeface="Source Sans Pro" panose="020B0503030403020204"/>
                <a:sym typeface="Source Sans Pro" panose="020B0503030403020204"/>
              </a:defRPr>
            </a:lvl1pPr>
          </a:lstStyle>
          <a:p>
            <a:pPr>
              <a:lnSpc>
                <a:spcPct val="200000"/>
              </a:lnSpc>
              <a:defRPr sz="1800" spc="0">
                <a:solidFill>
                  <a:srgbClr val="000000"/>
                </a:solidFill>
              </a:defRPr>
            </a:pPr>
            <a:r>
              <a:rPr lang="zh-CN" altLang="en-US" sz="1200" spc="24"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点击输入具体内容点击输入具</a:t>
            </a:r>
            <a:endParaRPr sz="1200" spc="24"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4" name="Shape 553"/>
          <p:cNvSpPr/>
          <p:nvPr/>
        </p:nvSpPr>
        <p:spPr>
          <a:xfrm>
            <a:off x="6973634" y="2319659"/>
            <a:ext cx="584031" cy="488808"/>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2"/>
                  <a:pt x="12950" y="14499"/>
                  <a:pt x="12303" y="14758"/>
                </a:cubicBezTo>
                <a:cubicBezTo>
                  <a:pt x="11147" y="15185"/>
                  <a:pt x="9968" y="15397"/>
                  <a:pt x="8765" y="15397"/>
                </a:cubicBezTo>
                <a:cubicBezTo>
                  <a:pt x="8487" y="15397"/>
                  <a:pt x="8214" y="15382"/>
                  <a:pt x="7948" y="15354"/>
                </a:cubicBezTo>
                <a:cubicBezTo>
                  <a:pt x="7683"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5"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2"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1"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3" y="21473"/>
                  <a:pt x="18387" y="21433"/>
                  <a:pt x="18253" y="21397"/>
                </a:cubicBezTo>
                <a:cubicBezTo>
                  <a:pt x="16855" y="21027"/>
                  <a:pt x="15593" y="20329"/>
                  <a:pt x="14468" y="19302"/>
                </a:cubicBezTo>
                <a:cubicBezTo>
                  <a:pt x="14191" y="19338"/>
                  <a:pt x="13917" y="19369"/>
                  <a:pt x="13652" y="19395"/>
                </a:cubicBezTo>
                <a:cubicBezTo>
                  <a:pt x="13383" y="19423"/>
                  <a:pt x="13113"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chemeClr val="bg2">
              <a:lumMod val="90000"/>
            </a:schemeClr>
          </a:solidFill>
          <a:ln w="12700" cap="flat">
            <a:noFill/>
            <a:miter lim="400000"/>
          </a:ln>
          <a:effectLst>
            <a:outerShdw blurRad="279400" dist="279400" dir="5400000" algn="ctr" rotWithShape="0">
              <a:srgbClr val="000000">
                <a:alpha val="43137"/>
              </a:srgbClr>
            </a:outerShdw>
          </a:effectLst>
        </p:spPr>
        <p:txBody>
          <a:bodyPr lIns="19044" tIns="19044" rIns="19044" bIns="19044" anchor="ctr"/>
          <a:lstStyle/>
          <a:p>
            <a:pPr defTabSz="228600">
              <a:defRPr sz="6400">
                <a:solidFill>
                  <a:srgbClr val="FFFFFF"/>
                </a:solidFill>
                <a:effectLst>
                  <a:outerShdw blurRad="38100" dist="12700" dir="5400000" rotWithShape="0">
                    <a:srgbClr val="000000">
                      <a:alpha val="50000"/>
                    </a:srgbClr>
                  </a:outerShdw>
                </a:effectLst>
              </a:defRPr>
            </a:pPr>
            <a:endParaRPr sz="3200">
              <a:solidFill>
                <a:srgbClr val="FFFFFF"/>
              </a:solidFill>
              <a:effectLst>
                <a:outerShdw blurRad="38100" dist="12700" dir="5400000" rotWithShape="0">
                  <a:srgbClr val="000000">
                    <a:alpha val="50000"/>
                  </a:srgbClr>
                </a:outerShdw>
              </a:effectLst>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5" name="Shape 555"/>
          <p:cNvSpPr/>
          <p:nvPr/>
        </p:nvSpPr>
        <p:spPr bwMode="auto">
          <a:xfrm>
            <a:off x="8160742" y="1935596"/>
            <a:ext cx="2528155" cy="127598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gradFill>
            <a:gsLst>
              <a:gs pos="0">
                <a:srgbClr val="C00000"/>
              </a:gs>
              <a:gs pos="100000">
                <a:srgbClr val="FF0000"/>
              </a:gs>
            </a:gsLst>
            <a:lin ang="5400000" scaled="1"/>
          </a:gradFill>
          <a:ln>
            <a:noFill/>
          </a:ln>
          <a:effectLst>
            <a:outerShdw blurRad="279400" dist="279400" dir="5400000" algn="ctr" rotWithShape="0">
              <a:srgbClr val="000000">
                <a:alpha val="43137"/>
              </a:srgbClr>
            </a:outerShdw>
          </a:effectLst>
        </p:spPr>
        <p:txBody>
          <a:bodyPr lIns="0" tIns="0" rIns="0" bIns="0" anchor="ctr"/>
          <a:lstStyle/>
          <a:p>
            <a:endParaRPr lang="zh-CN" altLang="en-US" sz="180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6" name="Shape 556"/>
          <p:cNvSpPr/>
          <p:nvPr/>
        </p:nvSpPr>
        <p:spPr>
          <a:xfrm>
            <a:off x="8497194" y="3960104"/>
            <a:ext cx="1815574" cy="323756"/>
          </a:xfrm>
          <a:prstGeom prst="rect">
            <a:avLst/>
          </a:prstGeom>
          <a:noFill/>
          <a:ln w="12700" cap="flat">
            <a:noFill/>
            <a:miter lim="400000"/>
          </a:ln>
          <a:effectLst/>
        </p:spPr>
        <p:txBody>
          <a:bodyPr lIns="0" tIns="0" rIns="0" bIns="0">
            <a:spAutoFit/>
          </a:bodyPr>
          <a:lstStyle>
            <a:lvl1pPr algn="l">
              <a:defRPr sz="4200" spc="84">
                <a:solidFill>
                  <a:srgbClr val="AAAAAA"/>
                </a:solidFill>
                <a:latin typeface="Oswald Light"/>
                <a:ea typeface="Oswald Light"/>
                <a:cs typeface="Oswald Light"/>
                <a:sym typeface="Oswald Light"/>
              </a:defRPr>
            </a:lvl1pPr>
          </a:lstStyle>
          <a:p>
            <a:pPr>
              <a:defRPr sz="1800" spc="0">
                <a:solidFill>
                  <a:srgbClr val="000000"/>
                </a:solidFill>
              </a:defRPr>
            </a:pPr>
            <a:r>
              <a:rPr lang="zh-CN" altLang="en-US" sz="2100" spc="42"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标题内容</a:t>
            </a:r>
            <a:endParaRPr sz="2100" spc="42"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7" name="Shape 557"/>
          <p:cNvSpPr/>
          <p:nvPr/>
        </p:nvSpPr>
        <p:spPr>
          <a:xfrm>
            <a:off x="8497194" y="4534612"/>
            <a:ext cx="1815574" cy="1054712"/>
          </a:xfrm>
          <a:prstGeom prst="rect">
            <a:avLst/>
          </a:prstGeom>
          <a:noFill/>
          <a:ln w="12700" cap="flat">
            <a:noFill/>
            <a:miter lim="400000"/>
          </a:ln>
          <a:effectLst/>
        </p:spPr>
        <p:txBody>
          <a:bodyPr lIns="0" tIns="0" rIns="0" bIns="0">
            <a:spAutoFit/>
          </a:bodyPr>
          <a:lstStyle>
            <a:lvl1pPr algn="l">
              <a:defRPr sz="2400" spc="48">
                <a:solidFill>
                  <a:srgbClr val="929292"/>
                </a:solidFill>
                <a:latin typeface="Source Sans Pro" panose="020B0503030403020204"/>
                <a:ea typeface="Source Sans Pro" panose="020B0503030403020204"/>
                <a:cs typeface="Source Sans Pro" panose="020B0503030403020204"/>
                <a:sym typeface="Source Sans Pro" panose="020B0503030403020204"/>
              </a:defRPr>
            </a:lvl1pPr>
          </a:lstStyle>
          <a:p>
            <a:pPr>
              <a:lnSpc>
                <a:spcPct val="200000"/>
              </a:lnSpc>
              <a:defRPr sz="1800" spc="0">
                <a:solidFill>
                  <a:srgbClr val="000000"/>
                </a:solidFill>
              </a:defRPr>
            </a:pPr>
            <a:r>
              <a:rPr lang="zh-CN" altLang="en-US" sz="1200" spc="24"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点击输入具体内容点击输入具体内容</a:t>
            </a:r>
            <a:r>
              <a:rPr lang="en-US" altLang="zh-CN" sz="1200" spc="24"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 </a:t>
            </a:r>
            <a:r>
              <a:rPr lang="zh-CN" altLang="en-US" sz="1200" spc="24"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点击输入具体内容点击输入具体内容</a:t>
            </a:r>
            <a:endParaRPr sz="1200" spc="24"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8" name="Shape 559"/>
          <p:cNvSpPr/>
          <p:nvPr/>
        </p:nvSpPr>
        <p:spPr>
          <a:xfrm>
            <a:off x="9189144" y="2319660"/>
            <a:ext cx="572922" cy="47928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2">
              <a:lumMod val="90000"/>
            </a:schemeClr>
          </a:solidFill>
          <a:ln w="12700" cap="flat">
            <a:noFill/>
            <a:miter lim="400000"/>
          </a:ln>
          <a:effectLst>
            <a:outerShdw blurRad="279400" dist="279400" dir="5400000" algn="ctr" rotWithShape="0">
              <a:srgbClr val="000000">
                <a:alpha val="43137"/>
              </a:srgbClr>
            </a:outerShdw>
          </a:effectLst>
        </p:spPr>
        <p:txBody>
          <a:bodyPr lIns="19044" tIns="19044" rIns="19044" bIns="19044" anchor="ctr"/>
          <a:lstStyle/>
          <a:p>
            <a:pPr defTabSz="228600">
              <a:defRPr sz="6400">
                <a:solidFill>
                  <a:srgbClr val="FFFFFF"/>
                </a:solidFill>
                <a:effectLst>
                  <a:outerShdw blurRad="38100" dist="12700" dir="5400000" rotWithShape="0">
                    <a:srgbClr val="000000">
                      <a:alpha val="50000"/>
                    </a:srgbClr>
                  </a:outerShdw>
                </a:effectLst>
              </a:defRPr>
            </a:pPr>
            <a:endParaRPr sz="3200">
              <a:solidFill>
                <a:srgbClr val="FFFFFF"/>
              </a:solidFill>
              <a:effectLst>
                <a:outerShdw blurRad="38100" dist="12700" dir="5400000" rotWithShape="0">
                  <a:srgbClr val="000000">
                    <a:alpha val="50000"/>
                  </a:srgbClr>
                </a:outerShdw>
              </a:effectLst>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9" name="文本框 18"/>
          <p:cNvSpPr txBox="1"/>
          <p:nvPr/>
        </p:nvSpPr>
        <p:spPr>
          <a:xfrm>
            <a:off x="374137" y="80163"/>
            <a:ext cx="609462" cy="1107996"/>
          </a:xfrm>
          <a:prstGeom prst="rect">
            <a:avLst/>
          </a:prstGeom>
          <a:noFill/>
        </p:spPr>
        <p:txBody>
          <a:bodyPr wrap="none" rtlCol="0">
            <a:spAutoFit/>
          </a:bodyPr>
          <a:lstStyle/>
          <a:p>
            <a:r>
              <a:rPr lang="en-US" altLang="zh-CN" sz="6600" i="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sym typeface="Microsoft JhengHei UI" panose="020B0604030504040204" pitchFamily="34" charset="-120"/>
              </a:rPr>
              <a:t>2</a:t>
            </a:r>
            <a:endParaRPr lang="zh-CN" altLang="en-US" sz="6600" i="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sym typeface="Microsoft JhengHei UI" panose="020B0604030504040204" pitchFamily="34" charset="-12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strVal val="#ppt_w+.3"/>
                                          </p:val>
                                        </p:tav>
                                        <p:tav tm="100000">
                                          <p:val>
                                            <p:strVal val="#ppt_w"/>
                                          </p:val>
                                        </p:tav>
                                      </p:tavLst>
                                    </p:anim>
                                    <p:anim calcmode="lin" valueType="num">
                                      <p:cBhvr>
                                        <p:cTn id="8" dur="1000" fill="hold"/>
                                        <p:tgtEl>
                                          <p:spTgt spid="36"/>
                                        </p:tgtEl>
                                        <p:attrNameLst>
                                          <p:attrName>ppt_h</p:attrName>
                                        </p:attrNameLst>
                                      </p:cBhvr>
                                      <p:tavLst>
                                        <p:tav tm="0">
                                          <p:val>
                                            <p:strVal val="#ppt_h"/>
                                          </p:val>
                                        </p:tav>
                                        <p:tav tm="100000">
                                          <p:val>
                                            <p:strVal val="#ppt_h"/>
                                          </p:val>
                                        </p:tav>
                                      </p:tavLst>
                                    </p:anim>
                                    <p:animEffect transition="in" filter="fade">
                                      <p:cBhvr>
                                        <p:cTn id="9" dur="1000"/>
                                        <p:tgtEl>
                                          <p:spTgt spid="36"/>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0-#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6"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80">
                                          <p:stCondLst>
                                            <p:cond delay="0"/>
                                          </p:stCondLst>
                                        </p:cTn>
                                        <p:tgtEl>
                                          <p:spTgt spid="6"/>
                                        </p:tgtEl>
                                      </p:cBhvr>
                                    </p:animEffect>
                                    <p:anim calcmode="lin" valueType="num">
                                      <p:cBhvr>
                                        <p:cTn id="3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6" dur="26">
                                          <p:stCondLst>
                                            <p:cond delay="650"/>
                                          </p:stCondLst>
                                        </p:cTn>
                                        <p:tgtEl>
                                          <p:spTgt spid="6"/>
                                        </p:tgtEl>
                                      </p:cBhvr>
                                      <p:to x="100000" y="60000"/>
                                    </p:animScale>
                                    <p:animScale>
                                      <p:cBhvr>
                                        <p:cTn id="37" dur="166" decel="50000">
                                          <p:stCondLst>
                                            <p:cond delay="676"/>
                                          </p:stCondLst>
                                        </p:cTn>
                                        <p:tgtEl>
                                          <p:spTgt spid="6"/>
                                        </p:tgtEl>
                                      </p:cBhvr>
                                      <p:to x="100000" y="100000"/>
                                    </p:animScale>
                                    <p:animScale>
                                      <p:cBhvr>
                                        <p:cTn id="38" dur="26">
                                          <p:stCondLst>
                                            <p:cond delay="1312"/>
                                          </p:stCondLst>
                                        </p:cTn>
                                        <p:tgtEl>
                                          <p:spTgt spid="6"/>
                                        </p:tgtEl>
                                      </p:cBhvr>
                                      <p:to x="100000" y="80000"/>
                                    </p:animScale>
                                    <p:animScale>
                                      <p:cBhvr>
                                        <p:cTn id="39" dur="166" decel="50000">
                                          <p:stCondLst>
                                            <p:cond delay="1338"/>
                                          </p:stCondLst>
                                        </p:cTn>
                                        <p:tgtEl>
                                          <p:spTgt spid="6"/>
                                        </p:tgtEl>
                                      </p:cBhvr>
                                      <p:to x="100000" y="100000"/>
                                    </p:animScale>
                                    <p:animScale>
                                      <p:cBhvr>
                                        <p:cTn id="40" dur="26">
                                          <p:stCondLst>
                                            <p:cond delay="1642"/>
                                          </p:stCondLst>
                                        </p:cTn>
                                        <p:tgtEl>
                                          <p:spTgt spid="6"/>
                                        </p:tgtEl>
                                      </p:cBhvr>
                                      <p:to x="100000" y="90000"/>
                                    </p:animScale>
                                    <p:animScale>
                                      <p:cBhvr>
                                        <p:cTn id="41" dur="166" decel="50000">
                                          <p:stCondLst>
                                            <p:cond delay="1668"/>
                                          </p:stCondLst>
                                        </p:cTn>
                                        <p:tgtEl>
                                          <p:spTgt spid="6"/>
                                        </p:tgtEl>
                                      </p:cBhvr>
                                      <p:to x="100000" y="100000"/>
                                    </p:animScale>
                                    <p:animScale>
                                      <p:cBhvr>
                                        <p:cTn id="42" dur="26">
                                          <p:stCondLst>
                                            <p:cond delay="1808"/>
                                          </p:stCondLst>
                                        </p:cTn>
                                        <p:tgtEl>
                                          <p:spTgt spid="6"/>
                                        </p:tgtEl>
                                      </p:cBhvr>
                                      <p:to x="100000" y="95000"/>
                                    </p:animScale>
                                    <p:animScale>
                                      <p:cBhvr>
                                        <p:cTn id="43" dur="166" decel="50000">
                                          <p:stCondLst>
                                            <p:cond delay="1834"/>
                                          </p:stCondLst>
                                        </p:cTn>
                                        <p:tgtEl>
                                          <p:spTgt spid="6"/>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580">
                                          <p:stCondLst>
                                            <p:cond delay="0"/>
                                          </p:stCondLst>
                                        </p:cTn>
                                        <p:tgtEl>
                                          <p:spTgt spid="10"/>
                                        </p:tgtEl>
                                      </p:cBhvr>
                                    </p:animEffect>
                                    <p:anim calcmode="lin" valueType="num">
                                      <p:cBhvr>
                                        <p:cTn id="4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2" dur="26">
                                          <p:stCondLst>
                                            <p:cond delay="650"/>
                                          </p:stCondLst>
                                        </p:cTn>
                                        <p:tgtEl>
                                          <p:spTgt spid="10"/>
                                        </p:tgtEl>
                                      </p:cBhvr>
                                      <p:to x="100000" y="60000"/>
                                    </p:animScale>
                                    <p:animScale>
                                      <p:cBhvr>
                                        <p:cTn id="53" dur="166" decel="50000">
                                          <p:stCondLst>
                                            <p:cond delay="676"/>
                                          </p:stCondLst>
                                        </p:cTn>
                                        <p:tgtEl>
                                          <p:spTgt spid="10"/>
                                        </p:tgtEl>
                                      </p:cBhvr>
                                      <p:to x="100000" y="100000"/>
                                    </p:animScale>
                                    <p:animScale>
                                      <p:cBhvr>
                                        <p:cTn id="54" dur="26">
                                          <p:stCondLst>
                                            <p:cond delay="1312"/>
                                          </p:stCondLst>
                                        </p:cTn>
                                        <p:tgtEl>
                                          <p:spTgt spid="10"/>
                                        </p:tgtEl>
                                      </p:cBhvr>
                                      <p:to x="100000" y="80000"/>
                                    </p:animScale>
                                    <p:animScale>
                                      <p:cBhvr>
                                        <p:cTn id="55" dur="166" decel="50000">
                                          <p:stCondLst>
                                            <p:cond delay="1338"/>
                                          </p:stCondLst>
                                        </p:cTn>
                                        <p:tgtEl>
                                          <p:spTgt spid="10"/>
                                        </p:tgtEl>
                                      </p:cBhvr>
                                      <p:to x="100000" y="100000"/>
                                    </p:animScale>
                                    <p:animScale>
                                      <p:cBhvr>
                                        <p:cTn id="56" dur="26">
                                          <p:stCondLst>
                                            <p:cond delay="1642"/>
                                          </p:stCondLst>
                                        </p:cTn>
                                        <p:tgtEl>
                                          <p:spTgt spid="10"/>
                                        </p:tgtEl>
                                      </p:cBhvr>
                                      <p:to x="100000" y="90000"/>
                                    </p:animScale>
                                    <p:animScale>
                                      <p:cBhvr>
                                        <p:cTn id="57" dur="166" decel="50000">
                                          <p:stCondLst>
                                            <p:cond delay="1668"/>
                                          </p:stCondLst>
                                        </p:cTn>
                                        <p:tgtEl>
                                          <p:spTgt spid="10"/>
                                        </p:tgtEl>
                                      </p:cBhvr>
                                      <p:to x="100000" y="100000"/>
                                    </p:animScale>
                                    <p:animScale>
                                      <p:cBhvr>
                                        <p:cTn id="58" dur="26">
                                          <p:stCondLst>
                                            <p:cond delay="1808"/>
                                          </p:stCondLst>
                                        </p:cTn>
                                        <p:tgtEl>
                                          <p:spTgt spid="10"/>
                                        </p:tgtEl>
                                      </p:cBhvr>
                                      <p:to x="100000" y="95000"/>
                                    </p:animScale>
                                    <p:animScale>
                                      <p:cBhvr>
                                        <p:cTn id="59" dur="166" decel="50000">
                                          <p:stCondLst>
                                            <p:cond delay="1834"/>
                                          </p:stCondLst>
                                        </p:cTn>
                                        <p:tgtEl>
                                          <p:spTgt spid="10"/>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down)">
                                      <p:cBhvr>
                                        <p:cTn id="62" dur="580">
                                          <p:stCondLst>
                                            <p:cond delay="0"/>
                                          </p:stCondLst>
                                        </p:cTn>
                                        <p:tgtEl>
                                          <p:spTgt spid="14"/>
                                        </p:tgtEl>
                                      </p:cBhvr>
                                    </p:animEffect>
                                    <p:anim calcmode="lin" valueType="num">
                                      <p:cBhvr>
                                        <p:cTn id="6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8" dur="26">
                                          <p:stCondLst>
                                            <p:cond delay="650"/>
                                          </p:stCondLst>
                                        </p:cTn>
                                        <p:tgtEl>
                                          <p:spTgt spid="14"/>
                                        </p:tgtEl>
                                      </p:cBhvr>
                                      <p:to x="100000" y="60000"/>
                                    </p:animScale>
                                    <p:animScale>
                                      <p:cBhvr>
                                        <p:cTn id="69" dur="166" decel="50000">
                                          <p:stCondLst>
                                            <p:cond delay="676"/>
                                          </p:stCondLst>
                                        </p:cTn>
                                        <p:tgtEl>
                                          <p:spTgt spid="14"/>
                                        </p:tgtEl>
                                      </p:cBhvr>
                                      <p:to x="100000" y="100000"/>
                                    </p:animScale>
                                    <p:animScale>
                                      <p:cBhvr>
                                        <p:cTn id="70" dur="26">
                                          <p:stCondLst>
                                            <p:cond delay="1312"/>
                                          </p:stCondLst>
                                        </p:cTn>
                                        <p:tgtEl>
                                          <p:spTgt spid="14"/>
                                        </p:tgtEl>
                                      </p:cBhvr>
                                      <p:to x="100000" y="80000"/>
                                    </p:animScale>
                                    <p:animScale>
                                      <p:cBhvr>
                                        <p:cTn id="71" dur="166" decel="50000">
                                          <p:stCondLst>
                                            <p:cond delay="1338"/>
                                          </p:stCondLst>
                                        </p:cTn>
                                        <p:tgtEl>
                                          <p:spTgt spid="14"/>
                                        </p:tgtEl>
                                      </p:cBhvr>
                                      <p:to x="100000" y="100000"/>
                                    </p:animScale>
                                    <p:animScale>
                                      <p:cBhvr>
                                        <p:cTn id="72" dur="26">
                                          <p:stCondLst>
                                            <p:cond delay="1642"/>
                                          </p:stCondLst>
                                        </p:cTn>
                                        <p:tgtEl>
                                          <p:spTgt spid="14"/>
                                        </p:tgtEl>
                                      </p:cBhvr>
                                      <p:to x="100000" y="90000"/>
                                    </p:animScale>
                                    <p:animScale>
                                      <p:cBhvr>
                                        <p:cTn id="73" dur="166" decel="50000">
                                          <p:stCondLst>
                                            <p:cond delay="1668"/>
                                          </p:stCondLst>
                                        </p:cTn>
                                        <p:tgtEl>
                                          <p:spTgt spid="14"/>
                                        </p:tgtEl>
                                      </p:cBhvr>
                                      <p:to x="100000" y="100000"/>
                                    </p:animScale>
                                    <p:animScale>
                                      <p:cBhvr>
                                        <p:cTn id="74" dur="26">
                                          <p:stCondLst>
                                            <p:cond delay="1808"/>
                                          </p:stCondLst>
                                        </p:cTn>
                                        <p:tgtEl>
                                          <p:spTgt spid="14"/>
                                        </p:tgtEl>
                                      </p:cBhvr>
                                      <p:to x="100000" y="95000"/>
                                    </p:animScale>
                                    <p:animScale>
                                      <p:cBhvr>
                                        <p:cTn id="75" dur="166" decel="50000">
                                          <p:stCondLst>
                                            <p:cond delay="1834"/>
                                          </p:stCondLst>
                                        </p:cTn>
                                        <p:tgtEl>
                                          <p:spTgt spid="14"/>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wipe(down)">
                                      <p:cBhvr>
                                        <p:cTn id="78" dur="580">
                                          <p:stCondLst>
                                            <p:cond delay="0"/>
                                          </p:stCondLst>
                                        </p:cTn>
                                        <p:tgtEl>
                                          <p:spTgt spid="18"/>
                                        </p:tgtEl>
                                      </p:cBhvr>
                                    </p:animEffect>
                                    <p:anim calcmode="lin" valueType="num">
                                      <p:cBhvr>
                                        <p:cTn id="79"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84" dur="26">
                                          <p:stCondLst>
                                            <p:cond delay="650"/>
                                          </p:stCondLst>
                                        </p:cTn>
                                        <p:tgtEl>
                                          <p:spTgt spid="18"/>
                                        </p:tgtEl>
                                      </p:cBhvr>
                                      <p:to x="100000" y="60000"/>
                                    </p:animScale>
                                    <p:animScale>
                                      <p:cBhvr>
                                        <p:cTn id="85" dur="166" decel="50000">
                                          <p:stCondLst>
                                            <p:cond delay="676"/>
                                          </p:stCondLst>
                                        </p:cTn>
                                        <p:tgtEl>
                                          <p:spTgt spid="18"/>
                                        </p:tgtEl>
                                      </p:cBhvr>
                                      <p:to x="100000" y="100000"/>
                                    </p:animScale>
                                    <p:animScale>
                                      <p:cBhvr>
                                        <p:cTn id="86" dur="26">
                                          <p:stCondLst>
                                            <p:cond delay="1312"/>
                                          </p:stCondLst>
                                        </p:cTn>
                                        <p:tgtEl>
                                          <p:spTgt spid="18"/>
                                        </p:tgtEl>
                                      </p:cBhvr>
                                      <p:to x="100000" y="80000"/>
                                    </p:animScale>
                                    <p:animScale>
                                      <p:cBhvr>
                                        <p:cTn id="87" dur="166" decel="50000">
                                          <p:stCondLst>
                                            <p:cond delay="1338"/>
                                          </p:stCondLst>
                                        </p:cTn>
                                        <p:tgtEl>
                                          <p:spTgt spid="18"/>
                                        </p:tgtEl>
                                      </p:cBhvr>
                                      <p:to x="100000" y="100000"/>
                                    </p:animScale>
                                    <p:animScale>
                                      <p:cBhvr>
                                        <p:cTn id="88" dur="26">
                                          <p:stCondLst>
                                            <p:cond delay="1642"/>
                                          </p:stCondLst>
                                        </p:cTn>
                                        <p:tgtEl>
                                          <p:spTgt spid="18"/>
                                        </p:tgtEl>
                                      </p:cBhvr>
                                      <p:to x="100000" y="90000"/>
                                    </p:animScale>
                                    <p:animScale>
                                      <p:cBhvr>
                                        <p:cTn id="89" dur="166" decel="50000">
                                          <p:stCondLst>
                                            <p:cond delay="1668"/>
                                          </p:stCondLst>
                                        </p:cTn>
                                        <p:tgtEl>
                                          <p:spTgt spid="18"/>
                                        </p:tgtEl>
                                      </p:cBhvr>
                                      <p:to x="100000" y="100000"/>
                                    </p:animScale>
                                    <p:animScale>
                                      <p:cBhvr>
                                        <p:cTn id="90" dur="26">
                                          <p:stCondLst>
                                            <p:cond delay="1808"/>
                                          </p:stCondLst>
                                        </p:cTn>
                                        <p:tgtEl>
                                          <p:spTgt spid="18"/>
                                        </p:tgtEl>
                                      </p:cBhvr>
                                      <p:to x="100000" y="95000"/>
                                    </p:animScale>
                                    <p:animScale>
                                      <p:cBhvr>
                                        <p:cTn id="91" dur="166" decel="50000">
                                          <p:stCondLst>
                                            <p:cond delay="1834"/>
                                          </p:stCondLst>
                                        </p:cTn>
                                        <p:tgtEl>
                                          <p:spTgt spid="18"/>
                                        </p:tgtEl>
                                      </p:cBhvr>
                                      <p:to x="100000" y="100000"/>
                                    </p:animScale>
                                  </p:childTnLst>
                                </p:cTn>
                              </p:par>
                            </p:childTnLst>
                          </p:cTn>
                        </p:par>
                        <p:par>
                          <p:cTn id="92" fill="hold">
                            <p:stCondLst>
                              <p:cond delay="3500"/>
                            </p:stCondLst>
                            <p:childTnLst>
                              <p:par>
                                <p:cTn id="93" presetID="2" presetClass="entr" presetSubtype="4"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additive="base">
                                        <p:cTn id="95" dur="500" fill="hold"/>
                                        <p:tgtEl>
                                          <p:spTgt spid="16"/>
                                        </p:tgtEl>
                                        <p:attrNameLst>
                                          <p:attrName>ppt_x</p:attrName>
                                        </p:attrNameLst>
                                      </p:cBhvr>
                                      <p:tavLst>
                                        <p:tav tm="0">
                                          <p:val>
                                            <p:strVal val="#ppt_x"/>
                                          </p:val>
                                        </p:tav>
                                        <p:tav tm="100000">
                                          <p:val>
                                            <p:strVal val="#ppt_x"/>
                                          </p:val>
                                        </p:tav>
                                      </p:tavLst>
                                    </p:anim>
                                    <p:anim calcmode="lin" valueType="num">
                                      <p:cBhvr additive="base">
                                        <p:cTn id="96" dur="500" fill="hold"/>
                                        <p:tgtEl>
                                          <p:spTgt spid="1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2"/>
                                        </p:tgtEl>
                                        <p:attrNameLst>
                                          <p:attrName>style.visibility</p:attrName>
                                        </p:attrNameLst>
                                      </p:cBhvr>
                                      <p:to>
                                        <p:strVal val="visible"/>
                                      </p:to>
                                    </p:set>
                                    <p:anim calcmode="lin" valueType="num">
                                      <p:cBhvr additive="base">
                                        <p:cTn id="99" dur="500" fill="hold"/>
                                        <p:tgtEl>
                                          <p:spTgt spid="12"/>
                                        </p:tgtEl>
                                        <p:attrNameLst>
                                          <p:attrName>ppt_x</p:attrName>
                                        </p:attrNameLst>
                                      </p:cBhvr>
                                      <p:tavLst>
                                        <p:tav tm="0">
                                          <p:val>
                                            <p:strVal val="#ppt_x"/>
                                          </p:val>
                                        </p:tav>
                                        <p:tav tm="100000">
                                          <p:val>
                                            <p:strVal val="#ppt_x"/>
                                          </p:val>
                                        </p:tav>
                                      </p:tavLst>
                                    </p:anim>
                                    <p:anim calcmode="lin" valueType="num">
                                      <p:cBhvr additive="base">
                                        <p:cTn id="100" dur="500" fill="hold"/>
                                        <p:tgtEl>
                                          <p:spTgt spid="12"/>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ppt_x"/>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additive="base">
                                        <p:cTn id="107" dur="500" fill="hold"/>
                                        <p:tgtEl>
                                          <p:spTgt spid="4"/>
                                        </p:tgtEl>
                                        <p:attrNameLst>
                                          <p:attrName>ppt_x</p:attrName>
                                        </p:attrNameLst>
                                      </p:cBhvr>
                                      <p:tavLst>
                                        <p:tav tm="0">
                                          <p:val>
                                            <p:strVal val="#ppt_x"/>
                                          </p:val>
                                        </p:tav>
                                        <p:tav tm="100000">
                                          <p:val>
                                            <p:strVal val="#ppt_x"/>
                                          </p:val>
                                        </p:tav>
                                      </p:tavLst>
                                    </p:anim>
                                    <p:anim calcmode="lin" valueType="num">
                                      <p:cBhvr additive="base">
                                        <p:cTn id="108" dur="500" fill="hold"/>
                                        <p:tgtEl>
                                          <p:spTgt spid="4"/>
                                        </p:tgtEl>
                                        <p:attrNameLst>
                                          <p:attrName>ppt_y</p:attrName>
                                        </p:attrNameLst>
                                      </p:cBhvr>
                                      <p:tavLst>
                                        <p:tav tm="0">
                                          <p:val>
                                            <p:strVal val="1+#ppt_h/2"/>
                                          </p:val>
                                        </p:tav>
                                        <p:tav tm="100000">
                                          <p:val>
                                            <p:strVal val="#ppt_y"/>
                                          </p:val>
                                        </p:tav>
                                      </p:tavLst>
                                    </p:anim>
                                  </p:childTnLst>
                                </p:cTn>
                              </p:par>
                            </p:childTnLst>
                          </p:cTn>
                        </p:par>
                        <p:par>
                          <p:cTn id="109" fill="hold">
                            <p:stCondLst>
                              <p:cond delay="4000"/>
                            </p:stCondLst>
                            <p:childTnLst>
                              <p:par>
                                <p:cTn id="110" presetID="42" presetClass="entr" presetSubtype="0" fill="hold" grpId="0" nodeType="afterEffect">
                                  <p:stCondLst>
                                    <p:cond delay="0"/>
                                  </p:stCondLst>
                                  <p:childTnLst>
                                    <p:set>
                                      <p:cBhvr>
                                        <p:cTn id="111" dur="1" fill="hold">
                                          <p:stCondLst>
                                            <p:cond delay="0"/>
                                          </p:stCondLst>
                                        </p:cTn>
                                        <p:tgtEl>
                                          <p:spTgt spid="5"/>
                                        </p:tgtEl>
                                        <p:attrNameLst>
                                          <p:attrName>style.visibility</p:attrName>
                                        </p:attrNameLst>
                                      </p:cBhvr>
                                      <p:to>
                                        <p:strVal val="visible"/>
                                      </p:to>
                                    </p:set>
                                    <p:animEffect transition="in" filter="fade">
                                      <p:cBhvr>
                                        <p:cTn id="112" dur="1000"/>
                                        <p:tgtEl>
                                          <p:spTgt spid="5"/>
                                        </p:tgtEl>
                                      </p:cBhvr>
                                    </p:animEffect>
                                    <p:anim calcmode="lin" valueType="num">
                                      <p:cBhvr>
                                        <p:cTn id="113" dur="1000" fill="hold"/>
                                        <p:tgtEl>
                                          <p:spTgt spid="5"/>
                                        </p:tgtEl>
                                        <p:attrNameLst>
                                          <p:attrName>ppt_x</p:attrName>
                                        </p:attrNameLst>
                                      </p:cBhvr>
                                      <p:tavLst>
                                        <p:tav tm="0">
                                          <p:val>
                                            <p:strVal val="#ppt_x"/>
                                          </p:val>
                                        </p:tav>
                                        <p:tav tm="100000">
                                          <p:val>
                                            <p:strVal val="#ppt_x"/>
                                          </p:val>
                                        </p:tav>
                                      </p:tavLst>
                                    </p:anim>
                                    <p:anim calcmode="lin" valueType="num">
                                      <p:cBhvr>
                                        <p:cTn id="114" dur="1000" fill="hold"/>
                                        <p:tgtEl>
                                          <p:spTgt spid="5"/>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9"/>
                                        </p:tgtEl>
                                        <p:attrNameLst>
                                          <p:attrName>style.visibility</p:attrName>
                                        </p:attrNameLst>
                                      </p:cBhvr>
                                      <p:to>
                                        <p:strVal val="visible"/>
                                      </p:to>
                                    </p:set>
                                    <p:animEffect transition="in" filter="fade">
                                      <p:cBhvr>
                                        <p:cTn id="117" dur="1000"/>
                                        <p:tgtEl>
                                          <p:spTgt spid="9"/>
                                        </p:tgtEl>
                                      </p:cBhvr>
                                    </p:animEffect>
                                    <p:anim calcmode="lin" valueType="num">
                                      <p:cBhvr>
                                        <p:cTn id="118" dur="1000" fill="hold"/>
                                        <p:tgtEl>
                                          <p:spTgt spid="9"/>
                                        </p:tgtEl>
                                        <p:attrNameLst>
                                          <p:attrName>ppt_x</p:attrName>
                                        </p:attrNameLst>
                                      </p:cBhvr>
                                      <p:tavLst>
                                        <p:tav tm="0">
                                          <p:val>
                                            <p:strVal val="#ppt_x"/>
                                          </p:val>
                                        </p:tav>
                                        <p:tav tm="100000">
                                          <p:val>
                                            <p:strVal val="#ppt_x"/>
                                          </p:val>
                                        </p:tav>
                                      </p:tavLst>
                                    </p:anim>
                                    <p:anim calcmode="lin" valueType="num">
                                      <p:cBhvr>
                                        <p:cTn id="119" dur="1000" fill="hold"/>
                                        <p:tgtEl>
                                          <p:spTgt spid="9"/>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fade">
                                      <p:cBhvr>
                                        <p:cTn id="122" dur="1000"/>
                                        <p:tgtEl>
                                          <p:spTgt spid="13"/>
                                        </p:tgtEl>
                                      </p:cBhvr>
                                    </p:animEffect>
                                    <p:anim calcmode="lin" valueType="num">
                                      <p:cBhvr>
                                        <p:cTn id="123" dur="1000" fill="hold"/>
                                        <p:tgtEl>
                                          <p:spTgt spid="13"/>
                                        </p:tgtEl>
                                        <p:attrNameLst>
                                          <p:attrName>ppt_x</p:attrName>
                                        </p:attrNameLst>
                                      </p:cBhvr>
                                      <p:tavLst>
                                        <p:tav tm="0">
                                          <p:val>
                                            <p:strVal val="#ppt_x"/>
                                          </p:val>
                                        </p:tav>
                                        <p:tav tm="100000">
                                          <p:val>
                                            <p:strVal val="#ppt_x"/>
                                          </p:val>
                                        </p:tav>
                                      </p:tavLst>
                                    </p:anim>
                                    <p:anim calcmode="lin" valueType="num">
                                      <p:cBhvr>
                                        <p:cTn id="124" dur="1000" fill="hold"/>
                                        <p:tgtEl>
                                          <p:spTgt spid="13"/>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17"/>
                                        </p:tgtEl>
                                        <p:attrNameLst>
                                          <p:attrName>style.visibility</p:attrName>
                                        </p:attrNameLst>
                                      </p:cBhvr>
                                      <p:to>
                                        <p:strVal val="visible"/>
                                      </p:to>
                                    </p:set>
                                    <p:animEffect transition="in" filter="fade">
                                      <p:cBhvr>
                                        <p:cTn id="127" dur="1000"/>
                                        <p:tgtEl>
                                          <p:spTgt spid="17"/>
                                        </p:tgtEl>
                                      </p:cBhvr>
                                    </p:animEffect>
                                    <p:anim calcmode="lin" valueType="num">
                                      <p:cBhvr>
                                        <p:cTn id="128" dur="1000" fill="hold"/>
                                        <p:tgtEl>
                                          <p:spTgt spid="17"/>
                                        </p:tgtEl>
                                        <p:attrNameLst>
                                          <p:attrName>ppt_x</p:attrName>
                                        </p:attrNameLst>
                                      </p:cBhvr>
                                      <p:tavLst>
                                        <p:tav tm="0">
                                          <p:val>
                                            <p:strVal val="#ppt_x"/>
                                          </p:val>
                                        </p:tav>
                                        <p:tav tm="100000">
                                          <p:val>
                                            <p:strVal val="#ppt_x"/>
                                          </p:val>
                                        </p:tav>
                                      </p:tavLst>
                                    </p:anim>
                                    <p:anim calcmode="lin" valueType="num">
                                      <p:cBhvr>
                                        <p:cTn id="12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 grpId="0" animBg="1"/>
      <p:bldP spid="4" grpId="0"/>
      <p:bldP spid="5" grpId="0"/>
      <p:bldP spid="6" grpId="0" animBg="1"/>
      <p:bldP spid="7" grpId="0" animBg="1"/>
      <p:bldP spid="8" grpId="0"/>
      <p:bldP spid="9" grpId="0"/>
      <p:bldP spid="10" grpId="0" animBg="1"/>
      <p:bldP spid="11" grpId="0" animBg="1"/>
      <p:bldP spid="12" grpId="0"/>
      <p:bldP spid="13" grpId="0"/>
      <p:bldP spid="14" grpId="0" animBg="1"/>
      <p:bldP spid="15" grpId="0" animBg="1"/>
      <p:bldP spid="16" grpId="0"/>
      <p:bldP spid="17" grpId="0"/>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图片 50"/>
          <p:cNvPicPr>
            <a:picLocks noChangeAspect="1"/>
          </p:cNvPicPr>
          <p:nvPr/>
        </p:nvPicPr>
        <p:blipFill rotWithShape="1">
          <a:blip r:embed="rId3" cstate="email"/>
          <a:srcRect/>
          <a:stretch>
            <a:fillRect/>
          </a:stretch>
        </p:blipFill>
        <p:spPr>
          <a:xfrm>
            <a:off x="659605" y="1694210"/>
            <a:ext cx="10780889" cy="2058640"/>
          </a:xfrm>
          <a:prstGeom prst="rect">
            <a:avLst/>
          </a:prstGeom>
        </p:spPr>
      </p:pic>
      <p:sp>
        <p:nvSpPr>
          <p:cNvPr id="36" name="文本框 35"/>
          <p:cNvSpPr txBox="1"/>
          <p:nvPr/>
        </p:nvSpPr>
        <p:spPr>
          <a:xfrm>
            <a:off x="1613677" y="249441"/>
            <a:ext cx="3570208" cy="769441"/>
          </a:xfrm>
          <a:prstGeom prst="rect">
            <a:avLst/>
          </a:prstGeom>
          <a:noFill/>
        </p:spPr>
        <p:txBody>
          <a:bodyPr wrap="none" rtlCol="0">
            <a:spAutoFit/>
          </a:bodyPr>
          <a:lstStyle/>
          <a:p>
            <a:r>
              <a:rPr lang="zh-CN" altLang="en-US" sz="4400" b="1"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输入您的标题</a:t>
            </a:r>
          </a:p>
        </p:txBody>
      </p:sp>
      <p:sp>
        <p:nvSpPr>
          <p:cNvPr id="13" name="矩形 12"/>
          <p:cNvSpPr/>
          <p:nvPr/>
        </p:nvSpPr>
        <p:spPr>
          <a:xfrm>
            <a:off x="669345" y="1694210"/>
            <a:ext cx="10771149" cy="2049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5" name="矩形 14"/>
          <p:cNvSpPr/>
          <p:nvPr/>
        </p:nvSpPr>
        <p:spPr>
          <a:xfrm>
            <a:off x="6072876" y="4022157"/>
            <a:ext cx="2679651" cy="2160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50000"/>
                  <a:lumOff val="50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nvGrpSpPr>
          <p:cNvPr id="16" name="组合 15"/>
          <p:cNvGrpSpPr>
            <a:grpSpLocks noChangeAspect="1"/>
          </p:cNvGrpSpPr>
          <p:nvPr/>
        </p:nvGrpSpPr>
        <p:grpSpPr>
          <a:xfrm>
            <a:off x="1010634" y="4285231"/>
            <a:ext cx="462511" cy="383829"/>
            <a:chOff x="9404083" y="1238855"/>
            <a:chExt cx="801342" cy="665020"/>
          </a:xfrm>
          <a:solidFill>
            <a:srgbClr val="123C55"/>
          </a:solidFill>
        </p:grpSpPr>
        <p:sp>
          <p:nvSpPr>
            <p:cNvPr id="17" name="Freeform 583"/>
            <p:cNvSpPr/>
            <p:nvPr/>
          </p:nvSpPr>
          <p:spPr bwMode="auto">
            <a:xfrm>
              <a:off x="9404083" y="1238855"/>
              <a:ext cx="801342" cy="308708"/>
            </a:xfrm>
            <a:custGeom>
              <a:avLst/>
              <a:gdLst>
                <a:gd name="T0" fmla="*/ 924 w 1111"/>
                <a:gd name="T1" fmla="*/ 0 h 428"/>
                <a:gd name="T2" fmla="*/ 958 w 1111"/>
                <a:gd name="T3" fmla="*/ 55 h 428"/>
                <a:gd name="T4" fmla="*/ 542 w 1111"/>
                <a:gd name="T5" fmla="*/ 281 h 428"/>
                <a:gd name="T6" fmla="*/ 0 w 1111"/>
                <a:gd name="T7" fmla="*/ 355 h 428"/>
                <a:gd name="T8" fmla="*/ 3 w 1111"/>
                <a:gd name="T9" fmla="*/ 428 h 428"/>
                <a:gd name="T10" fmla="*/ 570 w 1111"/>
                <a:gd name="T11" fmla="*/ 355 h 428"/>
                <a:gd name="T12" fmla="*/ 986 w 1111"/>
                <a:gd name="T13" fmla="*/ 121 h 428"/>
                <a:gd name="T14" fmla="*/ 1021 w 1111"/>
                <a:gd name="T15" fmla="*/ 184 h 428"/>
                <a:gd name="T16" fmla="*/ 1111 w 1111"/>
                <a:gd name="T17" fmla="*/ 0 h 428"/>
                <a:gd name="T18" fmla="*/ 924 w 1111"/>
                <a:gd name="T19"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1" h="428">
                  <a:moveTo>
                    <a:pt x="924" y="0"/>
                  </a:moveTo>
                  <a:lnTo>
                    <a:pt x="958" y="55"/>
                  </a:lnTo>
                  <a:lnTo>
                    <a:pt x="542" y="281"/>
                  </a:lnTo>
                  <a:lnTo>
                    <a:pt x="0" y="355"/>
                  </a:lnTo>
                  <a:lnTo>
                    <a:pt x="3" y="428"/>
                  </a:lnTo>
                  <a:lnTo>
                    <a:pt x="570" y="355"/>
                  </a:lnTo>
                  <a:lnTo>
                    <a:pt x="986" y="121"/>
                  </a:lnTo>
                  <a:lnTo>
                    <a:pt x="1021" y="184"/>
                  </a:lnTo>
                  <a:lnTo>
                    <a:pt x="1111" y="0"/>
                  </a:lnTo>
                  <a:lnTo>
                    <a:pt x="9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3" tIns="45707" rIns="91413" bIns="45707" numCol="1" anchor="t" anchorCtr="0" compatLnSpc="1"/>
            <a:lstStyle/>
            <a:p>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8" name="Freeform 584"/>
            <p:cNvSpPr/>
            <p:nvPr/>
          </p:nvSpPr>
          <p:spPr bwMode="auto">
            <a:xfrm>
              <a:off x="9915470" y="1392487"/>
              <a:ext cx="208450" cy="511387"/>
            </a:xfrm>
            <a:custGeom>
              <a:avLst/>
              <a:gdLst>
                <a:gd name="T0" fmla="*/ 0 w 289"/>
                <a:gd name="T1" fmla="*/ 709 h 709"/>
                <a:gd name="T2" fmla="*/ 289 w 289"/>
                <a:gd name="T3" fmla="*/ 709 h 709"/>
                <a:gd name="T4" fmla="*/ 289 w 289"/>
                <a:gd name="T5" fmla="*/ 0 h 709"/>
                <a:gd name="T6" fmla="*/ 0 w 289"/>
                <a:gd name="T7" fmla="*/ 161 h 709"/>
                <a:gd name="T8" fmla="*/ 0 w 289"/>
                <a:gd name="T9" fmla="*/ 709 h 709"/>
              </a:gdLst>
              <a:ahLst/>
              <a:cxnLst>
                <a:cxn ang="0">
                  <a:pos x="T0" y="T1"/>
                </a:cxn>
                <a:cxn ang="0">
                  <a:pos x="T2" y="T3"/>
                </a:cxn>
                <a:cxn ang="0">
                  <a:pos x="T4" y="T5"/>
                </a:cxn>
                <a:cxn ang="0">
                  <a:pos x="T6" y="T7"/>
                </a:cxn>
                <a:cxn ang="0">
                  <a:pos x="T8" y="T9"/>
                </a:cxn>
              </a:cxnLst>
              <a:rect l="0" t="0" r="r" b="b"/>
              <a:pathLst>
                <a:path w="289" h="709">
                  <a:moveTo>
                    <a:pt x="0" y="709"/>
                  </a:moveTo>
                  <a:lnTo>
                    <a:pt x="289" y="709"/>
                  </a:lnTo>
                  <a:lnTo>
                    <a:pt x="289" y="0"/>
                  </a:lnTo>
                  <a:lnTo>
                    <a:pt x="0" y="161"/>
                  </a:lnTo>
                  <a:lnTo>
                    <a:pt x="0" y="7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3" tIns="45707" rIns="91413" bIns="45707" numCol="1" anchor="t" anchorCtr="0" compatLnSpc="1"/>
            <a:lstStyle/>
            <a:p>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9" name="Freeform 585"/>
            <p:cNvSpPr/>
            <p:nvPr/>
          </p:nvSpPr>
          <p:spPr bwMode="auto">
            <a:xfrm>
              <a:off x="9663743" y="1528809"/>
              <a:ext cx="180320" cy="375065"/>
            </a:xfrm>
            <a:custGeom>
              <a:avLst/>
              <a:gdLst>
                <a:gd name="T0" fmla="*/ 0 w 250"/>
                <a:gd name="T1" fmla="*/ 520 h 520"/>
                <a:gd name="T2" fmla="*/ 250 w 250"/>
                <a:gd name="T3" fmla="*/ 520 h 520"/>
                <a:gd name="T4" fmla="*/ 250 w 250"/>
                <a:gd name="T5" fmla="*/ 0 h 520"/>
                <a:gd name="T6" fmla="*/ 0 w 250"/>
                <a:gd name="T7" fmla="*/ 42 h 520"/>
                <a:gd name="T8" fmla="*/ 0 w 250"/>
                <a:gd name="T9" fmla="*/ 520 h 520"/>
              </a:gdLst>
              <a:ahLst/>
              <a:cxnLst>
                <a:cxn ang="0">
                  <a:pos x="T0" y="T1"/>
                </a:cxn>
                <a:cxn ang="0">
                  <a:pos x="T2" y="T3"/>
                </a:cxn>
                <a:cxn ang="0">
                  <a:pos x="T4" y="T5"/>
                </a:cxn>
                <a:cxn ang="0">
                  <a:pos x="T6" y="T7"/>
                </a:cxn>
                <a:cxn ang="0">
                  <a:pos x="T8" y="T9"/>
                </a:cxn>
              </a:cxnLst>
              <a:rect l="0" t="0" r="r" b="b"/>
              <a:pathLst>
                <a:path w="250" h="520">
                  <a:moveTo>
                    <a:pt x="0" y="520"/>
                  </a:moveTo>
                  <a:lnTo>
                    <a:pt x="250" y="520"/>
                  </a:lnTo>
                  <a:lnTo>
                    <a:pt x="250" y="0"/>
                  </a:lnTo>
                  <a:lnTo>
                    <a:pt x="0" y="42"/>
                  </a:lnTo>
                  <a:lnTo>
                    <a:pt x="0" y="5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3" tIns="45707" rIns="91413" bIns="45707" numCol="1" anchor="t" anchorCtr="0" compatLnSpc="1"/>
            <a:lstStyle/>
            <a:p>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20" name="Freeform 586"/>
            <p:cNvSpPr/>
            <p:nvPr/>
          </p:nvSpPr>
          <p:spPr bwMode="auto">
            <a:xfrm>
              <a:off x="9404083" y="1569922"/>
              <a:ext cx="189697" cy="333953"/>
            </a:xfrm>
            <a:custGeom>
              <a:avLst/>
              <a:gdLst>
                <a:gd name="T0" fmla="*/ 0 w 263"/>
                <a:gd name="T1" fmla="*/ 463 h 463"/>
                <a:gd name="T2" fmla="*/ 263 w 263"/>
                <a:gd name="T3" fmla="*/ 463 h 463"/>
                <a:gd name="T4" fmla="*/ 263 w 263"/>
                <a:gd name="T5" fmla="*/ 0 h 463"/>
                <a:gd name="T6" fmla="*/ 0 w 263"/>
                <a:gd name="T7" fmla="*/ 30 h 463"/>
                <a:gd name="T8" fmla="*/ 0 w 263"/>
                <a:gd name="T9" fmla="*/ 463 h 463"/>
              </a:gdLst>
              <a:ahLst/>
              <a:cxnLst>
                <a:cxn ang="0">
                  <a:pos x="T0" y="T1"/>
                </a:cxn>
                <a:cxn ang="0">
                  <a:pos x="T2" y="T3"/>
                </a:cxn>
                <a:cxn ang="0">
                  <a:pos x="T4" y="T5"/>
                </a:cxn>
                <a:cxn ang="0">
                  <a:pos x="T6" y="T7"/>
                </a:cxn>
                <a:cxn ang="0">
                  <a:pos x="T8" y="T9"/>
                </a:cxn>
              </a:cxnLst>
              <a:rect l="0" t="0" r="r" b="b"/>
              <a:pathLst>
                <a:path w="263" h="463">
                  <a:moveTo>
                    <a:pt x="0" y="463"/>
                  </a:moveTo>
                  <a:lnTo>
                    <a:pt x="263" y="463"/>
                  </a:lnTo>
                  <a:lnTo>
                    <a:pt x="263" y="0"/>
                  </a:lnTo>
                  <a:lnTo>
                    <a:pt x="0" y="30"/>
                  </a:lnTo>
                  <a:lnTo>
                    <a:pt x="0" y="4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3" tIns="45707" rIns="91413" bIns="45707" numCol="1" anchor="t" anchorCtr="0" compatLnSpc="1"/>
            <a:lstStyle/>
            <a:p>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grpSp>
        <p:nvGrpSpPr>
          <p:cNvPr id="21" name="组合 20"/>
          <p:cNvGrpSpPr>
            <a:grpSpLocks noChangeAspect="1"/>
          </p:cNvGrpSpPr>
          <p:nvPr/>
        </p:nvGrpSpPr>
        <p:grpSpPr>
          <a:xfrm>
            <a:off x="3678805" y="4323377"/>
            <a:ext cx="368654" cy="479980"/>
            <a:chOff x="3196030" y="1160235"/>
            <a:chExt cx="582794" cy="758785"/>
          </a:xfrm>
          <a:solidFill>
            <a:srgbClr val="123C55"/>
          </a:solidFill>
        </p:grpSpPr>
        <p:sp>
          <p:nvSpPr>
            <p:cNvPr id="22" name="Freeform 634"/>
            <p:cNvSpPr>
              <a:spLocks noEditPoints="1"/>
            </p:cNvSpPr>
            <p:nvPr/>
          </p:nvSpPr>
          <p:spPr bwMode="auto">
            <a:xfrm>
              <a:off x="3243635" y="1160235"/>
              <a:ext cx="535189" cy="533747"/>
            </a:xfrm>
            <a:custGeom>
              <a:avLst/>
              <a:gdLst>
                <a:gd name="T0" fmla="*/ 225 w 314"/>
                <a:gd name="T1" fmla="*/ 39 h 313"/>
                <a:gd name="T2" fmla="*/ 34 w 314"/>
                <a:gd name="T3" fmla="*/ 89 h 313"/>
                <a:gd name="T4" fmla="*/ 62 w 314"/>
                <a:gd name="T5" fmla="*/ 264 h 313"/>
                <a:gd name="T6" fmla="*/ 84 w 314"/>
                <a:gd name="T7" fmla="*/ 280 h 313"/>
                <a:gd name="T8" fmla="*/ 110 w 314"/>
                <a:gd name="T9" fmla="*/ 292 h 313"/>
                <a:gd name="T10" fmla="*/ 275 w 314"/>
                <a:gd name="T11" fmla="*/ 230 h 313"/>
                <a:gd name="T12" fmla="*/ 225 w 314"/>
                <a:gd name="T13" fmla="*/ 39 h 313"/>
                <a:gd name="T14" fmla="*/ 229 w 314"/>
                <a:gd name="T15" fmla="*/ 203 h 313"/>
                <a:gd name="T16" fmla="*/ 111 w 314"/>
                <a:gd name="T17" fmla="*/ 234 h 313"/>
                <a:gd name="T18" fmla="*/ 79 w 314"/>
                <a:gd name="T19" fmla="*/ 116 h 313"/>
                <a:gd name="T20" fmla="*/ 198 w 314"/>
                <a:gd name="T21" fmla="*/ 84 h 313"/>
                <a:gd name="T22" fmla="*/ 229 w 314"/>
                <a:gd name="T23" fmla="*/ 20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4" h="313">
                  <a:moveTo>
                    <a:pt x="225" y="39"/>
                  </a:moveTo>
                  <a:cubicBezTo>
                    <a:pt x="158" y="0"/>
                    <a:pt x="72" y="23"/>
                    <a:pt x="34" y="89"/>
                  </a:cubicBezTo>
                  <a:cubicBezTo>
                    <a:pt x="0" y="148"/>
                    <a:pt x="13" y="221"/>
                    <a:pt x="62" y="264"/>
                  </a:cubicBezTo>
                  <a:cubicBezTo>
                    <a:pt x="69" y="270"/>
                    <a:pt x="76" y="275"/>
                    <a:pt x="84" y="280"/>
                  </a:cubicBezTo>
                  <a:cubicBezTo>
                    <a:pt x="92" y="285"/>
                    <a:pt x="101" y="289"/>
                    <a:pt x="110" y="292"/>
                  </a:cubicBezTo>
                  <a:cubicBezTo>
                    <a:pt x="171" y="313"/>
                    <a:pt x="241" y="288"/>
                    <a:pt x="275" y="230"/>
                  </a:cubicBezTo>
                  <a:cubicBezTo>
                    <a:pt x="314" y="163"/>
                    <a:pt x="291" y="77"/>
                    <a:pt x="225" y="39"/>
                  </a:cubicBezTo>
                  <a:close/>
                  <a:moveTo>
                    <a:pt x="229" y="203"/>
                  </a:moveTo>
                  <a:cubicBezTo>
                    <a:pt x="205" y="244"/>
                    <a:pt x="152" y="259"/>
                    <a:pt x="111" y="234"/>
                  </a:cubicBezTo>
                  <a:cubicBezTo>
                    <a:pt x="69" y="210"/>
                    <a:pt x="55" y="157"/>
                    <a:pt x="79" y="116"/>
                  </a:cubicBezTo>
                  <a:cubicBezTo>
                    <a:pt x="103" y="74"/>
                    <a:pt x="157" y="60"/>
                    <a:pt x="198" y="84"/>
                  </a:cubicBezTo>
                  <a:cubicBezTo>
                    <a:pt x="239" y="108"/>
                    <a:pt x="254" y="162"/>
                    <a:pt x="229" y="2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3" tIns="45707" rIns="91413" bIns="45707" numCol="1" anchor="t" anchorCtr="0" compatLnSpc="1"/>
            <a:lstStyle/>
            <a:p>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23" name="Oval 635"/>
            <p:cNvSpPr>
              <a:spLocks noChangeArrowheads="1"/>
            </p:cNvSpPr>
            <p:nvPr/>
          </p:nvSpPr>
          <p:spPr bwMode="auto">
            <a:xfrm>
              <a:off x="3465068" y="1327572"/>
              <a:ext cx="85111" cy="872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3" tIns="45707" rIns="91413" bIns="45707" numCol="1" anchor="t" anchorCtr="0" compatLnSpc="1"/>
            <a:lstStyle/>
            <a:p>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24" name="Freeform 636"/>
            <p:cNvSpPr/>
            <p:nvPr/>
          </p:nvSpPr>
          <p:spPr bwMode="auto">
            <a:xfrm>
              <a:off x="3507623" y="1422781"/>
              <a:ext cx="92324" cy="98816"/>
            </a:xfrm>
            <a:custGeom>
              <a:avLst/>
              <a:gdLst>
                <a:gd name="T0" fmla="*/ 13 w 54"/>
                <a:gd name="T1" fmla="*/ 0 h 58"/>
                <a:gd name="T2" fmla="*/ 0 w 54"/>
                <a:gd name="T3" fmla="*/ 11 h 58"/>
                <a:gd name="T4" fmla="*/ 13 w 54"/>
                <a:gd name="T5" fmla="*/ 40 h 58"/>
                <a:gd name="T6" fmla="*/ 0 w 54"/>
                <a:gd name="T7" fmla="*/ 58 h 58"/>
                <a:gd name="T8" fmla="*/ 4 w 54"/>
                <a:gd name="T9" fmla="*/ 58 h 58"/>
                <a:gd name="T10" fmla="*/ 44 w 54"/>
                <a:gd name="T11" fmla="*/ 16 h 58"/>
                <a:gd name="T12" fmla="*/ 13 w 54"/>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54" h="58">
                  <a:moveTo>
                    <a:pt x="13" y="0"/>
                  </a:moveTo>
                  <a:cubicBezTo>
                    <a:pt x="0" y="11"/>
                    <a:pt x="0" y="11"/>
                    <a:pt x="0" y="11"/>
                  </a:cubicBezTo>
                  <a:cubicBezTo>
                    <a:pt x="13" y="40"/>
                    <a:pt x="13" y="40"/>
                    <a:pt x="13" y="40"/>
                  </a:cubicBezTo>
                  <a:cubicBezTo>
                    <a:pt x="0" y="58"/>
                    <a:pt x="0" y="58"/>
                    <a:pt x="0" y="58"/>
                  </a:cubicBezTo>
                  <a:cubicBezTo>
                    <a:pt x="4" y="58"/>
                    <a:pt x="4" y="58"/>
                    <a:pt x="4" y="58"/>
                  </a:cubicBezTo>
                  <a:cubicBezTo>
                    <a:pt x="54" y="58"/>
                    <a:pt x="44" y="29"/>
                    <a:pt x="44" y="16"/>
                  </a:cubicBezTo>
                  <a:cubicBezTo>
                    <a:pt x="44" y="6"/>
                    <a:pt x="24" y="2"/>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3" tIns="45707" rIns="91413" bIns="45707" numCol="1" anchor="t" anchorCtr="0" compatLnSpc="1"/>
            <a:lstStyle/>
            <a:p>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25" name="Freeform 637"/>
            <p:cNvSpPr/>
            <p:nvPr/>
          </p:nvSpPr>
          <p:spPr bwMode="auto">
            <a:xfrm>
              <a:off x="3416021" y="1422781"/>
              <a:ext cx="91603" cy="98816"/>
            </a:xfrm>
            <a:custGeom>
              <a:avLst/>
              <a:gdLst>
                <a:gd name="T0" fmla="*/ 54 w 54"/>
                <a:gd name="T1" fmla="*/ 11 h 58"/>
                <a:gd name="T2" fmla="*/ 41 w 54"/>
                <a:gd name="T3" fmla="*/ 0 h 58"/>
                <a:gd name="T4" fmla="*/ 11 w 54"/>
                <a:gd name="T5" fmla="*/ 16 h 58"/>
                <a:gd name="T6" fmla="*/ 50 w 54"/>
                <a:gd name="T7" fmla="*/ 58 h 58"/>
                <a:gd name="T8" fmla="*/ 54 w 54"/>
                <a:gd name="T9" fmla="*/ 58 h 58"/>
                <a:gd name="T10" fmla="*/ 41 w 54"/>
                <a:gd name="T11" fmla="*/ 40 h 58"/>
                <a:gd name="T12" fmla="*/ 54 w 54"/>
                <a:gd name="T13" fmla="*/ 11 h 58"/>
              </a:gdLst>
              <a:ahLst/>
              <a:cxnLst>
                <a:cxn ang="0">
                  <a:pos x="T0" y="T1"/>
                </a:cxn>
                <a:cxn ang="0">
                  <a:pos x="T2" y="T3"/>
                </a:cxn>
                <a:cxn ang="0">
                  <a:pos x="T4" y="T5"/>
                </a:cxn>
                <a:cxn ang="0">
                  <a:pos x="T6" y="T7"/>
                </a:cxn>
                <a:cxn ang="0">
                  <a:pos x="T8" y="T9"/>
                </a:cxn>
                <a:cxn ang="0">
                  <a:pos x="T10" y="T11"/>
                </a:cxn>
                <a:cxn ang="0">
                  <a:pos x="T12" y="T13"/>
                </a:cxn>
              </a:cxnLst>
              <a:rect l="0" t="0" r="r" b="b"/>
              <a:pathLst>
                <a:path w="54" h="58">
                  <a:moveTo>
                    <a:pt x="54" y="11"/>
                  </a:moveTo>
                  <a:cubicBezTo>
                    <a:pt x="41" y="0"/>
                    <a:pt x="41" y="0"/>
                    <a:pt x="41" y="0"/>
                  </a:cubicBezTo>
                  <a:cubicBezTo>
                    <a:pt x="30" y="2"/>
                    <a:pt x="11" y="6"/>
                    <a:pt x="11" y="16"/>
                  </a:cubicBezTo>
                  <a:cubicBezTo>
                    <a:pt x="11" y="29"/>
                    <a:pt x="0" y="58"/>
                    <a:pt x="50" y="58"/>
                  </a:cubicBezTo>
                  <a:cubicBezTo>
                    <a:pt x="54" y="58"/>
                    <a:pt x="54" y="58"/>
                    <a:pt x="54" y="58"/>
                  </a:cubicBezTo>
                  <a:cubicBezTo>
                    <a:pt x="41" y="40"/>
                    <a:pt x="41" y="40"/>
                    <a:pt x="41" y="40"/>
                  </a:cubicBezTo>
                  <a:lnTo>
                    <a:pt x="54"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3" tIns="45707" rIns="91413" bIns="45707" numCol="1" anchor="t" anchorCtr="0" compatLnSpc="1"/>
            <a:lstStyle/>
            <a:p>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26" name="Freeform 638"/>
            <p:cNvSpPr/>
            <p:nvPr/>
          </p:nvSpPr>
          <p:spPr bwMode="auto">
            <a:xfrm>
              <a:off x="3196030" y="1626181"/>
              <a:ext cx="225039" cy="292839"/>
            </a:xfrm>
            <a:custGeom>
              <a:avLst/>
              <a:gdLst>
                <a:gd name="T0" fmla="*/ 85 w 132"/>
                <a:gd name="T1" fmla="*/ 0 h 172"/>
                <a:gd name="T2" fmla="*/ 12 w 132"/>
                <a:gd name="T3" fmla="*/ 125 h 172"/>
                <a:gd name="T4" fmla="*/ 25 w 132"/>
                <a:gd name="T5" fmla="*/ 158 h 172"/>
                <a:gd name="T6" fmla="*/ 58 w 132"/>
                <a:gd name="T7" fmla="*/ 156 h 172"/>
                <a:gd name="T8" fmla="*/ 132 w 132"/>
                <a:gd name="T9" fmla="*/ 28 h 172"/>
                <a:gd name="T10" fmla="*/ 105 w 132"/>
                <a:gd name="T11" fmla="*/ 19 h 172"/>
                <a:gd name="T12" fmla="*/ 85 w 132"/>
                <a:gd name="T13" fmla="*/ 0 h 172"/>
              </a:gdLst>
              <a:ahLst/>
              <a:cxnLst>
                <a:cxn ang="0">
                  <a:pos x="T0" y="T1"/>
                </a:cxn>
                <a:cxn ang="0">
                  <a:pos x="T2" y="T3"/>
                </a:cxn>
                <a:cxn ang="0">
                  <a:pos x="T4" y="T5"/>
                </a:cxn>
                <a:cxn ang="0">
                  <a:pos x="T6" y="T7"/>
                </a:cxn>
                <a:cxn ang="0">
                  <a:pos x="T8" y="T9"/>
                </a:cxn>
                <a:cxn ang="0">
                  <a:pos x="T10" y="T11"/>
                </a:cxn>
                <a:cxn ang="0">
                  <a:pos x="T12" y="T13"/>
                </a:cxn>
              </a:cxnLst>
              <a:rect l="0" t="0" r="r" b="b"/>
              <a:pathLst>
                <a:path w="132" h="172">
                  <a:moveTo>
                    <a:pt x="85" y="0"/>
                  </a:moveTo>
                  <a:cubicBezTo>
                    <a:pt x="12" y="125"/>
                    <a:pt x="12" y="125"/>
                    <a:pt x="12" y="125"/>
                  </a:cubicBezTo>
                  <a:cubicBezTo>
                    <a:pt x="12" y="125"/>
                    <a:pt x="0" y="144"/>
                    <a:pt x="25" y="158"/>
                  </a:cubicBezTo>
                  <a:cubicBezTo>
                    <a:pt x="49" y="172"/>
                    <a:pt x="58" y="156"/>
                    <a:pt x="58" y="156"/>
                  </a:cubicBezTo>
                  <a:cubicBezTo>
                    <a:pt x="132" y="28"/>
                    <a:pt x="132" y="28"/>
                    <a:pt x="132" y="28"/>
                  </a:cubicBezTo>
                  <a:cubicBezTo>
                    <a:pt x="132" y="28"/>
                    <a:pt x="119" y="27"/>
                    <a:pt x="105" y="19"/>
                  </a:cubicBezTo>
                  <a:cubicBezTo>
                    <a:pt x="92" y="11"/>
                    <a:pt x="85" y="0"/>
                    <a:pt x="8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3" tIns="45707" rIns="91413" bIns="45707" numCol="1" anchor="t" anchorCtr="0" compatLnSpc="1"/>
            <a:lstStyle/>
            <a:p>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grpSp>
        <p:nvGrpSpPr>
          <p:cNvPr id="27" name="组合 26"/>
          <p:cNvGrpSpPr/>
          <p:nvPr/>
        </p:nvGrpSpPr>
        <p:grpSpPr>
          <a:xfrm>
            <a:off x="6441003" y="4271550"/>
            <a:ext cx="415627" cy="415625"/>
            <a:chOff x="10362759" y="6408324"/>
            <a:chExt cx="178327" cy="178326"/>
          </a:xfrm>
          <a:solidFill>
            <a:srgbClr val="123C55"/>
          </a:solidFill>
        </p:grpSpPr>
        <p:sp>
          <p:nvSpPr>
            <p:cNvPr id="28" name="Freeform 578"/>
            <p:cNvSpPr/>
            <p:nvPr/>
          </p:nvSpPr>
          <p:spPr bwMode="auto">
            <a:xfrm>
              <a:off x="10506968" y="6502763"/>
              <a:ext cx="23742" cy="47307"/>
            </a:xfrm>
            <a:custGeom>
              <a:avLst/>
              <a:gdLst>
                <a:gd name="T0" fmla="*/ 0 w 57"/>
                <a:gd name="T1" fmla="*/ 99 h 114"/>
                <a:gd name="T2" fmla="*/ 22 w 57"/>
                <a:gd name="T3" fmla="*/ 114 h 114"/>
                <a:gd name="T4" fmla="*/ 57 w 57"/>
                <a:gd name="T5" fmla="*/ 0 h 114"/>
                <a:gd name="T6" fmla="*/ 31 w 57"/>
                <a:gd name="T7" fmla="*/ 0 h 114"/>
                <a:gd name="T8" fmla="*/ 0 w 57"/>
                <a:gd name="T9" fmla="*/ 99 h 114"/>
              </a:gdLst>
              <a:ahLst/>
              <a:cxnLst>
                <a:cxn ang="0">
                  <a:pos x="T0" y="T1"/>
                </a:cxn>
                <a:cxn ang="0">
                  <a:pos x="T2" y="T3"/>
                </a:cxn>
                <a:cxn ang="0">
                  <a:pos x="T4" y="T5"/>
                </a:cxn>
                <a:cxn ang="0">
                  <a:pos x="T6" y="T7"/>
                </a:cxn>
                <a:cxn ang="0">
                  <a:pos x="T8" y="T9"/>
                </a:cxn>
              </a:cxnLst>
              <a:rect l="0" t="0" r="r" b="b"/>
              <a:pathLst>
                <a:path w="57" h="114">
                  <a:moveTo>
                    <a:pt x="0" y="99"/>
                  </a:moveTo>
                  <a:cubicBezTo>
                    <a:pt x="22" y="114"/>
                    <a:pt x="22" y="114"/>
                    <a:pt x="22" y="114"/>
                  </a:cubicBezTo>
                  <a:cubicBezTo>
                    <a:pt x="44" y="82"/>
                    <a:pt x="57" y="42"/>
                    <a:pt x="57" y="0"/>
                  </a:cubicBezTo>
                  <a:cubicBezTo>
                    <a:pt x="31" y="0"/>
                    <a:pt x="31" y="0"/>
                    <a:pt x="31" y="0"/>
                  </a:cubicBezTo>
                  <a:cubicBezTo>
                    <a:pt x="31" y="37"/>
                    <a:pt x="20" y="71"/>
                    <a:pt x="0"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3" tIns="45707" rIns="91413" bIns="45707" numCol="1" anchor="t" anchorCtr="0" compatLnSpc="1"/>
            <a:lstStyle/>
            <a:p>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29" name="Freeform 579"/>
            <p:cNvSpPr/>
            <p:nvPr/>
          </p:nvSpPr>
          <p:spPr bwMode="auto">
            <a:xfrm>
              <a:off x="10452978" y="6408324"/>
              <a:ext cx="88108" cy="88460"/>
            </a:xfrm>
            <a:custGeom>
              <a:avLst/>
              <a:gdLst>
                <a:gd name="T0" fmla="*/ 187 w 212"/>
                <a:gd name="T1" fmla="*/ 213 h 213"/>
                <a:gd name="T2" fmla="*/ 212 w 212"/>
                <a:gd name="T3" fmla="*/ 213 h 213"/>
                <a:gd name="T4" fmla="*/ 0 w 212"/>
                <a:gd name="T5" fmla="*/ 0 h 213"/>
                <a:gd name="T6" fmla="*/ 0 w 212"/>
                <a:gd name="T7" fmla="*/ 25 h 213"/>
                <a:gd name="T8" fmla="*/ 0 w 212"/>
                <a:gd name="T9" fmla="*/ 52 h 213"/>
                <a:gd name="T10" fmla="*/ 0 w 212"/>
                <a:gd name="T11" fmla="*/ 213 h 213"/>
                <a:gd name="T12" fmla="*/ 160 w 212"/>
                <a:gd name="T13" fmla="*/ 213 h 213"/>
                <a:gd name="T14" fmla="*/ 187 w 212"/>
                <a:gd name="T15" fmla="*/ 213 h 2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2" h="213">
                  <a:moveTo>
                    <a:pt x="187" y="213"/>
                  </a:moveTo>
                  <a:cubicBezTo>
                    <a:pt x="212" y="213"/>
                    <a:pt x="212" y="213"/>
                    <a:pt x="212" y="213"/>
                  </a:cubicBezTo>
                  <a:cubicBezTo>
                    <a:pt x="187" y="7"/>
                    <a:pt x="0" y="0"/>
                    <a:pt x="0" y="0"/>
                  </a:cubicBezTo>
                  <a:cubicBezTo>
                    <a:pt x="0" y="25"/>
                    <a:pt x="0" y="25"/>
                    <a:pt x="0" y="25"/>
                  </a:cubicBezTo>
                  <a:cubicBezTo>
                    <a:pt x="0" y="52"/>
                    <a:pt x="0" y="52"/>
                    <a:pt x="0" y="52"/>
                  </a:cubicBezTo>
                  <a:cubicBezTo>
                    <a:pt x="0" y="213"/>
                    <a:pt x="0" y="213"/>
                    <a:pt x="0" y="213"/>
                  </a:cubicBezTo>
                  <a:cubicBezTo>
                    <a:pt x="160" y="213"/>
                    <a:pt x="160" y="213"/>
                    <a:pt x="160" y="213"/>
                  </a:cubicBezTo>
                  <a:lnTo>
                    <a:pt x="187" y="2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3" tIns="45707" rIns="91413" bIns="45707" numCol="1" anchor="t" anchorCtr="0" compatLnSpc="1"/>
            <a:lstStyle/>
            <a:p>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30" name="Freeform 580"/>
            <p:cNvSpPr/>
            <p:nvPr/>
          </p:nvSpPr>
          <p:spPr bwMode="auto">
            <a:xfrm>
              <a:off x="10362759" y="6418700"/>
              <a:ext cx="147551" cy="167950"/>
            </a:xfrm>
            <a:custGeom>
              <a:avLst/>
              <a:gdLst>
                <a:gd name="T0" fmla="*/ 202 w 355"/>
                <a:gd name="T1" fmla="*/ 202 h 404"/>
                <a:gd name="T2" fmla="*/ 202 w 355"/>
                <a:gd name="T3" fmla="*/ 26 h 404"/>
                <a:gd name="T4" fmla="*/ 202 w 355"/>
                <a:gd name="T5" fmla="*/ 0 h 404"/>
                <a:gd name="T6" fmla="*/ 0 w 355"/>
                <a:gd name="T7" fmla="*/ 202 h 404"/>
                <a:gd name="T8" fmla="*/ 202 w 355"/>
                <a:gd name="T9" fmla="*/ 404 h 404"/>
                <a:gd name="T10" fmla="*/ 355 w 355"/>
                <a:gd name="T11" fmla="*/ 335 h 404"/>
                <a:gd name="T12" fmla="*/ 335 w 355"/>
                <a:gd name="T13" fmla="*/ 317 h 404"/>
                <a:gd name="T14" fmla="*/ 202 w 355"/>
                <a:gd name="T15" fmla="*/ 202 h 4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404">
                  <a:moveTo>
                    <a:pt x="202" y="202"/>
                  </a:moveTo>
                  <a:cubicBezTo>
                    <a:pt x="202" y="26"/>
                    <a:pt x="202" y="26"/>
                    <a:pt x="202" y="26"/>
                  </a:cubicBezTo>
                  <a:cubicBezTo>
                    <a:pt x="202" y="0"/>
                    <a:pt x="202" y="0"/>
                    <a:pt x="202" y="0"/>
                  </a:cubicBezTo>
                  <a:cubicBezTo>
                    <a:pt x="91" y="0"/>
                    <a:pt x="0" y="90"/>
                    <a:pt x="0" y="202"/>
                  </a:cubicBezTo>
                  <a:cubicBezTo>
                    <a:pt x="0" y="314"/>
                    <a:pt x="91" y="404"/>
                    <a:pt x="202" y="404"/>
                  </a:cubicBezTo>
                  <a:cubicBezTo>
                    <a:pt x="263" y="404"/>
                    <a:pt x="318" y="377"/>
                    <a:pt x="355" y="335"/>
                  </a:cubicBezTo>
                  <a:cubicBezTo>
                    <a:pt x="335" y="317"/>
                    <a:pt x="335" y="317"/>
                    <a:pt x="335" y="317"/>
                  </a:cubicBezTo>
                  <a:lnTo>
                    <a:pt x="202" y="2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3" tIns="45707" rIns="91413" bIns="45707" numCol="1" anchor="t" anchorCtr="0" compatLnSpc="1"/>
            <a:lstStyle/>
            <a:p>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grpSp>
        <p:nvGrpSpPr>
          <p:cNvPr id="31" name="组合 30"/>
          <p:cNvGrpSpPr/>
          <p:nvPr/>
        </p:nvGrpSpPr>
        <p:grpSpPr>
          <a:xfrm>
            <a:off x="9252609" y="4297145"/>
            <a:ext cx="408658" cy="375867"/>
            <a:chOff x="10809811" y="6437824"/>
            <a:chExt cx="175337" cy="161268"/>
          </a:xfrm>
          <a:solidFill>
            <a:srgbClr val="123C55"/>
          </a:solidFill>
        </p:grpSpPr>
        <p:sp>
          <p:nvSpPr>
            <p:cNvPr id="32" name="Freeform 44"/>
            <p:cNvSpPr/>
            <p:nvPr/>
          </p:nvSpPr>
          <p:spPr bwMode="auto">
            <a:xfrm>
              <a:off x="10966858" y="6461038"/>
              <a:ext cx="18290" cy="16707"/>
            </a:xfrm>
            <a:custGeom>
              <a:avLst/>
              <a:gdLst>
                <a:gd name="T0" fmla="*/ 28 w 44"/>
                <a:gd name="T1" fmla="*/ 11 h 40"/>
                <a:gd name="T2" fmla="*/ 0 w 44"/>
                <a:gd name="T3" fmla="*/ 18 h 40"/>
                <a:gd name="T4" fmla="*/ 31 w 44"/>
                <a:gd name="T5" fmla="*/ 40 h 40"/>
                <a:gd name="T6" fmla="*/ 28 w 44"/>
                <a:gd name="T7" fmla="*/ 11 h 40"/>
              </a:gdLst>
              <a:ahLst/>
              <a:cxnLst>
                <a:cxn ang="0">
                  <a:pos x="T0" y="T1"/>
                </a:cxn>
                <a:cxn ang="0">
                  <a:pos x="T2" y="T3"/>
                </a:cxn>
                <a:cxn ang="0">
                  <a:pos x="T4" y="T5"/>
                </a:cxn>
                <a:cxn ang="0">
                  <a:pos x="T6" y="T7"/>
                </a:cxn>
              </a:cxnLst>
              <a:rect l="0" t="0" r="r" b="b"/>
              <a:pathLst>
                <a:path w="44" h="40">
                  <a:moveTo>
                    <a:pt x="28" y="11"/>
                  </a:moveTo>
                  <a:cubicBezTo>
                    <a:pt x="13" y="0"/>
                    <a:pt x="0" y="18"/>
                    <a:pt x="0" y="18"/>
                  </a:cubicBezTo>
                  <a:cubicBezTo>
                    <a:pt x="31" y="40"/>
                    <a:pt x="31" y="40"/>
                    <a:pt x="31" y="40"/>
                  </a:cubicBezTo>
                  <a:cubicBezTo>
                    <a:pt x="31" y="40"/>
                    <a:pt x="44" y="22"/>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3" tIns="45707" rIns="91413" bIns="45707" numCol="1" anchor="t" anchorCtr="0" compatLnSpc="1"/>
            <a:lstStyle/>
            <a:p>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33" name="Freeform 45"/>
            <p:cNvSpPr/>
            <p:nvPr/>
          </p:nvSpPr>
          <p:spPr bwMode="auto">
            <a:xfrm>
              <a:off x="10921133" y="6471942"/>
              <a:ext cx="56101" cy="69291"/>
            </a:xfrm>
            <a:custGeom>
              <a:avLst/>
              <a:gdLst>
                <a:gd name="T0" fmla="*/ 187 w 319"/>
                <a:gd name="T1" fmla="*/ 85 h 394"/>
                <a:gd name="T2" fmla="*/ 156 w 319"/>
                <a:gd name="T3" fmla="*/ 125 h 394"/>
                <a:gd name="T4" fmla="*/ 104 w 319"/>
                <a:gd name="T5" fmla="*/ 198 h 394"/>
                <a:gd name="T6" fmla="*/ 0 w 319"/>
                <a:gd name="T7" fmla="*/ 342 h 394"/>
                <a:gd name="T8" fmla="*/ 74 w 319"/>
                <a:gd name="T9" fmla="*/ 394 h 394"/>
                <a:gd name="T10" fmla="*/ 104 w 319"/>
                <a:gd name="T11" fmla="*/ 352 h 394"/>
                <a:gd name="T12" fmla="*/ 130 w 319"/>
                <a:gd name="T13" fmla="*/ 314 h 394"/>
                <a:gd name="T14" fmla="*/ 156 w 319"/>
                <a:gd name="T15" fmla="*/ 276 h 394"/>
                <a:gd name="T16" fmla="*/ 319 w 319"/>
                <a:gd name="T17" fmla="*/ 52 h 394"/>
                <a:gd name="T18" fmla="*/ 248 w 319"/>
                <a:gd name="T19" fmla="*/ 0 h 394"/>
                <a:gd name="T20" fmla="*/ 187 w 319"/>
                <a:gd name="T21" fmla="*/ 85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9" h="394">
                  <a:moveTo>
                    <a:pt x="187" y="85"/>
                  </a:moveTo>
                  <a:lnTo>
                    <a:pt x="156" y="125"/>
                  </a:lnTo>
                  <a:lnTo>
                    <a:pt x="104" y="198"/>
                  </a:lnTo>
                  <a:lnTo>
                    <a:pt x="0" y="342"/>
                  </a:lnTo>
                  <a:lnTo>
                    <a:pt x="74" y="394"/>
                  </a:lnTo>
                  <a:lnTo>
                    <a:pt x="104" y="352"/>
                  </a:lnTo>
                  <a:lnTo>
                    <a:pt x="130" y="314"/>
                  </a:lnTo>
                  <a:lnTo>
                    <a:pt x="156" y="276"/>
                  </a:lnTo>
                  <a:lnTo>
                    <a:pt x="319" y="52"/>
                  </a:lnTo>
                  <a:lnTo>
                    <a:pt x="248" y="0"/>
                  </a:lnTo>
                  <a:lnTo>
                    <a:pt x="187"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3" tIns="45707" rIns="91413" bIns="45707" numCol="1" anchor="t" anchorCtr="0" compatLnSpc="1"/>
            <a:lstStyle/>
            <a:p>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34" name="Freeform 46"/>
            <p:cNvSpPr/>
            <p:nvPr/>
          </p:nvSpPr>
          <p:spPr bwMode="auto">
            <a:xfrm>
              <a:off x="10809811" y="6437824"/>
              <a:ext cx="138757" cy="161268"/>
            </a:xfrm>
            <a:custGeom>
              <a:avLst/>
              <a:gdLst>
                <a:gd name="T0" fmla="*/ 312 w 334"/>
                <a:gd name="T1" fmla="*/ 348 h 388"/>
                <a:gd name="T2" fmla="*/ 293 w 334"/>
                <a:gd name="T3" fmla="*/ 366 h 388"/>
                <a:gd name="T4" fmla="*/ 40 w 334"/>
                <a:gd name="T5" fmla="*/ 366 h 388"/>
                <a:gd name="T6" fmla="*/ 22 w 334"/>
                <a:gd name="T7" fmla="*/ 348 h 388"/>
                <a:gd name="T8" fmla="*/ 22 w 334"/>
                <a:gd name="T9" fmla="*/ 41 h 388"/>
                <a:gd name="T10" fmla="*/ 40 w 334"/>
                <a:gd name="T11" fmla="*/ 23 h 388"/>
                <a:gd name="T12" fmla="*/ 293 w 334"/>
                <a:gd name="T13" fmla="*/ 23 h 388"/>
                <a:gd name="T14" fmla="*/ 312 w 334"/>
                <a:gd name="T15" fmla="*/ 41 h 388"/>
                <a:gd name="T16" fmla="*/ 312 w 334"/>
                <a:gd name="T17" fmla="*/ 140 h 388"/>
                <a:gd name="T18" fmla="*/ 334 w 334"/>
                <a:gd name="T19" fmla="*/ 109 h 388"/>
                <a:gd name="T20" fmla="*/ 334 w 334"/>
                <a:gd name="T21" fmla="*/ 21 h 388"/>
                <a:gd name="T22" fmla="*/ 313 w 334"/>
                <a:gd name="T23" fmla="*/ 0 h 388"/>
                <a:gd name="T24" fmla="*/ 21 w 334"/>
                <a:gd name="T25" fmla="*/ 0 h 388"/>
                <a:gd name="T26" fmla="*/ 0 w 334"/>
                <a:gd name="T27" fmla="*/ 21 h 388"/>
                <a:gd name="T28" fmla="*/ 0 w 334"/>
                <a:gd name="T29" fmla="*/ 368 h 388"/>
                <a:gd name="T30" fmla="*/ 21 w 334"/>
                <a:gd name="T31" fmla="*/ 388 h 388"/>
                <a:gd name="T32" fmla="*/ 313 w 334"/>
                <a:gd name="T33" fmla="*/ 388 h 388"/>
                <a:gd name="T34" fmla="*/ 334 w 334"/>
                <a:gd name="T35" fmla="*/ 368 h 388"/>
                <a:gd name="T36" fmla="*/ 334 w 334"/>
                <a:gd name="T37" fmla="*/ 223 h 388"/>
                <a:gd name="T38" fmla="*/ 312 w 334"/>
                <a:gd name="T39" fmla="*/ 254 h 388"/>
                <a:gd name="T40" fmla="*/ 312 w 334"/>
                <a:gd name="T41" fmla="*/ 34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4" h="388">
                  <a:moveTo>
                    <a:pt x="312" y="348"/>
                  </a:moveTo>
                  <a:cubicBezTo>
                    <a:pt x="312" y="358"/>
                    <a:pt x="303" y="366"/>
                    <a:pt x="293" y="366"/>
                  </a:cubicBezTo>
                  <a:cubicBezTo>
                    <a:pt x="40" y="366"/>
                    <a:pt x="40" y="366"/>
                    <a:pt x="40" y="366"/>
                  </a:cubicBezTo>
                  <a:cubicBezTo>
                    <a:pt x="30" y="366"/>
                    <a:pt x="22" y="358"/>
                    <a:pt x="22" y="348"/>
                  </a:cubicBezTo>
                  <a:cubicBezTo>
                    <a:pt x="22" y="41"/>
                    <a:pt x="22" y="41"/>
                    <a:pt x="22" y="41"/>
                  </a:cubicBezTo>
                  <a:cubicBezTo>
                    <a:pt x="22" y="31"/>
                    <a:pt x="30" y="23"/>
                    <a:pt x="40" y="23"/>
                  </a:cubicBezTo>
                  <a:cubicBezTo>
                    <a:pt x="293" y="23"/>
                    <a:pt x="293" y="23"/>
                    <a:pt x="293" y="23"/>
                  </a:cubicBezTo>
                  <a:cubicBezTo>
                    <a:pt x="303" y="23"/>
                    <a:pt x="312" y="31"/>
                    <a:pt x="312" y="41"/>
                  </a:cubicBezTo>
                  <a:cubicBezTo>
                    <a:pt x="312" y="140"/>
                    <a:pt x="312" y="140"/>
                    <a:pt x="312" y="140"/>
                  </a:cubicBezTo>
                  <a:cubicBezTo>
                    <a:pt x="334" y="109"/>
                    <a:pt x="334" y="109"/>
                    <a:pt x="334" y="109"/>
                  </a:cubicBezTo>
                  <a:cubicBezTo>
                    <a:pt x="334" y="21"/>
                    <a:pt x="334" y="21"/>
                    <a:pt x="334" y="21"/>
                  </a:cubicBezTo>
                  <a:cubicBezTo>
                    <a:pt x="334" y="10"/>
                    <a:pt x="325" y="0"/>
                    <a:pt x="313" y="0"/>
                  </a:cubicBezTo>
                  <a:cubicBezTo>
                    <a:pt x="21" y="0"/>
                    <a:pt x="21" y="0"/>
                    <a:pt x="21" y="0"/>
                  </a:cubicBezTo>
                  <a:cubicBezTo>
                    <a:pt x="9" y="0"/>
                    <a:pt x="0" y="10"/>
                    <a:pt x="0" y="21"/>
                  </a:cubicBezTo>
                  <a:cubicBezTo>
                    <a:pt x="0" y="368"/>
                    <a:pt x="0" y="368"/>
                    <a:pt x="0" y="368"/>
                  </a:cubicBezTo>
                  <a:cubicBezTo>
                    <a:pt x="0" y="379"/>
                    <a:pt x="9" y="388"/>
                    <a:pt x="21" y="388"/>
                  </a:cubicBezTo>
                  <a:cubicBezTo>
                    <a:pt x="313" y="388"/>
                    <a:pt x="313" y="388"/>
                    <a:pt x="313" y="388"/>
                  </a:cubicBezTo>
                  <a:cubicBezTo>
                    <a:pt x="325" y="388"/>
                    <a:pt x="334" y="379"/>
                    <a:pt x="334" y="368"/>
                  </a:cubicBezTo>
                  <a:cubicBezTo>
                    <a:pt x="334" y="223"/>
                    <a:pt x="334" y="223"/>
                    <a:pt x="334" y="223"/>
                  </a:cubicBezTo>
                  <a:cubicBezTo>
                    <a:pt x="312" y="254"/>
                    <a:pt x="312" y="254"/>
                    <a:pt x="312" y="254"/>
                  </a:cubicBezTo>
                  <a:lnTo>
                    <a:pt x="312" y="3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3" tIns="45707" rIns="91413" bIns="45707" numCol="1" anchor="t" anchorCtr="0" compatLnSpc="1"/>
            <a:lstStyle/>
            <a:p>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35" name="Freeform 47"/>
            <p:cNvSpPr/>
            <p:nvPr/>
          </p:nvSpPr>
          <p:spPr bwMode="auto">
            <a:xfrm>
              <a:off x="10914978" y="6535429"/>
              <a:ext cx="16531" cy="18818"/>
            </a:xfrm>
            <a:custGeom>
              <a:avLst/>
              <a:gdLst>
                <a:gd name="T0" fmla="*/ 21 w 94"/>
                <a:gd name="T1" fmla="*/ 0 h 107"/>
                <a:gd name="T2" fmla="*/ 0 w 94"/>
                <a:gd name="T3" fmla="*/ 107 h 107"/>
                <a:gd name="T4" fmla="*/ 94 w 94"/>
                <a:gd name="T5" fmla="*/ 52 h 107"/>
                <a:gd name="T6" fmla="*/ 21 w 94"/>
                <a:gd name="T7" fmla="*/ 0 h 107"/>
              </a:gdLst>
              <a:ahLst/>
              <a:cxnLst>
                <a:cxn ang="0">
                  <a:pos x="T0" y="T1"/>
                </a:cxn>
                <a:cxn ang="0">
                  <a:pos x="T2" y="T3"/>
                </a:cxn>
                <a:cxn ang="0">
                  <a:pos x="T4" y="T5"/>
                </a:cxn>
                <a:cxn ang="0">
                  <a:pos x="T6" y="T7"/>
                </a:cxn>
              </a:cxnLst>
              <a:rect l="0" t="0" r="r" b="b"/>
              <a:pathLst>
                <a:path w="94" h="107">
                  <a:moveTo>
                    <a:pt x="21" y="0"/>
                  </a:moveTo>
                  <a:lnTo>
                    <a:pt x="0" y="107"/>
                  </a:lnTo>
                  <a:lnTo>
                    <a:pt x="94" y="52"/>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3" tIns="45707" rIns="91413" bIns="45707" numCol="1" anchor="t" anchorCtr="0" compatLnSpc="1"/>
            <a:lstStyle/>
            <a:p>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37" name="Rectangle 48"/>
            <p:cNvSpPr>
              <a:spLocks noChangeArrowheads="1"/>
            </p:cNvSpPr>
            <p:nvPr/>
          </p:nvSpPr>
          <p:spPr bwMode="auto">
            <a:xfrm>
              <a:off x="10830563" y="6566557"/>
              <a:ext cx="55749" cy="84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lstStyle/>
            <a:p>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38" name="Rectangle 49"/>
            <p:cNvSpPr>
              <a:spLocks noChangeArrowheads="1"/>
            </p:cNvSpPr>
            <p:nvPr/>
          </p:nvSpPr>
          <p:spPr bwMode="auto">
            <a:xfrm>
              <a:off x="10830563" y="6547915"/>
              <a:ext cx="55749" cy="82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lstStyle/>
            <a:p>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39" name="Rectangle 50"/>
            <p:cNvSpPr>
              <a:spLocks noChangeArrowheads="1"/>
            </p:cNvSpPr>
            <p:nvPr/>
          </p:nvSpPr>
          <p:spPr bwMode="auto">
            <a:xfrm>
              <a:off x="10830563" y="6529977"/>
              <a:ext cx="55749" cy="79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lstStyle/>
            <a:p>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40" name="Rectangle 51"/>
            <p:cNvSpPr>
              <a:spLocks noChangeArrowheads="1"/>
            </p:cNvSpPr>
            <p:nvPr/>
          </p:nvSpPr>
          <p:spPr bwMode="auto">
            <a:xfrm>
              <a:off x="10830563" y="6511336"/>
              <a:ext cx="55749" cy="79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lstStyle/>
            <a:p>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41" name="Rectangle 52"/>
            <p:cNvSpPr>
              <a:spLocks noChangeArrowheads="1"/>
            </p:cNvSpPr>
            <p:nvPr/>
          </p:nvSpPr>
          <p:spPr bwMode="auto">
            <a:xfrm>
              <a:off x="10830563" y="6492694"/>
              <a:ext cx="55749" cy="82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lstStyle/>
            <a:p>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42" name="Rectangle 53"/>
            <p:cNvSpPr>
              <a:spLocks noChangeArrowheads="1"/>
            </p:cNvSpPr>
            <p:nvPr/>
          </p:nvSpPr>
          <p:spPr bwMode="auto">
            <a:xfrm>
              <a:off x="10830563" y="6473876"/>
              <a:ext cx="55749" cy="84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lstStyle/>
            <a:p>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sp>
        <p:nvSpPr>
          <p:cNvPr id="43" name="文本框 42"/>
          <p:cNvSpPr txBox="1"/>
          <p:nvPr/>
        </p:nvSpPr>
        <p:spPr>
          <a:xfrm>
            <a:off x="957261" y="4345552"/>
            <a:ext cx="2268169" cy="399995"/>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b="1"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添加标题</a:t>
            </a:r>
          </a:p>
        </p:txBody>
      </p:sp>
      <p:sp>
        <p:nvSpPr>
          <p:cNvPr id="44" name="矩形 43"/>
          <p:cNvSpPr/>
          <p:nvPr/>
        </p:nvSpPr>
        <p:spPr>
          <a:xfrm>
            <a:off x="1139839" y="4971942"/>
            <a:ext cx="2028459" cy="491930"/>
          </a:xfrm>
          <a:prstGeom prst="rect">
            <a:avLst/>
          </a:prstGeom>
          <a:noFill/>
        </p:spPr>
        <p:txBody>
          <a:bodyPr wrap="square" rtlCol="0">
            <a:spAutoFit/>
          </a:bodyPr>
          <a:lstStyle/>
          <a:p>
            <a:pPr algn="r">
              <a:lnSpc>
                <a:spcPct val="130000"/>
              </a:lnSpc>
            </a:pPr>
            <a:r>
              <a:rPr lang="zh-CN" altLang="en-US"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点击添加正文、温提示正文行距在</a:t>
            </a:r>
            <a:r>
              <a:rPr lang="en-US" altLang="zh-CN"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1.2~1.3</a:t>
            </a:r>
            <a:r>
              <a:rPr lang="zh-CN" altLang="en-US"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之间点击添加正文</a:t>
            </a:r>
          </a:p>
        </p:txBody>
      </p:sp>
      <p:sp>
        <p:nvSpPr>
          <p:cNvPr id="45" name="文本框 44"/>
          <p:cNvSpPr txBox="1"/>
          <p:nvPr/>
        </p:nvSpPr>
        <p:spPr>
          <a:xfrm>
            <a:off x="3636913" y="4345552"/>
            <a:ext cx="2268169" cy="399995"/>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b="1"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添加标题</a:t>
            </a:r>
          </a:p>
        </p:txBody>
      </p:sp>
      <p:sp>
        <p:nvSpPr>
          <p:cNvPr id="46" name="矩形 45"/>
          <p:cNvSpPr/>
          <p:nvPr/>
        </p:nvSpPr>
        <p:spPr>
          <a:xfrm>
            <a:off x="3819490" y="4971942"/>
            <a:ext cx="2028459" cy="491930"/>
          </a:xfrm>
          <a:prstGeom prst="rect">
            <a:avLst/>
          </a:prstGeom>
          <a:noFill/>
        </p:spPr>
        <p:txBody>
          <a:bodyPr wrap="square" rtlCol="0">
            <a:spAutoFit/>
          </a:bodyPr>
          <a:lstStyle/>
          <a:p>
            <a:pPr algn="r">
              <a:lnSpc>
                <a:spcPct val="130000"/>
              </a:lnSpc>
            </a:pPr>
            <a:r>
              <a:rPr lang="zh-CN" altLang="en-US"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点击添加正文、温提示正文行距在</a:t>
            </a:r>
            <a:r>
              <a:rPr lang="en-US" altLang="zh-CN"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1.2~1.3</a:t>
            </a:r>
            <a:r>
              <a:rPr lang="zh-CN" altLang="en-US"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之间点击添加正文</a:t>
            </a:r>
          </a:p>
        </p:txBody>
      </p:sp>
      <p:sp>
        <p:nvSpPr>
          <p:cNvPr id="47" name="文本框 46"/>
          <p:cNvSpPr txBox="1"/>
          <p:nvPr/>
        </p:nvSpPr>
        <p:spPr>
          <a:xfrm>
            <a:off x="6503025" y="4345552"/>
            <a:ext cx="2268169" cy="399995"/>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b="1"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添加标题</a:t>
            </a:r>
          </a:p>
        </p:txBody>
      </p:sp>
      <p:sp>
        <p:nvSpPr>
          <p:cNvPr id="48" name="矩形 47"/>
          <p:cNvSpPr/>
          <p:nvPr/>
        </p:nvSpPr>
        <p:spPr>
          <a:xfrm>
            <a:off x="6685602" y="4971942"/>
            <a:ext cx="2028459" cy="491930"/>
          </a:xfrm>
          <a:prstGeom prst="rect">
            <a:avLst/>
          </a:prstGeom>
          <a:noFill/>
        </p:spPr>
        <p:txBody>
          <a:bodyPr wrap="square" rtlCol="0">
            <a:spAutoFit/>
          </a:bodyPr>
          <a:lstStyle/>
          <a:p>
            <a:pPr algn="r">
              <a:lnSpc>
                <a:spcPct val="130000"/>
              </a:lnSpc>
            </a:pPr>
            <a:r>
              <a:rPr lang="zh-CN" altLang="en-US"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点击添加正文、温提示正文行距在</a:t>
            </a:r>
            <a:r>
              <a:rPr lang="en-US" altLang="zh-CN"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1.2~1.3</a:t>
            </a:r>
            <a:r>
              <a:rPr lang="zh-CN" altLang="en-US"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之间点击添加正文</a:t>
            </a:r>
          </a:p>
        </p:txBody>
      </p:sp>
      <p:sp>
        <p:nvSpPr>
          <p:cNvPr id="49" name="文本框 48"/>
          <p:cNvSpPr txBox="1"/>
          <p:nvPr/>
        </p:nvSpPr>
        <p:spPr>
          <a:xfrm>
            <a:off x="9321459" y="4345552"/>
            <a:ext cx="2268169" cy="399995"/>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b="1"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添加标题</a:t>
            </a:r>
          </a:p>
        </p:txBody>
      </p:sp>
      <p:sp>
        <p:nvSpPr>
          <p:cNvPr id="50" name="矩形 49"/>
          <p:cNvSpPr/>
          <p:nvPr/>
        </p:nvSpPr>
        <p:spPr>
          <a:xfrm>
            <a:off x="9328588" y="4941049"/>
            <a:ext cx="2028459" cy="491930"/>
          </a:xfrm>
          <a:prstGeom prst="rect">
            <a:avLst/>
          </a:prstGeom>
          <a:noFill/>
        </p:spPr>
        <p:txBody>
          <a:bodyPr wrap="square" rtlCol="0">
            <a:spAutoFit/>
          </a:bodyPr>
          <a:lstStyle/>
          <a:p>
            <a:pPr algn="r">
              <a:lnSpc>
                <a:spcPct val="130000"/>
              </a:lnSpc>
            </a:pPr>
            <a:r>
              <a:rPr lang="zh-CN" altLang="en-US"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点击添加正文、温提示正文行距在</a:t>
            </a:r>
            <a:r>
              <a:rPr lang="en-US" altLang="zh-CN"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1.2~1.3</a:t>
            </a:r>
            <a:r>
              <a:rPr lang="zh-CN" altLang="en-US"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之间点击添加正文</a:t>
            </a:r>
          </a:p>
        </p:txBody>
      </p:sp>
      <p:sp>
        <p:nvSpPr>
          <p:cNvPr id="52" name="文本框 51"/>
          <p:cNvSpPr txBox="1"/>
          <p:nvPr/>
        </p:nvSpPr>
        <p:spPr>
          <a:xfrm>
            <a:off x="374137" y="80163"/>
            <a:ext cx="609462" cy="1107996"/>
          </a:xfrm>
          <a:prstGeom prst="rect">
            <a:avLst/>
          </a:prstGeom>
          <a:noFill/>
        </p:spPr>
        <p:txBody>
          <a:bodyPr wrap="none" rtlCol="0">
            <a:spAutoFit/>
          </a:bodyPr>
          <a:lstStyle/>
          <a:p>
            <a:r>
              <a:rPr lang="en-US" altLang="zh-CN" sz="6600" i="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sym typeface="Microsoft JhengHei UI" panose="020B0604030504040204" pitchFamily="34" charset="-120"/>
              </a:rPr>
              <a:t>2</a:t>
            </a:r>
            <a:endParaRPr lang="zh-CN" altLang="en-US" sz="6600" i="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sym typeface="Microsoft JhengHei UI" panose="020B0604030504040204" pitchFamily="34" charset="-12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strVal val="#ppt_w+.3"/>
                                          </p:val>
                                        </p:tav>
                                        <p:tav tm="100000">
                                          <p:val>
                                            <p:strVal val="#ppt_w"/>
                                          </p:val>
                                        </p:tav>
                                      </p:tavLst>
                                    </p:anim>
                                    <p:anim calcmode="lin" valueType="num">
                                      <p:cBhvr>
                                        <p:cTn id="8" dur="1000" fill="hold"/>
                                        <p:tgtEl>
                                          <p:spTgt spid="36"/>
                                        </p:tgtEl>
                                        <p:attrNameLst>
                                          <p:attrName>ppt_h</p:attrName>
                                        </p:attrNameLst>
                                      </p:cBhvr>
                                      <p:tavLst>
                                        <p:tav tm="0">
                                          <p:val>
                                            <p:strVal val="#ppt_h"/>
                                          </p:val>
                                        </p:tav>
                                        <p:tav tm="100000">
                                          <p:val>
                                            <p:strVal val="#ppt_h"/>
                                          </p:val>
                                        </p:tav>
                                      </p:tavLst>
                                    </p:anim>
                                    <p:animEffect transition="in" filter="fade">
                                      <p:cBhvr>
                                        <p:cTn id="9" dur="1000"/>
                                        <p:tgtEl>
                                          <p:spTgt spid="36"/>
                                        </p:tgtEl>
                                      </p:cBhvr>
                                    </p:animEffect>
                                  </p:childTnLst>
                                </p:cTn>
                              </p:par>
                              <p:par>
                                <p:cTn id="10" presetID="10" presetClass="entr" presetSubtype="0" fill="hold" grpId="0" nodeType="withEffect" nodePh="1">
                                  <p:stCondLst>
                                    <p:cond delay="0"/>
                                  </p:stCondLst>
                                  <p:endCondLst>
                                    <p:cond evt="begin" delay="0">
                                      <p:tn val="10"/>
                                    </p:cond>
                                  </p:end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53" presetClass="entr" presetSubtype="16" fill="hold" nodeType="withEffect">
                                  <p:stCondLst>
                                    <p:cond delay="10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par>
                                <p:cTn id="18" presetID="17" presetClass="entr" presetSubtype="10" fill="hold" grpId="0" nodeType="withEffect">
                                  <p:stCondLst>
                                    <p:cond delay="200"/>
                                  </p:stCondLst>
                                  <p:iterate type="lt">
                                    <p:tmPct val="10000"/>
                                  </p:iterate>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strVal val="#ppt_h"/>
                                          </p:val>
                                        </p:tav>
                                        <p:tav tm="100000">
                                          <p:val>
                                            <p:strVal val="#ppt_h"/>
                                          </p:val>
                                        </p:tav>
                                      </p:tavLst>
                                    </p:anim>
                                  </p:childTnLst>
                                </p:cTn>
                              </p:par>
                              <p:par>
                                <p:cTn id="22" presetID="22" presetClass="entr" presetSubtype="1" fill="hold" grpId="0" nodeType="withEffect">
                                  <p:stCondLst>
                                    <p:cond delay="400"/>
                                  </p:stCondLst>
                                  <p:childTnLst>
                                    <p:set>
                                      <p:cBhvr>
                                        <p:cTn id="23" dur="1" fill="hold">
                                          <p:stCondLst>
                                            <p:cond delay="0"/>
                                          </p:stCondLst>
                                        </p:cTn>
                                        <p:tgtEl>
                                          <p:spTgt spid="44"/>
                                        </p:tgtEl>
                                        <p:attrNameLst>
                                          <p:attrName>style.visibility</p:attrName>
                                        </p:attrNameLst>
                                      </p:cBhvr>
                                      <p:to>
                                        <p:strVal val="visible"/>
                                      </p:to>
                                    </p:set>
                                    <p:animEffect transition="in" filter="wipe(up)">
                                      <p:cBhvr>
                                        <p:cTn id="24" dur="500"/>
                                        <p:tgtEl>
                                          <p:spTgt spid="44"/>
                                        </p:tgtEl>
                                      </p:cBhvr>
                                    </p:animEffect>
                                  </p:childTnLst>
                                </p:cTn>
                              </p:par>
                              <p:par>
                                <p:cTn id="25" presetID="53" presetClass="entr" presetSubtype="16" fill="hold" nodeType="withEffect">
                                  <p:stCondLst>
                                    <p:cond delay="50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17" presetClass="entr" presetSubtype="10" fill="hold" grpId="0" nodeType="withEffect">
                                  <p:stCondLst>
                                    <p:cond delay="600"/>
                                  </p:stCondLst>
                                  <p:iterate type="lt">
                                    <p:tmPct val="10000"/>
                                  </p:iterate>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strVal val="#ppt_h"/>
                                          </p:val>
                                        </p:tav>
                                        <p:tav tm="100000">
                                          <p:val>
                                            <p:strVal val="#ppt_h"/>
                                          </p:val>
                                        </p:tav>
                                      </p:tavLst>
                                    </p:anim>
                                  </p:childTnLst>
                                </p:cTn>
                              </p:par>
                              <p:par>
                                <p:cTn id="34" presetID="22" presetClass="entr" presetSubtype="1" fill="hold" grpId="0" nodeType="withEffect">
                                  <p:stCondLst>
                                    <p:cond delay="700"/>
                                  </p:stCondLst>
                                  <p:childTnLst>
                                    <p:set>
                                      <p:cBhvr>
                                        <p:cTn id="35" dur="1" fill="hold">
                                          <p:stCondLst>
                                            <p:cond delay="0"/>
                                          </p:stCondLst>
                                        </p:cTn>
                                        <p:tgtEl>
                                          <p:spTgt spid="46"/>
                                        </p:tgtEl>
                                        <p:attrNameLst>
                                          <p:attrName>style.visibility</p:attrName>
                                        </p:attrNameLst>
                                      </p:cBhvr>
                                      <p:to>
                                        <p:strVal val="visible"/>
                                      </p:to>
                                    </p:set>
                                    <p:animEffect transition="in" filter="wipe(up)">
                                      <p:cBhvr>
                                        <p:cTn id="36" dur="500"/>
                                        <p:tgtEl>
                                          <p:spTgt spid="46"/>
                                        </p:tgtEl>
                                      </p:cBhvr>
                                    </p:animEffect>
                                  </p:childTnLst>
                                </p:cTn>
                              </p:par>
                              <p:par>
                                <p:cTn id="37" presetID="53" presetClass="entr" presetSubtype="16" fill="hold" nodeType="withEffect">
                                  <p:stCondLst>
                                    <p:cond delay="900"/>
                                  </p:stCondLst>
                                  <p:childTnLst>
                                    <p:set>
                                      <p:cBhvr>
                                        <p:cTn id="38" dur="1" fill="hold">
                                          <p:stCondLst>
                                            <p:cond delay="0"/>
                                          </p:stCondLst>
                                        </p:cTn>
                                        <p:tgtEl>
                                          <p:spTgt spid="27"/>
                                        </p:tgtEl>
                                        <p:attrNameLst>
                                          <p:attrName>style.visibility</p:attrName>
                                        </p:attrNameLst>
                                      </p:cBhvr>
                                      <p:to>
                                        <p:strVal val="visible"/>
                                      </p:to>
                                    </p:set>
                                    <p:anim calcmode="lin" valueType="num">
                                      <p:cBhvr>
                                        <p:cTn id="39" dur="500" fill="hold"/>
                                        <p:tgtEl>
                                          <p:spTgt spid="27"/>
                                        </p:tgtEl>
                                        <p:attrNameLst>
                                          <p:attrName>ppt_w</p:attrName>
                                        </p:attrNameLst>
                                      </p:cBhvr>
                                      <p:tavLst>
                                        <p:tav tm="0">
                                          <p:val>
                                            <p:fltVal val="0"/>
                                          </p:val>
                                        </p:tav>
                                        <p:tav tm="100000">
                                          <p:val>
                                            <p:strVal val="#ppt_w"/>
                                          </p:val>
                                        </p:tav>
                                      </p:tavLst>
                                    </p:anim>
                                    <p:anim calcmode="lin" valueType="num">
                                      <p:cBhvr>
                                        <p:cTn id="40" dur="500" fill="hold"/>
                                        <p:tgtEl>
                                          <p:spTgt spid="27"/>
                                        </p:tgtEl>
                                        <p:attrNameLst>
                                          <p:attrName>ppt_h</p:attrName>
                                        </p:attrNameLst>
                                      </p:cBhvr>
                                      <p:tavLst>
                                        <p:tav tm="0">
                                          <p:val>
                                            <p:fltVal val="0"/>
                                          </p:val>
                                        </p:tav>
                                        <p:tav tm="100000">
                                          <p:val>
                                            <p:strVal val="#ppt_h"/>
                                          </p:val>
                                        </p:tav>
                                      </p:tavLst>
                                    </p:anim>
                                    <p:animEffect transition="in" filter="fade">
                                      <p:cBhvr>
                                        <p:cTn id="41" dur="500"/>
                                        <p:tgtEl>
                                          <p:spTgt spid="27"/>
                                        </p:tgtEl>
                                      </p:cBhvr>
                                    </p:animEffect>
                                  </p:childTnLst>
                                </p:cTn>
                              </p:par>
                              <p:par>
                                <p:cTn id="42" presetID="17" presetClass="entr" presetSubtype="10" fill="hold" grpId="0" nodeType="withEffect">
                                  <p:stCondLst>
                                    <p:cond delay="1100"/>
                                  </p:stCondLst>
                                  <p:iterate type="lt">
                                    <p:tmPct val="10000"/>
                                  </p:iterate>
                                  <p:childTnLst>
                                    <p:set>
                                      <p:cBhvr>
                                        <p:cTn id="43" dur="1" fill="hold">
                                          <p:stCondLst>
                                            <p:cond delay="0"/>
                                          </p:stCondLst>
                                        </p:cTn>
                                        <p:tgtEl>
                                          <p:spTgt spid="47"/>
                                        </p:tgtEl>
                                        <p:attrNameLst>
                                          <p:attrName>style.visibility</p:attrName>
                                        </p:attrNameLst>
                                      </p:cBhvr>
                                      <p:to>
                                        <p:strVal val="visible"/>
                                      </p:to>
                                    </p:set>
                                    <p:anim calcmode="lin" valueType="num">
                                      <p:cBhvr>
                                        <p:cTn id="44" dur="500" fill="hold"/>
                                        <p:tgtEl>
                                          <p:spTgt spid="47"/>
                                        </p:tgtEl>
                                        <p:attrNameLst>
                                          <p:attrName>ppt_w</p:attrName>
                                        </p:attrNameLst>
                                      </p:cBhvr>
                                      <p:tavLst>
                                        <p:tav tm="0">
                                          <p:val>
                                            <p:fltVal val="0"/>
                                          </p:val>
                                        </p:tav>
                                        <p:tav tm="100000">
                                          <p:val>
                                            <p:strVal val="#ppt_w"/>
                                          </p:val>
                                        </p:tav>
                                      </p:tavLst>
                                    </p:anim>
                                    <p:anim calcmode="lin" valueType="num">
                                      <p:cBhvr>
                                        <p:cTn id="45" dur="500" fill="hold"/>
                                        <p:tgtEl>
                                          <p:spTgt spid="47"/>
                                        </p:tgtEl>
                                        <p:attrNameLst>
                                          <p:attrName>ppt_h</p:attrName>
                                        </p:attrNameLst>
                                      </p:cBhvr>
                                      <p:tavLst>
                                        <p:tav tm="0">
                                          <p:val>
                                            <p:strVal val="#ppt_h"/>
                                          </p:val>
                                        </p:tav>
                                        <p:tav tm="100000">
                                          <p:val>
                                            <p:strVal val="#ppt_h"/>
                                          </p:val>
                                        </p:tav>
                                      </p:tavLst>
                                    </p:anim>
                                  </p:childTnLst>
                                </p:cTn>
                              </p:par>
                              <p:par>
                                <p:cTn id="46" presetID="22" presetClass="entr" presetSubtype="1" fill="hold" grpId="0" nodeType="withEffect">
                                  <p:stCondLst>
                                    <p:cond delay="1300"/>
                                  </p:stCondLst>
                                  <p:childTnLst>
                                    <p:set>
                                      <p:cBhvr>
                                        <p:cTn id="47" dur="1" fill="hold">
                                          <p:stCondLst>
                                            <p:cond delay="0"/>
                                          </p:stCondLst>
                                        </p:cTn>
                                        <p:tgtEl>
                                          <p:spTgt spid="48"/>
                                        </p:tgtEl>
                                        <p:attrNameLst>
                                          <p:attrName>style.visibility</p:attrName>
                                        </p:attrNameLst>
                                      </p:cBhvr>
                                      <p:to>
                                        <p:strVal val="visible"/>
                                      </p:to>
                                    </p:set>
                                    <p:animEffect transition="in" filter="wipe(up)">
                                      <p:cBhvr>
                                        <p:cTn id="48" dur="500"/>
                                        <p:tgtEl>
                                          <p:spTgt spid="48"/>
                                        </p:tgtEl>
                                      </p:cBhvr>
                                    </p:animEffect>
                                  </p:childTnLst>
                                </p:cTn>
                              </p:par>
                              <p:par>
                                <p:cTn id="49" presetID="53" presetClass="entr" presetSubtype="16" fill="hold" nodeType="withEffect">
                                  <p:stCondLst>
                                    <p:cond delay="140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par>
                                <p:cTn id="54" presetID="17" presetClass="entr" presetSubtype="10" fill="hold" grpId="0" nodeType="withEffect">
                                  <p:stCondLst>
                                    <p:cond delay="1500"/>
                                  </p:stCondLst>
                                  <p:iterate type="lt">
                                    <p:tmPct val="10000"/>
                                  </p:iterate>
                                  <p:childTnLst>
                                    <p:set>
                                      <p:cBhvr>
                                        <p:cTn id="55" dur="1" fill="hold">
                                          <p:stCondLst>
                                            <p:cond delay="0"/>
                                          </p:stCondLst>
                                        </p:cTn>
                                        <p:tgtEl>
                                          <p:spTgt spid="49"/>
                                        </p:tgtEl>
                                        <p:attrNameLst>
                                          <p:attrName>style.visibility</p:attrName>
                                        </p:attrNameLst>
                                      </p:cBhvr>
                                      <p:to>
                                        <p:strVal val="visible"/>
                                      </p:to>
                                    </p:set>
                                    <p:anim calcmode="lin" valueType="num">
                                      <p:cBhvr>
                                        <p:cTn id="56" dur="500" fill="hold"/>
                                        <p:tgtEl>
                                          <p:spTgt spid="49"/>
                                        </p:tgtEl>
                                        <p:attrNameLst>
                                          <p:attrName>ppt_w</p:attrName>
                                        </p:attrNameLst>
                                      </p:cBhvr>
                                      <p:tavLst>
                                        <p:tav tm="0">
                                          <p:val>
                                            <p:fltVal val="0"/>
                                          </p:val>
                                        </p:tav>
                                        <p:tav tm="100000">
                                          <p:val>
                                            <p:strVal val="#ppt_w"/>
                                          </p:val>
                                        </p:tav>
                                      </p:tavLst>
                                    </p:anim>
                                    <p:anim calcmode="lin" valueType="num">
                                      <p:cBhvr>
                                        <p:cTn id="57" dur="500" fill="hold"/>
                                        <p:tgtEl>
                                          <p:spTgt spid="49"/>
                                        </p:tgtEl>
                                        <p:attrNameLst>
                                          <p:attrName>ppt_h</p:attrName>
                                        </p:attrNameLst>
                                      </p:cBhvr>
                                      <p:tavLst>
                                        <p:tav tm="0">
                                          <p:val>
                                            <p:strVal val="#ppt_h"/>
                                          </p:val>
                                        </p:tav>
                                        <p:tav tm="100000">
                                          <p:val>
                                            <p:strVal val="#ppt_h"/>
                                          </p:val>
                                        </p:tav>
                                      </p:tavLst>
                                    </p:anim>
                                  </p:childTnLst>
                                </p:cTn>
                              </p:par>
                              <p:par>
                                <p:cTn id="58" presetID="22" presetClass="entr" presetSubtype="1" fill="hold" grpId="0" nodeType="withEffect">
                                  <p:stCondLst>
                                    <p:cond delay="1700"/>
                                  </p:stCondLst>
                                  <p:childTnLst>
                                    <p:set>
                                      <p:cBhvr>
                                        <p:cTn id="59" dur="1" fill="hold">
                                          <p:stCondLst>
                                            <p:cond delay="0"/>
                                          </p:stCondLst>
                                        </p:cTn>
                                        <p:tgtEl>
                                          <p:spTgt spid="50"/>
                                        </p:tgtEl>
                                        <p:attrNameLst>
                                          <p:attrName>style.visibility</p:attrName>
                                        </p:attrNameLst>
                                      </p:cBhvr>
                                      <p:to>
                                        <p:strVal val="visible"/>
                                      </p:to>
                                    </p:set>
                                    <p:animEffect transition="in" filter="wipe(up)">
                                      <p:cBhvr>
                                        <p:cTn id="6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5" grpId="0"/>
      <p:bldP spid="43" grpId="0"/>
      <p:bldP spid="44" grpId="0"/>
      <p:bldP spid="45" grpId="0"/>
      <p:bldP spid="46" grpId="0"/>
      <p:bldP spid="47" grpId="0"/>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1613677" y="249441"/>
            <a:ext cx="3570208" cy="769441"/>
          </a:xfrm>
          <a:prstGeom prst="rect">
            <a:avLst/>
          </a:prstGeom>
          <a:noFill/>
        </p:spPr>
        <p:txBody>
          <a:bodyPr wrap="none" rtlCol="0">
            <a:spAutoFit/>
          </a:bodyPr>
          <a:lstStyle/>
          <a:p>
            <a:r>
              <a:rPr lang="zh-CN" altLang="en-US" sz="4400" b="1"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输入您的标题</a:t>
            </a:r>
          </a:p>
        </p:txBody>
      </p:sp>
      <p:pic>
        <p:nvPicPr>
          <p:cNvPr id="4" name="Picture 6" descr="Laptop Mask 1.png"/>
          <p:cNvPicPr>
            <a:picLocks noChangeAspect="1"/>
          </p:cNvPicPr>
          <p:nvPr/>
        </p:nvPicPr>
        <p:blipFill>
          <a:blip r:embed="rId3" cstate="email"/>
          <a:srcRect/>
          <a:stretch>
            <a:fillRect/>
          </a:stretch>
        </p:blipFill>
        <p:spPr bwMode="auto">
          <a:xfrm>
            <a:off x="696887" y="2270461"/>
            <a:ext cx="5054725" cy="3083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组合 6"/>
          <p:cNvGrpSpPr/>
          <p:nvPr/>
        </p:nvGrpSpPr>
        <p:grpSpPr bwMode="auto">
          <a:xfrm>
            <a:off x="6461020" y="2746571"/>
            <a:ext cx="4735730" cy="2109990"/>
            <a:chOff x="6461241" y="2746022"/>
            <a:chExt cx="4736592" cy="2110465"/>
          </a:xfrm>
          <a:effectLst/>
        </p:grpSpPr>
        <p:cxnSp>
          <p:nvCxnSpPr>
            <p:cNvPr id="8" name="直接连接符 7"/>
            <p:cNvCxnSpPr/>
            <p:nvPr/>
          </p:nvCxnSpPr>
          <p:spPr>
            <a:xfrm>
              <a:off x="6461241" y="3258752"/>
              <a:ext cx="4736592" cy="0"/>
            </a:xfrm>
            <a:prstGeom prst="line">
              <a:avLst/>
            </a:prstGeom>
            <a:ln>
              <a:solidFill>
                <a:srgbClr val="969696"/>
              </a:solidFill>
            </a:ln>
          </p:spPr>
          <p:style>
            <a:lnRef idx="1">
              <a:schemeClr val="accent1"/>
            </a:lnRef>
            <a:fillRef idx="0">
              <a:schemeClr val="accent1"/>
            </a:fillRef>
            <a:effectRef idx="0">
              <a:schemeClr val="accent1"/>
            </a:effectRef>
            <a:fontRef idx="minor">
              <a:schemeClr val="tx1"/>
            </a:fontRef>
          </p:style>
        </p:cxnSp>
        <p:sp>
          <p:nvSpPr>
            <p:cNvPr id="9" name="矩形 19"/>
            <p:cNvSpPr>
              <a:spLocks noChangeArrowheads="1"/>
            </p:cNvSpPr>
            <p:nvPr/>
          </p:nvSpPr>
          <p:spPr bwMode="auto">
            <a:xfrm>
              <a:off x="6470374" y="3422034"/>
              <a:ext cx="4727459" cy="49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kumimoji="1">
                  <a:solidFill>
                    <a:schemeClr val="tx1"/>
                  </a:solidFill>
                  <a:latin typeface="Calibri" panose="020F0502020204030204" pitchFamily="34" charset="0"/>
                  <a:ea typeface="宋体" panose="02010600030101010101" pitchFamily="2" charset="-122"/>
                </a:defRPr>
              </a:lvl1pPr>
              <a:lvl2pPr marL="742950" indent="-285750" defTabSz="1216025">
                <a:defRPr kumimoji="1">
                  <a:solidFill>
                    <a:schemeClr val="tx1"/>
                  </a:solidFill>
                  <a:latin typeface="Calibri" panose="020F0502020204030204" pitchFamily="34" charset="0"/>
                  <a:ea typeface="宋体" panose="02010600030101010101" pitchFamily="2" charset="-122"/>
                </a:defRPr>
              </a:lvl2pPr>
              <a:lvl3pPr marL="1143000" indent="-228600" defTabSz="1216025">
                <a:defRPr kumimoji="1">
                  <a:solidFill>
                    <a:schemeClr val="tx1"/>
                  </a:solidFill>
                  <a:latin typeface="Calibri" panose="020F0502020204030204" pitchFamily="34" charset="0"/>
                  <a:ea typeface="宋体" panose="02010600030101010101" pitchFamily="2" charset="-122"/>
                </a:defRPr>
              </a:lvl3pPr>
              <a:lvl4pPr marL="1600200" indent="-228600" defTabSz="1216025">
                <a:defRPr kumimoji="1">
                  <a:solidFill>
                    <a:schemeClr val="tx1"/>
                  </a:solidFill>
                  <a:latin typeface="Calibri" panose="020F0502020204030204" pitchFamily="34" charset="0"/>
                  <a:ea typeface="宋体" panose="02010600030101010101" pitchFamily="2" charset="-122"/>
                </a:defRPr>
              </a:lvl4pPr>
              <a:lvl5pPr marL="2057400" indent="-228600" defTabSz="1216025">
                <a:defRPr kumimoji="1">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kumimoji="1">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kumimoji="1">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kumimoji="1">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kumimoji="1">
                  <a:solidFill>
                    <a:schemeClr val="tx1"/>
                  </a:solidFill>
                  <a:latin typeface="Calibri" panose="020F0502020204030204" pitchFamily="34" charset="0"/>
                  <a:ea typeface="宋体" panose="02010600030101010101" pitchFamily="2" charset="-122"/>
                </a:defRPr>
              </a:lvl9pPr>
            </a:lstStyle>
            <a:p>
              <a:pPr>
                <a:lnSpc>
                  <a:spcPct val="120000"/>
                </a:lnSpc>
                <a:spcBef>
                  <a:spcPct val="20000"/>
                </a:spcBef>
              </a:pPr>
              <a:r>
                <a:rPr kumimoji="0" lang="zh-CN" altLang="en-US" sz="14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点击更改文本内容，格式可自定义。点击更改文本内容，格式可自定义</a:t>
              </a:r>
              <a:endParaRPr kumimoji="0" lang="en-US" altLang="zh-CN" sz="14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0" name="TextBox 13"/>
            <p:cNvSpPr txBox="1">
              <a:spLocks noChangeArrowheads="1"/>
            </p:cNvSpPr>
            <p:nvPr/>
          </p:nvSpPr>
          <p:spPr bwMode="auto">
            <a:xfrm>
              <a:off x="6470374" y="2746022"/>
              <a:ext cx="275287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kumimoji="1">
                  <a:solidFill>
                    <a:schemeClr val="tx1"/>
                  </a:solidFill>
                  <a:latin typeface="Calibri" panose="020F0502020204030204" pitchFamily="34" charset="0"/>
                  <a:ea typeface="宋体" panose="02010600030101010101" pitchFamily="2" charset="-122"/>
                </a:defRPr>
              </a:lvl1pPr>
              <a:lvl2pPr marL="742950" indent="-285750" defTabSz="1216025">
                <a:defRPr kumimoji="1">
                  <a:solidFill>
                    <a:schemeClr val="tx1"/>
                  </a:solidFill>
                  <a:latin typeface="Calibri" panose="020F0502020204030204" pitchFamily="34" charset="0"/>
                  <a:ea typeface="宋体" panose="02010600030101010101" pitchFamily="2" charset="-122"/>
                </a:defRPr>
              </a:lvl2pPr>
              <a:lvl3pPr marL="1143000" indent="-228600" defTabSz="1216025">
                <a:defRPr kumimoji="1">
                  <a:solidFill>
                    <a:schemeClr val="tx1"/>
                  </a:solidFill>
                  <a:latin typeface="Calibri" panose="020F0502020204030204" pitchFamily="34" charset="0"/>
                  <a:ea typeface="宋体" panose="02010600030101010101" pitchFamily="2" charset="-122"/>
                </a:defRPr>
              </a:lvl3pPr>
              <a:lvl4pPr marL="1600200" indent="-228600" defTabSz="1216025">
                <a:defRPr kumimoji="1">
                  <a:solidFill>
                    <a:schemeClr val="tx1"/>
                  </a:solidFill>
                  <a:latin typeface="Calibri" panose="020F0502020204030204" pitchFamily="34" charset="0"/>
                  <a:ea typeface="宋体" panose="02010600030101010101" pitchFamily="2" charset="-122"/>
                </a:defRPr>
              </a:lvl4pPr>
              <a:lvl5pPr marL="2057400" indent="-228600" defTabSz="1216025">
                <a:defRPr kumimoji="1">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kumimoji="1">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kumimoji="1">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kumimoji="1">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kumimoji="1">
                  <a:solidFill>
                    <a:schemeClr val="tx1"/>
                  </a:solidFill>
                  <a:latin typeface="Calibri" panose="020F0502020204030204" pitchFamily="34" charset="0"/>
                  <a:ea typeface="宋体" panose="02010600030101010101" pitchFamily="2" charset="-122"/>
                </a:defRPr>
              </a:lvl9pPr>
            </a:lstStyle>
            <a:p>
              <a:pPr>
                <a:spcBef>
                  <a:spcPct val="20000"/>
                </a:spcBef>
              </a:pPr>
              <a:r>
                <a:rPr kumimoji="0" lang="zh-CN" altLang="en-US" sz="2800" b="1"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输入标题</a:t>
              </a:r>
              <a:endParaRPr kumimoji="0" lang="en-US" altLang="zh-CN" sz="2800" b="1"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1" name="矩形 21"/>
            <p:cNvSpPr>
              <a:spLocks noChangeArrowheads="1"/>
            </p:cNvSpPr>
            <p:nvPr/>
          </p:nvSpPr>
          <p:spPr bwMode="auto">
            <a:xfrm>
              <a:off x="6461241" y="4361047"/>
              <a:ext cx="4727459" cy="49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kumimoji="1">
                  <a:solidFill>
                    <a:schemeClr val="tx1"/>
                  </a:solidFill>
                  <a:latin typeface="Calibri" panose="020F0502020204030204" pitchFamily="34" charset="0"/>
                  <a:ea typeface="宋体" panose="02010600030101010101" pitchFamily="2" charset="-122"/>
                </a:defRPr>
              </a:lvl1pPr>
              <a:lvl2pPr marL="742950" indent="-285750" defTabSz="1216025">
                <a:defRPr kumimoji="1">
                  <a:solidFill>
                    <a:schemeClr val="tx1"/>
                  </a:solidFill>
                  <a:latin typeface="Calibri" panose="020F0502020204030204" pitchFamily="34" charset="0"/>
                  <a:ea typeface="宋体" panose="02010600030101010101" pitchFamily="2" charset="-122"/>
                </a:defRPr>
              </a:lvl2pPr>
              <a:lvl3pPr marL="1143000" indent="-228600" defTabSz="1216025">
                <a:defRPr kumimoji="1">
                  <a:solidFill>
                    <a:schemeClr val="tx1"/>
                  </a:solidFill>
                  <a:latin typeface="Calibri" panose="020F0502020204030204" pitchFamily="34" charset="0"/>
                  <a:ea typeface="宋体" panose="02010600030101010101" pitchFamily="2" charset="-122"/>
                </a:defRPr>
              </a:lvl3pPr>
              <a:lvl4pPr marL="1600200" indent="-228600" defTabSz="1216025">
                <a:defRPr kumimoji="1">
                  <a:solidFill>
                    <a:schemeClr val="tx1"/>
                  </a:solidFill>
                  <a:latin typeface="Calibri" panose="020F0502020204030204" pitchFamily="34" charset="0"/>
                  <a:ea typeface="宋体" panose="02010600030101010101" pitchFamily="2" charset="-122"/>
                </a:defRPr>
              </a:lvl4pPr>
              <a:lvl5pPr marL="2057400" indent="-228600" defTabSz="1216025">
                <a:defRPr kumimoji="1">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kumimoji="1">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kumimoji="1">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kumimoji="1">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kumimoji="1">
                  <a:solidFill>
                    <a:schemeClr val="tx1"/>
                  </a:solidFill>
                  <a:latin typeface="Calibri" panose="020F0502020204030204" pitchFamily="34" charset="0"/>
                  <a:ea typeface="宋体" panose="02010600030101010101" pitchFamily="2" charset="-122"/>
                </a:defRPr>
              </a:lvl9pPr>
            </a:lstStyle>
            <a:p>
              <a:pPr>
                <a:lnSpc>
                  <a:spcPct val="120000"/>
                </a:lnSpc>
                <a:spcBef>
                  <a:spcPct val="20000"/>
                </a:spcBef>
              </a:pPr>
              <a:r>
                <a:rPr kumimoji="0" lang="zh-CN" altLang="en-US" sz="14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点击更改文本内容，格式可自定义。点击更改文本内容，格式可自定义</a:t>
              </a:r>
              <a:endParaRPr kumimoji="0" lang="en-US" altLang="zh-CN" sz="14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pic>
        <p:nvPicPr>
          <p:cNvPr id="2" name="图片 1"/>
          <p:cNvPicPr>
            <a:picLocks noChangeAspect="1"/>
          </p:cNvPicPr>
          <p:nvPr/>
        </p:nvPicPr>
        <p:blipFill rotWithShape="1">
          <a:blip r:embed="rId4" cstate="email"/>
          <a:srcRect/>
          <a:stretch>
            <a:fillRect/>
          </a:stretch>
        </p:blipFill>
        <p:spPr>
          <a:xfrm>
            <a:off x="1252574" y="2383545"/>
            <a:ext cx="3950361" cy="2512306"/>
          </a:xfrm>
          <a:prstGeom prst="rect">
            <a:avLst/>
          </a:prstGeom>
        </p:spPr>
      </p:pic>
      <p:sp>
        <p:nvSpPr>
          <p:cNvPr id="12" name="文本框 11"/>
          <p:cNvSpPr txBox="1"/>
          <p:nvPr/>
        </p:nvSpPr>
        <p:spPr>
          <a:xfrm>
            <a:off x="374137" y="80163"/>
            <a:ext cx="609462" cy="1107996"/>
          </a:xfrm>
          <a:prstGeom prst="rect">
            <a:avLst/>
          </a:prstGeom>
          <a:noFill/>
        </p:spPr>
        <p:txBody>
          <a:bodyPr wrap="none" rtlCol="0">
            <a:spAutoFit/>
          </a:bodyPr>
          <a:lstStyle/>
          <a:p>
            <a:r>
              <a:rPr lang="en-US" altLang="zh-CN" sz="6600" i="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sym typeface="Microsoft JhengHei UI" panose="020B0604030504040204" pitchFamily="34" charset="-120"/>
              </a:rPr>
              <a:t>2</a:t>
            </a:r>
            <a:endParaRPr lang="zh-CN" altLang="en-US" sz="6600" i="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sym typeface="Microsoft JhengHei UI" panose="020B0604030504040204" pitchFamily="34" charset="-12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strVal val="#ppt_w+.3"/>
                                          </p:val>
                                        </p:tav>
                                        <p:tav tm="100000">
                                          <p:val>
                                            <p:strVal val="#ppt_w"/>
                                          </p:val>
                                        </p:tav>
                                      </p:tavLst>
                                    </p:anim>
                                    <p:anim calcmode="lin" valueType="num">
                                      <p:cBhvr>
                                        <p:cTn id="8" dur="1000" fill="hold"/>
                                        <p:tgtEl>
                                          <p:spTgt spid="36"/>
                                        </p:tgtEl>
                                        <p:attrNameLst>
                                          <p:attrName>ppt_h</p:attrName>
                                        </p:attrNameLst>
                                      </p:cBhvr>
                                      <p:tavLst>
                                        <p:tav tm="0">
                                          <p:val>
                                            <p:strVal val="#ppt_h"/>
                                          </p:val>
                                        </p:tav>
                                        <p:tav tm="100000">
                                          <p:val>
                                            <p:strVal val="#ppt_h"/>
                                          </p:val>
                                        </p:tav>
                                      </p:tavLst>
                                    </p:anim>
                                    <p:animEffect transition="in" filter="fade">
                                      <p:cBhvr>
                                        <p:cTn id="9" dur="1000"/>
                                        <p:tgtEl>
                                          <p:spTgt spid="36"/>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1613677" y="249441"/>
            <a:ext cx="3570208" cy="769441"/>
          </a:xfrm>
          <a:prstGeom prst="rect">
            <a:avLst/>
          </a:prstGeom>
          <a:noFill/>
        </p:spPr>
        <p:txBody>
          <a:bodyPr wrap="none" rtlCol="0">
            <a:spAutoFit/>
          </a:bodyPr>
          <a:lstStyle/>
          <a:p>
            <a:r>
              <a:rPr lang="zh-CN" altLang="en-US" sz="4400" b="1"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输入您的标题</a:t>
            </a:r>
          </a:p>
        </p:txBody>
      </p:sp>
      <p:pic>
        <p:nvPicPr>
          <p:cNvPr id="3" name="Picture 19"/>
          <p:cNvPicPr>
            <a:picLocks noChangeAspect="1" noChangeArrowheads="1"/>
          </p:cNvPicPr>
          <p:nvPr/>
        </p:nvPicPr>
        <p:blipFill>
          <a:blip r:embed="rId3" cstate="email">
            <a:duotone>
              <a:schemeClr val="accent1">
                <a:shade val="45000"/>
                <a:satMod val="135000"/>
              </a:schemeClr>
              <a:prstClr val="white"/>
            </a:duotone>
          </a:blip>
          <a:srcRect/>
          <a:stretch>
            <a:fillRect/>
          </a:stretch>
        </p:blipFill>
        <p:spPr bwMode="auto">
          <a:xfrm>
            <a:off x="5485007" y="5566217"/>
            <a:ext cx="3332785" cy="73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9"/>
          <p:cNvPicPr>
            <a:picLocks noChangeAspect="1" noChangeArrowheads="1"/>
          </p:cNvPicPr>
          <p:nvPr/>
        </p:nvPicPr>
        <p:blipFill>
          <a:blip r:embed="rId4" cstate="email">
            <a:duotone>
              <a:schemeClr val="accent1">
                <a:shade val="45000"/>
                <a:satMod val="135000"/>
              </a:schemeClr>
              <a:prstClr val="white"/>
            </a:duotone>
          </a:blip>
          <a:srcRect/>
          <a:stretch>
            <a:fillRect/>
          </a:stretch>
        </p:blipFill>
        <p:spPr bwMode="auto">
          <a:xfrm>
            <a:off x="3100217" y="5568336"/>
            <a:ext cx="3330669" cy="73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104"/>
          <p:cNvSpPr/>
          <p:nvPr/>
        </p:nvSpPr>
        <p:spPr bwMode="auto">
          <a:xfrm>
            <a:off x="6094430" y="4643622"/>
            <a:ext cx="1151134" cy="1250590"/>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gradFill>
            <a:gsLst>
              <a:gs pos="0">
                <a:srgbClr val="C00000"/>
              </a:gs>
              <a:gs pos="100000">
                <a:srgbClr val="FF0000"/>
              </a:gs>
            </a:gsLst>
            <a:lin ang="5400000" scaled="1"/>
          </a:gradFill>
          <a:ln>
            <a:noFill/>
          </a:ln>
          <a:effectLst>
            <a:outerShdw blurRad="279400" dist="279400" dir="5400000" algn="ctr" rotWithShape="0">
              <a:srgbClr val="000000">
                <a:alpha val="43137"/>
              </a:srgbClr>
            </a:outerShdw>
          </a:effectLst>
        </p:spPr>
        <p:txBody>
          <a:bodyPr lIns="91405" tIns="45703" rIns="91405" bIns="45703"/>
          <a:lstStyle/>
          <a:p>
            <a:pPr fontAlgn="base">
              <a:spcBef>
                <a:spcPct val="0"/>
              </a:spcBef>
              <a:spcAft>
                <a:spcPct val="0"/>
              </a:spcAft>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6" name="Freeform 105"/>
          <p:cNvSpPr/>
          <p:nvPr/>
        </p:nvSpPr>
        <p:spPr bwMode="auto">
          <a:xfrm>
            <a:off x="6094430" y="4643622"/>
            <a:ext cx="1151134" cy="1250590"/>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path>
            </a:pathLst>
          </a:custGeom>
          <a:noFill/>
          <a:ln>
            <a:noFill/>
          </a:ln>
          <a:effectLst>
            <a:outerShdw blurRad="279400" dist="2794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05" tIns="45703" rIns="91405" bIns="45703"/>
          <a:lstStyle/>
          <a:p>
            <a:pPr fontAlgn="base">
              <a:spcBef>
                <a:spcPct val="0"/>
              </a:spcBef>
              <a:spcAft>
                <a:spcPct val="0"/>
              </a:spcAft>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7" name="Freeform 106"/>
          <p:cNvSpPr/>
          <p:nvPr/>
        </p:nvSpPr>
        <p:spPr bwMode="auto">
          <a:xfrm>
            <a:off x="4752852" y="4643622"/>
            <a:ext cx="1155366" cy="1250590"/>
          </a:xfrm>
          <a:custGeom>
            <a:avLst/>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gradFill>
            <a:gsLst>
              <a:gs pos="0">
                <a:srgbClr val="C00000"/>
              </a:gs>
              <a:gs pos="100000">
                <a:srgbClr val="FF0000"/>
              </a:gs>
            </a:gsLst>
            <a:lin ang="5400000" scaled="1"/>
          </a:gradFill>
          <a:ln>
            <a:noFill/>
          </a:ln>
          <a:effectLst>
            <a:outerShdw blurRad="279400" dist="279400" dir="5400000" algn="ctr" rotWithShape="0">
              <a:srgbClr val="000000">
                <a:alpha val="43137"/>
              </a:srgbClr>
            </a:outerShdw>
          </a:effectLst>
        </p:spPr>
        <p:txBody>
          <a:bodyPr lIns="91405" tIns="45703" rIns="91405" bIns="45703"/>
          <a:lstStyle/>
          <a:p>
            <a:pPr fontAlgn="base">
              <a:spcBef>
                <a:spcPct val="0"/>
              </a:spcBef>
              <a:spcAft>
                <a:spcPct val="0"/>
              </a:spcAft>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8" name="Freeform 107"/>
          <p:cNvSpPr/>
          <p:nvPr/>
        </p:nvSpPr>
        <p:spPr bwMode="auto">
          <a:xfrm>
            <a:off x="4752852" y="4643622"/>
            <a:ext cx="1155366" cy="1250590"/>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Lst>
            <a:ahLst/>
            <a:cxnLst>
              <a:cxn ang="0">
                <a:pos x="T0" y="T1"/>
              </a:cxn>
              <a:cxn ang="0">
                <a:pos x="T2" y="T3"/>
              </a:cxn>
              <a:cxn ang="0">
                <a:pos x="T4" y="T5"/>
              </a:cxn>
              <a:cxn ang="0">
                <a:pos x="T6" y="T7"/>
              </a:cxn>
              <a:cxn ang="0">
                <a:pos x="T8" y="T9"/>
              </a:cxn>
              <a:cxn ang="0">
                <a:pos x="T10" y="T11"/>
              </a:cxn>
              <a:cxn ang="0">
                <a:pos x="T12" y="T13"/>
              </a:cxn>
            </a:cxnLst>
            <a:rect l="0" t="0" r="r" b="b"/>
            <a:pathLst>
              <a:path w="878" h="952">
                <a:moveTo>
                  <a:pt x="878" y="30"/>
                </a:moveTo>
                <a:lnTo>
                  <a:pt x="456" y="252"/>
                </a:lnTo>
                <a:lnTo>
                  <a:pt x="498" y="0"/>
                </a:lnTo>
                <a:lnTo>
                  <a:pt x="164" y="0"/>
                </a:lnTo>
                <a:lnTo>
                  <a:pt x="0" y="952"/>
                </a:lnTo>
                <a:lnTo>
                  <a:pt x="878" y="492"/>
                </a:lnTo>
                <a:lnTo>
                  <a:pt x="878" y="30"/>
                </a:lnTo>
              </a:path>
            </a:pathLst>
          </a:custGeom>
          <a:noFill/>
          <a:ln>
            <a:noFill/>
          </a:ln>
          <a:effectLst>
            <a:outerShdw blurRad="279400" dist="2794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05" tIns="45703" rIns="91405" bIns="45703"/>
          <a:lstStyle/>
          <a:p>
            <a:pPr fontAlgn="base">
              <a:spcBef>
                <a:spcPct val="0"/>
              </a:spcBef>
              <a:spcAft>
                <a:spcPct val="0"/>
              </a:spcAft>
              <a:defRPr/>
            </a:pPr>
            <a:endParaRPr lang="zh-CN" altLang="en-US" sz="1800">
              <a:solidFill>
                <a:schemeClr val="tx1">
                  <a:lumMod val="65000"/>
                  <a:lumOff val="35000"/>
                </a:schemeClr>
              </a:solidFill>
              <a:effectLst>
                <a:outerShdw blurRad="60007" dist="310007" dir="7680000" sy="30000" kx="1300200" algn="ctr" rotWithShape="0">
                  <a:prstClr val="black">
                    <a:alpha val="32000"/>
                  </a:prstClr>
                </a:outerShdw>
              </a:effectLst>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9" name="Freeform 108"/>
          <p:cNvSpPr/>
          <p:nvPr/>
        </p:nvSpPr>
        <p:spPr bwMode="auto">
          <a:xfrm>
            <a:off x="5999210" y="2062030"/>
            <a:ext cx="2014484" cy="2369982"/>
          </a:xfrm>
          <a:custGeom>
            <a:avLst/>
            <a:gdLst>
              <a:gd name="T0" fmla="*/ 2147483647 w 1534"/>
              <a:gd name="T1" fmla="*/ 2147483647 h 1804"/>
              <a:gd name="T2" fmla="*/ 0 w 1534"/>
              <a:gd name="T3" fmla="*/ 0 h 1804"/>
              <a:gd name="T4" fmla="*/ 0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2147483647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gradFill>
            <a:gsLst>
              <a:gs pos="0">
                <a:srgbClr val="C00000"/>
              </a:gs>
              <a:gs pos="100000">
                <a:srgbClr val="FF0000"/>
              </a:gs>
            </a:gsLst>
            <a:lin ang="5400000" scaled="1"/>
          </a:gradFill>
          <a:ln>
            <a:noFill/>
          </a:ln>
          <a:effectLst>
            <a:outerShdw blurRad="279400" dist="279400" dir="5400000" algn="ctr" rotWithShape="0">
              <a:srgbClr val="000000">
                <a:alpha val="43137"/>
              </a:srgbClr>
            </a:outerShdw>
          </a:effectLst>
        </p:spPr>
        <p:txBody>
          <a:bodyPr lIns="91405" tIns="45703" rIns="91405" bIns="45703"/>
          <a:lstStyle/>
          <a:p>
            <a:pPr fontAlgn="base">
              <a:spcBef>
                <a:spcPct val="0"/>
              </a:spcBef>
              <a:spcAft>
                <a:spcPct val="0"/>
              </a:spcAft>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0" name="Freeform 109"/>
          <p:cNvSpPr/>
          <p:nvPr/>
        </p:nvSpPr>
        <p:spPr bwMode="auto">
          <a:xfrm>
            <a:off x="3984725" y="2062030"/>
            <a:ext cx="2014484" cy="2369982"/>
          </a:xfrm>
          <a:custGeom>
            <a:avLst/>
            <a:gdLst>
              <a:gd name="T0" fmla="*/ 2147483647 w 1534"/>
              <a:gd name="T1" fmla="*/ 2147483647 h 1804"/>
              <a:gd name="T2" fmla="*/ 0 w 1534"/>
              <a:gd name="T3" fmla="*/ 2147483647 h 1804"/>
              <a:gd name="T4" fmla="*/ 2147483647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0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gradFill>
            <a:gsLst>
              <a:gs pos="0">
                <a:srgbClr val="C00000"/>
              </a:gs>
              <a:gs pos="100000">
                <a:srgbClr val="FF0000"/>
              </a:gs>
            </a:gsLst>
            <a:lin ang="5400000" scaled="1"/>
          </a:gradFill>
          <a:ln>
            <a:noFill/>
          </a:ln>
          <a:effectLst>
            <a:outerShdw blurRad="279400" dist="279400" dir="5400000" algn="ctr" rotWithShape="0">
              <a:srgbClr val="000000">
                <a:alpha val="43137"/>
              </a:srgbClr>
            </a:outerShdw>
          </a:effectLst>
        </p:spPr>
        <p:txBody>
          <a:bodyPr lIns="91405" tIns="45703" rIns="91405" bIns="45703"/>
          <a:lstStyle/>
          <a:p>
            <a:pPr fontAlgn="base">
              <a:spcBef>
                <a:spcPct val="0"/>
              </a:spcBef>
              <a:spcAft>
                <a:spcPct val="0"/>
              </a:spcAft>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1" name="Freeform 121"/>
          <p:cNvSpPr/>
          <p:nvPr/>
        </p:nvSpPr>
        <p:spPr bwMode="auto">
          <a:xfrm>
            <a:off x="5698726" y="3898768"/>
            <a:ext cx="253927" cy="251811"/>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2147483647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2147483647 w 192"/>
              <a:gd name="T23" fmla="*/ 2147483647 h 192"/>
              <a:gd name="T24" fmla="*/ 2147483647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0 w 192"/>
              <a:gd name="T37" fmla="*/ 2147483647 h 192"/>
              <a:gd name="T38" fmla="*/ 0 w 192"/>
              <a:gd name="T39" fmla="*/ 2147483647 h 192"/>
              <a:gd name="T40" fmla="*/ 2147483647 w 192"/>
              <a:gd name="T41" fmla="*/ 2147483647 h 192"/>
              <a:gd name="T42" fmla="*/ 2147483647 w 192"/>
              <a:gd name="T43" fmla="*/ 2147483647 h 192"/>
              <a:gd name="T44" fmla="*/ 2147483647 w 192"/>
              <a:gd name="T45" fmla="*/ 2147483647 h 192"/>
              <a:gd name="T46" fmla="*/ 2147483647 w 192"/>
              <a:gd name="T47" fmla="*/ 2147483647 h 192"/>
              <a:gd name="T48" fmla="*/ 2147483647 w 192"/>
              <a:gd name="T49" fmla="*/ 2147483647 h 192"/>
              <a:gd name="T50" fmla="*/ 2147483647 w 192"/>
              <a:gd name="T51" fmla="*/ 2147483647 h 192"/>
              <a:gd name="T52" fmla="*/ 2147483647 w 192"/>
              <a:gd name="T53" fmla="*/ 2147483647 h 192"/>
              <a:gd name="T54" fmla="*/ 2147483647 w 192"/>
              <a:gd name="T55" fmla="*/ 0 h 192"/>
              <a:gd name="T56" fmla="*/ 2147483647 w 192"/>
              <a:gd name="T57" fmla="*/ 0 h 192"/>
              <a:gd name="T58" fmla="*/ 2147483647 w 192"/>
              <a:gd name="T59" fmla="*/ 2147483647 h 192"/>
              <a:gd name="T60" fmla="*/ 2147483647 w 192"/>
              <a:gd name="T61" fmla="*/ 2147483647 h 192"/>
              <a:gd name="T62" fmla="*/ 2147483647 w 192"/>
              <a:gd name="T63" fmla="*/ 2147483647 h 192"/>
              <a:gd name="T64" fmla="*/ 2147483647 w 192"/>
              <a:gd name="T65" fmla="*/ 2147483647 h 192"/>
              <a:gd name="T66" fmla="*/ 2147483647 w 192"/>
              <a:gd name="T67" fmla="*/ 2147483647 h 192"/>
              <a:gd name="T68" fmla="*/ 2147483647 w 192"/>
              <a:gd name="T69" fmla="*/ 2147483647 h 192"/>
              <a:gd name="T70" fmla="*/ 2147483647 w 192"/>
              <a:gd name="T71" fmla="*/ 2147483647 h 192"/>
              <a:gd name="T72" fmla="*/ 2147483647 w 192"/>
              <a:gd name="T73" fmla="*/ 2147483647 h 192"/>
              <a:gd name="T74" fmla="*/ 2147483647 w 192"/>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rgbClr val="EB605F"/>
          </a:solidFill>
          <a:ln>
            <a:noFill/>
          </a:ln>
          <a:effectLst>
            <a:outerShdw blurRad="279400" dist="279400" dir="5400000" algn="ctr" rotWithShape="0">
              <a:srgbClr val="000000">
                <a:alpha val="43137"/>
              </a:srgbClr>
            </a:outerShdw>
          </a:effectLst>
        </p:spPr>
        <p:txBody>
          <a:bodyPr lIns="91405" tIns="45703" rIns="91405" bIns="45703"/>
          <a:lstStyle/>
          <a:p>
            <a:pPr fontAlgn="base">
              <a:spcBef>
                <a:spcPct val="0"/>
              </a:spcBef>
              <a:spcAft>
                <a:spcPct val="0"/>
              </a:spcAft>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2" name="Freeform 122"/>
          <p:cNvSpPr/>
          <p:nvPr/>
        </p:nvSpPr>
        <p:spPr bwMode="auto">
          <a:xfrm>
            <a:off x="6001329" y="3835283"/>
            <a:ext cx="315292" cy="315293"/>
          </a:xfrm>
          <a:custGeom>
            <a:avLst/>
            <a:gdLst>
              <a:gd name="T0" fmla="*/ 2147483647 w 240"/>
              <a:gd name="T1" fmla="*/ 2147483647 h 240"/>
              <a:gd name="T2" fmla="*/ 2147483647 w 240"/>
              <a:gd name="T3" fmla="*/ 2147483647 h 240"/>
              <a:gd name="T4" fmla="*/ 2147483647 w 240"/>
              <a:gd name="T5" fmla="*/ 2147483647 h 240"/>
              <a:gd name="T6" fmla="*/ 2147483647 w 240"/>
              <a:gd name="T7" fmla="*/ 2147483647 h 240"/>
              <a:gd name="T8" fmla="*/ 2147483647 w 240"/>
              <a:gd name="T9" fmla="*/ 2147483647 h 240"/>
              <a:gd name="T10" fmla="*/ 2147483647 w 240"/>
              <a:gd name="T11" fmla="*/ 2147483647 h 240"/>
              <a:gd name="T12" fmla="*/ 2147483647 w 240"/>
              <a:gd name="T13" fmla="*/ 2147483647 h 240"/>
              <a:gd name="T14" fmla="*/ 2147483647 w 240"/>
              <a:gd name="T15" fmla="*/ 2147483647 h 240"/>
              <a:gd name="T16" fmla="*/ 2147483647 w 240"/>
              <a:gd name="T17" fmla="*/ 2147483647 h 240"/>
              <a:gd name="T18" fmla="*/ 2147483647 w 240"/>
              <a:gd name="T19" fmla="*/ 2147483647 h 240"/>
              <a:gd name="T20" fmla="*/ 2147483647 w 240"/>
              <a:gd name="T21" fmla="*/ 2147483647 h 240"/>
              <a:gd name="T22" fmla="*/ 2147483647 w 240"/>
              <a:gd name="T23" fmla="*/ 2147483647 h 240"/>
              <a:gd name="T24" fmla="*/ 2147483647 w 240"/>
              <a:gd name="T25" fmla="*/ 2147483647 h 240"/>
              <a:gd name="T26" fmla="*/ 2147483647 w 240"/>
              <a:gd name="T27" fmla="*/ 2147483647 h 240"/>
              <a:gd name="T28" fmla="*/ 2147483647 w 240"/>
              <a:gd name="T29" fmla="*/ 2147483647 h 240"/>
              <a:gd name="T30" fmla="*/ 2147483647 w 240"/>
              <a:gd name="T31" fmla="*/ 2147483647 h 240"/>
              <a:gd name="T32" fmla="*/ 2147483647 w 240"/>
              <a:gd name="T33" fmla="*/ 2147483647 h 240"/>
              <a:gd name="T34" fmla="*/ 2147483647 w 240"/>
              <a:gd name="T35" fmla="*/ 2147483647 h 240"/>
              <a:gd name="T36" fmla="*/ 2147483647 w 240"/>
              <a:gd name="T37" fmla="*/ 2147483647 h 240"/>
              <a:gd name="T38" fmla="*/ 2147483647 w 240"/>
              <a:gd name="T39" fmla="*/ 2147483647 h 240"/>
              <a:gd name="T40" fmla="*/ 2147483647 w 240"/>
              <a:gd name="T41" fmla="*/ 2147483647 h 240"/>
              <a:gd name="T42" fmla="*/ 0 w 240"/>
              <a:gd name="T43" fmla="*/ 2147483647 h 240"/>
              <a:gd name="T44" fmla="*/ 0 w 240"/>
              <a:gd name="T45" fmla="*/ 2147483647 h 240"/>
              <a:gd name="T46" fmla="*/ 0 w 240"/>
              <a:gd name="T47" fmla="*/ 2147483647 h 240"/>
              <a:gd name="T48" fmla="*/ 0 w 240"/>
              <a:gd name="T49" fmla="*/ 2147483647 h 240"/>
              <a:gd name="T50" fmla="*/ 2147483647 w 240"/>
              <a:gd name="T51" fmla="*/ 2147483647 h 240"/>
              <a:gd name="T52" fmla="*/ 2147483647 w 240"/>
              <a:gd name="T53" fmla="*/ 2147483647 h 240"/>
              <a:gd name="T54" fmla="*/ 2147483647 w 240"/>
              <a:gd name="T55" fmla="*/ 2147483647 h 240"/>
              <a:gd name="T56" fmla="*/ 2147483647 w 240"/>
              <a:gd name="T57" fmla="*/ 2147483647 h 240"/>
              <a:gd name="T58" fmla="*/ 2147483647 w 240"/>
              <a:gd name="T59" fmla="*/ 2147483647 h 240"/>
              <a:gd name="T60" fmla="*/ 2147483647 w 240"/>
              <a:gd name="T61" fmla="*/ 2147483647 h 240"/>
              <a:gd name="T62" fmla="*/ 2147483647 w 240"/>
              <a:gd name="T63" fmla="*/ 2147483647 h 240"/>
              <a:gd name="T64" fmla="*/ 2147483647 w 240"/>
              <a:gd name="T65" fmla="*/ 0 h 240"/>
              <a:gd name="T66" fmla="*/ 2147483647 w 240"/>
              <a:gd name="T67" fmla="*/ 0 h 240"/>
              <a:gd name="T68" fmla="*/ 2147483647 w 240"/>
              <a:gd name="T69" fmla="*/ 0 h 240"/>
              <a:gd name="T70" fmla="*/ 2147483647 w 240"/>
              <a:gd name="T71" fmla="*/ 0 h 240"/>
              <a:gd name="T72" fmla="*/ 2147483647 w 240"/>
              <a:gd name="T73" fmla="*/ 2147483647 h 240"/>
              <a:gd name="T74" fmla="*/ 2147483647 w 240"/>
              <a:gd name="T75" fmla="*/ 2147483647 h 240"/>
              <a:gd name="T76" fmla="*/ 2147483647 w 240"/>
              <a:gd name="T77" fmla="*/ 2147483647 h 240"/>
              <a:gd name="T78" fmla="*/ 2147483647 w 240"/>
              <a:gd name="T79" fmla="*/ 2147483647 h 240"/>
              <a:gd name="T80" fmla="*/ 2147483647 w 240"/>
              <a:gd name="T81" fmla="*/ 2147483647 h 240"/>
              <a:gd name="T82" fmla="*/ 2147483647 w 240"/>
              <a:gd name="T83" fmla="*/ 2147483647 h 240"/>
              <a:gd name="T84" fmla="*/ 2147483647 w 240"/>
              <a:gd name="T85" fmla="*/ 2147483647 h 240"/>
              <a:gd name="T86" fmla="*/ 2147483647 w 240"/>
              <a:gd name="T87" fmla="*/ 2147483647 h 240"/>
              <a:gd name="T88" fmla="*/ 2147483647 w 240"/>
              <a:gd name="T89" fmla="*/ 2147483647 h 240"/>
              <a:gd name="T90" fmla="*/ 2147483647 w 240"/>
              <a:gd name="T91" fmla="*/ 2147483647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rgbClr val="EB605F"/>
          </a:solidFill>
          <a:ln>
            <a:noFill/>
          </a:ln>
          <a:effectLst>
            <a:outerShdw blurRad="279400" dist="279400" dir="5400000" algn="ctr" rotWithShape="0">
              <a:srgbClr val="000000">
                <a:alpha val="43137"/>
              </a:srgbClr>
            </a:outerShdw>
          </a:effectLst>
        </p:spPr>
        <p:txBody>
          <a:bodyPr lIns="91405" tIns="45703" rIns="91405" bIns="45703"/>
          <a:lstStyle/>
          <a:p>
            <a:pPr fontAlgn="base">
              <a:spcBef>
                <a:spcPct val="0"/>
              </a:spcBef>
              <a:spcAft>
                <a:spcPct val="0"/>
              </a:spcAft>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3" name="Freeform 123"/>
          <p:cNvSpPr/>
          <p:nvPr/>
        </p:nvSpPr>
        <p:spPr bwMode="auto">
          <a:xfrm>
            <a:off x="5698726" y="4203479"/>
            <a:ext cx="253927" cy="247579"/>
          </a:xfrm>
          <a:custGeom>
            <a:avLst/>
            <a:gdLst>
              <a:gd name="T0" fmla="*/ 2147483647 w 192"/>
              <a:gd name="T1" fmla="*/ 2147483647 h 190"/>
              <a:gd name="T2" fmla="*/ 2147483647 w 192"/>
              <a:gd name="T3" fmla="*/ 2147483647 h 190"/>
              <a:gd name="T4" fmla="*/ 2147483647 w 192"/>
              <a:gd name="T5" fmla="*/ 2147483647 h 190"/>
              <a:gd name="T6" fmla="*/ 2147483647 w 192"/>
              <a:gd name="T7" fmla="*/ 2147483647 h 190"/>
              <a:gd name="T8" fmla="*/ 2147483647 w 192"/>
              <a:gd name="T9" fmla="*/ 2147483647 h 190"/>
              <a:gd name="T10" fmla="*/ 2147483647 w 192"/>
              <a:gd name="T11" fmla="*/ 2147483647 h 190"/>
              <a:gd name="T12" fmla="*/ 2147483647 w 192"/>
              <a:gd name="T13" fmla="*/ 2147483647 h 190"/>
              <a:gd name="T14" fmla="*/ 2147483647 w 192"/>
              <a:gd name="T15" fmla="*/ 2147483647 h 190"/>
              <a:gd name="T16" fmla="*/ 2147483647 w 192"/>
              <a:gd name="T17" fmla="*/ 2147483647 h 190"/>
              <a:gd name="T18" fmla="*/ 2147483647 w 192"/>
              <a:gd name="T19" fmla="*/ 2147483647 h 190"/>
              <a:gd name="T20" fmla="*/ 2147483647 w 192"/>
              <a:gd name="T21" fmla="*/ 2147483647 h 190"/>
              <a:gd name="T22" fmla="*/ 2147483647 w 192"/>
              <a:gd name="T23" fmla="*/ 2147483647 h 190"/>
              <a:gd name="T24" fmla="*/ 2147483647 w 192"/>
              <a:gd name="T25" fmla="*/ 2147483647 h 190"/>
              <a:gd name="T26" fmla="*/ 2147483647 w 192"/>
              <a:gd name="T27" fmla="*/ 2147483647 h 190"/>
              <a:gd name="T28" fmla="*/ 2147483647 w 192"/>
              <a:gd name="T29" fmla="*/ 2147483647 h 190"/>
              <a:gd name="T30" fmla="*/ 2147483647 w 192"/>
              <a:gd name="T31" fmla="*/ 2147483647 h 190"/>
              <a:gd name="T32" fmla="*/ 2147483647 w 192"/>
              <a:gd name="T33" fmla="*/ 2147483647 h 190"/>
              <a:gd name="T34" fmla="*/ 2147483647 w 192"/>
              <a:gd name="T35" fmla="*/ 2147483647 h 190"/>
              <a:gd name="T36" fmla="*/ 0 w 192"/>
              <a:gd name="T37" fmla="*/ 2147483647 h 190"/>
              <a:gd name="T38" fmla="*/ 0 w 192"/>
              <a:gd name="T39" fmla="*/ 2147483647 h 190"/>
              <a:gd name="T40" fmla="*/ 2147483647 w 192"/>
              <a:gd name="T41" fmla="*/ 2147483647 h 190"/>
              <a:gd name="T42" fmla="*/ 2147483647 w 192"/>
              <a:gd name="T43" fmla="*/ 2147483647 h 190"/>
              <a:gd name="T44" fmla="*/ 2147483647 w 192"/>
              <a:gd name="T45" fmla="*/ 2147483647 h 190"/>
              <a:gd name="T46" fmla="*/ 2147483647 w 192"/>
              <a:gd name="T47" fmla="*/ 2147483647 h 190"/>
              <a:gd name="T48" fmla="*/ 2147483647 w 192"/>
              <a:gd name="T49" fmla="*/ 2147483647 h 190"/>
              <a:gd name="T50" fmla="*/ 2147483647 w 192"/>
              <a:gd name="T51" fmla="*/ 2147483647 h 190"/>
              <a:gd name="T52" fmla="*/ 2147483647 w 192"/>
              <a:gd name="T53" fmla="*/ 2147483647 h 190"/>
              <a:gd name="T54" fmla="*/ 2147483647 w 192"/>
              <a:gd name="T55" fmla="*/ 0 h 190"/>
              <a:gd name="T56" fmla="*/ 2147483647 w 192"/>
              <a:gd name="T57" fmla="*/ 0 h 190"/>
              <a:gd name="T58" fmla="*/ 2147483647 w 192"/>
              <a:gd name="T59" fmla="*/ 2147483647 h 190"/>
              <a:gd name="T60" fmla="*/ 2147483647 w 192"/>
              <a:gd name="T61" fmla="*/ 2147483647 h 190"/>
              <a:gd name="T62" fmla="*/ 2147483647 w 192"/>
              <a:gd name="T63" fmla="*/ 2147483647 h 190"/>
              <a:gd name="T64" fmla="*/ 2147483647 w 192"/>
              <a:gd name="T65" fmla="*/ 2147483647 h 190"/>
              <a:gd name="T66" fmla="*/ 2147483647 w 192"/>
              <a:gd name="T67" fmla="*/ 2147483647 h 190"/>
              <a:gd name="T68" fmla="*/ 2147483647 w 192"/>
              <a:gd name="T69" fmla="*/ 2147483647 h 190"/>
              <a:gd name="T70" fmla="*/ 2147483647 w 192"/>
              <a:gd name="T71" fmla="*/ 2147483647 h 190"/>
              <a:gd name="T72" fmla="*/ 2147483647 w 192"/>
              <a:gd name="T73" fmla="*/ 2147483647 h 190"/>
              <a:gd name="T74" fmla="*/ 2147483647 w 192"/>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rgbClr val="EB605F"/>
          </a:solidFill>
          <a:ln>
            <a:noFill/>
          </a:ln>
          <a:effectLst>
            <a:outerShdw blurRad="279400" dist="279400" dir="5400000" algn="ctr" rotWithShape="0">
              <a:srgbClr val="000000">
                <a:alpha val="43137"/>
              </a:srgbClr>
            </a:outerShdw>
          </a:effectLst>
        </p:spPr>
        <p:txBody>
          <a:bodyPr lIns="91405" tIns="45703" rIns="91405" bIns="45703"/>
          <a:lstStyle/>
          <a:p>
            <a:pPr fontAlgn="base">
              <a:spcBef>
                <a:spcPct val="0"/>
              </a:spcBef>
              <a:spcAft>
                <a:spcPct val="0"/>
              </a:spcAft>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4" name="Freeform 124"/>
          <p:cNvSpPr/>
          <p:nvPr/>
        </p:nvSpPr>
        <p:spPr bwMode="auto">
          <a:xfrm>
            <a:off x="6001329" y="4203479"/>
            <a:ext cx="249695" cy="247579"/>
          </a:xfrm>
          <a:custGeom>
            <a:avLst/>
            <a:gdLst>
              <a:gd name="T0" fmla="*/ 2147483647 w 190"/>
              <a:gd name="T1" fmla="*/ 2147483647 h 190"/>
              <a:gd name="T2" fmla="*/ 2147483647 w 190"/>
              <a:gd name="T3" fmla="*/ 2147483647 h 190"/>
              <a:gd name="T4" fmla="*/ 2147483647 w 190"/>
              <a:gd name="T5" fmla="*/ 2147483647 h 190"/>
              <a:gd name="T6" fmla="*/ 2147483647 w 190"/>
              <a:gd name="T7" fmla="*/ 2147483647 h 190"/>
              <a:gd name="T8" fmla="*/ 2147483647 w 190"/>
              <a:gd name="T9" fmla="*/ 2147483647 h 190"/>
              <a:gd name="T10" fmla="*/ 2147483647 w 190"/>
              <a:gd name="T11" fmla="*/ 2147483647 h 190"/>
              <a:gd name="T12" fmla="*/ 2147483647 w 190"/>
              <a:gd name="T13" fmla="*/ 2147483647 h 190"/>
              <a:gd name="T14" fmla="*/ 2147483647 w 190"/>
              <a:gd name="T15" fmla="*/ 2147483647 h 190"/>
              <a:gd name="T16" fmla="*/ 2147483647 w 190"/>
              <a:gd name="T17" fmla="*/ 2147483647 h 190"/>
              <a:gd name="T18" fmla="*/ 2147483647 w 190"/>
              <a:gd name="T19" fmla="*/ 2147483647 h 190"/>
              <a:gd name="T20" fmla="*/ 2147483647 w 190"/>
              <a:gd name="T21" fmla="*/ 2147483647 h 190"/>
              <a:gd name="T22" fmla="*/ 2147483647 w 190"/>
              <a:gd name="T23" fmla="*/ 2147483647 h 190"/>
              <a:gd name="T24" fmla="*/ 2147483647 w 190"/>
              <a:gd name="T25" fmla="*/ 2147483647 h 190"/>
              <a:gd name="T26" fmla="*/ 2147483647 w 190"/>
              <a:gd name="T27" fmla="*/ 2147483647 h 190"/>
              <a:gd name="T28" fmla="*/ 2147483647 w 190"/>
              <a:gd name="T29" fmla="*/ 2147483647 h 190"/>
              <a:gd name="T30" fmla="*/ 2147483647 w 190"/>
              <a:gd name="T31" fmla="*/ 2147483647 h 190"/>
              <a:gd name="T32" fmla="*/ 2147483647 w 190"/>
              <a:gd name="T33" fmla="*/ 2147483647 h 190"/>
              <a:gd name="T34" fmla="*/ 2147483647 w 190"/>
              <a:gd name="T35" fmla="*/ 2147483647 h 190"/>
              <a:gd name="T36" fmla="*/ 0 w 190"/>
              <a:gd name="T37" fmla="*/ 2147483647 h 190"/>
              <a:gd name="T38" fmla="*/ 0 w 190"/>
              <a:gd name="T39" fmla="*/ 2147483647 h 190"/>
              <a:gd name="T40" fmla="*/ 2147483647 w 190"/>
              <a:gd name="T41" fmla="*/ 2147483647 h 190"/>
              <a:gd name="T42" fmla="*/ 2147483647 w 190"/>
              <a:gd name="T43" fmla="*/ 2147483647 h 190"/>
              <a:gd name="T44" fmla="*/ 2147483647 w 190"/>
              <a:gd name="T45" fmla="*/ 2147483647 h 190"/>
              <a:gd name="T46" fmla="*/ 2147483647 w 190"/>
              <a:gd name="T47" fmla="*/ 2147483647 h 190"/>
              <a:gd name="T48" fmla="*/ 2147483647 w 190"/>
              <a:gd name="T49" fmla="*/ 2147483647 h 190"/>
              <a:gd name="T50" fmla="*/ 2147483647 w 190"/>
              <a:gd name="T51" fmla="*/ 2147483647 h 190"/>
              <a:gd name="T52" fmla="*/ 2147483647 w 190"/>
              <a:gd name="T53" fmla="*/ 2147483647 h 190"/>
              <a:gd name="T54" fmla="*/ 2147483647 w 190"/>
              <a:gd name="T55" fmla="*/ 0 h 190"/>
              <a:gd name="T56" fmla="*/ 2147483647 w 190"/>
              <a:gd name="T57" fmla="*/ 0 h 190"/>
              <a:gd name="T58" fmla="*/ 2147483647 w 190"/>
              <a:gd name="T59" fmla="*/ 2147483647 h 190"/>
              <a:gd name="T60" fmla="*/ 2147483647 w 190"/>
              <a:gd name="T61" fmla="*/ 2147483647 h 190"/>
              <a:gd name="T62" fmla="*/ 2147483647 w 190"/>
              <a:gd name="T63" fmla="*/ 2147483647 h 190"/>
              <a:gd name="T64" fmla="*/ 2147483647 w 190"/>
              <a:gd name="T65" fmla="*/ 2147483647 h 190"/>
              <a:gd name="T66" fmla="*/ 2147483647 w 190"/>
              <a:gd name="T67" fmla="*/ 2147483647 h 190"/>
              <a:gd name="T68" fmla="*/ 2147483647 w 190"/>
              <a:gd name="T69" fmla="*/ 2147483647 h 190"/>
              <a:gd name="T70" fmla="*/ 2147483647 w 190"/>
              <a:gd name="T71" fmla="*/ 2147483647 h 190"/>
              <a:gd name="T72" fmla="*/ 2147483647 w 190"/>
              <a:gd name="T73" fmla="*/ 2147483647 h 190"/>
              <a:gd name="T74" fmla="*/ 2147483647 w 190"/>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rgbClr val="EB605F"/>
          </a:solidFill>
          <a:ln>
            <a:noFill/>
          </a:ln>
          <a:effectLst>
            <a:outerShdw blurRad="279400" dist="279400" dir="5400000" algn="ctr" rotWithShape="0">
              <a:srgbClr val="000000">
                <a:alpha val="43137"/>
              </a:srgbClr>
            </a:outerShdw>
          </a:effectLst>
        </p:spPr>
        <p:txBody>
          <a:bodyPr lIns="91405" tIns="45703" rIns="91405" bIns="45703"/>
          <a:lstStyle/>
          <a:p>
            <a:pPr fontAlgn="base">
              <a:spcBef>
                <a:spcPct val="0"/>
              </a:spcBef>
              <a:spcAft>
                <a:spcPct val="0"/>
              </a:spcAft>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5" name="矩形 1"/>
          <p:cNvSpPr>
            <a:spLocks noChangeArrowheads="1"/>
          </p:cNvSpPr>
          <p:nvPr/>
        </p:nvSpPr>
        <p:spPr bwMode="auto">
          <a:xfrm>
            <a:off x="8472348" y="2163846"/>
            <a:ext cx="2298035" cy="1476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5" tIns="45703" rIns="91405" bIns="45703">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50000"/>
              </a:lnSpc>
              <a:spcBef>
                <a:spcPct val="0"/>
              </a:spcBef>
              <a:spcAft>
                <a:spcPct val="0"/>
              </a:spcAft>
            </a:pPr>
            <a:r>
              <a:rPr lang="zh-CN" altLang="en-US" sz="1800" b="1"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此处添加标题内容</a:t>
            </a:r>
            <a:endParaRPr lang="en-US" altLang="zh-CN" sz="1800" b="1"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a:p>
            <a:pPr algn="just" eaLnBrk="1" fontAlgn="base" hangingPunct="1">
              <a:lnSpc>
                <a:spcPct val="150000"/>
              </a:lnSpc>
              <a:spcBef>
                <a:spcPct val="0"/>
              </a:spcBef>
              <a:spcAft>
                <a:spcPct val="0"/>
              </a:spcAft>
            </a:pPr>
            <a:r>
              <a:rPr lang="zh-CN" altLang="en-US" sz="12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点击此处添加内容</a:t>
            </a:r>
            <a:endParaRPr lang="en-US" altLang="zh-CN" sz="12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a:p>
            <a:pPr algn="just" eaLnBrk="1" fontAlgn="base" hangingPunct="1">
              <a:lnSpc>
                <a:spcPct val="150000"/>
              </a:lnSpc>
              <a:spcBef>
                <a:spcPct val="0"/>
              </a:spcBef>
              <a:spcAft>
                <a:spcPct val="0"/>
              </a:spcAft>
            </a:pPr>
            <a:r>
              <a:rPr lang="zh-CN" altLang="en-US" sz="12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点击此处添加内容</a:t>
            </a:r>
            <a:endParaRPr lang="zh-CN" altLang="zh-CN" sz="12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a:p>
            <a:pPr algn="just" eaLnBrk="1" fontAlgn="base" hangingPunct="1">
              <a:lnSpc>
                <a:spcPct val="150000"/>
              </a:lnSpc>
              <a:spcBef>
                <a:spcPct val="0"/>
              </a:spcBef>
              <a:spcAft>
                <a:spcPct val="0"/>
              </a:spcAft>
            </a:pPr>
            <a:endParaRPr lang="zh-CN" altLang="zh-CN" sz="1800" b="1"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6" name="任意多边形 15"/>
          <p:cNvSpPr/>
          <p:nvPr/>
        </p:nvSpPr>
        <p:spPr>
          <a:xfrm flipH="1">
            <a:off x="1731127" y="2601627"/>
            <a:ext cx="3648078" cy="821029"/>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a:solidFill>
              <a:schemeClr val="bg1">
                <a:lumMod val="75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lIns="91405" tIns="45703" rIns="91405" bIns="45703" anchor="ctr"/>
          <a:lstStyle/>
          <a:p>
            <a:pPr algn="ctr" fontAlgn="base">
              <a:spcBef>
                <a:spcPct val="0"/>
              </a:spcBef>
              <a:spcAft>
                <a:spcPct val="0"/>
              </a:spcAft>
              <a:defRPr/>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7" name="矩形 1"/>
          <p:cNvSpPr>
            <a:spLocks noChangeArrowheads="1"/>
          </p:cNvSpPr>
          <p:nvPr/>
        </p:nvSpPr>
        <p:spPr bwMode="auto">
          <a:xfrm>
            <a:off x="2145347" y="2163846"/>
            <a:ext cx="2298035" cy="1476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5" tIns="45703" rIns="91405" bIns="45703">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50000"/>
              </a:lnSpc>
              <a:spcBef>
                <a:spcPct val="0"/>
              </a:spcBef>
              <a:spcAft>
                <a:spcPct val="0"/>
              </a:spcAft>
            </a:pPr>
            <a:r>
              <a:rPr lang="zh-CN" altLang="en-US" sz="1800" b="1"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此处添加标题内容</a:t>
            </a:r>
            <a:endParaRPr lang="en-US" altLang="zh-CN" sz="1800" b="1"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a:p>
            <a:pPr algn="just" eaLnBrk="1" fontAlgn="base" hangingPunct="1">
              <a:lnSpc>
                <a:spcPct val="150000"/>
              </a:lnSpc>
              <a:spcBef>
                <a:spcPct val="0"/>
              </a:spcBef>
              <a:spcAft>
                <a:spcPct val="0"/>
              </a:spcAft>
            </a:pPr>
            <a:r>
              <a:rPr lang="zh-CN" altLang="en-US" sz="12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点击此处添加内容</a:t>
            </a:r>
            <a:endParaRPr lang="en-US" altLang="zh-CN" sz="12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a:p>
            <a:pPr algn="just" eaLnBrk="1" fontAlgn="base" hangingPunct="1">
              <a:lnSpc>
                <a:spcPct val="150000"/>
              </a:lnSpc>
              <a:spcBef>
                <a:spcPct val="0"/>
              </a:spcBef>
              <a:spcAft>
                <a:spcPct val="0"/>
              </a:spcAft>
            </a:pPr>
            <a:r>
              <a:rPr lang="zh-CN" altLang="en-US" sz="12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点击此处添加内容</a:t>
            </a:r>
            <a:endParaRPr lang="zh-CN" altLang="zh-CN" sz="12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a:p>
            <a:pPr algn="just" eaLnBrk="1" fontAlgn="base" hangingPunct="1">
              <a:lnSpc>
                <a:spcPct val="150000"/>
              </a:lnSpc>
              <a:spcBef>
                <a:spcPct val="0"/>
              </a:spcBef>
              <a:spcAft>
                <a:spcPct val="0"/>
              </a:spcAft>
            </a:pPr>
            <a:endParaRPr lang="zh-CN" altLang="zh-CN" sz="1800" b="1"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8" name="任意多边形 17"/>
          <p:cNvSpPr/>
          <p:nvPr/>
        </p:nvSpPr>
        <p:spPr>
          <a:xfrm flipH="1">
            <a:off x="1743828" y="4635157"/>
            <a:ext cx="3243910" cy="827378"/>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a:solidFill>
              <a:schemeClr val="bg1">
                <a:lumMod val="75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lIns="91405" tIns="45703" rIns="91405" bIns="45703" anchor="ctr"/>
          <a:lstStyle/>
          <a:p>
            <a:pPr algn="ctr" fontAlgn="base">
              <a:spcBef>
                <a:spcPct val="0"/>
              </a:spcBef>
              <a:spcAft>
                <a:spcPct val="0"/>
              </a:spcAft>
              <a:defRPr/>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9" name="矩形 1"/>
          <p:cNvSpPr>
            <a:spLocks noChangeArrowheads="1"/>
          </p:cNvSpPr>
          <p:nvPr/>
        </p:nvSpPr>
        <p:spPr bwMode="auto">
          <a:xfrm>
            <a:off x="2145347" y="4191028"/>
            <a:ext cx="2298035" cy="106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5" tIns="45703" rIns="91405" bIns="45703">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50000"/>
              </a:lnSpc>
              <a:spcBef>
                <a:spcPct val="0"/>
              </a:spcBef>
              <a:spcAft>
                <a:spcPct val="0"/>
              </a:spcAft>
            </a:pPr>
            <a:r>
              <a:rPr lang="zh-CN" altLang="en-US" sz="1800" b="1">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此处添加标题内容</a:t>
            </a:r>
            <a:endParaRPr lang="en-US" altLang="zh-CN" sz="1800" b="1">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a:p>
            <a:pPr algn="just" eaLnBrk="1" fontAlgn="base" hangingPunct="1">
              <a:lnSpc>
                <a:spcPct val="150000"/>
              </a:lnSpc>
              <a:spcBef>
                <a:spcPct val="0"/>
              </a:spcBef>
              <a:spcAft>
                <a:spcPct val="0"/>
              </a:spcAft>
            </a:pPr>
            <a:r>
              <a:rPr lang="zh-CN" altLang="en-US" sz="12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点击此处添加内容</a:t>
            </a:r>
            <a:endParaRPr lang="en-US" altLang="zh-CN" sz="12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a:p>
            <a:pPr algn="just" eaLnBrk="1" fontAlgn="base" hangingPunct="1">
              <a:lnSpc>
                <a:spcPct val="150000"/>
              </a:lnSpc>
              <a:spcBef>
                <a:spcPct val="0"/>
              </a:spcBef>
              <a:spcAft>
                <a:spcPct val="0"/>
              </a:spcAft>
            </a:pPr>
            <a:r>
              <a:rPr lang="zh-CN" altLang="en-US" sz="12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点击此处添加内容</a:t>
            </a:r>
            <a:endParaRPr lang="zh-CN" altLang="zh-CN" sz="12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20" name="矩形 1"/>
          <p:cNvSpPr>
            <a:spLocks noChangeArrowheads="1"/>
          </p:cNvSpPr>
          <p:nvPr/>
        </p:nvSpPr>
        <p:spPr bwMode="auto">
          <a:xfrm>
            <a:off x="8472348" y="4188909"/>
            <a:ext cx="2298035" cy="1476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5" tIns="45703" rIns="91405" bIns="45703">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50000"/>
              </a:lnSpc>
              <a:spcBef>
                <a:spcPct val="0"/>
              </a:spcBef>
              <a:spcAft>
                <a:spcPct val="0"/>
              </a:spcAft>
            </a:pPr>
            <a:r>
              <a:rPr lang="zh-CN" altLang="en-US" sz="1800" b="1">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此处添加标题内容</a:t>
            </a:r>
            <a:endParaRPr lang="en-US" altLang="zh-CN" sz="1800" b="1">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a:p>
            <a:pPr algn="just" eaLnBrk="1" fontAlgn="base" hangingPunct="1">
              <a:lnSpc>
                <a:spcPct val="150000"/>
              </a:lnSpc>
              <a:spcBef>
                <a:spcPct val="0"/>
              </a:spcBef>
              <a:spcAft>
                <a:spcPct val="0"/>
              </a:spcAft>
            </a:pPr>
            <a:r>
              <a:rPr lang="zh-CN" altLang="en-US" sz="12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点击此处添加内容</a:t>
            </a:r>
            <a:endParaRPr lang="en-US" altLang="zh-CN" sz="12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a:p>
            <a:pPr algn="just" eaLnBrk="1" fontAlgn="base" hangingPunct="1">
              <a:lnSpc>
                <a:spcPct val="150000"/>
              </a:lnSpc>
              <a:spcBef>
                <a:spcPct val="0"/>
              </a:spcBef>
              <a:spcAft>
                <a:spcPct val="0"/>
              </a:spcAft>
            </a:pPr>
            <a:r>
              <a:rPr lang="zh-CN" altLang="en-US" sz="12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点击此处添加内容</a:t>
            </a:r>
            <a:endParaRPr lang="zh-CN" altLang="zh-CN" sz="12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a:p>
            <a:pPr algn="just" eaLnBrk="1" fontAlgn="base" hangingPunct="1">
              <a:lnSpc>
                <a:spcPct val="150000"/>
              </a:lnSpc>
              <a:spcBef>
                <a:spcPct val="0"/>
              </a:spcBef>
              <a:spcAft>
                <a:spcPct val="0"/>
              </a:spcAft>
            </a:pPr>
            <a:endParaRPr lang="zh-CN" altLang="zh-CN"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21" name="Freeform 11"/>
          <p:cNvSpPr/>
          <p:nvPr/>
        </p:nvSpPr>
        <p:spPr bwMode="auto">
          <a:xfrm>
            <a:off x="8174511" y="2224966"/>
            <a:ext cx="357614" cy="313177"/>
          </a:xfrm>
          <a:custGeom>
            <a:avLst/>
            <a:gdLst>
              <a:gd name="T0" fmla="*/ 2147483647 w 478"/>
              <a:gd name="T1" fmla="*/ 2147483647 h 420"/>
              <a:gd name="T2" fmla="*/ 2147483647 w 478"/>
              <a:gd name="T3" fmla="*/ 2147483647 h 420"/>
              <a:gd name="T4" fmla="*/ 2147483647 w 478"/>
              <a:gd name="T5" fmla="*/ 2147483647 h 420"/>
              <a:gd name="T6" fmla="*/ 2147483647 w 478"/>
              <a:gd name="T7" fmla="*/ 2147483647 h 420"/>
              <a:gd name="T8" fmla="*/ 2147483647 w 478"/>
              <a:gd name="T9" fmla="*/ 0 h 420"/>
              <a:gd name="T10" fmla="*/ 2147483647 w 478"/>
              <a:gd name="T11" fmla="*/ 0 h 420"/>
              <a:gd name="T12" fmla="*/ 2147483647 w 478"/>
              <a:gd name="T13" fmla="*/ 2147483647 h 420"/>
              <a:gd name="T14" fmla="*/ 2147483647 w 478"/>
              <a:gd name="T15" fmla="*/ 2147483647 h 420"/>
              <a:gd name="T16" fmla="*/ 2147483647 w 478"/>
              <a:gd name="T17" fmla="*/ 2147483647 h 420"/>
              <a:gd name="T18" fmla="*/ 2147483647 w 478"/>
              <a:gd name="T19" fmla="*/ 2147483647 h 420"/>
              <a:gd name="T20" fmla="*/ 2147483647 w 478"/>
              <a:gd name="T21" fmla="*/ 2147483647 h 420"/>
              <a:gd name="T22" fmla="*/ 2147483647 w 478"/>
              <a:gd name="T23" fmla="*/ 2147483647 h 420"/>
              <a:gd name="T24" fmla="*/ 2147483647 w 478"/>
              <a:gd name="T25" fmla="*/ 2147483647 h 420"/>
              <a:gd name="T26" fmla="*/ 2147483647 w 478"/>
              <a:gd name="T27" fmla="*/ 2147483647 h 420"/>
              <a:gd name="T28" fmla="*/ 2147483647 w 478"/>
              <a:gd name="T29" fmla="*/ 2147483647 h 420"/>
              <a:gd name="T30" fmla="*/ 2147483647 w 478"/>
              <a:gd name="T31" fmla="*/ 2147483647 h 420"/>
              <a:gd name="T32" fmla="*/ 2147483647 w 478"/>
              <a:gd name="T33" fmla="*/ 2147483647 h 420"/>
              <a:gd name="T34" fmla="*/ 2147483647 w 478"/>
              <a:gd name="T35" fmla="*/ 2147483647 h 420"/>
              <a:gd name="T36" fmla="*/ 2147483647 w 478"/>
              <a:gd name="T37" fmla="*/ 2147483647 h 420"/>
              <a:gd name="T38" fmla="*/ 0 w 478"/>
              <a:gd name="T39" fmla="*/ 2147483647 h 420"/>
              <a:gd name="T40" fmla="*/ 2147483647 w 478"/>
              <a:gd name="T41" fmla="*/ 2147483647 h 420"/>
              <a:gd name="T42" fmla="*/ 2147483647 w 478"/>
              <a:gd name="T43" fmla="*/ 2147483647 h 420"/>
              <a:gd name="T44" fmla="*/ 2147483647 w 478"/>
              <a:gd name="T45" fmla="*/ 2147483647 h 420"/>
              <a:gd name="T46" fmla="*/ 2147483647 w 478"/>
              <a:gd name="T47" fmla="*/ 2147483647 h 420"/>
              <a:gd name="T48" fmla="*/ 2147483647 w 478"/>
              <a:gd name="T49" fmla="*/ 2147483647 h 420"/>
              <a:gd name="T50" fmla="*/ 2147483647 w 478"/>
              <a:gd name="T51" fmla="*/ 2147483647 h 420"/>
              <a:gd name="T52" fmla="*/ 2147483647 w 478"/>
              <a:gd name="T53" fmla="*/ 2147483647 h 420"/>
              <a:gd name="T54" fmla="*/ 2147483647 w 478"/>
              <a:gd name="T55" fmla="*/ 2147483647 h 420"/>
              <a:gd name="T56" fmla="*/ 2147483647 w 478"/>
              <a:gd name="T57" fmla="*/ 2147483647 h 420"/>
              <a:gd name="T58" fmla="*/ 2147483647 w 478"/>
              <a:gd name="T59" fmla="*/ 2147483647 h 420"/>
              <a:gd name="T60" fmla="*/ 2147483647 w 478"/>
              <a:gd name="T61" fmla="*/ 2147483647 h 420"/>
              <a:gd name="T62" fmla="*/ 2147483647 w 478"/>
              <a:gd name="T63" fmla="*/ 2147483647 h 420"/>
              <a:gd name="T64" fmla="*/ 2147483647 w 478"/>
              <a:gd name="T65" fmla="*/ 2147483647 h 420"/>
              <a:gd name="T66" fmla="*/ 2147483647 w 478"/>
              <a:gd name="T67" fmla="*/ 2147483647 h 420"/>
              <a:gd name="T68" fmla="*/ 2147483647 w 478"/>
              <a:gd name="T69" fmla="*/ 2147483647 h 420"/>
              <a:gd name="T70" fmla="*/ 2147483647 w 478"/>
              <a:gd name="T71" fmla="*/ 2147483647 h 420"/>
              <a:gd name="T72" fmla="*/ 2147483647 w 478"/>
              <a:gd name="T73" fmla="*/ 2147483647 h 4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8" h="420">
                <a:moveTo>
                  <a:pt x="478" y="72"/>
                </a:moveTo>
                <a:lnTo>
                  <a:pt x="478" y="72"/>
                </a:lnTo>
                <a:lnTo>
                  <a:pt x="478" y="56"/>
                </a:lnTo>
                <a:lnTo>
                  <a:pt x="474" y="44"/>
                </a:lnTo>
                <a:lnTo>
                  <a:pt x="466" y="30"/>
                </a:lnTo>
                <a:lnTo>
                  <a:pt x="458" y="20"/>
                </a:lnTo>
                <a:lnTo>
                  <a:pt x="448" y="12"/>
                </a:lnTo>
                <a:lnTo>
                  <a:pt x="434" y="4"/>
                </a:lnTo>
                <a:lnTo>
                  <a:pt x="422" y="0"/>
                </a:lnTo>
                <a:lnTo>
                  <a:pt x="406" y="0"/>
                </a:lnTo>
                <a:lnTo>
                  <a:pt x="392" y="0"/>
                </a:lnTo>
                <a:lnTo>
                  <a:pt x="378" y="4"/>
                </a:lnTo>
                <a:lnTo>
                  <a:pt x="366" y="12"/>
                </a:lnTo>
                <a:lnTo>
                  <a:pt x="356" y="20"/>
                </a:lnTo>
                <a:lnTo>
                  <a:pt x="348" y="30"/>
                </a:lnTo>
                <a:lnTo>
                  <a:pt x="340" y="44"/>
                </a:lnTo>
                <a:lnTo>
                  <a:pt x="336" y="56"/>
                </a:lnTo>
                <a:lnTo>
                  <a:pt x="336" y="72"/>
                </a:lnTo>
                <a:lnTo>
                  <a:pt x="336" y="86"/>
                </a:lnTo>
                <a:lnTo>
                  <a:pt x="342" y="100"/>
                </a:lnTo>
                <a:lnTo>
                  <a:pt x="348" y="112"/>
                </a:lnTo>
                <a:lnTo>
                  <a:pt x="358" y="124"/>
                </a:lnTo>
                <a:lnTo>
                  <a:pt x="276" y="318"/>
                </a:lnTo>
                <a:lnTo>
                  <a:pt x="208" y="168"/>
                </a:lnTo>
                <a:lnTo>
                  <a:pt x="148" y="160"/>
                </a:lnTo>
                <a:lnTo>
                  <a:pt x="96" y="226"/>
                </a:lnTo>
                <a:lnTo>
                  <a:pt x="84" y="222"/>
                </a:lnTo>
                <a:lnTo>
                  <a:pt x="72" y="222"/>
                </a:lnTo>
                <a:lnTo>
                  <a:pt x="58" y="222"/>
                </a:lnTo>
                <a:lnTo>
                  <a:pt x="44" y="226"/>
                </a:lnTo>
                <a:lnTo>
                  <a:pt x="32" y="234"/>
                </a:lnTo>
                <a:lnTo>
                  <a:pt x="22" y="242"/>
                </a:lnTo>
                <a:lnTo>
                  <a:pt x="14" y="252"/>
                </a:lnTo>
                <a:lnTo>
                  <a:pt x="6" y="264"/>
                </a:lnTo>
                <a:lnTo>
                  <a:pt x="2" y="278"/>
                </a:lnTo>
                <a:lnTo>
                  <a:pt x="0" y="292"/>
                </a:lnTo>
                <a:lnTo>
                  <a:pt x="2" y="308"/>
                </a:lnTo>
                <a:lnTo>
                  <a:pt x="6" y="320"/>
                </a:lnTo>
                <a:lnTo>
                  <a:pt x="14" y="334"/>
                </a:lnTo>
                <a:lnTo>
                  <a:pt x="22" y="344"/>
                </a:lnTo>
                <a:lnTo>
                  <a:pt x="32" y="352"/>
                </a:lnTo>
                <a:lnTo>
                  <a:pt x="44" y="360"/>
                </a:lnTo>
                <a:lnTo>
                  <a:pt x="58" y="364"/>
                </a:lnTo>
                <a:lnTo>
                  <a:pt x="72" y="364"/>
                </a:lnTo>
                <a:lnTo>
                  <a:pt x="88" y="364"/>
                </a:lnTo>
                <a:lnTo>
                  <a:pt x="100" y="360"/>
                </a:lnTo>
                <a:lnTo>
                  <a:pt x="112" y="352"/>
                </a:lnTo>
                <a:lnTo>
                  <a:pt x="124" y="344"/>
                </a:lnTo>
                <a:lnTo>
                  <a:pt x="132" y="334"/>
                </a:lnTo>
                <a:lnTo>
                  <a:pt x="138" y="320"/>
                </a:lnTo>
                <a:lnTo>
                  <a:pt x="144" y="308"/>
                </a:lnTo>
                <a:lnTo>
                  <a:pt x="144" y="292"/>
                </a:lnTo>
                <a:lnTo>
                  <a:pt x="144" y="278"/>
                </a:lnTo>
                <a:lnTo>
                  <a:pt x="168" y="248"/>
                </a:lnTo>
                <a:lnTo>
                  <a:pt x="244" y="420"/>
                </a:lnTo>
                <a:lnTo>
                  <a:pt x="308" y="418"/>
                </a:lnTo>
                <a:lnTo>
                  <a:pt x="426" y="140"/>
                </a:lnTo>
                <a:lnTo>
                  <a:pt x="436" y="136"/>
                </a:lnTo>
                <a:lnTo>
                  <a:pt x="448" y="130"/>
                </a:lnTo>
                <a:lnTo>
                  <a:pt x="456" y="124"/>
                </a:lnTo>
                <a:lnTo>
                  <a:pt x="464" y="114"/>
                </a:lnTo>
                <a:lnTo>
                  <a:pt x="470" y="106"/>
                </a:lnTo>
                <a:lnTo>
                  <a:pt x="474" y="94"/>
                </a:lnTo>
                <a:lnTo>
                  <a:pt x="478" y="84"/>
                </a:lnTo>
                <a:lnTo>
                  <a:pt x="478" y="72"/>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lIns="91405" tIns="45703" rIns="91405" bIns="45703"/>
          <a:lstStyle/>
          <a:p>
            <a:pPr fontAlgn="base">
              <a:spcBef>
                <a:spcPct val="0"/>
              </a:spcBef>
              <a:spcAft>
                <a:spcPct val="0"/>
              </a:spcAft>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nvGrpSpPr>
          <p:cNvPr id="22" name="组合 122"/>
          <p:cNvGrpSpPr/>
          <p:nvPr/>
        </p:nvGrpSpPr>
        <p:grpSpPr bwMode="auto">
          <a:xfrm>
            <a:off x="1807304" y="2239783"/>
            <a:ext cx="256042" cy="258159"/>
            <a:chOff x="3889445" y="2973091"/>
            <a:chExt cx="319708" cy="324921"/>
          </a:xfrm>
        </p:grpSpPr>
        <p:sp>
          <p:nvSpPr>
            <p:cNvPr id="23" name="Rectangle 12"/>
            <p:cNvSpPr>
              <a:spLocks noChangeArrowheads="1"/>
            </p:cNvSpPr>
            <p:nvPr/>
          </p:nvSpPr>
          <p:spPr bwMode="auto">
            <a:xfrm>
              <a:off x="3889445" y="3006104"/>
              <a:ext cx="128578" cy="126841"/>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24" name="Rectangle 13"/>
            <p:cNvSpPr>
              <a:spLocks noChangeArrowheads="1"/>
            </p:cNvSpPr>
            <p:nvPr/>
          </p:nvSpPr>
          <p:spPr bwMode="auto">
            <a:xfrm>
              <a:off x="4049299" y="2973091"/>
              <a:ext cx="159854" cy="159854"/>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25" name="Rectangle 14"/>
            <p:cNvSpPr>
              <a:spLocks noChangeArrowheads="1"/>
            </p:cNvSpPr>
            <p:nvPr/>
          </p:nvSpPr>
          <p:spPr bwMode="auto">
            <a:xfrm>
              <a:off x="3889445" y="3171171"/>
              <a:ext cx="128578" cy="126841"/>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26" name="Rectangle 15"/>
            <p:cNvSpPr>
              <a:spLocks noChangeArrowheads="1"/>
            </p:cNvSpPr>
            <p:nvPr/>
          </p:nvSpPr>
          <p:spPr bwMode="auto">
            <a:xfrm>
              <a:off x="4049299" y="3171171"/>
              <a:ext cx="126841" cy="126841"/>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grpSp>
        <p:nvGrpSpPr>
          <p:cNvPr id="27" name="组合 13321"/>
          <p:cNvGrpSpPr/>
          <p:nvPr/>
        </p:nvGrpSpPr>
        <p:grpSpPr bwMode="auto">
          <a:xfrm>
            <a:off x="8212601" y="4294467"/>
            <a:ext cx="281435" cy="279320"/>
            <a:chOff x="1057275" y="3008313"/>
            <a:chExt cx="368300" cy="368300"/>
          </a:xfrm>
        </p:grpSpPr>
        <p:sp>
          <p:nvSpPr>
            <p:cNvPr id="28" name="Freeform 11"/>
            <p:cNvSpPr/>
            <p:nvPr/>
          </p:nvSpPr>
          <p:spPr bwMode="auto">
            <a:xfrm>
              <a:off x="1057275" y="3033713"/>
              <a:ext cx="342900" cy="342900"/>
            </a:xfrm>
            <a:custGeom>
              <a:avLst/>
              <a:gdLst>
                <a:gd name="T0" fmla="*/ 2147483647 w 216"/>
                <a:gd name="T1" fmla="*/ 0 h 216"/>
                <a:gd name="T2" fmla="*/ 2147483647 w 216"/>
                <a:gd name="T3" fmla="*/ 0 h 216"/>
                <a:gd name="T4" fmla="*/ 2147483647 w 216"/>
                <a:gd name="T5" fmla="*/ 2147483647 h 216"/>
                <a:gd name="T6" fmla="*/ 2147483647 w 216"/>
                <a:gd name="T7" fmla="*/ 2147483647 h 216"/>
                <a:gd name="T8" fmla="*/ 2147483647 w 216"/>
                <a:gd name="T9" fmla="*/ 2147483647 h 216"/>
                <a:gd name="T10" fmla="*/ 2147483647 w 216"/>
                <a:gd name="T11" fmla="*/ 2147483647 h 216"/>
                <a:gd name="T12" fmla="*/ 2147483647 w 216"/>
                <a:gd name="T13" fmla="*/ 2147483647 h 216"/>
                <a:gd name="T14" fmla="*/ 2147483647 w 216"/>
                <a:gd name="T15" fmla="*/ 2147483647 h 216"/>
                <a:gd name="T16" fmla="*/ 2147483647 w 216"/>
                <a:gd name="T17" fmla="*/ 2147483647 h 216"/>
                <a:gd name="T18" fmla="*/ 0 w 216"/>
                <a:gd name="T19" fmla="*/ 2147483647 h 216"/>
                <a:gd name="T20" fmla="*/ 0 w 216"/>
                <a:gd name="T21" fmla="*/ 2147483647 h 216"/>
                <a:gd name="T22" fmla="*/ 0 w 216"/>
                <a:gd name="T23" fmla="*/ 2147483647 h 216"/>
                <a:gd name="T24" fmla="*/ 2147483647 w 216"/>
                <a:gd name="T25" fmla="*/ 2147483647 h 216"/>
                <a:gd name="T26" fmla="*/ 2147483647 w 216"/>
                <a:gd name="T27" fmla="*/ 2147483647 h 216"/>
                <a:gd name="T28" fmla="*/ 2147483647 w 216"/>
                <a:gd name="T29" fmla="*/ 2147483647 h 216"/>
                <a:gd name="T30" fmla="*/ 2147483647 w 216"/>
                <a:gd name="T31" fmla="*/ 2147483647 h 216"/>
                <a:gd name="T32" fmla="*/ 2147483647 w 216"/>
                <a:gd name="T33" fmla="*/ 2147483647 h 216"/>
                <a:gd name="T34" fmla="*/ 2147483647 w 216"/>
                <a:gd name="T35" fmla="*/ 2147483647 h 216"/>
                <a:gd name="T36" fmla="*/ 2147483647 w 216"/>
                <a:gd name="T37" fmla="*/ 2147483647 h 216"/>
                <a:gd name="T38" fmla="*/ 2147483647 w 216"/>
                <a:gd name="T39" fmla="*/ 2147483647 h 216"/>
                <a:gd name="T40" fmla="*/ 2147483647 w 216"/>
                <a:gd name="T41" fmla="*/ 2147483647 h 216"/>
                <a:gd name="T42" fmla="*/ 2147483647 w 216"/>
                <a:gd name="T43" fmla="*/ 2147483647 h 216"/>
                <a:gd name="T44" fmla="*/ 2147483647 w 216"/>
                <a:gd name="T45" fmla="*/ 2147483647 h 216"/>
                <a:gd name="T46" fmla="*/ 2147483647 w 216"/>
                <a:gd name="T47" fmla="*/ 2147483647 h 216"/>
                <a:gd name="T48" fmla="*/ 2147483647 w 216"/>
                <a:gd name="T49" fmla="*/ 2147483647 h 216"/>
                <a:gd name="T50" fmla="*/ 2147483647 w 216"/>
                <a:gd name="T51" fmla="*/ 2147483647 h 216"/>
                <a:gd name="T52" fmla="*/ 2147483647 w 216"/>
                <a:gd name="T53" fmla="*/ 2147483647 h 216"/>
                <a:gd name="T54" fmla="*/ 2147483647 w 216"/>
                <a:gd name="T55" fmla="*/ 2147483647 h 216"/>
                <a:gd name="T56" fmla="*/ 2147483647 w 216"/>
                <a:gd name="T57" fmla="*/ 2147483647 h 216"/>
                <a:gd name="T58" fmla="*/ 2147483647 w 216"/>
                <a:gd name="T59" fmla="*/ 2147483647 h 216"/>
                <a:gd name="T60" fmla="*/ 2147483647 w 216"/>
                <a:gd name="T61" fmla="*/ 0 h 2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 h="216">
                  <a:moveTo>
                    <a:pt x="100" y="0"/>
                  </a:moveTo>
                  <a:lnTo>
                    <a:pt x="100" y="0"/>
                  </a:lnTo>
                  <a:lnTo>
                    <a:pt x="80" y="2"/>
                  </a:lnTo>
                  <a:lnTo>
                    <a:pt x="62" y="10"/>
                  </a:lnTo>
                  <a:lnTo>
                    <a:pt x="46" y="18"/>
                  </a:lnTo>
                  <a:lnTo>
                    <a:pt x="30" y="32"/>
                  </a:lnTo>
                  <a:lnTo>
                    <a:pt x="16" y="48"/>
                  </a:lnTo>
                  <a:lnTo>
                    <a:pt x="6" y="68"/>
                  </a:lnTo>
                  <a:lnTo>
                    <a:pt x="0" y="88"/>
                  </a:lnTo>
                  <a:lnTo>
                    <a:pt x="0" y="108"/>
                  </a:lnTo>
                  <a:lnTo>
                    <a:pt x="0" y="128"/>
                  </a:lnTo>
                  <a:lnTo>
                    <a:pt x="6" y="148"/>
                  </a:lnTo>
                  <a:lnTo>
                    <a:pt x="16" y="168"/>
                  </a:lnTo>
                  <a:lnTo>
                    <a:pt x="30" y="184"/>
                  </a:lnTo>
                  <a:lnTo>
                    <a:pt x="48" y="198"/>
                  </a:lnTo>
                  <a:lnTo>
                    <a:pt x="66" y="208"/>
                  </a:lnTo>
                  <a:lnTo>
                    <a:pt x="86" y="214"/>
                  </a:lnTo>
                  <a:lnTo>
                    <a:pt x="108" y="216"/>
                  </a:lnTo>
                  <a:lnTo>
                    <a:pt x="128" y="214"/>
                  </a:lnTo>
                  <a:lnTo>
                    <a:pt x="148" y="208"/>
                  </a:lnTo>
                  <a:lnTo>
                    <a:pt x="168" y="198"/>
                  </a:lnTo>
                  <a:lnTo>
                    <a:pt x="184" y="184"/>
                  </a:lnTo>
                  <a:lnTo>
                    <a:pt x="198" y="170"/>
                  </a:lnTo>
                  <a:lnTo>
                    <a:pt x="206" y="152"/>
                  </a:lnTo>
                  <a:lnTo>
                    <a:pt x="212" y="134"/>
                  </a:lnTo>
                  <a:lnTo>
                    <a:pt x="216" y="116"/>
                  </a:lnTo>
                  <a:lnTo>
                    <a:pt x="100" y="116"/>
                  </a:lnTo>
                  <a:lnTo>
                    <a:pt x="100" y="0"/>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29" name="Freeform 12"/>
            <p:cNvSpPr/>
            <p:nvPr/>
          </p:nvSpPr>
          <p:spPr bwMode="auto">
            <a:xfrm>
              <a:off x="1238250" y="3008313"/>
              <a:ext cx="187325" cy="184150"/>
            </a:xfrm>
            <a:custGeom>
              <a:avLst/>
              <a:gdLst>
                <a:gd name="T0" fmla="*/ 2147483647 w 118"/>
                <a:gd name="T1" fmla="*/ 2147483647 h 116"/>
                <a:gd name="T2" fmla="*/ 2147483647 w 118"/>
                <a:gd name="T3" fmla="*/ 2147483647 h 116"/>
                <a:gd name="T4" fmla="*/ 2147483647 w 118"/>
                <a:gd name="T5" fmla="*/ 2147483647 h 116"/>
                <a:gd name="T6" fmla="*/ 2147483647 w 118"/>
                <a:gd name="T7" fmla="*/ 2147483647 h 116"/>
                <a:gd name="T8" fmla="*/ 2147483647 w 118"/>
                <a:gd name="T9" fmla="*/ 2147483647 h 116"/>
                <a:gd name="T10" fmla="*/ 2147483647 w 118"/>
                <a:gd name="T11" fmla="*/ 2147483647 h 116"/>
                <a:gd name="T12" fmla="*/ 2147483647 w 118"/>
                <a:gd name="T13" fmla="*/ 2147483647 h 116"/>
                <a:gd name="T14" fmla="*/ 2147483647 w 118"/>
                <a:gd name="T15" fmla="*/ 0 h 116"/>
                <a:gd name="T16" fmla="*/ 2147483647 w 118"/>
                <a:gd name="T17" fmla="*/ 0 h 116"/>
                <a:gd name="T18" fmla="*/ 0 w 118"/>
                <a:gd name="T19" fmla="*/ 0 h 116"/>
                <a:gd name="T20" fmla="*/ 0 w 118"/>
                <a:gd name="T21" fmla="*/ 2147483647 h 116"/>
                <a:gd name="T22" fmla="*/ 2147483647 w 118"/>
                <a:gd name="T23" fmla="*/ 2147483647 h 116"/>
                <a:gd name="T24" fmla="*/ 2147483647 w 118"/>
                <a:gd name="T25" fmla="*/ 2147483647 h 116"/>
                <a:gd name="T26" fmla="*/ 2147483647 w 118"/>
                <a:gd name="T27" fmla="*/ 2147483647 h 116"/>
                <a:gd name="T28" fmla="*/ 2147483647 w 118"/>
                <a:gd name="T29" fmla="*/ 2147483647 h 116"/>
                <a:gd name="T30" fmla="*/ 2147483647 w 118"/>
                <a:gd name="T31" fmla="*/ 2147483647 h 116"/>
                <a:gd name="T32" fmla="*/ 2147483647 w 118"/>
                <a:gd name="T33" fmla="*/ 2147483647 h 116"/>
                <a:gd name="T34" fmla="*/ 2147483647 w 118"/>
                <a:gd name="T35" fmla="*/ 2147483647 h 116"/>
                <a:gd name="T36" fmla="*/ 2147483647 w 118"/>
                <a:gd name="T37" fmla="*/ 2147483647 h 116"/>
                <a:gd name="T38" fmla="*/ 2147483647 w 118"/>
                <a:gd name="T39" fmla="*/ 2147483647 h 116"/>
                <a:gd name="T40" fmla="*/ 2147483647 w 118"/>
                <a:gd name="T41" fmla="*/ 2147483647 h 116"/>
                <a:gd name="T42" fmla="*/ 2147483647 w 118"/>
                <a:gd name="T43" fmla="*/ 2147483647 h 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8" h="116">
                  <a:moveTo>
                    <a:pt x="86" y="32"/>
                  </a:moveTo>
                  <a:lnTo>
                    <a:pt x="86" y="32"/>
                  </a:lnTo>
                  <a:lnTo>
                    <a:pt x="78" y="24"/>
                  </a:lnTo>
                  <a:lnTo>
                    <a:pt x="68" y="16"/>
                  </a:lnTo>
                  <a:lnTo>
                    <a:pt x="56" y="10"/>
                  </a:lnTo>
                  <a:lnTo>
                    <a:pt x="46" y="6"/>
                  </a:lnTo>
                  <a:lnTo>
                    <a:pt x="36" y="2"/>
                  </a:lnTo>
                  <a:lnTo>
                    <a:pt x="24" y="0"/>
                  </a:lnTo>
                  <a:lnTo>
                    <a:pt x="12" y="0"/>
                  </a:lnTo>
                  <a:lnTo>
                    <a:pt x="0" y="0"/>
                  </a:lnTo>
                  <a:lnTo>
                    <a:pt x="0" y="116"/>
                  </a:lnTo>
                  <a:lnTo>
                    <a:pt x="118" y="116"/>
                  </a:lnTo>
                  <a:lnTo>
                    <a:pt x="118" y="106"/>
                  </a:lnTo>
                  <a:lnTo>
                    <a:pt x="118" y="94"/>
                  </a:lnTo>
                  <a:lnTo>
                    <a:pt x="114" y="82"/>
                  </a:lnTo>
                  <a:lnTo>
                    <a:pt x="112" y="72"/>
                  </a:lnTo>
                  <a:lnTo>
                    <a:pt x="108" y="60"/>
                  </a:lnTo>
                  <a:lnTo>
                    <a:pt x="102" y="50"/>
                  </a:lnTo>
                  <a:lnTo>
                    <a:pt x="94" y="40"/>
                  </a:lnTo>
                  <a:lnTo>
                    <a:pt x="86" y="32"/>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grpSp>
        <p:nvGrpSpPr>
          <p:cNvPr id="30" name="组合 13322"/>
          <p:cNvGrpSpPr/>
          <p:nvPr/>
        </p:nvGrpSpPr>
        <p:grpSpPr bwMode="auto">
          <a:xfrm>
            <a:off x="1853857" y="4245798"/>
            <a:ext cx="279320" cy="298365"/>
            <a:chOff x="1946500" y="2659080"/>
            <a:chExt cx="249236" cy="264850"/>
          </a:xfrm>
        </p:grpSpPr>
        <p:sp>
          <p:nvSpPr>
            <p:cNvPr id="31" name="Rectangle 13"/>
            <p:cNvSpPr>
              <a:spLocks noChangeArrowheads="1"/>
            </p:cNvSpPr>
            <p:nvPr/>
          </p:nvSpPr>
          <p:spPr bwMode="auto">
            <a:xfrm>
              <a:off x="1946500" y="2712050"/>
              <a:ext cx="40474" cy="211880"/>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32" name="Rectangle 14"/>
            <p:cNvSpPr>
              <a:spLocks noChangeArrowheads="1"/>
            </p:cNvSpPr>
            <p:nvPr/>
          </p:nvSpPr>
          <p:spPr bwMode="auto">
            <a:xfrm>
              <a:off x="2016797" y="2679947"/>
              <a:ext cx="40474" cy="243983"/>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33" name="Rectangle 15"/>
            <p:cNvSpPr>
              <a:spLocks noChangeArrowheads="1"/>
            </p:cNvSpPr>
            <p:nvPr/>
          </p:nvSpPr>
          <p:spPr bwMode="auto">
            <a:xfrm>
              <a:off x="2084964" y="2659080"/>
              <a:ext cx="42604" cy="264850"/>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34" name="Rectangle 16"/>
            <p:cNvSpPr>
              <a:spLocks noChangeArrowheads="1"/>
            </p:cNvSpPr>
            <p:nvPr/>
          </p:nvSpPr>
          <p:spPr bwMode="auto">
            <a:xfrm>
              <a:off x="2155262" y="2790702"/>
              <a:ext cx="40474" cy="133228"/>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sp>
        <p:nvSpPr>
          <p:cNvPr id="35" name="任意多边形 34"/>
          <p:cNvSpPr/>
          <p:nvPr/>
        </p:nvSpPr>
        <p:spPr>
          <a:xfrm>
            <a:off x="6862559" y="2614324"/>
            <a:ext cx="3648078" cy="821029"/>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a:solidFill>
              <a:schemeClr val="bg1">
                <a:lumMod val="75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lIns="91405" tIns="45703" rIns="91405" bIns="45703" anchor="ctr"/>
          <a:lstStyle/>
          <a:p>
            <a:pPr algn="ctr" fontAlgn="base">
              <a:spcBef>
                <a:spcPct val="0"/>
              </a:spcBef>
              <a:spcAft>
                <a:spcPct val="0"/>
              </a:spcAft>
              <a:defRPr/>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37" name="任意多边形 36"/>
          <p:cNvSpPr/>
          <p:nvPr/>
        </p:nvSpPr>
        <p:spPr>
          <a:xfrm>
            <a:off x="6921807" y="4635157"/>
            <a:ext cx="3616337" cy="827378"/>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a:solidFill>
              <a:schemeClr val="bg1">
                <a:lumMod val="75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lIns="91405" tIns="45703" rIns="91405" bIns="45703" anchor="ctr"/>
          <a:lstStyle/>
          <a:p>
            <a:pPr algn="ctr" fontAlgn="base">
              <a:spcBef>
                <a:spcPct val="0"/>
              </a:spcBef>
              <a:spcAft>
                <a:spcPct val="0"/>
              </a:spcAft>
              <a:defRPr/>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38" name="文本框 37"/>
          <p:cNvSpPr txBox="1"/>
          <p:nvPr/>
        </p:nvSpPr>
        <p:spPr>
          <a:xfrm>
            <a:off x="374137" y="80163"/>
            <a:ext cx="609462" cy="1107996"/>
          </a:xfrm>
          <a:prstGeom prst="rect">
            <a:avLst/>
          </a:prstGeom>
          <a:noFill/>
        </p:spPr>
        <p:txBody>
          <a:bodyPr wrap="none" rtlCol="0">
            <a:spAutoFit/>
          </a:bodyPr>
          <a:lstStyle/>
          <a:p>
            <a:r>
              <a:rPr lang="en-US" altLang="zh-CN" sz="6600" i="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sym typeface="Microsoft JhengHei UI" panose="020B0604030504040204" pitchFamily="34" charset="-120"/>
              </a:rPr>
              <a:t>2</a:t>
            </a:r>
            <a:endParaRPr lang="zh-CN" altLang="en-US" sz="6600" i="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sym typeface="Microsoft JhengHei UI" panose="020B0604030504040204" pitchFamily="34" charset="-12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strVal val="#ppt_w+.3"/>
                                          </p:val>
                                        </p:tav>
                                        <p:tav tm="100000">
                                          <p:val>
                                            <p:strVal val="#ppt_w"/>
                                          </p:val>
                                        </p:tav>
                                      </p:tavLst>
                                    </p:anim>
                                    <p:anim calcmode="lin" valueType="num">
                                      <p:cBhvr>
                                        <p:cTn id="8" dur="1000" fill="hold"/>
                                        <p:tgtEl>
                                          <p:spTgt spid="36"/>
                                        </p:tgtEl>
                                        <p:attrNameLst>
                                          <p:attrName>ppt_h</p:attrName>
                                        </p:attrNameLst>
                                      </p:cBhvr>
                                      <p:tavLst>
                                        <p:tav tm="0">
                                          <p:val>
                                            <p:strVal val="#ppt_h"/>
                                          </p:val>
                                        </p:tav>
                                        <p:tav tm="100000">
                                          <p:val>
                                            <p:strVal val="#ppt_h"/>
                                          </p:val>
                                        </p:tav>
                                      </p:tavLst>
                                    </p:anim>
                                    <p:animEffect transition="in" filter="fade">
                                      <p:cBhvr>
                                        <p:cTn id="9" dur="1000"/>
                                        <p:tgtEl>
                                          <p:spTgt spid="3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1500"/>
                            </p:stCondLst>
                            <p:childTnLst>
                              <p:par>
                                <p:cTn id="24" presetID="14" presetClass="entr" presetSubtype="10"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randombar(horizontal)">
                                      <p:cBhvr>
                                        <p:cTn id="26" dur="500"/>
                                        <p:tgtEl>
                                          <p:spTgt spid="22"/>
                                        </p:tgtEl>
                                      </p:cBhvr>
                                    </p:animEffect>
                                  </p:childTnLst>
                                </p:cTn>
                              </p:par>
                            </p:childTnLst>
                          </p:cTn>
                        </p:par>
                        <p:par>
                          <p:cTn id="27" fill="hold">
                            <p:stCondLst>
                              <p:cond delay="2000"/>
                            </p:stCondLst>
                            <p:childTnLst>
                              <p:par>
                                <p:cTn id="28" presetID="14" presetClass="entr" presetSubtype="1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randombar(horizontal)">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500"/>
                            </p:stCondLst>
                            <p:childTnLst>
                              <p:par>
                                <p:cTn id="37" presetID="14" presetClass="entr" presetSubtype="1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randombar(horizontal)">
                                      <p:cBhvr>
                                        <p:cTn id="39" dur="500"/>
                                        <p:tgtEl>
                                          <p:spTgt spid="13"/>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left)">
                                      <p:cBhvr>
                                        <p:cTn id="43" dur="500"/>
                                        <p:tgtEl>
                                          <p:spTgt spid="35"/>
                                        </p:tgtEl>
                                      </p:cBhvr>
                                    </p:animEffect>
                                  </p:childTnLst>
                                </p:cTn>
                              </p:par>
                            </p:childTnLst>
                          </p:cTn>
                        </p:par>
                        <p:par>
                          <p:cTn id="44" fill="hold">
                            <p:stCondLst>
                              <p:cond delay="1500"/>
                            </p:stCondLst>
                            <p:childTnLst>
                              <p:par>
                                <p:cTn id="45" presetID="14" presetClass="entr" presetSubtype="1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randombar(horizontal)">
                                      <p:cBhvr>
                                        <p:cTn id="47" dur="500"/>
                                        <p:tgtEl>
                                          <p:spTgt spid="21"/>
                                        </p:tgtEl>
                                      </p:cBhvr>
                                    </p:animEffect>
                                  </p:childTnLst>
                                </p:cTn>
                              </p:par>
                            </p:childTnLst>
                          </p:cTn>
                        </p:par>
                        <p:par>
                          <p:cTn id="48" fill="hold">
                            <p:stCondLst>
                              <p:cond delay="2000"/>
                            </p:stCondLst>
                            <p:childTnLst>
                              <p:par>
                                <p:cTn id="49" presetID="14" presetClass="entr" presetSubtype="1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randombar(horizontal)">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wipe(up)">
                                      <p:cBhvr>
                                        <p:cTn id="56" dur="500"/>
                                        <p:tgtEl>
                                          <p:spTgt spid="5"/>
                                        </p:tgtEl>
                                      </p:cBhvr>
                                    </p:animEffect>
                                  </p:childTnLst>
                                </p:cTn>
                              </p:par>
                            </p:childTnLst>
                          </p:cTn>
                        </p:par>
                        <p:par>
                          <p:cTn id="57" fill="hold">
                            <p:stCondLst>
                              <p:cond delay="500"/>
                            </p:stCondLst>
                            <p:childTnLst>
                              <p:par>
                                <p:cTn id="58" presetID="14" presetClass="entr" presetSubtype="10"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randombar(horizontal)">
                                      <p:cBhvr>
                                        <p:cTn id="60" dur="500"/>
                                        <p:tgtEl>
                                          <p:spTgt spid="14"/>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wipe(left)">
                                      <p:cBhvr>
                                        <p:cTn id="64" dur="500"/>
                                        <p:tgtEl>
                                          <p:spTgt spid="37"/>
                                        </p:tgtEl>
                                      </p:cBhvr>
                                    </p:animEffect>
                                  </p:childTnLst>
                                </p:cTn>
                              </p:par>
                            </p:childTnLst>
                          </p:cTn>
                        </p:par>
                        <p:par>
                          <p:cTn id="65" fill="hold">
                            <p:stCondLst>
                              <p:cond delay="1500"/>
                            </p:stCondLst>
                            <p:childTnLst>
                              <p:par>
                                <p:cTn id="66" presetID="14" presetClass="entr" presetSubtype="1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randombar(horizontal)">
                                      <p:cBhvr>
                                        <p:cTn id="68" dur="500"/>
                                        <p:tgtEl>
                                          <p:spTgt spid="27"/>
                                        </p:tgtEl>
                                      </p:cBhvr>
                                    </p:animEffect>
                                  </p:childTnLst>
                                </p:cTn>
                              </p:par>
                            </p:childTnLst>
                          </p:cTn>
                        </p:par>
                        <p:par>
                          <p:cTn id="69" fill="hold">
                            <p:stCondLst>
                              <p:cond delay="2000"/>
                            </p:stCondLst>
                            <p:childTnLst>
                              <p:par>
                                <p:cTn id="70" presetID="14" presetClass="entr" presetSubtype="10"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randombar(horizontal)">
                                      <p:cBhvr>
                                        <p:cTn id="72" dur="500"/>
                                        <p:tgtEl>
                                          <p:spTgt spid="20"/>
                                        </p:tgtEl>
                                      </p:cBhvr>
                                    </p:animEffect>
                                  </p:childTnLst>
                                </p:cTn>
                              </p:par>
                            </p:childTnLst>
                          </p:cTn>
                        </p:par>
                        <p:par>
                          <p:cTn id="73" fill="hold">
                            <p:stCondLst>
                              <p:cond delay="2500"/>
                            </p:stCondLst>
                            <p:childTnLst>
                              <p:par>
                                <p:cTn id="74" presetID="14" presetClass="entr" presetSubtype="10"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randombar(horizontal)">
                                      <p:cBhvr>
                                        <p:cTn id="76" dur="500"/>
                                        <p:tgtEl>
                                          <p:spTgt spid="3"/>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2" fill="hold" grpId="0" nodeType="click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wipe(right)">
                                      <p:cBhvr>
                                        <p:cTn id="81" dur="500"/>
                                        <p:tgtEl>
                                          <p:spTgt spid="7"/>
                                        </p:tgtEl>
                                      </p:cBhvr>
                                    </p:animEffect>
                                  </p:childTnLst>
                                </p:cTn>
                              </p:par>
                            </p:childTnLst>
                          </p:cTn>
                        </p:par>
                        <p:par>
                          <p:cTn id="82" fill="hold">
                            <p:stCondLst>
                              <p:cond delay="500"/>
                            </p:stCondLst>
                            <p:childTnLst>
                              <p:par>
                                <p:cTn id="83" presetID="14" presetClass="entr" presetSubtype="10" fill="hold" grpId="0"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randombar(horizontal)">
                                      <p:cBhvr>
                                        <p:cTn id="85" dur="500"/>
                                        <p:tgtEl>
                                          <p:spTgt spid="12"/>
                                        </p:tgtEl>
                                      </p:cBhvr>
                                    </p:animEffect>
                                  </p:childTnLst>
                                </p:cTn>
                              </p:par>
                            </p:childTnLst>
                          </p:cTn>
                        </p:par>
                        <p:par>
                          <p:cTn id="86" fill="hold">
                            <p:stCondLst>
                              <p:cond delay="1000"/>
                            </p:stCondLst>
                            <p:childTnLst>
                              <p:par>
                                <p:cTn id="87" presetID="22" presetClass="entr" presetSubtype="2"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wipe(right)">
                                      <p:cBhvr>
                                        <p:cTn id="89" dur="500"/>
                                        <p:tgtEl>
                                          <p:spTgt spid="18"/>
                                        </p:tgtEl>
                                      </p:cBhvr>
                                    </p:animEffect>
                                  </p:childTnLst>
                                </p:cTn>
                              </p:par>
                            </p:childTnLst>
                          </p:cTn>
                        </p:par>
                        <p:par>
                          <p:cTn id="90" fill="hold">
                            <p:stCondLst>
                              <p:cond delay="1500"/>
                            </p:stCondLst>
                            <p:childTnLst>
                              <p:par>
                                <p:cTn id="91" presetID="14" presetClass="entr" presetSubtype="10" fill="hold"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randombar(horizontal)">
                                      <p:cBhvr>
                                        <p:cTn id="93" dur="500"/>
                                        <p:tgtEl>
                                          <p:spTgt spid="30"/>
                                        </p:tgtEl>
                                      </p:cBhvr>
                                    </p:animEffect>
                                  </p:childTnLst>
                                </p:cTn>
                              </p:par>
                            </p:childTnLst>
                          </p:cTn>
                        </p:par>
                        <p:par>
                          <p:cTn id="94" fill="hold">
                            <p:stCondLst>
                              <p:cond delay="2000"/>
                            </p:stCondLst>
                            <p:childTnLst>
                              <p:par>
                                <p:cTn id="95" presetID="14" presetClass="entr" presetSubtype="10" fill="hold" grpId="0" nodeType="after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randombar(horizontal)">
                                      <p:cBhvr>
                                        <p:cTn id="97" dur="500"/>
                                        <p:tgtEl>
                                          <p:spTgt spid="19"/>
                                        </p:tgtEl>
                                      </p:cBhvr>
                                    </p:animEffect>
                                  </p:childTnLst>
                                </p:cTn>
                              </p:par>
                            </p:childTnLst>
                          </p:cTn>
                        </p:par>
                        <p:par>
                          <p:cTn id="98" fill="hold">
                            <p:stCondLst>
                              <p:cond delay="2500"/>
                            </p:stCondLst>
                            <p:childTnLst>
                              <p:par>
                                <p:cTn id="99" presetID="14" presetClass="entr" presetSubtype="10" fill="hold" nodeType="afterEffect">
                                  <p:stCondLst>
                                    <p:cond delay="0"/>
                                  </p:stCondLst>
                                  <p:childTnLst>
                                    <p:set>
                                      <p:cBhvr>
                                        <p:cTn id="100" dur="1" fill="hold">
                                          <p:stCondLst>
                                            <p:cond delay="0"/>
                                          </p:stCondLst>
                                        </p:cTn>
                                        <p:tgtEl>
                                          <p:spTgt spid="4"/>
                                        </p:tgtEl>
                                        <p:attrNameLst>
                                          <p:attrName>style.visibility</p:attrName>
                                        </p:attrNameLst>
                                      </p:cBhvr>
                                      <p:to>
                                        <p:strVal val="visible"/>
                                      </p:to>
                                    </p:set>
                                    <p:animEffect transition="in" filter="randombar(horizontal)">
                                      <p:cBhvr>
                                        <p:cTn id="10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5" grpId="0" animBg="1"/>
      <p:bldP spid="7" grpId="0" animBg="1"/>
      <p:bldP spid="9" grpId="0" animBg="1"/>
      <p:bldP spid="10" grpId="0" animBg="1"/>
      <p:bldP spid="11" grpId="0" animBg="1"/>
      <p:bldP spid="12" grpId="0" animBg="1"/>
      <p:bldP spid="13" grpId="0" animBg="1"/>
      <p:bldP spid="14" grpId="0" animBg="1"/>
      <p:bldP spid="15" grpId="0"/>
      <p:bldP spid="16" grpId="0" animBg="1"/>
      <p:bldP spid="17" grpId="0"/>
      <p:bldP spid="18" grpId="0" animBg="1"/>
      <p:bldP spid="19" grpId="0"/>
      <p:bldP spid="20" grpId="0"/>
      <p:bldP spid="21" grpId="0" animBg="1"/>
      <p:bldP spid="35"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1613677" y="249441"/>
            <a:ext cx="3570208" cy="769441"/>
          </a:xfrm>
          <a:prstGeom prst="rect">
            <a:avLst/>
          </a:prstGeom>
          <a:noFill/>
        </p:spPr>
        <p:txBody>
          <a:bodyPr wrap="none" rtlCol="0">
            <a:spAutoFit/>
          </a:bodyPr>
          <a:lstStyle/>
          <a:p>
            <a:r>
              <a:rPr lang="zh-CN" altLang="en-US" sz="4400" b="1"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输入您的标题</a:t>
            </a:r>
          </a:p>
        </p:txBody>
      </p:sp>
      <p:sp>
        <p:nvSpPr>
          <p:cNvPr id="3" name="Rectangle 24"/>
          <p:cNvSpPr/>
          <p:nvPr/>
        </p:nvSpPr>
        <p:spPr>
          <a:xfrm>
            <a:off x="1763" y="1594381"/>
            <a:ext cx="12188474" cy="2901111"/>
          </a:xfrm>
          <a:prstGeom prst="rect">
            <a:avLst/>
          </a:prstGeom>
          <a:gradFill>
            <a:gsLst>
              <a:gs pos="0">
                <a:srgbClr val="C00000"/>
              </a:gs>
              <a:gs pos="100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nvGrpSpPr>
          <p:cNvPr id="4" name="组合 3"/>
          <p:cNvGrpSpPr/>
          <p:nvPr/>
        </p:nvGrpSpPr>
        <p:grpSpPr>
          <a:xfrm>
            <a:off x="4552604" y="2055285"/>
            <a:ext cx="6968697" cy="4007278"/>
            <a:chOff x="4495800" y="2011363"/>
            <a:chExt cx="6970713" cy="4008437"/>
          </a:xfrm>
        </p:grpSpPr>
        <p:grpSp>
          <p:nvGrpSpPr>
            <p:cNvPr id="5" name="组合 4"/>
            <p:cNvGrpSpPr/>
            <p:nvPr/>
          </p:nvGrpSpPr>
          <p:grpSpPr>
            <a:xfrm>
              <a:off x="4495800" y="2011363"/>
              <a:ext cx="6970713" cy="4008437"/>
              <a:chOff x="4495800" y="2011363"/>
              <a:chExt cx="6970713" cy="4008437"/>
            </a:xfrm>
          </p:grpSpPr>
          <p:pic>
            <p:nvPicPr>
              <p:cNvPr id="7" name="Picture 21"/>
              <p:cNvPicPr>
                <a:picLocks noChangeAspect="1"/>
              </p:cNvPicPr>
              <p:nvPr/>
            </p:nvPicPr>
            <p:blipFill>
              <a:blip r:embed="rId3" cstate="email"/>
              <a:srcRect/>
              <a:stretch>
                <a:fillRect/>
              </a:stretch>
            </p:blipFill>
            <p:spPr bwMode="auto">
              <a:xfrm>
                <a:off x="4495800" y="2011363"/>
                <a:ext cx="6970713" cy="400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5409287" y="2286200"/>
                <a:ext cx="5129417" cy="3243938"/>
              </a:xfrm>
              <a:prstGeom prst="rect">
                <a:avLst/>
              </a:prstGeom>
              <a:blipFill dpi="0" rotWithShape="1">
                <a:blip r:embed="rId4" cstate="email"/>
                <a:srcRect/>
                <a:stretch>
                  <a:fillRect/>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zh-CN" altLang="en-US" sz="180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sp>
          <p:nvSpPr>
            <p:cNvPr id="6" name="Right Triangle 23"/>
            <p:cNvSpPr/>
            <p:nvPr/>
          </p:nvSpPr>
          <p:spPr>
            <a:xfrm rot="10800000">
              <a:off x="8688388" y="2292350"/>
              <a:ext cx="1847850" cy="2884488"/>
            </a:xfrm>
            <a:prstGeom prst="rtTriangle">
              <a:avLst/>
            </a:prstGeom>
            <a:solidFill>
              <a:schemeClr val="bg1">
                <a:lumMod val="9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80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sp>
        <p:nvSpPr>
          <p:cNvPr id="9" name="TextBox 25"/>
          <p:cNvSpPr txBox="1">
            <a:spLocks noChangeArrowheads="1"/>
          </p:cNvSpPr>
          <p:nvPr/>
        </p:nvSpPr>
        <p:spPr bwMode="auto">
          <a:xfrm>
            <a:off x="839721" y="4571670"/>
            <a:ext cx="1842555" cy="33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这里输入标题文字</a:t>
            </a:r>
          </a:p>
        </p:txBody>
      </p:sp>
      <p:sp>
        <p:nvSpPr>
          <p:cNvPr id="10" name="Rectangle 26"/>
          <p:cNvSpPr/>
          <p:nvPr/>
        </p:nvSpPr>
        <p:spPr>
          <a:xfrm>
            <a:off x="839720" y="4985888"/>
            <a:ext cx="2540853" cy="1147045"/>
          </a:xfrm>
          <a:prstGeom prst="rect">
            <a:avLst/>
          </a:prstGeom>
        </p:spPr>
        <p:txBody>
          <a:bodyPr wrap="square">
            <a:spAutoFit/>
          </a:bodyPr>
          <a:lstStyle/>
          <a:p>
            <a:pPr algn="just">
              <a:lnSpc>
                <a:spcPct val="200000"/>
              </a:lnSpc>
              <a:defRPr/>
            </a:pPr>
            <a:r>
              <a:rPr lang="zh-CN" altLang="en-US" sz="12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这里输入标题文字</a:t>
            </a:r>
            <a:r>
              <a:rPr lang="zh-CN" altLang="en-US" sz="1200" kern="1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这里输入标题文字这里输入标题文字</a:t>
            </a:r>
            <a:r>
              <a:rPr lang="zh-CN" altLang="en-US" sz="12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这里输入标题文字</a:t>
            </a:r>
            <a:r>
              <a:rPr lang="zh-CN" altLang="en-US" sz="1200" kern="1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这里输入标题文字</a:t>
            </a:r>
            <a:endParaRPr lang="zh-CN" altLang="zh-CN" sz="1200" kern="1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1" name="TextBox 27"/>
          <p:cNvSpPr txBox="1"/>
          <p:nvPr/>
        </p:nvSpPr>
        <p:spPr>
          <a:xfrm>
            <a:off x="1724541" y="2571999"/>
            <a:ext cx="2031325" cy="411588"/>
          </a:xfrm>
          <a:prstGeom prst="rect">
            <a:avLst/>
          </a:prstGeom>
          <a:noFill/>
          <a:effectLst>
            <a:outerShdw blurRad="279400" dist="279400" dir="5400000" algn="ctr" rotWithShape="0">
              <a:srgbClr val="000000">
                <a:alpha val="43137"/>
              </a:srgbClr>
            </a:outerShdw>
          </a:effectLst>
        </p:spPr>
        <p:txBody>
          <a:bodyPr wrap="none">
            <a:spAutoFit/>
          </a:bodyPr>
          <a:lstStyle/>
          <a:p>
            <a:pPr algn="just">
              <a:lnSpc>
                <a:spcPct val="125000"/>
              </a:lnSpc>
              <a:spcBef>
                <a:spcPts val="1200"/>
              </a:spcBef>
              <a:defRPr/>
            </a:pPr>
            <a:r>
              <a:rPr lang="zh-CN" altLang="en-US" sz="1800" b="1" kern="100" dirty="0">
                <a:solidFill>
                  <a:schemeClr val="bg2">
                    <a:lumMod val="90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这里输入标题文字</a:t>
            </a:r>
            <a:endParaRPr lang="zh-CN" altLang="zh-CN" sz="1800" b="1" kern="100" dirty="0">
              <a:solidFill>
                <a:schemeClr val="bg2">
                  <a:lumMod val="90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2" name="Freeform 52"/>
          <p:cNvSpPr>
            <a:spLocks noEditPoints="1"/>
          </p:cNvSpPr>
          <p:nvPr/>
        </p:nvSpPr>
        <p:spPr bwMode="auto">
          <a:xfrm>
            <a:off x="3380575" y="3214751"/>
            <a:ext cx="503091" cy="503091"/>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2147483647 h 144"/>
              <a:gd name="T12" fmla="*/ 2147483647 w 144"/>
              <a:gd name="T13" fmla="*/ 2147483647 h 144"/>
              <a:gd name="T14" fmla="*/ 2147483647 w 144"/>
              <a:gd name="T15" fmla="*/ 2147483647 h 144"/>
              <a:gd name="T16" fmla="*/ 2147483647 w 144"/>
              <a:gd name="T17" fmla="*/ 2147483647 h 144"/>
              <a:gd name="T18" fmla="*/ 2147483647 w 144"/>
              <a:gd name="T19" fmla="*/ 2147483647 h 144"/>
              <a:gd name="T20" fmla="*/ 2147483647 w 144"/>
              <a:gd name="T21" fmla="*/ 2147483647 h 144"/>
              <a:gd name="T22" fmla="*/ 2147483647 w 144"/>
              <a:gd name="T23" fmla="*/ 2147483647 h 144"/>
              <a:gd name="T24" fmla="*/ 2147483647 w 144"/>
              <a:gd name="T25" fmla="*/ 2147483647 h 144"/>
              <a:gd name="T26" fmla="*/ 2147483647 w 144"/>
              <a:gd name="T27" fmla="*/ 2147483647 h 144"/>
              <a:gd name="T28" fmla="*/ 2147483647 w 144"/>
              <a:gd name="T29" fmla="*/ 2147483647 h 144"/>
              <a:gd name="T30" fmla="*/ 2147483647 w 144"/>
              <a:gd name="T31" fmla="*/ 2147483647 h 144"/>
              <a:gd name="T32" fmla="*/ 2147483647 w 144"/>
              <a:gd name="T33" fmla="*/ 2147483647 h 144"/>
              <a:gd name="T34" fmla="*/ 2147483647 w 144"/>
              <a:gd name="T35" fmla="*/ 2147483647 h 144"/>
              <a:gd name="T36" fmla="*/ 2147483647 w 144"/>
              <a:gd name="T37" fmla="*/ 2147483647 h 144"/>
              <a:gd name="T38" fmla="*/ 2147483647 w 144"/>
              <a:gd name="T39" fmla="*/ 2147483647 h 144"/>
              <a:gd name="T40" fmla="*/ 2147483647 w 144"/>
              <a:gd name="T41" fmla="*/ 2147483647 h 144"/>
              <a:gd name="T42" fmla="*/ 2147483647 w 144"/>
              <a:gd name="T43" fmla="*/ 2147483647 h 144"/>
              <a:gd name="T44" fmla="*/ 2147483647 w 144"/>
              <a:gd name="T45" fmla="*/ 2147483647 h 144"/>
              <a:gd name="T46" fmla="*/ 2147483647 w 144"/>
              <a:gd name="T47" fmla="*/ 2147483647 h 144"/>
              <a:gd name="T48" fmla="*/ 2147483647 w 144"/>
              <a:gd name="T49" fmla="*/ 2147483647 h 144"/>
              <a:gd name="T50" fmla="*/ 2147483647 w 144"/>
              <a:gd name="T51" fmla="*/ 2147483647 h 144"/>
              <a:gd name="T52" fmla="*/ 2147483647 w 144"/>
              <a:gd name="T53" fmla="*/ 2147483647 h 1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10" y="76"/>
                </a:moveTo>
                <a:cubicBezTo>
                  <a:pt x="110" y="81"/>
                  <a:pt x="108" y="87"/>
                  <a:pt x="105" y="91"/>
                </a:cubicBezTo>
                <a:cubicBezTo>
                  <a:pt x="109" y="104"/>
                  <a:pt x="109" y="104"/>
                  <a:pt x="109" y="104"/>
                </a:cubicBezTo>
                <a:cubicBezTo>
                  <a:pt x="91" y="117"/>
                  <a:pt x="91" y="117"/>
                  <a:pt x="91" y="117"/>
                </a:cubicBezTo>
                <a:cubicBezTo>
                  <a:pt x="80" y="110"/>
                  <a:pt x="80" y="110"/>
                  <a:pt x="80" y="110"/>
                </a:cubicBezTo>
                <a:cubicBezTo>
                  <a:pt x="78" y="110"/>
                  <a:pt x="75" y="111"/>
                  <a:pt x="72" y="111"/>
                </a:cubicBezTo>
                <a:cubicBezTo>
                  <a:pt x="69" y="111"/>
                  <a:pt x="66" y="110"/>
                  <a:pt x="64" y="110"/>
                </a:cubicBezTo>
                <a:cubicBezTo>
                  <a:pt x="53" y="117"/>
                  <a:pt x="53" y="117"/>
                  <a:pt x="53" y="117"/>
                </a:cubicBezTo>
                <a:cubicBezTo>
                  <a:pt x="35" y="104"/>
                  <a:pt x="35" y="104"/>
                  <a:pt x="35" y="104"/>
                </a:cubicBezTo>
                <a:cubicBezTo>
                  <a:pt x="39" y="91"/>
                  <a:pt x="39" y="91"/>
                  <a:pt x="39" y="91"/>
                </a:cubicBezTo>
                <a:cubicBezTo>
                  <a:pt x="36" y="87"/>
                  <a:pt x="34" y="81"/>
                  <a:pt x="34" y="76"/>
                </a:cubicBezTo>
                <a:cubicBezTo>
                  <a:pt x="23" y="68"/>
                  <a:pt x="23" y="68"/>
                  <a:pt x="23" y="68"/>
                </a:cubicBezTo>
                <a:cubicBezTo>
                  <a:pt x="30" y="46"/>
                  <a:pt x="30" y="46"/>
                  <a:pt x="30" y="46"/>
                </a:cubicBezTo>
                <a:cubicBezTo>
                  <a:pt x="43" y="46"/>
                  <a:pt x="43" y="46"/>
                  <a:pt x="43" y="46"/>
                </a:cubicBezTo>
                <a:cubicBezTo>
                  <a:pt x="47" y="42"/>
                  <a:pt x="51" y="39"/>
                  <a:pt x="56" y="37"/>
                </a:cubicBezTo>
                <a:cubicBezTo>
                  <a:pt x="60" y="24"/>
                  <a:pt x="60" y="24"/>
                  <a:pt x="60" y="24"/>
                </a:cubicBezTo>
                <a:cubicBezTo>
                  <a:pt x="84" y="24"/>
                  <a:pt x="84" y="24"/>
                  <a:pt x="84" y="24"/>
                </a:cubicBezTo>
                <a:cubicBezTo>
                  <a:pt x="88" y="37"/>
                  <a:pt x="88" y="37"/>
                  <a:pt x="88" y="37"/>
                </a:cubicBezTo>
                <a:cubicBezTo>
                  <a:pt x="93" y="39"/>
                  <a:pt x="97" y="42"/>
                  <a:pt x="101" y="46"/>
                </a:cubicBezTo>
                <a:cubicBezTo>
                  <a:pt x="114" y="46"/>
                  <a:pt x="114" y="46"/>
                  <a:pt x="114" y="46"/>
                </a:cubicBezTo>
                <a:cubicBezTo>
                  <a:pt x="121" y="68"/>
                  <a:pt x="121" y="68"/>
                  <a:pt x="121" y="68"/>
                </a:cubicBezTo>
                <a:lnTo>
                  <a:pt x="110" y="76"/>
                </a:lnTo>
                <a:close/>
              </a:path>
            </a:pathLst>
          </a:custGeom>
          <a:solidFill>
            <a:schemeClr val="bg2">
              <a:lumMod val="90000"/>
            </a:schemeClr>
          </a:solidFill>
          <a:ln>
            <a:noFill/>
          </a:ln>
          <a:effectLst>
            <a:outerShdw blurRad="279400" dist="279400" dir="5400000" algn="ctr" rotWithShape="0">
              <a:srgbClr val="000000">
                <a:alpha val="43137"/>
              </a:srgbClr>
            </a:outerShdw>
          </a:effectLst>
        </p:spPr>
        <p:txBody>
          <a:bodyPr/>
          <a:lstStyle/>
          <a:p>
            <a:endParaRPr lang="zh-CN" altLang="en-US" sz="1800">
              <a:solidFill>
                <a:schemeClr val="bg2">
                  <a:lumMod val="90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3" name="Freeform 44"/>
          <p:cNvSpPr>
            <a:spLocks noEditPoints="1"/>
          </p:cNvSpPr>
          <p:nvPr/>
        </p:nvSpPr>
        <p:spPr bwMode="auto">
          <a:xfrm>
            <a:off x="1268221" y="3209989"/>
            <a:ext cx="509441" cy="511027"/>
          </a:xfrm>
          <a:custGeom>
            <a:avLst/>
            <a:gdLst>
              <a:gd name="T0" fmla="*/ 2147483647 w 146"/>
              <a:gd name="T1" fmla="*/ 0 h 146"/>
              <a:gd name="T2" fmla="*/ 0 w 146"/>
              <a:gd name="T3" fmla="*/ 2147483647 h 146"/>
              <a:gd name="T4" fmla="*/ 2147483647 w 146"/>
              <a:gd name="T5" fmla="*/ 2147483647 h 146"/>
              <a:gd name="T6" fmla="*/ 2147483647 w 146"/>
              <a:gd name="T7" fmla="*/ 2147483647 h 146"/>
              <a:gd name="T8" fmla="*/ 2147483647 w 146"/>
              <a:gd name="T9" fmla="*/ 0 h 146"/>
              <a:gd name="T10" fmla="*/ 2147483647 w 146"/>
              <a:gd name="T11" fmla="*/ 2147483647 h 146"/>
              <a:gd name="T12" fmla="*/ 2147483647 w 146"/>
              <a:gd name="T13" fmla="*/ 2147483647 h 146"/>
              <a:gd name="T14" fmla="*/ 2147483647 w 146"/>
              <a:gd name="T15" fmla="*/ 2147483647 h 146"/>
              <a:gd name="T16" fmla="*/ 2147483647 w 146"/>
              <a:gd name="T17" fmla="*/ 2147483647 h 146"/>
              <a:gd name="T18" fmla="*/ 2147483647 w 146"/>
              <a:gd name="T19" fmla="*/ 2147483647 h 146"/>
              <a:gd name="T20" fmla="*/ 2147483647 w 146"/>
              <a:gd name="T21" fmla="*/ 2147483647 h 146"/>
              <a:gd name="T22" fmla="*/ 2147483647 w 146"/>
              <a:gd name="T23" fmla="*/ 2147483647 h 146"/>
              <a:gd name="T24" fmla="*/ 2147483647 w 146"/>
              <a:gd name="T25" fmla="*/ 2147483647 h 146"/>
              <a:gd name="T26" fmla="*/ 2147483647 w 146"/>
              <a:gd name="T27" fmla="*/ 2147483647 h 146"/>
              <a:gd name="T28" fmla="*/ 2147483647 w 146"/>
              <a:gd name="T29" fmla="*/ 2147483647 h 146"/>
              <a:gd name="T30" fmla="*/ 2147483647 w 146"/>
              <a:gd name="T31" fmla="*/ 2147483647 h 1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6" h="146">
                <a:moveTo>
                  <a:pt x="73" y="0"/>
                </a:moveTo>
                <a:cubicBezTo>
                  <a:pt x="33" y="0"/>
                  <a:pt x="0" y="33"/>
                  <a:pt x="0" y="73"/>
                </a:cubicBezTo>
                <a:cubicBezTo>
                  <a:pt x="0" y="113"/>
                  <a:pt x="33" y="146"/>
                  <a:pt x="73" y="146"/>
                </a:cubicBezTo>
                <a:cubicBezTo>
                  <a:pt x="113" y="146"/>
                  <a:pt x="146" y="113"/>
                  <a:pt x="146" y="73"/>
                </a:cubicBezTo>
                <a:cubicBezTo>
                  <a:pt x="146" y="33"/>
                  <a:pt x="113" y="0"/>
                  <a:pt x="73" y="0"/>
                </a:cubicBezTo>
                <a:close/>
                <a:moveTo>
                  <a:pt x="104" y="119"/>
                </a:moveTo>
                <a:cubicBezTo>
                  <a:pt x="73" y="100"/>
                  <a:pt x="73" y="100"/>
                  <a:pt x="73" y="100"/>
                </a:cubicBezTo>
                <a:cubicBezTo>
                  <a:pt x="42" y="119"/>
                  <a:pt x="42" y="119"/>
                  <a:pt x="42" y="119"/>
                </a:cubicBezTo>
                <a:cubicBezTo>
                  <a:pt x="50" y="83"/>
                  <a:pt x="50" y="83"/>
                  <a:pt x="50" y="83"/>
                </a:cubicBezTo>
                <a:cubicBezTo>
                  <a:pt x="22" y="59"/>
                  <a:pt x="22" y="59"/>
                  <a:pt x="22" y="59"/>
                </a:cubicBezTo>
                <a:cubicBezTo>
                  <a:pt x="59" y="56"/>
                  <a:pt x="59" y="56"/>
                  <a:pt x="59" y="56"/>
                </a:cubicBezTo>
                <a:cubicBezTo>
                  <a:pt x="73" y="22"/>
                  <a:pt x="73" y="22"/>
                  <a:pt x="73" y="22"/>
                </a:cubicBezTo>
                <a:cubicBezTo>
                  <a:pt x="87" y="56"/>
                  <a:pt x="87" y="56"/>
                  <a:pt x="87" y="56"/>
                </a:cubicBezTo>
                <a:cubicBezTo>
                  <a:pt x="124" y="59"/>
                  <a:pt x="124" y="59"/>
                  <a:pt x="124" y="59"/>
                </a:cubicBezTo>
                <a:cubicBezTo>
                  <a:pt x="96" y="83"/>
                  <a:pt x="96" y="83"/>
                  <a:pt x="96" y="83"/>
                </a:cubicBezTo>
                <a:lnTo>
                  <a:pt x="104" y="119"/>
                </a:lnTo>
                <a:close/>
              </a:path>
            </a:pathLst>
          </a:custGeom>
          <a:solidFill>
            <a:schemeClr val="bg2">
              <a:lumMod val="90000"/>
            </a:schemeClr>
          </a:solidFill>
          <a:ln>
            <a:noFill/>
          </a:ln>
          <a:effectLst>
            <a:outerShdw blurRad="279400" dist="279400" dir="5400000" algn="ctr" rotWithShape="0">
              <a:srgbClr val="000000">
                <a:alpha val="43137"/>
              </a:srgbClr>
            </a:outerShdw>
          </a:effectLst>
        </p:spPr>
        <p:txBody>
          <a:bodyPr/>
          <a:lstStyle/>
          <a:p>
            <a:endParaRPr lang="zh-CN" altLang="en-US" sz="1800">
              <a:solidFill>
                <a:schemeClr val="bg2">
                  <a:lumMod val="90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4" name="Freeform 45"/>
          <p:cNvSpPr>
            <a:spLocks noEditPoints="1"/>
          </p:cNvSpPr>
          <p:nvPr/>
        </p:nvSpPr>
        <p:spPr bwMode="auto">
          <a:xfrm>
            <a:off x="2328365" y="3214751"/>
            <a:ext cx="501505" cy="503091"/>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2147483647 h 144"/>
              <a:gd name="T12" fmla="*/ 2147483647 w 144"/>
              <a:gd name="T13" fmla="*/ 2147483647 h 144"/>
              <a:gd name="T14" fmla="*/ 2147483647 w 144"/>
              <a:gd name="T15" fmla="*/ 2147483647 h 144"/>
              <a:gd name="T16" fmla="*/ 2147483647 w 144"/>
              <a:gd name="T17" fmla="*/ 2147483647 h 144"/>
              <a:gd name="T18" fmla="*/ 2147483647 w 144"/>
              <a:gd name="T19" fmla="*/ 2147483647 h 144"/>
              <a:gd name="T20" fmla="*/ 2147483647 w 144"/>
              <a:gd name="T21" fmla="*/ 2147483647 h 144"/>
              <a:gd name="T22" fmla="*/ 2147483647 w 144"/>
              <a:gd name="T23" fmla="*/ 2147483647 h 144"/>
              <a:gd name="T24" fmla="*/ 2147483647 w 144"/>
              <a:gd name="T25" fmla="*/ 2147483647 h 144"/>
              <a:gd name="T26" fmla="*/ 2147483647 w 144"/>
              <a:gd name="T27" fmla="*/ 2147483647 h 144"/>
              <a:gd name="T28" fmla="*/ 2147483647 w 144"/>
              <a:gd name="T29" fmla="*/ 2147483647 h 144"/>
              <a:gd name="T30" fmla="*/ 2147483647 w 144"/>
              <a:gd name="T31" fmla="*/ 2147483647 h 144"/>
              <a:gd name="T32" fmla="*/ 2147483647 w 144"/>
              <a:gd name="T33" fmla="*/ 2147483647 h 144"/>
              <a:gd name="T34" fmla="*/ 2147483647 w 144"/>
              <a:gd name="T35" fmla="*/ 2147483647 h 144"/>
              <a:gd name="T36" fmla="*/ 2147483647 w 144"/>
              <a:gd name="T37" fmla="*/ 2147483647 h 144"/>
              <a:gd name="T38" fmla="*/ 2147483647 w 144"/>
              <a:gd name="T39" fmla="*/ 2147483647 h 1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41" y="109"/>
                </a:moveTo>
                <a:cubicBezTo>
                  <a:pt x="38" y="109"/>
                  <a:pt x="35" y="106"/>
                  <a:pt x="35" y="103"/>
                </a:cubicBezTo>
                <a:cubicBezTo>
                  <a:pt x="37" y="79"/>
                  <a:pt x="37" y="79"/>
                  <a:pt x="37" y="79"/>
                </a:cubicBezTo>
                <a:cubicBezTo>
                  <a:pt x="52" y="81"/>
                  <a:pt x="63" y="92"/>
                  <a:pt x="65" y="107"/>
                </a:cubicBezTo>
                <a:lnTo>
                  <a:pt x="41" y="109"/>
                </a:lnTo>
                <a:close/>
                <a:moveTo>
                  <a:pt x="78" y="105"/>
                </a:moveTo>
                <a:cubicBezTo>
                  <a:pt x="77" y="84"/>
                  <a:pt x="60" y="67"/>
                  <a:pt x="39" y="65"/>
                </a:cubicBezTo>
                <a:cubicBezTo>
                  <a:pt x="40" y="51"/>
                  <a:pt x="40" y="51"/>
                  <a:pt x="40" y="51"/>
                </a:cubicBezTo>
                <a:cubicBezTo>
                  <a:pt x="68" y="54"/>
                  <a:pt x="90" y="76"/>
                  <a:pt x="92" y="104"/>
                </a:cubicBezTo>
                <a:lnTo>
                  <a:pt x="78" y="105"/>
                </a:lnTo>
                <a:close/>
                <a:moveTo>
                  <a:pt x="106" y="103"/>
                </a:moveTo>
                <a:cubicBezTo>
                  <a:pt x="103" y="68"/>
                  <a:pt x="76" y="41"/>
                  <a:pt x="41" y="38"/>
                </a:cubicBezTo>
                <a:cubicBezTo>
                  <a:pt x="43" y="24"/>
                  <a:pt x="43" y="24"/>
                  <a:pt x="43" y="24"/>
                </a:cubicBezTo>
                <a:cubicBezTo>
                  <a:pt x="84" y="28"/>
                  <a:pt x="116" y="60"/>
                  <a:pt x="120" y="101"/>
                </a:cubicBezTo>
                <a:lnTo>
                  <a:pt x="106" y="103"/>
                </a:lnTo>
                <a:close/>
              </a:path>
            </a:pathLst>
          </a:custGeom>
          <a:solidFill>
            <a:schemeClr val="bg2">
              <a:lumMod val="90000"/>
            </a:schemeClr>
          </a:solidFill>
          <a:ln>
            <a:noFill/>
          </a:ln>
          <a:effectLst>
            <a:outerShdw blurRad="279400" dist="279400" dir="5400000" algn="ctr" rotWithShape="0">
              <a:srgbClr val="000000">
                <a:alpha val="43137"/>
              </a:srgbClr>
            </a:outerShdw>
          </a:effectLst>
        </p:spPr>
        <p:txBody>
          <a:bodyPr/>
          <a:lstStyle/>
          <a:p>
            <a:endParaRPr lang="zh-CN" altLang="en-US" sz="1800">
              <a:solidFill>
                <a:schemeClr val="bg2">
                  <a:lumMod val="90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5" name="文本框 14"/>
          <p:cNvSpPr txBox="1"/>
          <p:nvPr/>
        </p:nvSpPr>
        <p:spPr>
          <a:xfrm>
            <a:off x="374137" y="80163"/>
            <a:ext cx="609462" cy="1107996"/>
          </a:xfrm>
          <a:prstGeom prst="rect">
            <a:avLst/>
          </a:prstGeom>
          <a:noFill/>
        </p:spPr>
        <p:txBody>
          <a:bodyPr wrap="none" rtlCol="0">
            <a:spAutoFit/>
          </a:bodyPr>
          <a:lstStyle/>
          <a:p>
            <a:r>
              <a:rPr lang="en-US" altLang="zh-CN" sz="6600" i="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sym typeface="Microsoft JhengHei UI" panose="020B0604030504040204" pitchFamily="34" charset="-120"/>
              </a:rPr>
              <a:t>2</a:t>
            </a:r>
            <a:endParaRPr lang="zh-CN" altLang="en-US" sz="6600" i="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sym typeface="Microsoft JhengHei UI" panose="020B0604030504040204" pitchFamily="34" charset="-12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strVal val="#ppt_w+.3"/>
                                          </p:val>
                                        </p:tav>
                                        <p:tav tm="100000">
                                          <p:val>
                                            <p:strVal val="#ppt_w"/>
                                          </p:val>
                                        </p:tav>
                                      </p:tavLst>
                                    </p:anim>
                                    <p:anim calcmode="lin" valueType="num">
                                      <p:cBhvr>
                                        <p:cTn id="8" dur="1000" fill="hold"/>
                                        <p:tgtEl>
                                          <p:spTgt spid="36"/>
                                        </p:tgtEl>
                                        <p:attrNameLst>
                                          <p:attrName>ppt_h</p:attrName>
                                        </p:attrNameLst>
                                      </p:cBhvr>
                                      <p:tavLst>
                                        <p:tav tm="0">
                                          <p:val>
                                            <p:strVal val="#ppt_h"/>
                                          </p:val>
                                        </p:tav>
                                        <p:tav tm="100000">
                                          <p:val>
                                            <p:strVal val="#ppt_h"/>
                                          </p:val>
                                        </p:tav>
                                      </p:tavLst>
                                    </p:anim>
                                    <p:animEffect transition="in" filter="fade">
                                      <p:cBhvr>
                                        <p:cTn id="9" dur="1000"/>
                                        <p:tgtEl>
                                          <p:spTgt spid="36"/>
                                        </p:tgtEl>
                                      </p:cBhvr>
                                    </p:animEffect>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outVertical)">
                                      <p:cBhvr>
                                        <p:cTn id="13" dur="500"/>
                                        <p:tgtEl>
                                          <p:spTgt spid="3"/>
                                        </p:tgtEl>
                                      </p:cBhvr>
                                    </p:animEffect>
                                  </p:childTnLst>
                                </p:cTn>
                              </p:par>
                            </p:childTnLst>
                          </p:cTn>
                        </p:par>
                        <p:par>
                          <p:cTn id="14" fill="hold">
                            <p:stCondLst>
                              <p:cond delay="1500"/>
                            </p:stCondLst>
                            <p:childTnLst>
                              <p:par>
                                <p:cTn id="15" presetID="2" presetClass="entr" presetSubtype="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1+#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1+#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ppt_y"/>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22" presetClass="entr" presetSubtype="1"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2500"/>
                            </p:stCondLst>
                            <p:childTnLst>
                              <p:par>
                                <p:cTn id="41" presetID="22" presetClass="entr" presetSubtype="1"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up)">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 grpId="0" animBg="1"/>
      <p:bldP spid="9" grpId="0"/>
      <p:bldP spid="10" grpId="0"/>
      <p:bldP spid="11" grpId="0"/>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1613677" y="249441"/>
            <a:ext cx="3570208" cy="769441"/>
          </a:xfrm>
          <a:prstGeom prst="rect">
            <a:avLst/>
          </a:prstGeom>
          <a:noFill/>
        </p:spPr>
        <p:txBody>
          <a:bodyPr wrap="none" rtlCol="0">
            <a:spAutoFit/>
          </a:bodyPr>
          <a:lstStyle/>
          <a:p>
            <a:r>
              <a:rPr lang="zh-CN" altLang="en-US" sz="4400" b="1"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输入您的标题</a:t>
            </a:r>
          </a:p>
        </p:txBody>
      </p:sp>
      <p:cxnSp>
        <p:nvCxnSpPr>
          <p:cNvPr id="3" name="直接连接符 2"/>
          <p:cNvCxnSpPr/>
          <p:nvPr/>
        </p:nvCxnSpPr>
        <p:spPr>
          <a:xfrm>
            <a:off x="5808126" y="3646092"/>
            <a:ext cx="2662832"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4" name="Picture 3" descr="C:\Users\Administrator\Desktop\58pic_529623bd16668.pn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33000"/>
                    </a14:imgEffect>
                  </a14:imgLayer>
                </a14:imgProps>
              </a:ext>
            </a:extLst>
          </a:blip>
          <a:srcRect/>
          <a:stretch>
            <a:fillRect/>
          </a:stretch>
        </p:blipFill>
        <p:spPr bwMode="auto">
          <a:xfrm>
            <a:off x="1202149" y="1290504"/>
            <a:ext cx="3290665" cy="610217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直接连接符 4"/>
          <p:cNvCxnSpPr/>
          <p:nvPr/>
        </p:nvCxnSpPr>
        <p:spPr>
          <a:xfrm>
            <a:off x="5304348" y="1981539"/>
            <a:ext cx="2662832"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4368759" y="1413885"/>
            <a:ext cx="1135312" cy="1135312"/>
            <a:chOff x="1677608" y="2996952"/>
            <a:chExt cx="1395643" cy="1395643"/>
          </a:xfrm>
          <a:effectLst>
            <a:outerShdw blurRad="279400" dist="279400" dir="5400000" algn="ctr" rotWithShape="0">
              <a:srgbClr val="000000">
                <a:alpha val="43137"/>
              </a:srgbClr>
            </a:outerShdw>
          </a:effectLst>
        </p:grpSpPr>
        <p:sp>
          <p:nvSpPr>
            <p:cNvPr id="7" name="Oval 60"/>
            <p:cNvSpPr>
              <a:spLocks noChangeAspect="1"/>
            </p:cNvSpPr>
            <p:nvPr/>
          </p:nvSpPr>
          <p:spPr>
            <a:xfrm>
              <a:off x="1677608" y="2996952"/>
              <a:ext cx="1395643" cy="1395643"/>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8" name="Oval 29"/>
            <p:cNvSpPr>
              <a:spLocks noChangeAspect="1"/>
            </p:cNvSpPr>
            <p:nvPr/>
          </p:nvSpPr>
          <p:spPr>
            <a:xfrm>
              <a:off x="1850114" y="3169458"/>
              <a:ext cx="1050630" cy="1050630"/>
            </a:xfrm>
            <a:prstGeom prst="ellipse">
              <a:avLst/>
            </a:prstGeom>
            <a:gradFill>
              <a:gsLst>
                <a:gs pos="0">
                  <a:srgbClr val="A4050E"/>
                </a:gs>
                <a:gs pos="100000">
                  <a:srgbClr val="FF0000"/>
                </a:gs>
              </a:gsLst>
              <a:lin ang="5400000" scaled="1"/>
            </a:gradFill>
            <a:ln w="120650">
              <a:no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lumMod val="65000"/>
                      <a:lumOff val="35000"/>
                    </a:schemeClr>
                  </a:solidFill>
                  <a:effectLst>
                    <a:outerShdw blurRad="38100" dist="38100" dir="2700000" algn="tl">
                      <a:srgbClr val="000000">
                        <a:alpha val="43137"/>
                      </a:srgbClr>
                    </a:outerShdw>
                  </a:effectLst>
                  <a:latin typeface="Microsoft JhengHei UI" panose="020B0604030504040204" pitchFamily="34" charset="-120"/>
                  <a:ea typeface="微软雅黑" panose="020B0503020204020204" pitchFamily="34" charset="-122"/>
                  <a:cs typeface="+mn-ea"/>
                  <a:sym typeface="Microsoft JhengHei UI" panose="020B0604030504040204" pitchFamily="34" charset="-120"/>
                </a:rPr>
                <a:t></a:t>
              </a:r>
            </a:p>
          </p:txBody>
        </p:sp>
      </p:grpSp>
      <p:grpSp>
        <p:nvGrpSpPr>
          <p:cNvPr id="9" name="组合 8"/>
          <p:cNvGrpSpPr/>
          <p:nvPr/>
        </p:nvGrpSpPr>
        <p:grpSpPr>
          <a:xfrm>
            <a:off x="4724955" y="1790459"/>
            <a:ext cx="422918" cy="389943"/>
            <a:chOff x="7339246" y="1487600"/>
            <a:chExt cx="423150" cy="390158"/>
          </a:xfrm>
          <a:effectLst>
            <a:outerShdw blurRad="279400" dist="279400" dir="5400000" algn="ctr" rotWithShape="0">
              <a:srgbClr val="000000">
                <a:alpha val="43137"/>
              </a:srgbClr>
            </a:outerShdw>
          </a:effectLst>
        </p:grpSpPr>
        <p:sp>
          <p:nvSpPr>
            <p:cNvPr id="10" name="Freeform 364"/>
            <p:cNvSpPr/>
            <p:nvPr/>
          </p:nvSpPr>
          <p:spPr bwMode="auto">
            <a:xfrm>
              <a:off x="7339246" y="1689008"/>
              <a:ext cx="423150" cy="188750"/>
            </a:xfrm>
            <a:custGeom>
              <a:avLst/>
              <a:gdLst>
                <a:gd name="T0" fmla="*/ 222 w 262"/>
                <a:gd name="T1" fmla="*/ 18 h 94"/>
                <a:gd name="T2" fmla="*/ 205 w 262"/>
                <a:gd name="T3" fmla="*/ 18 h 94"/>
                <a:gd name="T4" fmla="*/ 205 w 262"/>
                <a:gd name="T5" fmla="*/ 0 h 94"/>
                <a:gd name="T6" fmla="*/ 57 w 262"/>
                <a:gd name="T7" fmla="*/ 0 h 94"/>
                <a:gd name="T8" fmla="*/ 57 w 262"/>
                <a:gd name="T9" fmla="*/ 18 h 94"/>
                <a:gd name="T10" fmla="*/ 40 w 262"/>
                <a:gd name="T11" fmla="*/ 18 h 94"/>
                <a:gd name="T12" fmla="*/ 40 w 262"/>
                <a:gd name="T13" fmla="*/ 0 h 94"/>
                <a:gd name="T14" fmla="*/ 0 w 262"/>
                <a:gd name="T15" fmla="*/ 0 h 94"/>
                <a:gd name="T16" fmla="*/ 0 w 262"/>
                <a:gd name="T17" fmla="*/ 83 h 94"/>
                <a:gd name="T18" fmla="*/ 11 w 262"/>
                <a:gd name="T19" fmla="*/ 94 h 94"/>
                <a:gd name="T20" fmla="*/ 251 w 262"/>
                <a:gd name="T21" fmla="*/ 94 h 94"/>
                <a:gd name="T22" fmla="*/ 262 w 262"/>
                <a:gd name="T23" fmla="*/ 83 h 94"/>
                <a:gd name="T24" fmla="*/ 262 w 262"/>
                <a:gd name="T25" fmla="*/ 0 h 94"/>
                <a:gd name="T26" fmla="*/ 222 w 262"/>
                <a:gd name="T27" fmla="*/ 0 h 94"/>
                <a:gd name="T28" fmla="*/ 222 w 262"/>
                <a:gd name="T29" fmla="*/ 1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94">
                  <a:moveTo>
                    <a:pt x="222" y="18"/>
                  </a:moveTo>
                  <a:cubicBezTo>
                    <a:pt x="205" y="18"/>
                    <a:pt x="205" y="18"/>
                    <a:pt x="205" y="18"/>
                  </a:cubicBezTo>
                  <a:cubicBezTo>
                    <a:pt x="205" y="0"/>
                    <a:pt x="205" y="0"/>
                    <a:pt x="205" y="0"/>
                  </a:cubicBezTo>
                  <a:cubicBezTo>
                    <a:pt x="57" y="0"/>
                    <a:pt x="57" y="0"/>
                    <a:pt x="57" y="0"/>
                  </a:cubicBezTo>
                  <a:cubicBezTo>
                    <a:pt x="57" y="18"/>
                    <a:pt x="57" y="18"/>
                    <a:pt x="57" y="18"/>
                  </a:cubicBezTo>
                  <a:cubicBezTo>
                    <a:pt x="40" y="18"/>
                    <a:pt x="40" y="18"/>
                    <a:pt x="40" y="18"/>
                  </a:cubicBezTo>
                  <a:cubicBezTo>
                    <a:pt x="40" y="0"/>
                    <a:pt x="40" y="0"/>
                    <a:pt x="40" y="0"/>
                  </a:cubicBezTo>
                  <a:cubicBezTo>
                    <a:pt x="0" y="0"/>
                    <a:pt x="0" y="0"/>
                    <a:pt x="0" y="0"/>
                  </a:cubicBezTo>
                  <a:cubicBezTo>
                    <a:pt x="0" y="83"/>
                    <a:pt x="0" y="83"/>
                    <a:pt x="0" y="83"/>
                  </a:cubicBezTo>
                  <a:cubicBezTo>
                    <a:pt x="0" y="89"/>
                    <a:pt x="5" y="94"/>
                    <a:pt x="11" y="94"/>
                  </a:cubicBezTo>
                  <a:cubicBezTo>
                    <a:pt x="251" y="94"/>
                    <a:pt x="251" y="94"/>
                    <a:pt x="251" y="94"/>
                  </a:cubicBezTo>
                  <a:cubicBezTo>
                    <a:pt x="258" y="94"/>
                    <a:pt x="262" y="89"/>
                    <a:pt x="262" y="83"/>
                  </a:cubicBezTo>
                  <a:cubicBezTo>
                    <a:pt x="262" y="0"/>
                    <a:pt x="262" y="0"/>
                    <a:pt x="262" y="0"/>
                  </a:cubicBezTo>
                  <a:cubicBezTo>
                    <a:pt x="222" y="0"/>
                    <a:pt x="222" y="0"/>
                    <a:pt x="222" y="0"/>
                  </a:cubicBezTo>
                  <a:lnTo>
                    <a:pt x="222" y="18"/>
                  </a:lnTo>
                  <a:close/>
                </a:path>
              </a:pathLst>
            </a:custGeom>
            <a:solidFill>
              <a:schemeClr val="bg1"/>
            </a:solidFill>
            <a:ln>
              <a:noFill/>
            </a:ln>
          </p:spPr>
          <p:txBody>
            <a:bodyPr vert="horz" wrap="square" lIns="91389" tIns="45695" rIns="91389" bIns="45695" numCol="1" anchor="t" anchorCtr="0" compatLnSpc="1"/>
            <a:lstStyle/>
            <a:p>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1" name="Freeform 365"/>
            <p:cNvSpPr/>
            <p:nvPr/>
          </p:nvSpPr>
          <p:spPr bwMode="auto">
            <a:xfrm>
              <a:off x="7339246" y="1552399"/>
              <a:ext cx="423150" cy="128060"/>
            </a:xfrm>
            <a:custGeom>
              <a:avLst/>
              <a:gdLst>
                <a:gd name="T0" fmla="*/ 251 w 262"/>
                <a:gd name="T1" fmla="*/ 0 h 45"/>
                <a:gd name="T2" fmla="*/ 11 w 262"/>
                <a:gd name="T3" fmla="*/ 0 h 45"/>
                <a:gd name="T4" fmla="*/ 0 w 262"/>
                <a:gd name="T5" fmla="*/ 11 h 45"/>
                <a:gd name="T6" fmla="*/ 0 w 262"/>
                <a:gd name="T7" fmla="*/ 45 h 45"/>
                <a:gd name="T8" fmla="*/ 40 w 262"/>
                <a:gd name="T9" fmla="*/ 45 h 45"/>
                <a:gd name="T10" fmla="*/ 40 w 262"/>
                <a:gd name="T11" fmla="*/ 34 h 45"/>
                <a:gd name="T12" fmla="*/ 57 w 262"/>
                <a:gd name="T13" fmla="*/ 34 h 45"/>
                <a:gd name="T14" fmla="*/ 57 w 262"/>
                <a:gd name="T15" fmla="*/ 45 h 45"/>
                <a:gd name="T16" fmla="*/ 205 w 262"/>
                <a:gd name="T17" fmla="*/ 45 h 45"/>
                <a:gd name="T18" fmla="*/ 205 w 262"/>
                <a:gd name="T19" fmla="*/ 34 h 45"/>
                <a:gd name="T20" fmla="*/ 222 w 262"/>
                <a:gd name="T21" fmla="*/ 34 h 45"/>
                <a:gd name="T22" fmla="*/ 222 w 262"/>
                <a:gd name="T23" fmla="*/ 45 h 45"/>
                <a:gd name="T24" fmla="*/ 262 w 262"/>
                <a:gd name="T25" fmla="*/ 45 h 45"/>
                <a:gd name="T26" fmla="*/ 262 w 262"/>
                <a:gd name="T27" fmla="*/ 11 h 45"/>
                <a:gd name="T28" fmla="*/ 251 w 262"/>
                <a:gd name="T2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45">
                  <a:moveTo>
                    <a:pt x="251" y="0"/>
                  </a:moveTo>
                  <a:cubicBezTo>
                    <a:pt x="11" y="0"/>
                    <a:pt x="11" y="0"/>
                    <a:pt x="11" y="0"/>
                  </a:cubicBezTo>
                  <a:cubicBezTo>
                    <a:pt x="5" y="0"/>
                    <a:pt x="0" y="5"/>
                    <a:pt x="0" y="11"/>
                  </a:cubicBezTo>
                  <a:cubicBezTo>
                    <a:pt x="0" y="45"/>
                    <a:pt x="0" y="45"/>
                    <a:pt x="0" y="45"/>
                  </a:cubicBezTo>
                  <a:cubicBezTo>
                    <a:pt x="40" y="45"/>
                    <a:pt x="40" y="45"/>
                    <a:pt x="40" y="45"/>
                  </a:cubicBezTo>
                  <a:cubicBezTo>
                    <a:pt x="40" y="34"/>
                    <a:pt x="40" y="34"/>
                    <a:pt x="40" y="34"/>
                  </a:cubicBezTo>
                  <a:cubicBezTo>
                    <a:pt x="57" y="34"/>
                    <a:pt x="57" y="34"/>
                    <a:pt x="57" y="34"/>
                  </a:cubicBezTo>
                  <a:cubicBezTo>
                    <a:pt x="57" y="45"/>
                    <a:pt x="57" y="45"/>
                    <a:pt x="57" y="45"/>
                  </a:cubicBezTo>
                  <a:cubicBezTo>
                    <a:pt x="205" y="45"/>
                    <a:pt x="205" y="45"/>
                    <a:pt x="205" y="45"/>
                  </a:cubicBezTo>
                  <a:cubicBezTo>
                    <a:pt x="205" y="34"/>
                    <a:pt x="205" y="34"/>
                    <a:pt x="205" y="34"/>
                  </a:cubicBezTo>
                  <a:cubicBezTo>
                    <a:pt x="222" y="34"/>
                    <a:pt x="222" y="34"/>
                    <a:pt x="222" y="34"/>
                  </a:cubicBezTo>
                  <a:cubicBezTo>
                    <a:pt x="222" y="45"/>
                    <a:pt x="222" y="45"/>
                    <a:pt x="222" y="45"/>
                  </a:cubicBezTo>
                  <a:cubicBezTo>
                    <a:pt x="262" y="45"/>
                    <a:pt x="262" y="45"/>
                    <a:pt x="262" y="45"/>
                  </a:cubicBezTo>
                  <a:cubicBezTo>
                    <a:pt x="262" y="11"/>
                    <a:pt x="262" y="11"/>
                    <a:pt x="262" y="11"/>
                  </a:cubicBezTo>
                  <a:cubicBezTo>
                    <a:pt x="262" y="5"/>
                    <a:pt x="258" y="0"/>
                    <a:pt x="251" y="0"/>
                  </a:cubicBezTo>
                  <a:close/>
                </a:path>
              </a:pathLst>
            </a:custGeom>
            <a:solidFill>
              <a:schemeClr val="bg1"/>
            </a:solidFill>
            <a:ln>
              <a:noFill/>
            </a:ln>
          </p:spPr>
          <p:txBody>
            <a:bodyPr vert="horz" wrap="square" lIns="91389" tIns="45695" rIns="91389" bIns="45695" numCol="1" anchor="t" anchorCtr="0" compatLnSpc="1"/>
            <a:lstStyle/>
            <a:p>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2" name="Freeform 366"/>
            <p:cNvSpPr/>
            <p:nvPr/>
          </p:nvSpPr>
          <p:spPr bwMode="auto">
            <a:xfrm>
              <a:off x="7443155" y="1487600"/>
              <a:ext cx="215332" cy="79403"/>
            </a:xfrm>
            <a:custGeom>
              <a:avLst/>
              <a:gdLst>
                <a:gd name="T0" fmla="*/ 132 w 132"/>
                <a:gd name="T1" fmla="*/ 63 h 63"/>
                <a:gd name="T2" fmla="*/ 115 w 132"/>
                <a:gd name="T3" fmla="*/ 63 h 63"/>
                <a:gd name="T4" fmla="*/ 115 w 132"/>
                <a:gd name="T5" fmla="*/ 20 h 63"/>
                <a:gd name="T6" fmla="*/ 112 w 132"/>
                <a:gd name="T7" fmla="*/ 17 h 63"/>
                <a:gd name="T8" fmla="*/ 20 w 132"/>
                <a:gd name="T9" fmla="*/ 17 h 63"/>
                <a:gd name="T10" fmla="*/ 18 w 132"/>
                <a:gd name="T11" fmla="*/ 20 h 63"/>
                <a:gd name="T12" fmla="*/ 18 w 132"/>
                <a:gd name="T13" fmla="*/ 63 h 63"/>
                <a:gd name="T14" fmla="*/ 0 w 132"/>
                <a:gd name="T15" fmla="*/ 63 h 63"/>
                <a:gd name="T16" fmla="*/ 0 w 132"/>
                <a:gd name="T17" fmla="*/ 20 h 63"/>
                <a:gd name="T18" fmla="*/ 20 w 132"/>
                <a:gd name="T19" fmla="*/ 0 h 63"/>
                <a:gd name="T20" fmla="*/ 112 w 132"/>
                <a:gd name="T21" fmla="*/ 0 h 63"/>
                <a:gd name="T22" fmla="*/ 132 w 132"/>
                <a:gd name="T23" fmla="*/ 20 h 63"/>
                <a:gd name="T24" fmla="*/ 132 w 132"/>
                <a:gd name="T25"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63">
                  <a:moveTo>
                    <a:pt x="132" y="63"/>
                  </a:moveTo>
                  <a:cubicBezTo>
                    <a:pt x="115" y="63"/>
                    <a:pt x="115" y="63"/>
                    <a:pt x="115" y="63"/>
                  </a:cubicBezTo>
                  <a:cubicBezTo>
                    <a:pt x="115" y="20"/>
                    <a:pt x="115" y="20"/>
                    <a:pt x="115" y="20"/>
                  </a:cubicBezTo>
                  <a:cubicBezTo>
                    <a:pt x="115" y="18"/>
                    <a:pt x="114" y="17"/>
                    <a:pt x="112" y="17"/>
                  </a:cubicBezTo>
                  <a:cubicBezTo>
                    <a:pt x="20" y="17"/>
                    <a:pt x="20" y="17"/>
                    <a:pt x="20" y="17"/>
                  </a:cubicBezTo>
                  <a:cubicBezTo>
                    <a:pt x="19" y="17"/>
                    <a:pt x="18" y="18"/>
                    <a:pt x="18" y="20"/>
                  </a:cubicBezTo>
                  <a:cubicBezTo>
                    <a:pt x="18" y="63"/>
                    <a:pt x="18" y="63"/>
                    <a:pt x="18" y="63"/>
                  </a:cubicBezTo>
                  <a:cubicBezTo>
                    <a:pt x="0" y="63"/>
                    <a:pt x="0" y="63"/>
                    <a:pt x="0" y="63"/>
                  </a:cubicBezTo>
                  <a:cubicBezTo>
                    <a:pt x="0" y="20"/>
                    <a:pt x="0" y="20"/>
                    <a:pt x="0" y="20"/>
                  </a:cubicBezTo>
                  <a:cubicBezTo>
                    <a:pt x="0" y="9"/>
                    <a:pt x="9" y="0"/>
                    <a:pt x="20" y="0"/>
                  </a:cubicBezTo>
                  <a:cubicBezTo>
                    <a:pt x="112" y="0"/>
                    <a:pt x="112" y="0"/>
                    <a:pt x="112" y="0"/>
                  </a:cubicBezTo>
                  <a:cubicBezTo>
                    <a:pt x="123" y="0"/>
                    <a:pt x="132" y="9"/>
                    <a:pt x="132" y="20"/>
                  </a:cubicBezTo>
                  <a:lnTo>
                    <a:pt x="132" y="63"/>
                  </a:lnTo>
                  <a:close/>
                </a:path>
              </a:pathLst>
            </a:custGeom>
            <a:solidFill>
              <a:schemeClr val="bg1"/>
            </a:solidFill>
            <a:ln>
              <a:noFill/>
            </a:ln>
          </p:spPr>
          <p:txBody>
            <a:bodyPr vert="horz" wrap="square" lIns="91389" tIns="45695" rIns="91389" bIns="45695" numCol="1" anchor="t" anchorCtr="0" compatLnSpc="1"/>
            <a:lstStyle/>
            <a:p>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sp>
        <p:nvSpPr>
          <p:cNvPr id="13" name="矩形 12"/>
          <p:cNvSpPr/>
          <p:nvPr/>
        </p:nvSpPr>
        <p:spPr>
          <a:xfrm>
            <a:off x="5592222" y="1604327"/>
            <a:ext cx="2087083" cy="369130"/>
          </a:xfrm>
          <a:prstGeom prst="rect">
            <a:avLst/>
          </a:prstGeom>
        </p:spPr>
        <p:txBody>
          <a:bodyPr wrap="square" lIns="91380" tIns="45691" rIns="91380" bIns="45691">
            <a:spAutoFit/>
          </a:bodyPr>
          <a:lstStyle/>
          <a:p>
            <a:r>
              <a:rPr lang="zh-CN" altLang="en-US" sz="1800" b="1"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输入标题</a:t>
            </a:r>
          </a:p>
        </p:txBody>
      </p:sp>
      <p:sp>
        <p:nvSpPr>
          <p:cNvPr id="14" name="矩形 47"/>
          <p:cNvSpPr>
            <a:spLocks noChangeArrowheads="1"/>
          </p:cNvSpPr>
          <p:nvPr/>
        </p:nvSpPr>
        <p:spPr bwMode="auto">
          <a:xfrm>
            <a:off x="5592220" y="2012109"/>
            <a:ext cx="5109759" cy="86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0" tIns="45691" rIns="91380" bIns="4569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latin typeface="Microsoft JhengHei UI" panose="020B0604030504040204" pitchFamily="34" charset="-120"/>
                <a:cs typeface="+mn-ea"/>
                <a:sym typeface="Microsoft JhengHei UI" panose="020B0604030504040204" pitchFamily="34" charset="-120"/>
              </a:rPr>
              <a:t>在此录入上述图表的综合说明，在此录入上述图表的综合描述说明。在此录入上述图表的综合说明，在此录入上述图表的综合描述说明。</a:t>
            </a:r>
          </a:p>
        </p:txBody>
      </p:sp>
      <p:grpSp>
        <p:nvGrpSpPr>
          <p:cNvPr id="15" name="组合 14"/>
          <p:cNvGrpSpPr/>
          <p:nvPr/>
        </p:nvGrpSpPr>
        <p:grpSpPr>
          <a:xfrm>
            <a:off x="4888720" y="3069158"/>
            <a:ext cx="1135312" cy="1135312"/>
            <a:chOff x="1677608" y="2996952"/>
            <a:chExt cx="1395643" cy="1395643"/>
          </a:xfrm>
          <a:effectLst>
            <a:outerShdw blurRad="279400" dist="279400" dir="5400000" algn="ctr" rotWithShape="0">
              <a:srgbClr val="000000">
                <a:alpha val="43137"/>
              </a:srgbClr>
            </a:outerShdw>
          </a:effectLst>
        </p:grpSpPr>
        <p:sp>
          <p:nvSpPr>
            <p:cNvPr id="16" name="Oval 60"/>
            <p:cNvSpPr>
              <a:spLocks noChangeAspect="1"/>
            </p:cNvSpPr>
            <p:nvPr/>
          </p:nvSpPr>
          <p:spPr>
            <a:xfrm>
              <a:off x="1677608" y="2996952"/>
              <a:ext cx="1395643" cy="1395643"/>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7" name="Oval 29"/>
            <p:cNvSpPr>
              <a:spLocks noChangeAspect="1"/>
            </p:cNvSpPr>
            <p:nvPr/>
          </p:nvSpPr>
          <p:spPr>
            <a:xfrm>
              <a:off x="1850114" y="3169458"/>
              <a:ext cx="1050630" cy="1050630"/>
            </a:xfrm>
            <a:prstGeom prst="ellipse">
              <a:avLst/>
            </a:prstGeom>
            <a:gradFill>
              <a:gsLst>
                <a:gs pos="0">
                  <a:srgbClr val="A4050E"/>
                </a:gs>
                <a:gs pos="100000">
                  <a:srgbClr val="FF0000"/>
                </a:gs>
              </a:gsLst>
              <a:lin ang="5400000" scaled="1"/>
            </a:gradFill>
            <a:ln w="1206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lumMod val="65000"/>
                      <a:lumOff val="35000"/>
                    </a:schemeClr>
                  </a:solidFill>
                  <a:effectLst>
                    <a:outerShdw blurRad="38100" dist="38100" dir="2700000" algn="tl">
                      <a:srgbClr val="000000">
                        <a:alpha val="43137"/>
                      </a:srgbClr>
                    </a:outerShdw>
                  </a:effectLst>
                  <a:latin typeface="Microsoft JhengHei UI" panose="020B0604030504040204" pitchFamily="34" charset="-120"/>
                  <a:ea typeface="微软雅黑" panose="020B0503020204020204" pitchFamily="34" charset="-122"/>
                  <a:cs typeface="+mn-ea"/>
                  <a:sym typeface="Microsoft JhengHei UI" panose="020B0604030504040204" pitchFamily="34" charset="-120"/>
                </a:rPr>
                <a:t></a:t>
              </a:r>
            </a:p>
          </p:txBody>
        </p:sp>
      </p:grpSp>
      <p:grpSp>
        <p:nvGrpSpPr>
          <p:cNvPr id="18" name="组合 17"/>
          <p:cNvGrpSpPr/>
          <p:nvPr/>
        </p:nvGrpSpPr>
        <p:grpSpPr>
          <a:xfrm>
            <a:off x="5235185" y="3424366"/>
            <a:ext cx="448607" cy="456761"/>
            <a:chOff x="2000378" y="1974523"/>
            <a:chExt cx="576064" cy="586534"/>
          </a:xfrm>
          <a:effectLst>
            <a:outerShdw blurRad="279400" dist="279400" dir="5400000" algn="ctr" rotWithShape="0">
              <a:srgbClr val="000000">
                <a:alpha val="43137"/>
              </a:srgbClr>
            </a:outerShdw>
          </a:effectLst>
        </p:grpSpPr>
        <p:sp>
          <p:nvSpPr>
            <p:cNvPr id="19" name="Freeform 562"/>
            <p:cNvSpPr>
              <a:spLocks noEditPoints="1"/>
            </p:cNvSpPr>
            <p:nvPr/>
          </p:nvSpPr>
          <p:spPr bwMode="auto">
            <a:xfrm>
              <a:off x="2000378" y="1974523"/>
              <a:ext cx="576064" cy="504844"/>
            </a:xfrm>
            <a:custGeom>
              <a:avLst/>
              <a:gdLst>
                <a:gd name="T0" fmla="*/ 182 w 233"/>
                <a:gd name="T1" fmla="*/ 7 h 204"/>
                <a:gd name="T2" fmla="*/ 183 w 233"/>
                <a:gd name="T3" fmla="*/ 0 h 204"/>
                <a:gd name="T4" fmla="*/ 116 w 233"/>
                <a:gd name="T5" fmla="*/ 0 h 204"/>
                <a:gd name="T6" fmla="*/ 50 w 233"/>
                <a:gd name="T7" fmla="*/ 0 h 204"/>
                <a:gd name="T8" fmla="*/ 50 w 233"/>
                <a:gd name="T9" fmla="*/ 7 h 204"/>
                <a:gd name="T10" fmla="*/ 0 w 233"/>
                <a:gd name="T11" fmla="*/ 7 h 204"/>
                <a:gd name="T12" fmla="*/ 0 w 233"/>
                <a:gd name="T13" fmla="*/ 14 h 204"/>
                <a:gd name="T14" fmla="*/ 31 w 233"/>
                <a:gd name="T15" fmla="*/ 95 h 204"/>
                <a:gd name="T16" fmla="*/ 86 w 233"/>
                <a:gd name="T17" fmla="*/ 131 h 204"/>
                <a:gd name="T18" fmla="*/ 100 w 233"/>
                <a:gd name="T19" fmla="*/ 143 h 204"/>
                <a:gd name="T20" fmla="*/ 100 w 233"/>
                <a:gd name="T21" fmla="*/ 186 h 204"/>
                <a:gd name="T22" fmla="*/ 83 w 233"/>
                <a:gd name="T23" fmla="*/ 204 h 204"/>
                <a:gd name="T24" fmla="*/ 116 w 233"/>
                <a:gd name="T25" fmla="*/ 204 h 204"/>
                <a:gd name="T26" fmla="*/ 150 w 233"/>
                <a:gd name="T27" fmla="*/ 204 h 204"/>
                <a:gd name="T28" fmla="*/ 133 w 233"/>
                <a:gd name="T29" fmla="*/ 186 h 204"/>
                <a:gd name="T30" fmla="*/ 133 w 233"/>
                <a:gd name="T31" fmla="*/ 143 h 204"/>
                <a:gd name="T32" fmla="*/ 147 w 233"/>
                <a:gd name="T33" fmla="*/ 131 h 204"/>
                <a:gd name="T34" fmla="*/ 202 w 233"/>
                <a:gd name="T35" fmla="*/ 95 h 204"/>
                <a:gd name="T36" fmla="*/ 233 w 233"/>
                <a:gd name="T37" fmla="*/ 14 h 204"/>
                <a:gd name="T38" fmla="*/ 233 w 233"/>
                <a:gd name="T39" fmla="*/ 7 h 204"/>
                <a:gd name="T40" fmla="*/ 182 w 233"/>
                <a:gd name="T41" fmla="*/ 7 h 204"/>
                <a:gd name="T42" fmla="*/ 42 w 233"/>
                <a:gd name="T43" fmla="*/ 86 h 204"/>
                <a:gd name="T44" fmla="*/ 15 w 233"/>
                <a:gd name="T45" fmla="*/ 21 h 204"/>
                <a:gd name="T46" fmla="*/ 51 w 233"/>
                <a:gd name="T47" fmla="*/ 21 h 204"/>
                <a:gd name="T48" fmla="*/ 53 w 233"/>
                <a:gd name="T49" fmla="*/ 49 h 204"/>
                <a:gd name="T50" fmla="*/ 69 w 233"/>
                <a:gd name="T51" fmla="*/ 107 h 204"/>
                <a:gd name="T52" fmla="*/ 42 w 233"/>
                <a:gd name="T53" fmla="*/ 86 h 204"/>
                <a:gd name="T54" fmla="*/ 190 w 233"/>
                <a:gd name="T55" fmla="*/ 86 h 204"/>
                <a:gd name="T56" fmla="*/ 163 w 233"/>
                <a:gd name="T57" fmla="*/ 107 h 204"/>
                <a:gd name="T58" fmla="*/ 180 w 233"/>
                <a:gd name="T59" fmla="*/ 49 h 204"/>
                <a:gd name="T60" fmla="*/ 181 w 233"/>
                <a:gd name="T61" fmla="*/ 21 h 204"/>
                <a:gd name="T62" fmla="*/ 218 w 233"/>
                <a:gd name="T63" fmla="*/ 21 h 204"/>
                <a:gd name="T64" fmla="*/ 190 w 233"/>
                <a:gd name="T65" fmla="*/ 8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3" h="204">
                  <a:moveTo>
                    <a:pt x="182" y="7"/>
                  </a:moveTo>
                  <a:cubicBezTo>
                    <a:pt x="183" y="0"/>
                    <a:pt x="183" y="0"/>
                    <a:pt x="183" y="0"/>
                  </a:cubicBezTo>
                  <a:cubicBezTo>
                    <a:pt x="116" y="0"/>
                    <a:pt x="116" y="0"/>
                    <a:pt x="116" y="0"/>
                  </a:cubicBezTo>
                  <a:cubicBezTo>
                    <a:pt x="50" y="0"/>
                    <a:pt x="50" y="0"/>
                    <a:pt x="50" y="0"/>
                  </a:cubicBezTo>
                  <a:cubicBezTo>
                    <a:pt x="50" y="7"/>
                    <a:pt x="50" y="7"/>
                    <a:pt x="50" y="7"/>
                  </a:cubicBezTo>
                  <a:cubicBezTo>
                    <a:pt x="0" y="7"/>
                    <a:pt x="0" y="7"/>
                    <a:pt x="0" y="7"/>
                  </a:cubicBezTo>
                  <a:cubicBezTo>
                    <a:pt x="0" y="14"/>
                    <a:pt x="0" y="14"/>
                    <a:pt x="0" y="14"/>
                  </a:cubicBezTo>
                  <a:cubicBezTo>
                    <a:pt x="0" y="16"/>
                    <a:pt x="0" y="58"/>
                    <a:pt x="31" y="95"/>
                  </a:cubicBezTo>
                  <a:cubicBezTo>
                    <a:pt x="32" y="96"/>
                    <a:pt x="52" y="119"/>
                    <a:pt x="86" y="131"/>
                  </a:cubicBezTo>
                  <a:cubicBezTo>
                    <a:pt x="93" y="139"/>
                    <a:pt x="100" y="143"/>
                    <a:pt x="100" y="143"/>
                  </a:cubicBezTo>
                  <a:cubicBezTo>
                    <a:pt x="100" y="186"/>
                    <a:pt x="100" y="186"/>
                    <a:pt x="100" y="186"/>
                  </a:cubicBezTo>
                  <a:cubicBezTo>
                    <a:pt x="83" y="204"/>
                    <a:pt x="83" y="204"/>
                    <a:pt x="83" y="204"/>
                  </a:cubicBezTo>
                  <a:cubicBezTo>
                    <a:pt x="116" y="204"/>
                    <a:pt x="116" y="204"/>
                    <a:pt x="116" y="204"/>
                  </a:cubicBezTo>
                  <a:cubicBezTo>
                    <a:pt x="150" y="204"/>
                    <a:pt x="150" y="204"/>
                    <a:pt x="150" y="204"/>
                  </a:cubicBezTo>
                  <a:cubicBezTo>
                    <a:pt x="133" y="186"/>
                    <a:pt x="133" y="186"/>
                    <a:pt x="133" y="186"/>
                  </a:cubicBezTo>
                  <a:cubicBezTo>
                    <a:pt x="133" y="143"/>
                    <a:pt x="133" y="143"/>
                    <a:pt x="133" y="143"/>
                  </a:cubicBezTo>
                  <a:cubicBezTo>
                    <a:pt x="133" y="143"/>
                    <a:pt x="139" y="139"/>
                    <a:pt x="147" y="131"/>
                  </a:cubicBezTo>
                  <a:cubicBezTo>
                    <a:pt x="181" y="119"/>
                    <a:pt x="201" y="96"/>
                    <a:pt x="202" y="95"/>
                  </a:cubicBezTo>
                  <a:cubicBezTo>
                    <a:pt x="233" y="58"/>
                    <a:pt x="233" y="16"/>
                    <a:pt x="233" y="14"/>
                  </a:cubicBezTo>
                  <a:cubicBezTo>
                    <a:pt x="233" y="7"/>
                    <a:pt x="233" y="7"/>
                    <a:pt x="233" y="7"/>
                  </a:cubicBezTo>
                  <a:lnTo>
                    <a:pt x="182" y="7"/>
                  </a:lnTo>
                  <a:close/>
                  <a:moveTo>
                    <a:pt x="42" y="86"/>
                  </a:moveTo>
                  <a:cubicBezTo>
                    <a:pt x="22" y="61"/>
                    <a:pt x="16" y="34"/>
                    <a:pt x="15" y="21"/>
                  </a:cubicBezTo>
                  <a:cubicBezTo>
                    <a:pt x="51" y="21"/>
                    <a:pt x="51" y="21"/>
                    <a:pt x="51" y="21"/>
                  </a:cubicBezTo>
                  <a:cubicBezTo>
                    <a:pt x="53" y="49"/>
                    <a:pt x="53" y="49"/>
                    <a:pt x="53" y="49"/>
                  </a:cubicBezTo>
                  <a:cubicBezTo>
                    <a:pt x="55" y="74"/>
                    <a:pt x="62" y="93"/>
                    <a:pt x="69" y="107"/>
                  </a:cubicBezTo>
                  <a:cubicBezTo>
                    <a:pt x="52" y="97"/>
                    <a:pt x="43" y="86"/>
                    <a:pt x="42" y="86"/>
                  </a:cubicBezTo>
                  <a:close/>
                  <a:moveTo>
                    <a:pt x="190" y="86"/>
                  </a:moveTo>
                  <a:cubicBezTo>
                    <a:pt x="190" y="86"/>
                    <a:pt x="180" y="97"/>
                    <a:pt x="163" y="107"/>
                  </a:cubicBezTo>
                  <a:cubicBezTo>
                    <a:pt x="171" y="93"/>
                    <a:pt x="178" y="74"/>
                    <a:pt x="180" y="49"/>
                  </a:cubicBezTo>
                  <a:cubicBezTo>
                    <a:pt x="181" y="21"/>
                    <a:pt x="181" y="21"/>
                    <a:pt x="181" y="21"/>
                  </a:cubicBezTo>
                  <a:cubicBezTo>
                    <a:pt x="218" y="21"/>
                    <a:pt x="218" y="21"/>
                    <a:pt x="218" y="21"/>
                  </a:cubicBezTo>
                  <a:cubicBezTo>
                    <a:pt x="216" y="34"/>
                    <a:pt x="211" y="61"/>
                    <a:pt x="190" y="86"/>
                  </a:cubicBezTo>
                  <a:close/>
                </a:path>
              </a:pathLst>
            </a:custGeom>
            <a:solidFill>
              <a:schemeClr val="bg1"/>
            </a:solidFill>
            <a:ln>
              <a:noFill/>
            </a:ln>
          </p:spPr>
          <p:txBody>
            <a:bodyPr vert="horz" wrap="square" lIns="91389" tIns="45695" rIns="91389" bIns="45695" numCol="1" anchor="t" anchorCtr="0" compatLnSpc="1"/>
            <a:lstStyle/>
            <a:p>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20" name="Freeform 563"/>
            <p:cNvSpPr/>
            <p:nvPr/>
          </p:nvSpPr>
          <p:spPr bwMode="auto">
            <a:xfrm>
              <a:off x="2129730" y="2488785"/>
              <a:ext cx="317360" cy="72272"/>
            </a:xfrm>
            <a:custGeom>
              <a:avLst/>
              <a:gdLst>
                <a:gd name="T0" fmla="*/ 0 w 303"/>
                <a:gd name="T1" fmla="*/ 0 h 69"/>
                <a:gd name="T2" fmla="*/ 0 w 303"/>
                <a:gd name="T3" fmla="*/ 69 h 69"/>
                <a:gd name="T4" fmla="*/ 152 w 303"/>
                <a:gd name="T5" fmla="*/ 69 h 69"/>
                <a:gd name="T6" fmla="*/ 303 w 303"/>
                <a:gd name="T7" fmla="*/ 69 h 69"/>
                <a:gd name="T8" fmla="*/ 303 w 303"/>
                <a:gd name="T9" fmla="*/ 0 h 69"/>
                <a:gd name="T10" fmla="*/ 152 w 303"/>
                <a:gd name="T11" fmla="*/ 0 h 69"/>
                <a:gd name="T12" fmla="*/ 0 w 303"/>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303" h="69">
                  <a:moveTo>
                    <a:pt x="0" y="0"/>
                  </a:moveTo>
                  <a:lnTo>
                    <a:pt x="0" y="69"/>
                  </a:lnTo>
                  <a:lnTo>
                    <a:pt x="152" y="69"/>
                  </a:lnTo>
                  <a:lnTo>
                    <a:pt x="303" y="69"/>
                  </a:lnTo>
                  <a:lnTo>
                    <a:pt x="303" y="0"/>
                  </a:lnTo>
                  <a:lnTo>
                    <a:pt x="152" y="0"/>
                  </a:lnTo>
                  <a:lnTo>
                    <a:pt x="0" y="0"/>
                  </a:lnTo>
                  <a:close/>
                </a:path>
              </a:pathLst>
            </a:custGeom>
            <a:solidFill>
              <a:schemeClr val="bg1"/>
            </a:solidFill>
            <a:ln>
              <a:noFill/>
            </a:ln>
          </p:spPr>
          <p:txBody>
            <a:bodyPr vert="horz" wrap="square" lIns="91389" tIns="45695" rIns="91389" bIns="45695" numCol="1" anchor="t" anchorCtr="0" compatLnSpc="1"/>
            <a:lstStyle/>
            <a:p>
              <a:endParaRPr lang="zh-CN" altLang="en-US" sz="32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sp>
        <p:nvSpPr>
          <p:cNvPr id="21" name="矩形 20"/>
          <p:cNvSpPr/>
          <p:nvPr/>
        </p:nvSpPr>
        <p:spPr>
          <a:xfrm>
            <a:off x="6096002" y="3268880"/>
            <a:ext cx="1655275" cy="369130"/>
          </a:xfrm>
          <a:prstGeom prst="rect">
            <a:avLst/>
          </a:prstGeom>
        </p:spPr>
        <p:txBody>
          <a:bodyPr wrap="square" lIns="91380" tIns="45691" rIns="91380" bIns="45691">
            <a:spAutoFit/>
          </a:bodyPr>
          <a:lstStyle/>
          <a:p>
            <a:r>
              <a:rPr lang="zh-CN" altLang="en-US" sz="1800" b="1"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输入标题</a:t>
            </a:r>
          </a:p>
        </p:txBody>
      </p:sp>
      <p:sp>
        <p:nvSpPr>
          <p:cNvPr id="22" name="矩形 47"/>
          <p:cNvSpPr>
            <a:spLocks noChangeArrowheads="1"/>
          </p:cNvSpPr>
          <p:nvPr/>
        </p:nvSpPr>
        <p:spPr bwMode="auto">
          <a:xfrm>
            <a:off x="6096000" y="3676662"/>
            <a:ext cx="5109759" cy="86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0" tIns="45691" rIns="91380" bIns="4569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latin typeface="Microsoft JhengHei UI" panose="020B0604030504040204" pitchFamily="34" charset="-120"/>
                <a:cs typeface="+mn-ea"/>
                <a:sym typeface="Microsoft JhengHei UI" panose="020B0604030504040204" pitchFamily="34" charset="-120"/>
              </a:rPr>
              <a:t>在此录入上述图表的综合说明，在此录入上述图表的综合描述说明。在此录入上述图表的综合说明，在此录入上述图表的综合描述说明。</a:t>
            </a:r>
          </a:p>
        </p:txBody>
      </p:sp>
      <p:cxnSp>
        <p:nvCxnSpPr>
          <p:cNvPr id="23" name="直接连接符 22"/>
          <p:cNvCxnSpPr/>
          <p:nvPr/>
        </p:nvCxnSpPr>
        <p:spPr>
          <a:xfrm>
            <a:off x="5304348" y="5343488"/>
            <a:ext cx="2662832"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4384941" y="4724433"/>
            <a:ext cx="1135312" cy="1135312"/>
            <a:chOff x="1677608" y="2996952"/>
            <a:chExt cx="1395643" cy="1395643"/>
          </a:xfrm>
          <a:effectLst>
            <a:outerShdw blurRad="279400" dist="279400" dir="5400000" algn="ctr" rotWithShape="0">
              <a:srgbClr val="000000">
                <a:alpha val="43137"/>
              </a:srgbClr>
            </a:outerShdw>
          </a:effectLst>
        </p:grpSpPr>
        <p:sp>
          <p:nvSpPr>
            <p:cNvPr id="25" name="Oval 60"/>
            <p:cNvSpPr>
              <a:spLocks noChangeAspect="1"/>
            </p:cNvSpPr>
            <p:nvPr/>
          </p:nvSpPr>
          <p:spPr>
            <a:xfrm>
              <a:off x="1677608" y="2996952"/>
              <a:ext cx="1395643" cy="1395643"/>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26" name="Oval 29"/>
            <p:cNvSpPr>
              <a:spLocks noChangeAspect="1"/>
            </p:cNvSpPr>
            <p:nvPr/>
          </p:nvSpPr>
          <p:spPr>
            <a:xfrm>
              <a:off x="1850114" y="3169458"/>
              <a:ext cx="1050630" cy="1050630"/>
            </a:xfrm>
            <a:prstGeom prst="ellipse">
              <a:avLst/>
            </a:prstGeom>
            <a:gradFill>
              <a:gsLst>
                <a:gs pos="0">
                  <a:srgbClr val="A4050E"/>
                </a:gs>
                <a:gs pos="100000">
                  <a:srgbClr val="FF0000"/>
                </a:gs>
              </a:gsLst>
              <a:lin ang="5400000" scaled="1"/>
            </a:gradFill>
            <a:ln w="1206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lumMod val="65000"/>
                      <a:lumOff val="35000"/>
                    </a:schemeClr>
                  </a:solidFill>
                  <a:effectLst>
                    <a:outerShdw blurRad="38100" dist="38100" dir="2700000" algn="tl">
                      <a:srgbClr val="000000">
                        <a:alpha val="43137"/>
                      </a:srgbClr>
                    </a:outerShdw>
                  </a:effectLst>
                  <a:latin typeface="Microsoft JhengHei UI" panose="020B0604030504040204" pitchFamily="34" charset="-120"/>
                  <a:ea typeface="微软雅黑" panose="020B0503020204020204" pitchFamily="34" charset="-122"/>
                  <a:cs typeface="+mn-ea"/>
                  <a:sym typeface="Microsoft JhengHei UI" panose="020B0604030504040204" pitchFamily="34" charset="-120"/>
                </a:rPr>
                <a:t></a:t>
              </a:r>
            </a:p>
          </p:txBody>
        </p:sp>
      </p:grpSp>
      <p:sp>
        <p:nvSpPr>
          <p:cNvPr id="27" name="Freeform 133"/>
          <p:cNvSpPr/>
          <p:nvPr/>
        </p:nvSpPr>
        <p:spPr bwMode="auto">
          <a:xfrm>
            <a:off x="4682535" y="5045973"/>
            <a:ext cx="546347" cy="492233"/>
          </a:xfrm>
          <a:custGeom>
            <a:avLst/>
            <a:gdLst>
              <a:gd name="T0" fmla="*/ 442 w 525"/>
              <a:gd name="T1" fmla="*/ 185 h 473"/>
              <a:gd name="T2" fmla="*/ 442 w 525"/>
              <a:gd name="T3" fmla="*/ 40 h 473"/>
              <a:gd name="T4" fmla="*/ 343 w 525"/>
              <a:gd name="T5" fmla="*/ 40 h 473"/>
              <a:gd name="T6" fmla="*/ 343 w 525"/>
              <a:gd name="T7" fmla="*/ 83 h 473"/>
              <a:gd name="T8" fmla="*/ 262 w 525"/>
              <a:gd name="T9" fmla="*/ 0 h 473"/>
              <a:gd name="T10" fmla="*/ 0 w 525"/>
              <a:gd name="T11" fmla="*/ 267 h 473"/>
              <a:gd name="T12" fmla="*/ 59 w 525"/>
              <a:gd name="T13" fmla="*/ 267 h 473"/>
              <a:gd name="T14" fmla="*/ 59 w 525"/>
              <a:gd name="T15" fmla="*/ 473 h 473"/>
              <a:gd name="T16" fmla="*/ 165 w 525"/>
              <a:gd name="T17" fmla="*/ 473 h 473"/>
              <a:gd name="T18" fmla="*/ 165 w 525"/>
              <a:gd name="T19" fmla="*/ 326 h 473"/>
              <a:gd name="T20" fmla="*/ 359 w 525"/>
              <a:gd name="T21" fmla="*/ 326 h 473"/>
              <a:gd name="T22" fmla="*/ 359 w 525"/>
              <a:gd name="T23" fmla="*/ 473 h 473"/>
              <a:gd name="T24" fmla="*/ 466 w 525"/>
              <a:gd name="T25" fmla="*/ 473 h 473"/>
              <a:gd name="T26" fmla="*/ 466 w 525"/>
              <a:gd name="T27" fmla="*/ 267 h 473"/>
              <a:gd name="T28" fmla="*/ 525 w 525"/>
              <a:gd name="T29" fmla="*/ 267 h 473"/>
              <a:gd name="T30" fmla="*/ 442 w 525"/>
              <a:gd name="T31" fmla="*/ 185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5" h="473">
                <a:moveTo>
                  <a:pt x="442" y="185"/>
                </a:moveTo>
                <a:lnTo>
                  <a:pt x="442" y="40"/>
                </a:lnTo>
                <a:lnTo>
                  <a:pt x="343" y="40"/>
                </a:lnTo>
                <a:lnTo>
                  <a:pt x="343" y="83"/>
                </a:lnTo>
                <a:lnTo>
                  <a:pt x="262" y="0"/>
                </a:lnTo>
                <a:lnTo>
                  <a:pt x="0" y="267"/>
                </a:lnTo>
                <a:lnTo>
                  <a:pt x="59" y="267"/>
                </a:lnTo>
                <a:lnTo>
                  <a:pt x="59" y="473"/>
                </a:lnTo>
                <a:lnTo>
                  <a:pt x="165" y="473"/>
                </a:lnTo>
                <a:lnTo>
                  <a:pt x="165" y="326"/>
                </a:lnTo>
                <a:lnTo>
                  <a:pt x="359" y="326"/>
                </a:lnTo>
                <a:lnTo>
                  <a:pt x="359" y="473"/>
                </a:lnTo>
                <a:lnTo>
                  <a:pt x="466" y="473"/>
                </a:lnTo>
                <a:lnTo>
                  <a:pt x="466" y="267"/>
                </a:lnTo>
                <a:lnTo>
                  <a:pt x="525" y="267"/>
                </a:lnTo>
                <a:lnTo>
                  <a:pt x="442" y="185"/>
                </a:lnTo>
                <a:close/>
              </a:path>
            </a:pathLst>
          </a:custGeom>
          <a:solidFill>
            <a:schemeClr val="bg1"/>
          </a:solidFill>
          <a:ln>
            <a:noFill/>
          </a:ln>
          <a:effectLst>
            <a:outerShdw blurRad="279400" dist="279400" dir="5400000" algn="ctr" rotWithShape="0">
              <a:srgbClr val="000000">
                <a:alpha val="43137"/>
              </a:srgbClr>
            </a:outerShdw>
          </a:effectLst>
        </p:spPr>
        <p:txBody>
          <a:bodyPr vert="horz" wrap="square" lIns="91389" tIns="45695" rIns="91389" bIns="45695" numCol="1" anchor="t" anchorCtr="0" compatLnSpc="1"/>
          <a:lstStyle/>
          <a:p>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28" name="矩形 27"/>
          <p:cNvSpPr/>
          <p:nvPr/>
        </p:nvSpPr>
        <p:spPr>
          <a:xfrm>
            <a:off x="5592223" y="4966276"/>
            <a:ext cx="1655275" cy="369130"/>
          </a:xfrm>
          <a:prstGeom prst="rect">
            <a:avLst/>
          </a:prstGeom>
        </p:spPr>
        <p:txBody>
          <a:bodyPr wrap="square" lIns="91380" tIns="45691" rIns="91380" bIns="45691">
            <a:spAutoFit/>
          </a:bodyPr>
          <a:lstStyle/>
          <a:p>
            <a:r>
              <a:rPr lang="zh-CN" altLang="en-US" sz="1800" b="1"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输入标题</a:t>
            </a:r>
          </a:p>
        </p:txBody>
      </p:sp>
      <p:sp>
        <p:nvSpPr>
          <p:cNvPr id="29" name="矩形 28"/>
          <p:cNvSpPr>
            <a:spLocks noChangeArrowheads="1"/>
          </p:cNvSpPr>
          <p:nvPr/>
        </p:nvSpPr>
        <p:spPr bwMode="auto">
          <a:xfrm>
            <a:off x="5592220" y="5374057"/>
            <a:ext cx="5109759" cy="86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0" tIns="45691" rIns="91380" bIns="4569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latin typeface="Microsoft JhengHei UI" panose="020B0604030504040204" pitchFamily="34" charset="-120"/>
                <a:cs typeface="+mn-ea"/>
                <a:sym typeface="Microsoft JhengHei UI" panose="020B0604030504040204" pitchFamily="34" charset="-120"/>
              </a:rPr>
              <a:t>在此录入上述图表的综合说明，在此录入上述图表的综合描述说明。在此录入上述图表的综合说明，在此录入上述图表的综合描述说明。</a:t>
            </a:r>
          </a:p>
        </p:txBody>
      </p:sp>
      <p:sp>
        <p:nvSpPr>
          <p:cNvPr id="30" name="文本框 29"/>
          <p:cNvSpPr txBox="1"/>
          <p:nvPr/>
        </p:nvSpPr>
        <p:spPr>
          <a:xfrm>
            <a:off x="374137" y="80163"/>
            <a:ext cx="609462" cy="1107996"/>
          </a:xfrm>
          <a:prstGeom prst="rect">
            <a:avLst/>
          </a:prstGeom>
          <a:noFill/>
        </p:spPr>
        <p:txBody>
          <a:bodyPr wrap="none" rtlCol="0">
            <a:spAutoFit/>
          </a:bodyPr>
          <a:lstStyle/>
          <a:p>
            <a:r>
              <a:rPr lang="en-US" altLang="zh-CN" sz="6600" i="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sym typeface="Microsoft JhengHei UI" panose="020B0604030504040204" pitchFamily="34" charset="-120"/>
              </a:rPr>
              <a:t>2</a:t>
            </a:r>
            <a:endParaRPr lang="zh-CN" altLang="en-US" sz="6600" i="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sym typeface="Microsoft JhengHei UI" panose="020B0604030504040204" pitchFamily="34" charset="-12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strVal val="#ppt_w+.3"/>
                                          </p:val>
                                        </p:tav>
                                        <p:tav tm="100000">
                                          <p:val>
                                            <p:strVal val="#ppt_w"/>
                                          </p:val>
                                        </p:tav>
                                      </p:tavLst>
                                    </p:anim>
                                    <p:anim calcmode="lin" valueType="num">
                                      <p:cBhvr>
                                        <p:cTn id="8" dur="1000" fill="hold"/>
                                        <p:tgtEl>
                                          <p:spTgt spid="36"/>
                                        </p:tgtEl>
                                        <p:attrNameLst>
                                          <p:attrName>ppt_h</p:attrName>
                                        </p:attrNameLst>
                                      </p:cBhvr>
                                      <p:tavLst>
                                        <p:tav tm="0">
                                          <p:val>
                                            <p:strVal val="#ppt_h"/>
                                          </p:val>
                                        </p:tav>
                                        <p:tav tm="100000">
                                          <p:val>
                                            <p:strVal val="#ppt_h"/>
                                          </p:val>
                                        </p:tav>
                                      </p:tavLst>
                                    </p:anim>
                                    <p:animEffect transition="in" filter="fade">
                                      <p:cBhvr>
                                        <p:cTn id="9" dur="1000"/>
                                        <p:tgtEl>
                                          <p:spTgt spid="36"/>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6"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290">
                                          <p:stCondLst>
                                            <p:cond delay="0"/>
                                          </p:stCondLst>
                                        </p:cTn>
                                        <p:tgtEl>
                                          <p:spTgt spid="6"/>
                                        </p:tgtEl>
                                      </p:cBhvr>
                                    </p:animEffect>
                                    <p:anim calcmode="lin" valueType="num">
                                      <p:cBhvr>
                                        <p:cTn id="20"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25" dur="13">
                                          <p:stCondLst>
                                            <p:cond delay="325"/>
                                          </p:stCondLst>
                                        </p:cTn>
                                        <p:tgtEl>
                                          <p:spTgt spid="6"/>
                                        </p:tgtEl>
                                      </p:cBhvr>
                                      <p:to x="100000" y="60000"/>
                                    </p:animScale>
                                    <p:animScale>
                                      <p:cBhvr>
                                        <p:cTn id="26" dur="83" decel="50000">
                                          <p:stCondLst>
                                            <p:cond delay="338"/>
                                          </p:stCondLst>
                                        </p:cTn>
                                        <p:tgtEl>
                                          <p:spTgt spid="6"/>
                                        </p:tgtEl>
                                      </p:cBhvr>
                                      <p:to x="100000" y="100000"/>
                                    </p:animScale>
                                    <p:animScale>
                                      <p:cBhvr>
                                        <p:cTn id="27" dur="13">
                                          <p:stCondLst>
                                            <p:cond delay="656"/>
                                          </p:stCondLst>
                                        </p:cTn>
                                        <p:tgtEl>
                                          <p:spTgt spid="6"/>
                                        </p:tgtEl>
                                      </p:cBhvr>
                                      <p:to x="100000" y="80000"/>
                                    </p:animScale>
                                    <p:animScale>
                                      <p:cBhvr>
                                        <p:cTn id="28" dur="83" decel="50000">
                                          <p:stCondLst>
                                            <p:cond delay="669"/>
                                          </p:stCondLst>
                                        </p:cTn>
                                        <p:tgtEl>
                                          <p:spTgt spid="6"/>
                                        </p:tgtEl>
                                      </p:cBhvr>
                                      <p:to x="100000" y="100000"/>
                                    </p:animScale>
                                    <p:animScale>
                                      <p:cBhvr>
                                        <p:cTn id="29" dur="13">
                                          <p:stCondLst>
                                            <p:cond delay="821"/>
                                          </p:stCondLst>
                                        </p:cTn>
                                        <p:tgtEl>
                                          <p:spTgt spid="6"/>
                                        </p:tgtEl>
                                      </p:cBhvr>
                                      <p:to x="100000" y="90000"/>
                                    </p:animScale>
                                    <p:animScale>
                                      <p:cBhvr>
                                        <p:cTn id="30" dur="83" decel="50000">
                                          <p:stCondLst>
                                            <p:cond delay="834"/>
                                          </p:stCondLst>
                                        </p:cTn>
                                        <p:tgtEl>
                                          <p:spTgt spid="6"/>
                                        </p:tgtEl>
                                      </p:cBhvr>
                                      <p:to x="100000" y="100000"/>
                                    </p:animScale>
                                    <p:animScale>
                                      <p:cBhvr>
                                        <p:cTn id="31" dur="13">
                                          <p:stCondLst>
                                            <p:cond delay="904"/>
                                          </p:stCondLst>
                                        </p:cTn>
                                        <p:tgtEl>
                                          <p:spTgt spid="6"/>
                                        </p:tgtEl>
                                      </p:cBhvr>
                                      <p:to x="100000" y="95000"/>
                                    </p:animScale>
                                    <p:animScale>
                                      <p:cBhvr>
                                        <p:cTn id="32" dur="83" decel="50000">
                                          <p:stCondLst>
                                            <p:cond delay="917"/>
                                          </p:stCondLst>
                                        </p:cTn>
                                        <p:tgtEl>
                                          <p:spTgt spid="6"/>
                                        </p:tgtEl>
                                      </p:cBhvr>
                                      <p:to x="100000" y="100000"/>
                                    </p:animScale>
                                  </p:childTnLst>
                                </p:cTn>
                              </p:par>
                            </p:childTnLst>
                          </p:cTn>
                        </p:par>
                        <p:par>
                          <p:cTn id="33" fill="hold">
                            <p:stCondLst>
                              <p:cond delay="3000"/>
                            </p:stCondLst>
                            <p:childTnLst>
                              <p:par>
                                <p:cTn id="34" presetID="42"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par>
                                <p:cTn id="43" presetID="2" presetClass="entr" presetSubtype="2" fill="hold" grpId="0" nodeType="withEffect">
                                  <p:stCondLst>
                                    <p:cond delay="50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1+#ppt_w/2"/>
                                          </p:val>
                                        </p:tav>
                                        <p:tav tm="100000">
                                          <p:val>
                                            <p:strVal val="#ppt_x"/>
                                          </p:val>
                                        </p:tav>
                                      </p:tavLst>
                                    </p:anim>
                                    <p:anim calcmode="lin" valueType="num">
                                      <p:cBhvr additive="base">
                                        <p:cTn id="46" dur="500" fill="hold"/>
                                        <p:tgtEl>
                                          <p:spTgt spid="1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50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1+#ppt_w/2"/>
                                          </p:val>
                                        </p:tav>
                                        <p:tav tm="100000">
                                          <p:val>
                                            <p:strVal val="#ppt_x"/>
                                          </p:val>
                                        </p:tav>
                                      </p:tavLst>
                                    </p:anim>
                                    <p:anim calcmode="lin" valueType="num">
                                      <p:cBhvr additive="base">
                                        <p:cTn id="50" dur="500" fill="hold"/>
                                        <p:tgtEl>
                                          <p:spTgt spid="14"/>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26" presetClass="entr" presetSubtype="0"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down)">
                                      <p:cBhvr>
                                        <p:cTn id="54" dur="290">
                                          <p:stCondLst>
                                            <p:cond delay="0"/>
                                          </p:stCondLst>
                                        </p:cTn>
                                        <p:tgtEl>
                                          <p:spTgt spid="15"/>
                                        </p:tgtEl>
                                      </p:cBhvr>
                                    </p:animEffect>
                                    <p:anim calcmode="lin" valueType="num">
                                      <p:cBhvr>
                                        <p:cTn id="55"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6"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7"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58"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59"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60" dur="13">
                                          <p:stCondLst>
                                            <p:cond delay="325"/>
                                          </p:stCondLst>
                                        </p:cTn>
                                        <p:tgtEl>
                                          <p:spTgt spid="15"/>
                                        </p:tgtEl>
                                      </p:cBhvr>
                                      <p:to x="100000" y="60000"/>
                                    </p:animScale>
                                    <p:animScale>
                                      <p:cBhvr>
                                        <p:cTn id="61" dur="83" decel="50000">
                                          <p:stCondLst>
                                            <p:cond delay="338"/>
                                          </p:stCondLst>
                                        </p:cTn>
                                        <p:tgtEl>
                                          <p:spTgt spid="15"/>
                                        </p:tgtEl>
                                      </p:cBhvr>
                                      <p:to x="100000" y="100000"/>
                                    </p:animScale>
                                    <p:animScale>
                                      <p:cBhvr>
                                        <p:cTn id="62" dur="13">
                                          <p:stCondLst>
                                            <p:cond delay="656"/>
                                          </p:stCondLst>
                                        </p:cTn>
                                        <p:tgtEl>
                                          <p:spTgt spid="15"/>
                                        </p:tgtEl>
                                      </p:cBhvr>
                                      <p:to x="100000" y="80000"/>
                                    </p:animScale>
                                    <p:animScale>
                                      <p:cBhvr>
                                        <p:cTn id="63" dur="83" decel="50000">
                                          <p:stCondLst>
                                            <p:cond delay="669"/>
                                          </p:stCondLst>
                                        </p:cTn>
                                        <p:tgtEl>
                                          <p:spTgt spid="15"/>
                                        </p:tgtEl>
                                      </p:cBhvr>
                                      <p:to x="100000" y="100000"/>
                                    </p:animScale>
                                    <p:animScale>
                                      <p:cBhvr>
                                        <p:cTn id="64" dur="13">
                                          <p:stCondLst>
                                            <p:cond delay="821"/>
                                          </p:stCondLst>
                                        </p:cTn>
                                        <p:tgtEl>
                                          <p:spTgt spid="15"/>
                                        </p:tgtEl>
                                      </p:cBhvr>
                                      <p:to x="100000" y="90000"/>
                                    </p:animScale>
                                    <p:animScale>
                                      <p:cBhvr>
                                        <p:cTn id="65" dur="83" decel="50000">
                                          <p:stCondLst>
                                            <p:cond delay="834"/>
                                          </p:stCondLst>
                                        </p:cTn>
                                        <p:tgtEl>
                                          <p:spTgt spid="15"/>
                                        </p:tgtEl>
                                      </p:cBhvr>
                                      <p:to x="100000" y="100000"/>
                                    </p:animScale>
                                    <p:animScale>
                                      <p:cBhvr>
                                        <p:cTn id="66" dur="13">
                                          <p:stCondLst>
                                            <p:cond delay="904"/>
                                          </p:stCondLst>
                                        </p:cTn>
                                        <p:tgtEl>
                                          <p:spTgt spid="15"/>
                                        </p:tgtEl>
                                      </p:cBhvr>
                                      <p:to x="100000" y="95000"/>
                                    </p:animScale>
                                    <p:animScale>
                                      <p:cBhvr>
                                        <p:cTn id="67" dur="83" decel="50000">
                                          <p:stCondLst>
                                            <p:cond delay="917"/>
                                          </p:stCondLst>
                                        </p:cTn>
                                        <p:tgtEl>
                                          <p:spTgt spid="15"/>
                                        </p:tgtEl>
                                      </p:cBhvr>
                                      <p:to x="100000" y="100000"/>
                                    </p:animScale>
                                  </p:childTnLst>
                                </p:cTn>
                              </p:par>
                            </p:childTnLst>
                          </p:cTn>
                        </p:par>
                        <p:par>
                          <p:cTn id="68" fill="hold">
                            <p:stCondLst>
                              <p:cond delay="5500"/>
                            </p:stCondLst>
                            <p:childTnLst>
                              <p:par>
                                <p:cTn id="69" presetID="42" presetClass="entr" presetSubtype="0" fill="hold"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1000"/>
                                        <p:tgtEl>
                                          <p:spTgt spid="18"/>
                                        </p:tgtEl>
                                      </p:cBhvr>
                                    </p:animEffect>
                                    <p:anim calcmode="lin" valueType="num">
                                      <p:cBhvr>
                                        <p:cTn id="72" dur="1000" fill="hold"/>
                                        <p:tgtEl>
                                          <p:spTgt spid="18"/>
                                        </p:tgtEl>
                                        <p:attrNameLst>
                                          <p:attrName>ppt_x</p:attrName>
                                        </p:attrNameLst>
                                      </p:cBhvr>
                                      <p:tavLst>
                                        <p:tav tm="0">
                                          <p:val>
                                            <p:strVal val="#ppt_x"/>
                                          </p:val>
                                        </p:tav>
                                        <p:tav tm="100000">
                                          <p:val>
                                            <p:strVal val="#ppt_x"/>
                                          </p:val>
                                        </p:tav>
                                      </p:tavLst>
                                    </p:anim>
                                    <p:anim calcmode="lin" valueType="num">
                                      <p:cBhvr>
                                        <p:cTn id="73" dur="1000" fill="hold"/>
                                        <p:tgtEl>
                                          <p:spTgt spid="18"/>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8"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wipe(left)">
                                      <p:cBhvr>
                                        <p:cTn id="77" dur="500"/>
                                        <p:tgtEl>
                                          <p:spTgt spid="3"/>
                                        </p:tgtEl>
                                      </p:cBhvr>
                                    </p:animEffect>
                                  </p:childTnLst>
                                </p:cTn>
                              </p:par>
                              <p:par>
                                <p:cTn id="78" presetID="2" presetClass="entr" presetSubtype="2" fill="hold" grpId="0" nodeType="withEffect">
                                  <p:stCondLst>
                                    <p:cond delay="500"/>
                                  </p:stCondLst>
                                  <p:childTnLst>
                                    <p:set>
                                      <p:cBhvr>
                                        <p:cTn id="79" dur="1" fill="hold">
                                          <p:stCondLst>
                                            <p:cond delay="0"/>
                                          </p:stCondLst>
                                        </p:cTn>
                                        <p:tgtEl>
                                          <p:spTgt spid="21"/>
                                        </p:tgtEl>
                                        <p:attrNameLst>
                                          <p:attrName>style.visibility</p:attrName>
                                        </p:attrNameLst>
                                      </p:cBhvr>
                                      <p:to>
                                        <p:strVal val="visible"/>
                                      </p:to>
                                    </p:set>
                                    <p:anim calcmode="lin" valueType="num">
                                      <p:cBhvr additive="base">
                                        <p:cTn id="80" dur="500" fill="hold"/>
                                        <p:tgtEl>
                                          <p:spTgt spid="21"/>
                                        </p:tgtEl>
                                        <p:attrNameLst>
                                          <p:attrName>ppt_x</p:attrName>
                                        </p:attrNameLst>
                                      </p:cBhvr>
                                      <p:tavLst>
                                        <p:tav tm="0">
                                          <p:val>
                                            <p:strVal val="1+#ppt_w/2"/>
                                          </p:val>
                                        </p:tav>
                                        <p:tav tm="100000">
                                          <p:val>
                                            <p:strVal val="#ppt_x"/>
                                          </p:val>
                                        </p:tav>
                                      </p:tavLst>
                                    </p:anim>
                                    <p:anim calcmode="lin" valueType="num">
                                      <p:cBhvr additive="base">
                                        <p:cTn id="81" dur="500" fill="hold"/>
                                        <p:tgtEl>
                                          <p:spTgt spid="21"/>
                                        </p:tgtEl>
                                        <p:attrNameLst>
                                          <p:attrName>ppt_y</p:attrName>
                                        </p:attrNameLst>
                                      </p:cBhvr>
                                      <p:tavLst>
                                        <p:tav tm="0">
                                          <p:val>
                                            <p:strVal val="#ppt_y"/>
                                          </p:val>
                                        </p:tav>
                                        <p:tav tm="100000">
                                          <p:val>
                                            <p:strVal val="#ppt_y"/>
                                          </p:val>
                                        </p:tav>
                                      </p:tavLst>
                                    </p:anim>
                                  </p:childTnLst>
                                </p:cTn>
                              </p:par>
                              <p:par>
                                <p:cTn id="82" presetID="2" presetClass="entr" presetSubtype="2" fill="hold" grpId="0" nodeType="withEffect">
                                  <p:stCondLst>
                                    <p:cond delay="500"/>
                                  </p:stCondLst>
                                  <p:childTnLst>
                                    <p:set>
                                      <p:cBhvr>
                                        <p:cTn id="83" dur="1" fill="hold">
                                          <p:stCondLst>
                                            <p:cond delay="0"/>
                                          </p:stCondLst>
                                        </p:cTn>
                                        <p:tgtEl>
                                          <p:spTgt spid="22"/>
                                        </p:tgtEl>
                                        <p:attrNameLst>
                                          <p:attrName>style.visibility</p:attrName>
                                        </p:attrNameLst>
                                      </p:cBhvr>
                                      <p:to>
                                        <p:strVal val="visible"/>
                                      </p:to>
                                    </p:set>
                                    <p:anim calcmode="lin" valueType="num">
                                      <p:cBhvr additive="base">
                                        <p:cTn id="84" dur="500" fill="hold"/>
                                        <p:tgtEl>
                                          <p:spTgt spid="22"/>
                                        </p:tgtEl>
                                        <p:attrNameLst>
                                          <p:attrName>ppt_x</p:attrName>
                                        </p:attrNameLst>
                                      </p:cBhvr>
                                      <p:tavLst>
                                        <p:tav tm="0">
                                          <p:val>
                                            <p:strVal val="1+#ppt_w/2"/>
                                          </p:val>
                                        </p:tav>
                                        <p:tav tm="100000">
                                          <p:val>
                                            <p:strVal val="#ppt_x"/>
                                          </p:val>
                                        </p:tav>
                                      </p:tavLst>
                                    </p:anim>
                                    <p:anim calcmode="lin" valueType="num">
                                      <p:cBhvr additive="base">
                                        <p:cTn id="85" dur="500" fill="hold"/>
                                        <p:tgtEl>
                                          <p:spTgt spid="22"/>
                                        </p:tgtEl>
                                        <p:attrNameLst>
                                          <p:attrName>ppt_y</p:attrName>
                                        </p:attrNameLst>
                                      </p:cBhvr>
                                      <p:tavLst>
                                        <p:tav tm="0">
                                          <p:val>
                                            <p:strVal val="#ppt_y"/>
                                          </p:val>
                                        </p:tav>
                                        <p:tav tm="100000">
                                          <p:val>
                                            <p:strVal val="#ppt_y"/>
                                          </p:val>
                                        </p:tav>
                                      </p:tavLst>
                                    </p:anim>
                                  </p:childTnLst>
                                </p:cTn>
                              </p:par>
                            </p:childTnLst>
                          </p:cTn>
                        </p:par>
                        <p:par>
                          <p:cTn id="86" fill="hold">
                            <p:stCondLst>
                              <p:cond delay="7000"/>
                            </p:stCondLst>
                            <p:childTnLst>
                              <p:par>
                                <p:cTn id="87" presetID="26" presetClass="entr" presetSubtype="0" fill="hold"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wipe(down)">
                                      <p:cBhvr>
                                        <p:cTn id="89" dur="290">
                                          <p:stCondLst>
                                            <p:cond delay="0"/>
                                          </p:stCondLst>
                                        </p:cTn>
                                        <p:tgtEl>
                                          <p:spTgt spid="24"/>
                                        </p:tgtEl>
                                      </p:cBhvr>
                                    </p:animEffect>
                                    <p:anim calcmode="lin" valueType="num">
                                      <p:cBhvr>
                                        <p:cTn id="90" dur="911"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1" dur="332"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92" dur="332" tmFilter="0, 0; 0.125,0.2665; 0.25,0.4; 0.375,0.465; 0.5,0.5;  0.625,0.535; 0.75,0.6; 0.875,0.7335; 1,1">
                                          <p:stCondLst>
                                            <p:cond delay="332"/>
                                          </p:stCondLst>
                                        </p:cTn>
                                        <p:tgtEl>
                                          <p:spTgt spid="24"/>
                                        </p:tgtEl>
                                        <p:attrNameLst>
                                          <p:attrName>ppt_y</p:attrName>
                                        </p:attrNameLst>
                                      </p:cBhvr>
                                      <p:tavLst>
                                        <p:tav tm="0" fmla="#ppt_y-sin(pi*$)/9">
                                          <p:val>
                                            <p:fltVal val="0"/>
                                          </p:val>
                                        </p:tav>
                                        <p:tav tm="100000">
                                          <p:val>
                                            <p:fltVal val="1"/>
                                          </p:val>
                                        </p:tav>
                                      </p:tavLst>
                                    </p:anim>
                                    <p:anim calcmode="lin" valueType="num">
                                      <p:cBhvr>
                                        <p:cTn id="93" dur="166" tmFilter="0, 0; 0.125,0.2665; 0.25,0.4; 0.375,0.465; 0.5,0.5;  0.625,0.535; 0.75,0.6; 0.875,0.7335; 1,1">
                                          <p:stCondLst>
                                            <p:cond delay="662"/>
                                          </p:stCondLst>
                                        </p:cTn>
                                        <p:tgtEl>
                                          <p:spTgt spid="24"/>
                                        </p:tgtEl>
                                        <p:attrNameLst>
                                          <p:attrName>ppt_y</p:attrName>
                                        </p:attrNameLst>
                                      </p:cBhvr>
                                      <p:tavLst>
                                        <p:tav tm="0" fmla="#ppt_y-sin(pi*$)/27">
                                          <p:val>
                                            <p:fltVal val="0"/>
                                          </p:val>
                                        </p:tav>
                                        <p:tav tm="100000">
                                          <p:val>
                                            <p:fltVal val="1"/>
                                          </p:val>
                                        </p:tav>
                                      </p:tavLst>
                                    </p:anim>
                                    <p:anim calcmode="lin" valueType="num">
                                      <p:cBhvr>
                                        <p:cTn id="94" dur="82" tmFilter="0, 0; 0.125,0.2665; 0.25,0.4; 0.375,0.465; 0.5,0.5;  0.625,0.535; 0.75,0.6; 0.875,0.7335; 1,1">
                                          <p:stCondLst>
                                            <p:cond delay="828"/>
                                          </p:stCondLst>
                                        </p:cTn>
                                        <p:tgtEl>
                                          <p:spTgt spid="24"/>
                                        </p:tgtEl>
                                        <p:attrNameLst>
                                          <p:attrName>ppt_y</p:attrName>
                                        </p:attrNameLst>
                                      </p:cBhvr>
                                      <p:tavLst>
                                        <p:tav tm="0" fmla="#ppt_y-sin(pi*$)/81">
                                          <p:val>
                                            <p:fltVal val="0"/>
                                          </p:val>
                                        </p:tav>
                                        <p:tav tm="100000">
                                          <p:val>
                                            <p:fltVal val="1"/>
                                          </p:val>
                                        </p:tav>
                                      </p:tavLst>
                                    </p:anim>
                                    <p:animScale>
                                      <p:cBhvr>
                                        <p:cTn id="95" dur="13">
                                          <p:stCondLst>
                                            <p:cond delay="325"/>
                                          </p:stCondLst>
                                        </p:cTn>
                                        <p:tgtEl>
                                          <p:spTgt spid="24"/>
                                        </p:tgtEl>
                                      </p:cBhvr>
                                      <p:to x="100000" y="60000"/>
                                    </p:animScale>
                                    <p:animScale>
                                      <p:cBhvr>
                                        <p:cTn id="96" dur="83" decel="50000">
                                          <p:stCondLst>
                                            <p:cond delay="338"/>
                                          </p:stCondLst>
                                        </p:cTn>
                                        <p:tgtEl>
                                          <p:spTgt spid="24"/>
                                        </p:tgtEl>
                                      </p:cBhvr>
                                      <p:to x="100000" y="100000"/>
                                    </p:animScale>
                                    <p:animScale>
                                      <p:cBhvr>
                                        <p:cTn id="97" dur="13">
                                          <p:stCondLst>
                                            <p:cond delay="656"/>
                                          </p:stCondLst>
                                        </p:cTn>
                                        <p:tgtEl>
                                          <p:spTgt spid="24"/>
                                        </p:tgtEl>
                                      </p:cBhvr>
                                      <p:to x="100000" y="80000"/>
                                    </p:animScale>
                                    <p:animScale>
                                      <p:cBhvr>
                                        <p:cTn id="98" dur="83" decel="50000">
                                          <p:stCondLst>
                                            <p:cond delay="669"/>
                                          </p:stCondLst>
                                        </p:cTn>
                                        <p:tgtEl>
                                          <p:spTgt spid="24"/>
                                        </p:tgtEl>
                                      </p:cBhvr>
                                      <p:to x="100000" y="100000"/>
                                    </p:animScale>
                                    <p:animScale>
                                      <p:cBhvr>
                                        <p:cTn id="99" dur="13">
                                          <p:stCondLst>
                                            <p:cond delay="821"/>
                                          </p:stCondLst>
                                        </p:cTn>
                                        <p:tgtEl>
                                          <p:spTgt spid="24"/>
                                        </p:tgtEl>
                                      </p:cBhvr>
                                      <p:to x="100000" y="90000"/>
                                    </p:animScale>
                                    <p:animScale>
                                      <p:cBhvr>
                                        <p:cTn id="100" dur="83" decel="50000">
                                          <p:stCondLst>
                                            <p:cond delay="834"/>
                                          </p:stCondLst>
                                        </p:cTn>
                                        <p:tgtEl>
                                          <p:spTgt spid="24"/>
                                        </p:tgtEl>
                                      </p:cBhvr>
                                      <p:to x="100000" y="100000"/>
                                    </p:animScale>
                                    <p:animScale>
                                      <p:cBhvr>
                                        <p:cTn id="101" dur="13">
                                          <p:stCondLst>
                                            <p:cond delay="904"/>
                                          </p:stCondLst>
                                        </p:cTn>
                                        <p:tgtEl>
                                          <p:spTgt spid="24"/>
                                        </p:tgtEl>
                                      </p:cBhvr>
                                      <p:to x="100000" y="95000"/>
                                    </p:animScale>
                                    <p:animScale>
                                      <p:cBhvr>
                                        <p:cTn id="102" dur="83" decel="50000">
                                          <p:stCondLst>
                                            <p:cond delay="917"/>
                                          </p:stCondLst>
                                        </p:cTn>
                                        <p:tgtEl>
                                          <p:spTgt spid="24"/>
                                        </p:tgtEl>
                                      </p:cBhvr>
                                      <p:to x="100000" y="100000"/>
                                    </p:animScale>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27"/>
                                        </p:tgtEl>
                                        <p:attrNameLst>
                                          <p:attrName>style.visibility</p:attrName>
                                        </p:attrNameLst>
                                      </p:cBhvr>
                                      <p:to>
                                        <p:strVal val="visible"/>
                                      </p:to>
                                    </p:set>
                                    <p:animEffect transition="in" filter="fade">
                                      <p:cBhvr>
                                        <p:cTn id="106" dur="1000"/>
                                        <p:tgtEl>
                                          <p:spTgt spid="27"/>
                                        </p:tgtEl>
                                      </p:cBhvr>
                                    </p:animEffect>
                                    <p:anim calcmode="lin" valueType="num">
                                      <p:cBhvr>
                                        <p:cTn id="107" dur="1000" fill="hold"/>
                                        <p:tgtEl>
                                          <p:spTgt spid="27"/>
                                        </p:tgtEl>
                                        <p:attrNameLst>
                                          <p:attrName>ppt_x</p:attrName>
                                        </p:attrNameLst>
                                      </p:cBhvr>
                                      <p:tavLst>
                                        <p:tav tm="0">
                                          <p:val>
                                            <p:strVal val="#ppt_x"/>
                                          </p:val>
                                        </p:tav>
                                        <p:tav tm="100000">
                                          <p:val>
                                            <p:strVal val="#ppt_x"/>
                                          </p:val>
                                        </p:tav>
                                      </p:tavLst>
                                    </p:anim>
                                    <p:anim calcmode="lin" valueType="num">
                                      <p:cBhvr>
                                        <p:cTn id="108" dur="1000" fill="hold"/>
                                        <p:tgtEl>
                                          <p:spTgt spid="27"/>
                                        </p:tgtEl>
                                        <p:attrNameLst>
                                          <p:attrName>ppt_y</p:attrName>
                                        </p:attrNameLst>
                                      </p:cBhvr>
                                      <p:tavLst>
                                        <p:tav tm="0">
                                          <p:val>
                                            <p:strVal val="#ppt_y+.1"/>
                                          </p:val>
                                        </p:tav>
                                        <p:tav tm="100000">
                                          <p:val>
                                            <p:strVal val="#ppt_y"/>
                                          </p:val>
                                        </p:tav>
                                      </p:tavLst>
                                    </p:anim>
                                  </p:childTnLst>
                                </p:cTn>
                              </p:par>
                            </p:childTnLst>
                          </p:cTn>
                        </p:par>
                        <p:par>
                          <p:cTn id="109" fill="hold">
                            <p:stCondLst>
                              <p:cond delay="9000"/>
                            </p:stCondLst>
                            <p:childTnLst>
                              <p:par>
                                <p:cTn id="110" presetID="22" presetClass="entr" presetSubtype="8" fill="hold"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left)">
                                      <p:cBhvr>
                                        <p:cTn id="112" dur="500"/>
                                        <p:tgtEl>
                                          <p:spTgt spid="23"/>
                                        </p:tgtEl>
                                      </p:cBhvr>
                                    </p:animEffect>
                                  </p:childTnLst>
                                </p:cTn>
                              </p:par>
                              <p:par>
                                <p:cTn id="113" presetID="2" presetClass="entr" presetSubtype="2" fill="hold" grpId="0" nodeType="withEffect">
                                  <p:stCondLst>
                                    <p:cond delay="500"/>
                                  </p:stCondLst>
                                  <p:childTnLst>
                                    <p:set>
                                      <p:cBhvr>
                                        <p:cTn id="114" dur="1" fill="hold">
                                          <p:stCondLst>
                                            <p:cond delay="0"/>
                                          </p:stCondLst>
                                        </p:cTn>
                                        <p:tgtEl>
                                          <p:spTgt spid="28"/>
                                        </p:tgtEl>
                                        <p:attrNameLst>
                                          <p:attrName>style.visibility</p:attrName>
                                        </p:attrNameLst>
                                      </p:cBhvr>
                                      <p:to>
                                        <p:strVal val="visible"/>
                                      </p:to>
                                    </p:set>
                                    <p:anim calcmode="lin" valueType="num">
                                      <p:cBhvr additive="base">
                                        <p:cTn id="115" dur="500" fill="hold"/>
                                        <p:tgtEl>
                                          <p:spTgt spid="28"/>
                                        </p:tgtEl>
                                        <p:attrNameLst>
                                          <p:attrName>ppt_x</p:attrName>
                                        </p:attrNameLst>
                                      </p:cBhvr>
                                      <p:tavLst>
                                        <p:tav tm="0">
                                          <p:val>
                                            <p:strVal val="1+#ppt_w/2"/>
                                          </p:val>
                                        </p:tav>
                                        <p:tav tm="100000">
                                          <p:val>
                                            <p:strVal val="#ppt_x"/>
                                          </p:val>
                                        </p:tav>
                                      </p:tavLst>
                                    </p:anim>
                                    <p:anim calcmode="lin" valueType="num">
                                      <p:cBhvr additive="base">
                                        <p:cTn id="116" dur="500" fill="hold"/>
                                        <p:tgtEl>
                                          <p:spTgt spid="28"/>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500"/>
                                  </p:stCondLst>
                                  <p:childTnLst>
                                    <p:set>
                                      <p:cBhvr>
                                        <p:cTn id="118" dur="1" fill="hold">
                                          <p:stCondLst>
                                            <p:cond delay="0"/>
                                          </p:stCondLst>
                                        </p:cTn>
                                        <p:tgtEl>
                                          <p:spTgt spid="29"/>
                                        </p:tgtEl>
                                        <p:attrNameLst>
                                          <p:attrName>style.visibility</p:attrName>
                                        </p:attrNameLst>
                                      </p:cBhvr>
                                      <p:to>
                                        <p:strVal val="visible"/>
                                      </p:to>
                                    </p:set>
                                    <p:anim calcmode="lin" valueType="num">
                                      <p:cBhvr additive="base">
                                        <p:cTn id="119" dur="500" fill="hold"/>
                                        <p:tgtEl>
                                          <p:spTgt spid="29"/>
                                        </p:tgtEl>
                                        <p:attrNameLst>
                                          <p:attrName>ppt_x</p:attrName>
                                        </p:attrNameLst>
                                      </p:cBhvr>
                                      <p:tavLst>
                                        <p:tav tm="0">
                                          <p:val>
                                            <p:strVal val="1+#ppt_w/2"/>
                                          </p:val>
                                        </p:tav>
                                        <p:tav tm="100000">
                                          <p:val>
                                            <p:strVal val="#ppt_x"/>
                                          </p:val>
                                        </p:tav>
                                      </p:tavLst>
                                    </p:anim>
                                    <p:anim calcmode="lin" valueType="num">
                                      <p:cBhvr additive="base">
                                        <p:cTn id="120"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3" grpId="0"/>
      <p:bldP spid="14" grpId="0"/>
      <p:bldP spid="21" grpId="0"/>
      <p:bldP spid="22" grpId="0"/>
      <p:bldP spid="27" grpId="0" animBg="1"/>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4" name="组合 33"/>
          <p:cNvGrpSpPr/>
          <p:nvPr/>
        </p:nvGrpSpPr>
        <p:grpSpPr>
          <a:xfrm>
            <a:off x="1921666" y="-486952"/>
            <a:ext cx="8661930" cy="8661930"/>
            <a:chOff x="-4207596" y="-889333"/>
            <a:chExt cx="8661930" cy="8661930"/>
          </a:xfrm>
        </p:grpSpPr>
        <p:sp>
          <p:nvSpPr>
            <p:cNvPr id="35" name="椭圆 34"/>
            <p:cNvSpPr/>
            <p:nvPr/>
          </p:nvSpPr>
          <p:spPr>
            <a:xfrm rot="14463024">
              <a:off x="-4207596" y="-889333"/>
              <a:ext cx="8661930" cy="8661930"/>
            </a:xfrm>
            <a:prstGeom prst="ellipse">
              <a:avLst/>
            </a:prstGeom>
            <a:gradFill flip="none" rotWithShape="1">
              <a:gsLst>
                <a:gs pos="0">
                  <a:srgbClr val="D90012">
                    <a:alpha val="8000"/>
                  </a:srgbClr>
                </a:gs>
                <a:gs pos="100000">
                  <a:schemeClr val="bg1">
                    <a:alpha val="0"/>
                  </a:schemeClr>
                </a:gs>
              </a:gsLst>
              <a:lin ang="16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36" name="椭圆 35"/>
            <p:cNvSpPr/>
            <p:nvPr/>
          </p:nvSpPr>
          <p:spPr>
            <a:xfrm rot="7200000">
              <a:off x="-3355911" y="-37648"/>
              <a:ext cx="6958562" cy="6958562"/>
            </a:xfrm>
            <a:prstGeom prst="ellipse">
              <a:avLst/>
            </a:prstGeom>
            <a:gradFill flip="none" rotWithShape="1">
              <a:gsLst>
                <a:gs pos="0">
                  <a:srgbClr val="D90012">
                    <a:alpha val="20000"/>
                  </a:srgbClr>
                </a:gs>
                <a:gs pos="100000">
                  <a:schemeClr val="bg1">
                    <a:alpha val="0"/>
                  </a:schemeClr>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37" name="椭圆 36"/>
            <p:cNvSpPr/>
            <p:nvPr/>
          </p:nvSpPr>
          <p:spPr>
            <a:xfrm>
              <a:off x="-2757715" y="560547"/>
              <a:ext cx="5762172" cy="5762172"/>
            </a:xfrm>
            <a:prstGeom prst="ellipse">
              <a:avLst/>
            </a:prstGeom>
            <a:gradFill flip="none" rotWithShape="1">
              <a:gsLst>
                <a:gs pos="0">
                  <a:srgbClr val="D90012"/>
                </a:gs>
                <a:gs pos="100000">
                  <a:schemeClr val="bg1">
                    <a:alpha val="0"/>
                  </a:schemeClr>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26" name="文本框 25"/>
          <p:cNvSpPr txBox="1"/>
          <p:nvPr/>
        </p:nvSpPr>
        <p:spPr>
          <a:xfrm>
            <a:off x="4082806" y="2843464"/>
            <a:ext cx="4339650" cy="923330"/>
          </a:xfrm>
          <a:prstGeom prst="rect">
            <a:avLst/>
          </a:prstGeom>
          <a:noFill/>
        </p:spPr>
        <p:txBody>
          <a:bodyPr wrap="none" rtlCol="0">
            <a:spAutoFit/>
          </a:bodyPr>
          <a:lstStyle/>
          <a:p>
            <a:r>
              <a:rPr lang="zh-CN" altLang="en-US" sz="5400" b="1"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输入您的标题</a:t>
            </a:r>
          </a:p>
        </p:txBody>
      </p:sp>
      <p:grpSp>
        <p:nvGrpSpPr>
          <p:cNvPr id="28" name="组合 27"/>
          <p:cNvGrpSpPr/>
          <p:nvPr/>
        </p:nvGrpSpPr>
        <p:grpSpPr>
          <a:xfrm>
            <a:off x="8716146" y="962928"/>
            <a:ext cx="1468124" cy="1468124"/>
            <a:chOff x="6782426" y="1278645"/>
            <a:chExt cx="928740" cy="928740"/>
          </a:xfrm>
        </p:grpSpPr>
        <p:grpSp>
          <p:nvGrpSpPr>
            <p:cNvPr id="29" name="组合 28"/>
            <p:cNvGrpSpPr/>
            <p:nvPr/>
          </p:nvGrpSpPr>
          <p:grpSpPr>
            <a:xfrm>
              <a:off x="6782426" y="1278645"/>
              <a:ext cx="928740" cy="928740"/>
              <a:chOff x="6585478" y="1661232"/>
              <a:chExt cx="928740" cy="928740"/>
            </a:xfrm>
          </p:grpSpPr>
          <p:sp>
            <p:nvSpPr>
              <p:cNvPr id="31" name="椭圆 30"/>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32" name="圆角矩形 31"/>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33" name="椭圆 32"/>
              <p:cNvSpPr/>
              <p:nvPr/>
            </p:nvSpPr>
            <p:spPr>
              <a:xfrm>
                <a:off x="6779848" y="1855602"/>
                <a:ext cx="540000" cy="540000"/>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30" name="Freeform 16"/>
            <p:cNvSpPr>
              <a:spLocks noEditPoints="1"/>
            </p:cNvSpPr>
            <p:nvPr/>
          </p:nvSpPr>
          <p:spPr bwMode="auto">
            <a:xfrm>
              <a:off x="7136358" y="1594323"/>
              <a:ext cx="259102" cy="294809"/>
            </a:xfrm>
            <a:custGeom>
              <a:avLst/>
              <a:gdLst>
                <a:gd name="T0" fmla="*/ 381 w 598"/>
                <a:gd name="T1" fmla="*/ 84 h 674"/>
                <a:gd name="T2" fmla="*/ 296 w 598"/>
                <a:gd name="T3" fmla="*/ 169 h 674"/>
                <a:gd name="T4" fmla="*/ 212 w 598"/>
                <a:gd name="T5" fmla="*/ 169 h 674"/>
                <a:gd name="T6" fmla="*/ 127 w 598"/>
                <a:gd name="T7" fmla="*/ 84 h 674"/>
                <a:gd name="T8" fmla="*/ 212 w 598"/>
                <a:gd name="T9" fmla="*/ 0 h 674"/>
                <a:gd name="T10" fmla="*/ 296 w 598"/>
                <a:gd name="T11" fmla="*/ 0 h 674"/>
                <a:gd name="T12" fmla="*/ 381 w 598"/>
                <a:gd name="T13" fmla="*/ 84 h 674"/>
                <a:gd name="T14" fmla="*/ 421 w 598"/>
                <a:gd name="T15" fmla="*/ 84 h 674"/>
                <a:gd name="T16" fmla="*/ 423 w 598"/>
                <a:gd name="T17" fmla="*/ 103 h 674"/>
                <a:gd name="T18" fmla="*/ 317 w 598"/>
                <a:gd name="T19" fmla="*/ 209 h 674"/>
                <a:gd name="T20" fmla="*/ 191 w 598"/>
                <a:gd name="T21" fmla="*/ 209 h 674"/>
                <a:gd name="T22" fmla="*/ 85 w 598"/>
                <a:gd name="T23" fmla="*/ 103 h 674"/>
                <a:gd name="T24" fmla="*/ 87 w 598"/>
                <a:gd name="T25" fmla="*/ 84 h 674"/>
                <a:gd name="T26" fmla="*/ 0 w 598"/>
                <a:gd name="T27" fmla="*/ 188 h 674"/>
                <a:gd name="T28" fmla="*/ 0 w 598"/>
                <a:gd name="T29" fmla="*/ 569 h 674"/>
                <a:gd name="T30" fmla="*/ 106 w 598"/>
                <a:gd name="T31" fmla="*/ 674 h 674"/>
                <a:gd name="T32" fmla="*/ 387 w 598"/>
                <a:gd name="T33" fmla="*/ 674 h 674"/>
                <a:gd name="T34" fmla="*/ 272 w 598"/>
                <a:gd name="T35" fmla="*/ 500 h 674"/>
                <a:gd name="T36" fmla="*/ 461 w 598"/>
                <a:gd name="T37" fmla="*/ 311 h 674"/>
                <a:gd name="T38" fmla="*/ 508 w 598"/>
                <a:gd name="T39" fmla="*/ 317 h 674"/>
                <a:gd name="T40" fmla="*/ 508 w 598"/>
                <a:gd name="T41" fmla="*/ 188 h 674"/>
                <a:gd name="T42" fmla="*/ 421 w 598"/>
                <a:gd name="T43" fmla="*/ 84 h 674"/>
                <a:gd name="T44" fmla="*/ 238 w 598"/>
                <a:gd name="T45" fmla="*/ 422 h 674"/>
                <a:gd name="T46" fmla="*/ 238 w 598"/>
                <a:gd name="T47" fmla="*/ 422 h 674"/>
                <a:gd name="T48" fmla="*/ 106 w 598"/>
                <a:gd name="T49" fmla="*/ 422 h 674"/>
                <a:gd name="T50" fmla="*/ 85 w 598"/>
                <a:gd name="T51" fmla="*/ 401 h 674"/>
                <a:gd name="T52" fmla="*/ 106 w 598"/>
                <a:gd name="T53" fmla="*/ 380 h 674"/>
                <a:gd name="T54" fmla="*/ 238 w 598"/>
                <a:gd name="T55" fmla="*/ 380 h 674"/>
                <a:gd name="T56" fmla="*/ 259 w 598"/>
                <a:gd name="T57" fmla="*/ 401 h 674"/>
                <a:gd name="T58" fmla="*/ 238 w 598"/>
                <a:gd name="T59" fmla="*/ 422 h 674"/>
                <a:gd name="T60" fmla="*/ 280 w 598"/>
                <a:gd name="T61" fmla="*/ 338 h 674"/>
                <a:gd name="T62" fmla="*/ 280 w 598"/>
                <a:gd name="T63" fmla="*/ 338 h 674"/>
                <a:gd name="T64" fmla="*/ 106 w 598"/>
                <a:gd name="T65" fmla="*/ 338 h 674"/>
                <a:gd name="T66" fmla="*/ 85 w 598"/>
                <a:gd name="T67" fmla="*/ 317 h 674"/>
                <a:gd name="T68" fmla="*/ 106 w 598"/>
                <a:gd name="T69" fmla="*/ 296 h 674"/>
                <a:gd name="T70" fmla="*/ 280 w 598"/>
                <a:gd name="T71" fmla="*/ 296 h 674"/>
                <a:gd name="T72" fmla="*/ 302 w 598"/>
                <a:gd name="T73" fmla="*/ 317 h 674"/>
                <a:gd name="T74" fmla="*/ 280 w 598"/>
                <a:gd name="T75" fmla="*/ 338 h 674"/>
                <a:gd name="T76" fmla="*/ 496 w 598"/>
                <a:gd name="T77" fmla="*/ 369 h 674"/>
                <a:gd name="T78" fmla="*/ 463 w 598"/>
                <a:gd name="T79" fmla="*/ 365 h 674"/>
                <a:gd name="T80" fmla="*/ 328 w 598"/>
                <a:gd name="T81" fmla="*/ 500 h 674"/>
                <a:gd name="T82" fmla="*/ 434 w 598"/>
                <a:gd name="T83" fmla="*/ 632 h 674"/>
                <a:gd name="T84" fmla="*/ 463 w 598"/>
                <a:gd name="T85" fmla="*/ 635 h 674"/>
                <a:gd name="T86" fmla="*/ 598 w 598"/>
                <a:gd name="T87" fmla="*/ 500 h 674"/>
                <a:gd name="T88" fmla="*/ 496 w 598"/>
                <a:gd name="T89" fmla="*/ 369 h 674"/>
                <a:gd name="T90" fmla="*/ 539 w 598"/>
                <a:gd name="T91" fmla="*/ 481 h 674"/>
                <a:gd name="T92" fmla="*/ 539 w 598"/>
                <a:gd name="T93" fmla="*/ 481 h 674"/>
                <a:gd name="T94" fmla="*/ 496 w 598"/>
                <a:gd name="T95" fmla="*/ 523 h 674"/>
                <a:gd name="T96" fmla="*/ 463 w 598"/>
                <a:gd name="T97" fmla="*/ 557 h 674"/>
                <a:gd name="T98" fmla="*/ 425 w 598"/>
                <a:gd name="T99" fmla="*/ 557 h 674"/>
                <a:gd name="T100" fmla="*/ 386 w 598"/>
                <a:gd name="T101" fmla="*/ 519 h 674"/>
                <a:gd name="T102" fmla="*/ 386 w 598"/>
                <a:gd name="T103" fmla="*/ 481 h 674"/>
                <a:gd name="T104" fmla="*/ 425 w 598"/>
                <a:gd name="T105" fmla="*/ 481 h 674"/>
                <a:gd name="T106" fmla="*/ 444 w 598"/>
                <a:gd name="T107" fmla="*/ 500 h 674"/>
                <a:gd name="T108" fmla="*/ 496 w 598"/>
                <a:gd name="T109" fmla="*/ 447 h 674"/>
                <a:gd name="T110" fmla="*/ 501 w 598"/>
                <a:gd name="T111" fmla="*/ 443 h 674"/>
                <a:gd name="T112" fmla="*/ 539 w 598"/>
                <a:gd name="T113" fmla="*/ 443 h 674"/>
                <a:gd name="T114" fmla="*/ 539 w 598"/>
                <a:gd name="T115" fmla="*/ 481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8" h="674">
                  <a:moveTo>
                    <a:pt x="381" y="84"/>
                  </a:moveTo>
                  <a:cubicBezTo>
                    <a:pt x="381" y="131"/>
                    <a:pt x="343" y="169"/>
                    <a:pt x="296" y="169"/>
                  </a:cubicBezTo>
                  <a:lnTo>
                    <a:pt x="212" y="169"/>
                  </a:lnTo>
                  <a:cubicBezTo>
                    <a:pt x="165" y="169"/>
                    <a:pt x="127" y="131"/>
                    <a:pt x="127" y="84"/>
                  </a:cubicBezTo>
                  <a:cubicBezTo>
                    <a:pt x="127" y="37"/>
                    <a:pt x="165" y="0"/>
                    <a:pt x="212" y="0"/>
                  </a:cubicBezTo>
                  <a:lnTo>
                    <a:pt x="296" y="0"/>
                  </a:lnTo>
                  <a:cubicBezTo>
                    <a:pt x="343" y="0"/>
                    <a:pt x="381" y="37"/>
                    <a:pt x="381" y="84"/>
                  </a:cubicBezTo>
                  <a:close/>
                  <a:moveTo>
                    <a:pt x="421" y="84"/>
                  </a:moveTo>
                  <a:cubicBezTo>
                    <a:pt x="422" y="90"/>
                    <a:pt x="423" y="97"/>
                    <a:pt x="423" y="103"/>
                  </a:cubicBezTo>
                  <a:cubicBezTo>
                    <a:pt x="423" y="162"/>
                    <a:pt x="376" y="209"/>
                    <a:pt x="317" y="209"/>
                  </a:cubicBezTo>
                  <a:lnTo>
                    <a:pt x="191" y="209"/>
                  </a:lnTo>
                  <a:cubicBezTo>
                    <a:pt x="132" y="209"/>
                    <a:pt x="85" y="162"/>
                    <a:pt x="85" y="103"/>
                  </a:cubicBezTo>
                  <a:cubicBezTo>
                    <a:pt x="85" y="97"/>
                    <a:pt x="85" y="90"/>
                    <a:pt x="87" y="84"/>
                  </a:cubicBezTo>
                  <a:cubicBezTo>
                    <a:pt x="37" y="93"/>
                    <a:pt x="0" y="136"/>
                    <a:pt x="0" y="188"/>
                  </a:cubicBezTo>
                  <a:lnTo>
                    <a:pt x="0" y="569"/>
                  </a:lnTo>
                  <a:cubicBezTo>
                    <a:pt x="0" y="627"/>
                    <a:pt x="47" y="674"/>
                    <a:pt x="106" y="674"/>
                  </a:cubicBezTo>
                  <a:lnTo>
                    <a:pt x="387" y="674"/>
                  </a:lnTo>
                  <a:cubicBezTo>
                    <a:pt x="320" y="646"/>
                    <a:pt x="272" y="579"/>
                    <a:pt x="272" y="500"/>
                  </a:cubicBezTo>
                  <a:cubicBezTo>
                    <a:pt x="272" y="396"/>
                    <a:pt x="357" y="311"/>
                    <a:pt x="461" y="311"/>
                  </a:cubicBezTo>
                  <a:cubicBezTo>
                    <a:pt x="477" y="311"/>
                    <a:pt x="493" y="313"/>
                    <a:pt x="508" y="317"/>
                  </a:cubicBezTo>
                  <a:lnTo>
                    <a:pt x="508" y="188"/>
                  </a:lnTo>
                  <a:cubicBezTo>
                    <a:pt x="508" y="136"/>
                    <a:pt x="470" y="93"/>
                    <a:pt x="421" y="84"/>
                  </a:cubicBezTo>
                  <a:close/>
                  <a:moveTo>
                    <a:pt x="238" y="422"/>
                  </a:moveTo>
                  <a:lnTo>
                    <a:pt x="238" y="422"/>
                  </a:lnTo>
                  <a:lnTo>
                    <a:pt x="106" y="422"/>
                  </a:lnTo>
                  <a:cubicBezTo>
                    <a:pt x="94" y="422"/>
                    <a:pt x="85" y="413"/>
                    <a:pt x="85" y="401"/>
                  </a:cubicBezTo>
                  <a:cubicBezTo>
                    <a:pt x="85" y="390"/>
                    <a:pt x="94" y="380"/>
                    <a:pt x="106" y="380"/>
                  </a:cubicBezTo>
                  <a:lnTo>
                    <a:pt x="238" y="380"/>
                  </a:lnTo>
                  <a:cubicBezTo>
                    <a:pt x="250" y="380"/>
                    <a:pt x="259" y="390"/>
                    <a:pt x="259" y="401"/>
                  </a:cubicBezTo>
                  <a:cubicBezTo>
                    <a:pt x="259" y="413"/>
                    <a:pt x="250" y="422"/>
                    <a:pt x="238" y="422"/>
                  </a:cubicBezTo>
                  <a:close/>
                  <a:moveTo>
                    <a:pt x="280" y="338"/>
                  </a:moveTo>
                  <a:lnTo>
                    <a:pt x="280" y="338"/>
                  </a:lnTo>
                  <a:lnTo>
                    <a:pt x="106" y="338"/>
                  </a:lnTo>
                  <a:cubicBezTo>
                    <a:pt x="94" y="338"/>
                    <a:pt x="85" y="328"/>
                    <a:pt x="85" y="317"/>
                  </a:cubicBezTo>
                  <a:cubicBezTo>
                    <a:pt x="85" y="305"/>
                    <a:pt x="94" y="296"/>
                    <a:pt x="106" y="296"/>
                  </a:cubicBezTo>
                  <a:lnTo>
                    <a:pt x="280" y="296"/>
                  </a:lnTo>
                  <a:cubicBezTo>
                    <a:pt x="292" y="296"/>
                    <a:pt x="302" y="305"/>
                    <a:pt x="302" y="317"/>
                  </a:cubicBezTo>
                  <a:cubicBezTo>
                    <a:pt x="302" y="328"/>
                    <a:pt x="292" y="338"/>
                    <a:pt x="280" y="338"/>
                  </a:cubicBezTo>
                  <a:close/>
                  <a:moveTo>
                    <a:pt x="496" y="369"/>
                  </a:moveTo>
                  <a:cubicBezTo>
                    <a:pt x="486" y="367"/>
                    <a:pt x="474" y="365"/>
                    <a:pt x="463" y="365"/>
                  </a:cubicBezTo>
                  <a:cubicBezTo>
                    <a:pt x="388" y="365"/>
                    <a:pt x="328" y="425"/>
                    <a:pt x="328" y="500"/>
                  </a:cubicBezTo>
                  <a:cubicBezTo>
                    <a:pt x="328" y="565"/>
                    <a:pt x="374" y="619"/>
                    <a:pt x="434" y="632"/>
                  </a:cubicBezTo>
                  <a:cubicBezTo>
                    <a:pt x="443" y="634"/>
                    <a:pt x="453" y="635"/>
                    <a:pt x="463" y="635"/>
                  </a:cubicBezTo>
                  <a:cubicBezTo>
                    <a:pt x="537" y="635"/>
                    <a:pt x="598" y="574"/>
                    <a:pt x="598" y="500"/>
                  </a:cubicBezTo>
                  <a:cubicBezTo>
                    <a:pt x="598" y="437"/>
                    <a:pt x="555" y="384"/>
                    <a:pt x="496" y="369"/>
                  </a:cubicBezTo>
                  <a:close/>
                  <a:moveTo>
                    <a:pt x="539" y="481"/>
                  </a:moveTo>
                  <a:lnTo>
                    <a:pt x="539" y="481"/>
                  </a:lnTo>
                  <a:lnTo>
                    <a:pt x="496" y="523"/>
                  </a:lnTo>
                  <a:lnTo>
                    <a:pt x="463" y="557"/>
                  </a:lnTo>
                  <a:cubicBezTo>
                    <a:pt x="452" y="568"/>
                    <a:pt x="435" y="568"/>
                    <a:pt x="425" y="557"/>
                  </a:cubicBezTo>
                  <a:lnTo>
                    <a:pt x="386" y="519"/>
                  </a:lnTo>
                  <a:cubicBezTo>
                    <a:pt x="376" y="508"/>
                    <a:pt x="376" y="491"/>
                    <a:pt x="386" y="481"/>
                  </a:cubicBezTo>
                  <a:cubicBezTo>
                    <a:pt x="397" y="470"/>
                    <a:pt x="414" y="470"/>
                    <a:pt x="425" y="481"/>
                  </a:cubicBezTo>
                  <a:lnTo>
                    <a:pt x="444" y="500"/>
                  </a:lnTo>
                  <a:lnTo>
                    <a:pt x="496" y="447"/>
                  </a:lnTo>
                  <a:lnTo>
                    <a:pt x="501" y="443"/>
                  </a:lnTo>
                  <a:cubicBezTo>
                    <a:pt x="511" y="432"/>
                    <a:pt x="528" y="432"/>
                    <a:pt x="539" y="443"/>
                  </a:cubicBezTo>
                  <a:cubicBezTo>
                    <a:pt x="549" y="453"/>
                    <a:pt x="549" y="470"/>
                    <a:pt x="539" y="481"/>
                  </a:cubicBezTo>
                  <a:close/>
                </a:path>
              </a:pathLst>
            </a:custGeom>
            <a:solidFill>
              <a:srgbClr val="FFFFFF"/>
            </a:solidFill>
            <a:ln>
              <a:noFill/>
            </a:ln>
          </p:spPr>
          <p:txBody>
            <a:bodyPr vert="horz" wrap="square" lIns="91440" tIns="45720" rIns="91440" bIns="45720" numCol="1" anchor="t" anchorCtr="0" compatLnSpc="1"/>
            <a:lstStyle/>
            <a:p>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2" name="矩形 1"/>
          <p:cNvSpPr/>
          <p:nvPr/>
        </p:nvSpPr>
        <p:spPr>
          <a:xfrm>
            <a:off x="4806722" y="3844013"/>
            <a:ext cx="3353226" cy="523220"/>
          </a:xfrm>
          <a:prstGeom prst="rect">
            <a:avLst/>
          </a:prstGeom>
        </p:spPr>
        <p:txBody>
          <a:bodyPr wrap="none">
            <a:spAutoFit/>
          </a:bodyPr>
          <a:lstStyle/>
          <a:p>
            <a:r>
              <a:rPr lang="zh-CN" altLang="en-US" sz="2800" dirty="0">
                <a:latin typeface="Microsoft JhengHei UI" panose="020B0604030504040204" pitchFamily="34" charset="-120"/>
                <a:ea typeface="微软雅黑" panose="020B0503020204020204" pitchFamily="34" charset="-122"/>
                <a:sym typeface="Microsoft JhengHei UI" panose="020B0604030504040204" pitchFamily="34" charset="-120"/>
              </a:rPr>
              <a:t>ENTER YOUR TITLE</a:t>
            </a:r>
          </a:p>
        </p:txBody>
      </p:sp>
      <p:sp>
        <p:nvSpPr>
          <p:cNvPr id="3" name="文本框 2"/>
          <p:cNvSpPr txBox="1"/>
          <p:nvPr/>
        </p:nvSpPr>
        <p:spPr>
          <a:xfrm>
            <a:off x="603619" y="-76200"/>
            <a:ext cx="2993127" cy="6447919"/>
          </a:xfrm>
          <a:prstGeom prst="rect">
            <a:avLst/>
          </a:prstGeom>
          <a:noFill/>
        </p:spPr>
        <p:txBody>
          <a:bodyPr wrap="none" rtlCol="0">
            <a:spAutoFit/>
          </a:bodyPr>
          <a:lstStyle/>
          <a:p>
            <a:r>
              <a:rPr lang="en-US" altLang="zh-CN" sz="41300" i="1" dirty="0">
                <a:ln>
                  <a:gradFill>
                    <a:gsLst>
                      <a:gs pos="0">
                        <a:srgbClr val="FF0000">
                          <a:alpha val="0"/>
                        </a:srgbClr>
                      </a:gs>
                      <a:gs pos="100000">
                        <a:srgbClr val="C00000"/>
                      </a:gs>
                    </a:gsLst>
                    <a:lin ang="5400000" scaled="1"/>
                  </a:gradFill>
                </a:ln>
                <a:noFill/>
                <a:latin typeface="Impact" panose="020B0806030902050204" pitchFamily="34" charset="0"/>
                <a:ea typeface="微软雅黑" panose="020B0503020204020204" pitchFamily="34" charset="-122"/>
                <a:sym typeface="Microsoft JhengHei UI" panose="020B0604030504040204" pitchFamily="34" charset="-120"/>
              </a:rPr>
              <a:t>3</a:t>
            </a:r>
            <a:endParaRPr lang="zh-CN" altLang="en-US" sz="41300" i="1" dirty="0">
              <a:ln>
                <a:gradFill>
                  <a:gsLst>
                    <a:gs pos="0">
                      <a:srgbClr val="FF0000">
                        <a:alpha val="0"/>
                      </a:srgbClr>
                    </a:gs>
                    <a:gs pos="100000">
                      <a:srgbClr val="C00000"/>
                    </a:gs>
                  </a:gsLst>
                  <a:lin ang="5400000" scaled="1"/>
                </a:gradFill>
              </a:ln>
              <a:noFill/>
              <a:latin typeface="Impact" panose="020B0806030902050204" pitchFamily="34" charset="0"/>
              <a:ea typeface="微软雅黑" panose="020B0503020204020204" pitchFamily="34" charset="-122"/>
              <a:sym typeface="Microsoft JhengHei UI" panose="020B0604030504040204" pitchFamily="34" charset="-120"/>
            </a:endParaRPr>
          </a:p>
        </p:txBody>
      </p:sp>
      <p:grpSp>
        <p:nvGrpSpPr>
          <p:cNvPr id="41" name="组合 40"/>
          <p:cNvGrpSpPr/>
          <p:nvPr/>
        </p:nvGrpSpPr>
        <p:grpSpPr>
          <a:xfrm>
            <a:off x="6751379" y="3766794"/>
            <a:ext cx="8649992" cy="8649992"/>
            <a:chOff x="-4207596" y="-889333"/>
            <a:chExt cx="8661930" cy="8661930"/>
          </a:xfrm>
        </p:grpSpPr>
        <p:sp>
          <p:nvSpPr>
            <p:cNvPr id="42" name="椭圆 41"/>
            <p:cNvSpPr/>
            <p:nvPr/>
          </p:nvSpPr>
          <p:spPr>
            <a:xfrm rot="14463024">
              <a:off x="-4207596" y="-889333"/>
              <a:ext cx="8661930" cy="8661930"/>
            </a:xfrm>
            <a:prstGeom prst="ellipse">
              <a:avLst/>
            </a:prstGeom>
            <a:noFill/>
            <a:ln>
              <a:gradFill>
                <a:gsLst>
                  <a:gs pos="0">
                    <a:schemeClr val="accent1">
                      <a:lumMod val="5000"/>
                      <a:lumOff val="95000"/>
                    </a:schemeClr>
                  </a:gs>
                  <a:gs pos="100000">
                    <a:srgbClr val="D9001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43" name="椭圆 42"/>
            <p:cNvSpPr/>
            <p:nvPr/>
          </p:nvSpPr>
          <p:spPr>
            <a:xfrm rot="7200000">
              <a:off x="-3355911" y="-37648"/>
              <a:ext cx="6958562" cy="6958562"/>
            </a:xfrm>
            <a:prstGeom prst="ellipse">
              <a:avLst/>
            </a:prstGeom>
            <a:noFill/>
            <a:ln>
              <a:gradFill>
                <a:gsLst>
                  <a:gs pos="0">
                    <a:schemeClr val="accent1">
                      <a:lumMod val="5000"/>
                      <a:lumOff val="95000"/>
                    </a:schemeClr>
                  </a:gs>
                  <a:gs pos="100000">
                    <a:srgbClr val="D9001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44" name="椭圆 43"/>
            <p:cNvSpPr/>
            <p:nvPr/>
          </p:nvSpPr>
          <p:spPr>
            <a:xfrm>
              <a:off x="-2757715" y="560547"/>
              <a:ext cx="5762172" cy="5762172"/>
            </a:xfrm>
            <a:prstGeom prst="ellipse">
              <a:avLst/>
            </a:prstGeom>
            <a:noFill/>
            <a:ln>
              <a:gradFill>
                <a:gsLst>
                  <a:gs pos="0">
                    <a:schemeClr val="accent1">
                      <a:lumMod val="5000"/>
                      <a:lumOff val="95000"/>
                    </a:schemeClr>
                  </a:gs>
                  <a:gs pos="100000">
                    <a:srgbClr val="D9001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Tree>
  </p:cSld>
  <p:clrMapOvr>
    <a:masterClrMapping/>
  </p:clrMapOvr>
  <mc:AlternateContent xmlns:mc="http://schemas.openxmlformats.org/markup-compatibility/2006" xmlns:p14="http://schemas.microsoft.com/office/powerpoint/2010/main">
    <mc:Choice Requires="p14">
      <p:transition spd="slow" p14:dur="2500" advClick="0" advTm="0">
        <p:checker/>
      </p:transition>
    </mc:Choice>
    <mc:Fallback xmlns="">
      <p:transition spd="slow" advClick="0"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750" fill="hold"/>
                                        <p:tgtEl>
                                          <p:spTgt spid="28"/>
                                        </p:tgtEl>
                                        <p:attrNameLst>
                                          <p:attrName>ppt_w</p:attrName>
                                        </p:attrNameLst>
                                      </p:cBhvr>
                                      <p:tavLst>
                                        <p:tav tm="0">
                                          <p:val>
                                            <p:strVal val="4*#ppt_w"/>
                                          </p:val>
                                        </p:tav>
                                        <p:tav tm="100000">
                                          <p:val>
                                            <p:strVal val="#ppt_w"/>
                                          </p:val>
                                        </p:tav>
                                      </p:tavLst>
                                    </p:anim>
                                    <p:anim calcmode="lin" valueType="num">
                                      <p:cBhvr>
                                        <p:cTn id="8" dur="750" fill="hold"/>
                                        <p:tgtEl>
                                          <p:spTgt spid="28"/>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26" presetClass="emph" presetSubtype="0" fill="hold" nodeType="afterEffect">
                                  <p:stCondLst>
                                    <p:cond delay="0"/>
                                  </p:stCondLst>
                                  <p:childTnLst>
                                    <p:animEffect transition="out" filter="fade">
                                      <p:cBhvr>
                                        <p:cTn id="11" dur="500" tmFilter="0, 0; .2, .5; .8, .5; 1, 0"/>
                                        <p:tgtEl>
                                          <p:spTgt spid="28"/>
                                        </p:tgtEl>
                                      </p:cBhvr>
                                    </p:animEffect>
                                    <p:animScale>
                                      <p:cBhvr>
                                        <p:cTn id="12" dur="250" autoRev="1" fill="hold"/>
                                        <p:tgtEl>
                                          <p:spTgt spid="28"/>
                                        </p:tgtEl>
                                      </p:cBhvr>
                                      <p:by x="105000" y="105000"/>
                                    </p:animScale>
                                  </p:childTnLst>
                                </p:cTn>
                              </p:par>
                            </p:childTnLst>
                          </p:cTn>
                        </p:par>
                        <p:par>
                          <p:cTn id="13" fill="hold">
                            <p:stCondLst>
                              <p:cond delay="1500"/>
                            </p:stCondLst>
                            <p:childTnLst>
                              <p:par>
                                <p:cTn id="14" presetID="50" presetClass="entr" presetSubtype="0" decel="10000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1000" fill="hold"/>
                                        <p:tgtEl>
                                          <p:spTgt spid="26"/>
                                        </p:tgtEl>
                                        <p:attrNameLst>
                                          <p:attrName>ppt_w</p:attrName>
                                        </p:attrNameLst>
                                      </p:cBhvr>
                                      <p:tavLst>
                                        <p:tav tm="0">
                                          <p:val>
                                            <p:strVal val="#ppt_w+.3"/>
                                          </p:val>
                                        </p:tav>
                                        <p:tav tm="100000">
                                          <p:val>
                                            <p:strVal val="#ppt_w"/>
                                          </p:val>
                                        </p:tav>
                                      </p:tavLst>
                                    </p:anim>
                                    <p:anim calcmode="lin" valueType="num">
                                      <p:cBhvr>
                                        <p:cTn id="17" dur="1000" fill="hold"/>
                                        <p:tgtEl>
                                          <p:spTgt spid="26"/>
                                        </p:tgtEl>
                                        <p:attrNameLst>
                                          <p:attrName>ppt_h</p:attrName>
                                        </p:attrNameLst>
                                      </p:cBhvr>
                                      <p:tavLst>
                                        <p:tav tm="0">
                                          <p:val>
                                            <p:strVal val="#ppt_h"/>
                                          </p:val>
                                        </p:tav>
                                        <p:tav tm="100000">
                                          <p:val>
                                            <p:strVal val="#ppt_h"/>
                                          </p:val>
                                        </p:tav>
                                      </p:tavLst>
                                    </p:anim>
                                    <p:animEffect transition="in" filter="fade">
                                      <p:cBhvr>
                                        <p:cTn id="18"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1613677" y="249441"/>
            <a:ext cx="3570208" cy="769441"/>
          </a:xfrm>
          <a:prstGeom prst="rect">
            <a:avLst/>
          </a:prstGeom>
          <a:noFill/>
        </p:spPr>
        <p:txBody>
          <a:bodyPr wrap="none" rtlCol="0">
            <a:spAutoFit/>
          </a:bodyPr>
          <a:lstStyle/>
          <a:p>
            <a:r>
              <a:rPr lang="zh-CN" altLang="en-US" sz="4400" b="1"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输入您的标题</a:t>
            </a:r>
          </a:p>
        </p:txBody>
      </p:sp>
      <p:grpSp>
        <p:nvGrpSpPr>
          <p:cNvPr id="3" name="组合 2"/>
          <p:cNvGrpSpPr/>
          <p:nvPr/>
        </p:nvGrpSpPr>
        <p:grpSpPr>
          <a:xfrm>
            <a:off x="3891268" y="1341917"/>
            <a:ext cx="4380906" cy="3748605"/>
            <a:chOff x="4093768" y="1570891"/>
            <a:chExt cx="3890939" cy="3329355"/>
          </a:xfrm>
        </p:grpSpPr>
        <p:pic>
          <p:nvPicPr>
            <p:cNvPr id="4" name="Picture 83"/>
            <p:cNvPicPr>
              <a:picLocks noChangeAspect="1"/>
            </p:cNvPicPr>
            <p:nvPr/>
          </p:nvPicPr>
          <p:blipFill rotWithShape="1">
            <a:blip r:embed="rId3" cstate="email"/>
            <a:srcRect/>
            <a:stretch>
              <a:fillRect/>
            </a:stretch>
          </p:blipFill>
          <p:spPr>
            <a:xfrm>
              <a:off x="4093768" y="1570891"/>
              <a:ext cx="3890939" cy="3329355"/>
            </a:xfrm>
            <a:prstGeom prst="rect">
              <a:avLst/>
            </a:prstGeom>
          </p:spPr>
        </p:pic>
        <p:sp>
          <p:nvSpPr>
            <p:cNvPr id="5" name="Freeform 11"/>
            <p:cNvSpPr/>
            <p:nvPr/>
          </p:nvSpPr>
          <p:spPr>
            <a:xfrm>
              <a:off x="4536120" y="1783080"/>
              <a:ext cx="2743200" cy="2148840"/>
            </a:xfrm>
            <a:custGeom>
              <a:avLst/>
              <a:gdLst>
                <a:gd name="connsiteX0" fmla="*/ 175260 w 2743200"/>
                <a:gd name="connsiteY0" fmla="*/ 632460 h 2148840"/>
                <a:gd name="connsiteX1" fmla="*/ 0 w 2743200"/>
                <a:gd name="connsiteY1" fmla="*/ 2148840 h 2148840"/>
                <a:gd name="connsiteX2" fmla="*/ 2621280 w 2743200"/>
                <a:gd name="connsiteY2" fmla="*/ 1905000 h 2148840"/>
                <a:gd name="connsiteX3" fmla="*/ 2743200 w 2743200"/>
                <a:gd name="connsiteY3" fmla="*/ 0 h 2148840"/>
                <a:gd name="connsiteX4" fmla="*/ 175260 w 2743200"/>
                <a:gd name="connsiteY4" fmla="*/ 632460 h 2148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148840">
                  <a:moveTo>
                    <a:pt x="175260" y="632460"/>
                  </a:moveTo>
                  <a:lnTo>
                    <a:pt x="0" y="2148840"/>
                  </a:lnTo>
                  <a:lnTo>
                    <a:pt x="2621280" y="1905000"/>
                  </a:lnTo>
                  <a:lnTo>
                    <a:pt x="2743200" y="0"/>
                  </a:lnTo>
                  <a:lnTo>
                    <a:pt x="175260" y="632460"/>
                  </a:lnTo>
                  <a:close/>
                </a:path>
              </a:pathLst>
            </a:custGeom>
            <a:blipFill>
              <a:blip r:embed="rId4" cstate="email"/>
              <a:srcRect/>
              <a:stretch>
                <a:fillRect t="9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sp>
        <p:nvSpPr>
          <p:cNvPr id="6" name="矩形 5"/>
          <p:cNvSpPr/>
          <p:nvPr/>
        </p:nvSpPr>
        <p:spPr>
          <a:xfrm>
            <a:off x="8686819" y="2061599"/>
            <a:ext cx="1568843" cy="369140"/>
          </a:xfrm>
          <a:prstGeom prst="rect">
            <a:avLst/>
          </a:prstGeom>
        </p:spPr>
        <p:txBody>
          <a:bodyPr wrap="none">
            <a:spAutoFit/>
          </a:bodyPr>
          <a:lstStyle/>
          <a:p>
            <a:pPr lvl="0" algn="r"/>
            <a:r>
              <a:rPr lang="zh-CN" altLang="en-US" sz="1800" b="1"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点击添加内容</a:t>
            </a:r>
          </a:p>
        </p:txBody>
      </p:sp>
      <p:sp>
        <p:nvSpPr>
          <p:cNvPr id="7" name="矩形 6"/>
          <p:cNvSpPr/>
          <p:nvPr/>
        </p:nvSpPr>
        <p:spPr>
          <a:xfrm>
            <a:off x="8744001" y="2350780"/>
            <a:ext cx="2389790" cy="703911"/>
          </a:xfrm>
          <a:prstGeom prst="rect">
            <a:avLst/>
          </a:prstGeom>
        </p:spPr>
        <p:txBody>
          <a:bodyPr wrap="square" anchor="ctr">
            <a:spAutoFit/>
          </a:bodyPr>
          <a:lstStyle/>
          <a:p>
            <a:pPr>
              <a:lnSpc>
                <a:spcPct val="150000"/>
              </a:lnSpc>
            </a:pPr>
            <a:r>
              <a:rPr lang="zh-CN" altLang="en-US" sz="14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在此输入详细的文字介绍信息，表达图表的含义。</a:t>
            </a:r>
            <a:endParaRPr lang="en-US" altLang="zh-CN" sz="14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8" name="矩形 7"/>
          <p:cNvSpPr/>
          <p:nvPr/>
        </p:nvSpPr>
        <p:spPr>
          <a:xfrm>
            <a:off x="8686819" y="3263286"/>
            <a:ext cx="1568843" cy="369140"/>
          </a:xfrm>
          <a:prstGeom prst="rect">
            <a:avLst/>
          </a:prstGeom>
        </p:spPr>
        <p:txBody>
          <a:bodyPr wrap="none">
            <a:spAutoFit/>
          </a:bodyPr>
          <a:lstStyle/>
          <a:p>
            <a:pPr lvl="0" algn="r"/>
            <a:r>
              <a:rPr lang="zh-CN" altLang="en-US" sz="1800" b="1"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点击添加内容</a:t>
            </a:r>
          </a:p>
        </p:txBody>
      </p:sp>
      <p:sp>
        <p:nvSpPr>
          <p:cNvPr id="9" name="矩形 8"/>
          <p:cNvSpPr/>
          <p:nvPr/>
        </p:nvSpPr>
        <p:spPr>
          <a:xfrm>
            <a:off x="8771336" y="3552468"/>
            <a:ext cx="2389790" cy="703911"/>
          </a:xfrm>
          <a:prstGeom prst="rect">
            <a:avLst/>
          </a:prstGeom>
        </p:spPr>
        <p:txBody>
          <a:bodyPr wrap="square" anchor="ctr">
            <a:spAutoFit/>
          </a:bodyPr>
          <a:lstStyle/>
          <a:p>
            <a:pPr>
              <a:lnSpc>
                <a:spcPct val="150000"/>
              </a:lnSpc>
            </a:pPr>
            <a:r>
              <a:rPr lang="zh-CN" altLang="en-US" sz="14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在此输入详细的文字介绍信息，表达图表的含义。</a:t>
            </a:r>
            <a:endParaRPr lang="en-US" altLang="zh-CN" sz="14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0" name="矩形 9"/>
          <p:cNvSpPr/>
          <p:nvPr/>
        </p:nvSpPr>
        <p:spPr>
          <a:xfrm>
            <a:off x="8686819" y="4433854"/>
            <a:ext cx="1568843" cy="369140"/>
          </a:xfrm>
          <a:prstGeom prst="rect">
            <a:avLst/>
          </a:prstGeom>
        </p:spPr>
        <p:txBody>
          <a:bodyPr wrap="none">
            <a:spAutoFit/>
          </a:bodyPr>
          <a:lstStyle/>
          <a:p>
            <a:pPr lvl="0" algn="r"/>
            <a:r>
              <a:rPr lang="zh-CN" altLang="en-US" sz="1800" b="1"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点击添加内容</a:t>
            </a:r>
          </a:p>
        </p:txBody>
      </p:sp>
      <p:sp>
        <p:nvSpPr>
          <p:cNvPr id="11" name="矩形 10"/>
          <p:cNvSpPr/>
          <p:nvPr/>
        </p:nvSpPr>
        <p:spPr>
          <a:xfrm>
            <a:off x="8744001" y="4723033"/>
            <a:ext cx="2389790" cy="703911"/>
          </a:xfrm>
          <a:prstGeom prst="rect">
            <a:avLst/>
          </a:prstGeom>
        </p:spPr>
        <p:txBody>
          <a:bodyPr wrap="square" anchor="ctr">
            <a:spAutoFit/>
          </a:bodyPr>
          <a:lstStyle/>
          <a:p>
            <a:pPr>
              <a:lnSpc>
                <a:spcPct val="150000"/>
              </a:lnSpc>
            </a:pPr>
            <a:r>
              <a:rPr lang="zh-CN" altLang="en-US" sz="14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在此输入详细的文字介绍信息，表达图表的含义。</a:t>
            </a:r>
            <a:endParaRPr lang="en-US" altLang="zh-CN" sz="14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2" name="矩形 11"/>
          <p:cNvSpPr/>
          <p:nvPr/>
        </p:nvSpPr>
        <p:spPr>
          <a:xfrm>
            <a:off x="928736" y="2061599"/>
            <a:ext cx="1568843" cy="369140"/>
          </a:xfrm>
          <a:prstGeom prst="rect">
            <a:avLst/>
          </a:prstGeom>
        </p:spPr>
        <p:txBody>
          <a:bodyPr wrap="none">
            <a:spAutoFit/>
          </a:bodyPr>
          <a:lstStyle/>
          <a:p>
            <a:pPr lvl="0" algn="r"/>
            <a:r>
              <a:rPr lang="zh-CN" altLang="en-US" sz="1800" b="1"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点击添加内容</a:t>
            </a:r>
          </a:p>
        </p:txBody>
      </p:sp>
      <p:sp>
        <p:nvSpPr>
          <p:cNvPr id="13" name="矩形 12"/>
          <p:cNvSpPr/>
          <p:nvPr/>
        </p:nvSpPr>
        <p:spPr>
          <a:xfrm>
            <a:off x="914273" y="2350780"/>
            <a:ext cx="2389790" cy="703911"/>
          </a:xfrm>
          <a:prstGeom prst="rect">
            <a:avLst/>
          </a:prstGeom>
        </p:spPr>
        <p:txBody>
          <a:bodyPr wrap="square" anchor="ctr">
            <a:spAutoFit/>
          </a:bodyPr>
          <a:lstStyle/>
          <a:p>
            <a:pPr>
              <a:lnSpc>
                <a:spcPct val="150000"/>
              </a:lnSpc>
            </a:pPr>
            <a:r>
              <a:rPr lang="zh-CN" altLang="en-US" sz="14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在此输入详细的文字介绍信息，表达图表的含义。</a:t>
            </a:r>
            <a:endParaRPr lang="en-US" altLang="zh-CN" sz="14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4" name="矩形 13"/>
          <p:cNvSpPr/>
          <p:nvPr/>
        </p:nvSpPr>
        <p:spPr>
          <a:xfrm>
            <a:off x="928736" y="3263286"/>
            <a:ext cx="1568843" cy="369140"/>
          </a:xfrm>
          <a:prstGeom prst="rect">
            <a:avLst/>
          </a:prstGeom>
        </p:spPr>
        <p:txBody>
          <a:bodyPr wrap="none">
            <a:spAutoFit/>
          </a:bodyPr>
          <a:lstStyle/>
          <a:p>
            <a:pPr lvl="0" algn="r"/>
            <a:r>
              <a:rPr lang="zh-CN" altLang="en-US" sz="1800" b="1"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点击添加内容</a:t>
            </a:r>
          </a:p>
        </p:txBody>
      </p:sp>
      <p:sp>
        <p:nvSpPr>
          <p:cNvPr id="15" name="矩形 14"/>
          <p:cNvSpPr/>
          <p:nvPr/>
        </p:nvSpPr>
        <p:spPr>
          <a:xfrm>
            <a:off x="914273" y="3552468"/>
            <a:ext cx="2389790" cy="703911"/>
          </a:xfrm>
          <a:prstGeom prst="rect">
            <a:avLst/>
          </a:prstGeom>
        </p:spPr>
        <p:txBody>
          <a:bodyPr wrap="square" anchor="ctr">
            <a:spAutoFit/>
          </a:bodyPr>
          <a:lstStyle/>
          <a:p>
            <a:pPr>
              <a:lnSpc>
                <a:spcPct val="150000"/>
              </a:lnSpc>
            </a:pPr>
            <a:r>
              <a:rPr lang="zh-CN" altLang="en-US" sz="14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在此输入详细的文字介绍信息，表达图表的含义。</a:t>
            </a:r>
            <a:endParaRPr lang="en-US" altLang="zh-CN" sz="14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6" name="矩形 15"/>
          <p:cNvSpPr/>
          <p:nvPr/>
        </p:nvSpPr>
        <p:spPr>
          <a:xfrm>
            <a:off x="928736" y="4433854"/>
            <a:ext cx="1568843" cy="369140"/>
          </a:xfrm>
          <a:prstGeom prst="rect">
            <a:avLst/>
          </a:prstGeom>
        </p:spPr>
        <p:txBody>
          <a:bodyPr wrap="none">
            <a:spAutoFit/>
          </a:bodyPr>
          <a:lstStyle/>
          <a:p>
            <a:pPr lvl="0" algn="r"/>
            <a:r>
              <a:rPr lang="zh-CN" altLang="en-US" sz="1800" b="1"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点击添加内容</a:t>
            </a:r>
          </a:p>
        </p:txBody>
      </p:sp>
      <p:sp>
        <p:nvSpPr>
          <p:cNvPr id="17" name="矩形 16"/>
          <p:cNvSpPr/>
          <p:nvPr/>
        </p:nvSpPr>
        <p:spPr>
          <a:xfrm>
            <a:off x="914273" y="4723033"/>
            <a:ext cx="2389790" cy="703911"/>
          </a:xfrm>
          <a:prstGeom prst="rect">
            <a:avLst/>
          </a:prstGeom>
        </p:spPr>
        <p:txBody>
          <a:bodyPr wrap="square" anchor="ctr">
            <a:spAutoFit/>
          </a:bodyPr>
          <a:lstStyle/>
          <a:p>
            <a:pPr>
              <a:lnSpc>
                <a:spcPct val="150000"/>
              </a:lnSpc>
            </a:pPr>
            <a:r>
              <a:rPr lang="zh-CN" altLang="en-US" sz="14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在此输入详细的文字介绍信息，表达图表的含义。</a:t>
            </a:r>
            <a:endParaRPr lang="en-US" altLang="zh-CN" sz="14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nvGrpSpPr>
          <p:cNvPr id="18" name="组合 17"/>
          <p:cNvGrpSpPr/>
          <p:nvPr/>
        </p:nvGrpSpPr>
        <p:grpSpPr>
          <a:xfrm>
            <a:off x="8102358" y="2313315"/>
            <a:ext cx="592314" cy="592314"/>
            <a:chOff x="8105048" y="2696033"/>
            <a:chExt cx="592640" cy="592640"/>
          </a:xfrm>
          <a:effectLst>
            <a:outerShdw blurRad="279400" dist="279400" dir="5400000" algn="ctr" rotWithShape="0">
              <a:srgbClr val="000000">
                <a:alpha val="43137"/>
              </a:srgbClr>
            </a:outerShdw>
          </a:effectLst>
        </p:grpSpPr>
        <p:sp>
          <p:nvSpPr>
            <p:cNvPr id="19" name="Rectangle 185"/>
            <p:cNvSpPr/>
            <p:nvPr/>
          </p:nvSpPr>
          <p:spPr>
            <a:xfrm>
              <a:off x="8105048" y="2696033"/>
              <a:ext cx="592640" cy="592640"/>
            </a:xfrm>
            <a:prstGeom prst="rect">
              <a:avLst/>
            </a:prstGeom>
            <a:no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20" name="Rectangle 185"/>
            <p:cNvSpPr/>
            <p:nvPr/>
          </p:nvSpPr>
          <p:spPr>
            <a:xfrm>
              <a:off x="8156016" y="2707243"/>
              <a:ext cx="540016" cy="540016"/>
            </a:xfrm>
            <a:prstGeom prst="rect">
              <a:avLst/>
            </a:prstGeom>
            <a:gradFill>
              <a:gsLst>
                <a:gs pos="0">
                  <a:srgbClr val="C00000"/>
                </a:gs>
                <a:gs pos="100000">
                  <a:srgbClr val="FF0000"/>
                </a:gs>
              </a:gsLst>
              <a:lin ang="5400000" scaled="1"/>
            </a:gradFill>
            <a:ln w="38100">
              <a:no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schemeClr val="tx1">
                    <a:lumMod val="65000"/>
                    <a:lumOff val="35000"/>
                  </a:schemeClr>
                </a:solidFill>
                <a:effectLst>
                  <a:outerShdw blurRad="38100" dist="38100" dir="2700000" algn="tl">
                    <a:srgbClr val="000000">
                      <a:alpha val="43137"/>
                    </a:srgbClr>
                  </a:outerShdw>
                </a:effectLst>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21" name="Freeform 153"/>
            <p:cNvSpPr>
              <a:spLocks noEditPoints="1"/>
            </p:cNvSpPr>
            <p:nvPr/>
          </p:nvSpPr>
          <p:spPr bwMode="auto">
            <a:xfrm>
              <a:off x="8279535" y="2874330"/>
              <a:ext cx="264536" cy="257255"/>
            </a:xfrm>
            <a:custGeom>
              <a:avLst/>
              <a:gdLst>
                <a:gd name="T0" fmla="*/ 138 w 138"/>
                <a:gd name="T1" fmla="*/ 67 h 134"/>
                <a:gd name="T2" fmla="*/ 128 w 138"/>
                <a:gd name="T3" fmla="*/ 53 h 134"/>
                <a:gd name="T4" fmla="*/ 131 w 138"/>
                <a:gd name="T5" fmla="*/ 37 h 134"/>
                <a:gd name="T6" fmla="*/ 117 w 138"/>
                <a:gd name="T7" fmla="*/ 29 h 134"/>
                <a:gd name="T8" fmla="*/ 112 w 138"/>
                <a:gd name="T9" fmla="*/ 13 h 134"/>
                <a:gd name="T10" fmla="*/ 100 w 138"/>
                <a:gd name="T11" fmla="*/ 12 h 134"/>
                <a:gd name="T12" fmla="*/ 95 w 138"/>
                <a:gd name="T13" fmla="*/ 12 h 134"/>
                <a:gd name="T14" fmla="*/ 84 w 138"/>
                <a:gd name="T15" fmla="*/ 0 h 134"/>
                <a:gd name="T16" fmla="*/ 73 w 138"/>
                <a:gd name="T17" fmla="*/ 4 h 134"/>
                <a:gd name="T18" fmla="*/ 65 w 138"/>
                <a:gd name="T19" fmla="*/ 4 h 134"/>
                <a:gd name="T20" fmla="*/ 54 w 138"/>
                <a:gd name="T21" fmla="*/ 0 h 134"/>
                <a:gd name="T22" fmla="*/ 43 w 138"/>
                <a:gd name="T23" fmla="*/ 12 h 134"/>
                <a:gd name="T24" fmla="*/ 38 w 138"/>
                <a:gd name="T25" fmla="*/ 12 h 134"/>
                <a:gd name="T26" fmla="*/ 26 w 138"/>
                <a:gd name="T27" fmla="*/ 13 h 134"/>
                <a:gd name="T28" fmla="*/ 21 w 138"/>
                <a:gd name="T29" fmla="*/ 29 h 134"/>
                <a:gd name="T30" fmla="*/ 7 w 138"/>
                <a:gd name="T31" fmla="*/ 37 h 134"/>
                <a:gd name="T32" fmla="*/ 10 w 138"/>
                <a:gd name="T33" fmla="*/ 53 h 134"/>
                <a:gd name="T34" fmla="*/ 0 w 138"/>
                <a:gd name="T35" fmla="*/ 67 h 134"/>
                <a:gd name="T36" fmla="*/ 10 w 138"/>
                <a:gd name="T37" fmla="*/ 80 h 134"/>
                <a:gd name="T38" fmla="*/ 7 w 138"/>
                <a:gd name="T39" fmla="*/ 97 h 134"/>
                <a:gd name="T40" fmla="*/ 21 w 138"/>
                <a:gd name="T41" fmla="*/ 105 h 134"/>
                <a:gd name="T42" fmla="*/ 26 w 138"/>
                <a:gd name="T43" fmla="*/ 121 h 134"/>
                <a:gd name="T44" fmla="*/ 38 w 138"/>
                <a:gd name="T45" fmla="*/ 122 h 134"/>
                <a:gd name="T46" fmla="*/ 43 w 138"/>
                <a:gd name="T47" fmla="*/ 122 h 134"/>
                <a:gd name="T48" fmla="*/ 54 w 138"/>
                <a:gd name="T49" fmla="*/ 134 h 134"/>
                <a:gd name="T50" fmla="*/ 65 w 138"/>
                <a:gd name="T51" fmla="*/ 130 h 134"/>
                <a:gd name="T52" fmla="*/ 73 w 138"/>
                <a:gd name="T53" fmla="*/ 130 h 134"/>
                <a:gd name="T54" fmla="*/ 84 w 138"/>
                <a:gd name="T55" fmla="*/ 134 h 134"/>
                <a:gd name="T56" fmla="*/ 95 w 138"/>
                <a:gd name="T57" fmla="*/ 122 h 134"/>
                <a:gd name="T58" fmla="*/ 100 w 138"/>
                <a:gd name="T59" fmla="*/ 122 h 134"/>
                <a:gd name="T60" fmla="*/ 112 w 138"/>
                <a:gd name="T61" fmla="*/ 121 h 134"/>
                <a:gd name="T62" fmla="*/ 116 w 138"/>
                <a:gd name="T63" fmla="*/ 105 h 134"/>
                <a:gd name="T64" fmla="*/ 131 w 138"/>
                <a:gd name="T65" fmla="*/ 97 h 134"/>
                <a:gd name="T66" fmla="*/ 128 w 138"/>
                <a:gd name="T67" fmla="*/ 81 h 134"/>
                <a:gd name="T68" fmla="*/ 51 w 138"/>
                <a:gd name="T69" fmla="*/ 87 h 134"/>
                <a:gd name="T70" fmla="*/ 41 w 138"/>
                <a:gd name="T71" fmla="*/ 74 h 134"/>
                <a:gd name="T72" fmla="*/ 37 w 138"/>
                <a:gd name="T73" fmla="*/ 64 h 134"/>
                <a:gd name="T74" fmla="*/ 38 w 138"/>
                <a:gd name="T75" fmla="*/ 87 h 134"/>
                <a:gd name="T76" fmla="*/ 32 w 138"/>
                <a:gd name="T77" fmla="*/ 54 h 134"/>
                <a:gd name="T78" fmla="*/ 43 w 138"/>
                <a:gd name="T79" fmla="*/ 67 h 134"/>
                <a:gd name="T80" fmla="*/ 46 w 138"/>
                <a:gd name="T81" fmla="*/ 76 h 134"/>
                <a:gd name="T82" fmla="*/ 46 w 138"/>
                <a:gd name="T83" fmla="*/ 54 h 134"/>
                <a:gd name="T84" fmla="*/ 51 w 138"/>
                <a:gd name="T85" fmla="*/ 87 h 134"/>
                <a:gd name="T86" fmla="*/ 57 w 138"/>
                <a:gd name="T87" fmla="*/ 87 h 134"/>
                <a:gd name="T88" fmla="*/ 71 w 138"/>
                <a:gd name="T89" fmla="*/ 54 h 134"/>
                <a:gd name="T90" fmla="*/ 64 w 138"/>
                <a:gd name="T91" fmla="*/ 59 h 134"/>
                <a:gd name="T92" fmla="*/ 71 w 138"/>
                <a:gd name="T93" fmla="*/ 67 h 134"/>
                <a:gd name="T94" fmla="*/ 64 w 138"/>
                <a:gd name="T95" fmla="*/ 72 h 134"/>
                <a:gd name="T96" fmla="*/ 72 w 138"/>
                <a:gd name="T97" fmla="*/ 81 h 134"/>
                <a:gd name="T98" fmla="*/ 100 w 138"/>
                <a:gd name="T99" fmla="*/ 87 h 134"/>
                <a:gd name="T100" fmla="*/ 92 w 138"/>
                <a:gd name="T101" fmla="*/ 76 h 134"/>
                <a:gd name="T102" fmla="*/ 90 w 138"/>
                <a:gd name="T103" fmla="*/ 65 h 134"/>
                <a:gd name="T104" fmla="*/ 86 w 138"/>
                <a:gd name="T105" fmla="*/ 87 h 134"/>
                <a:gd name="T106" fmla="*/ 74 w 138"/>
                <a:gd name="T107" fmla="*/ 54 h 134"/>
                <a:gd name="T108" fmla="*/ 83 w 138"/>
                <a:gd name="T109" fmla="*/ 67 h 134"/>
                <a:gd name="T110" fmla="*/ 84 w 138"/>
                <a:gd name="T111" fmla="*/ 78 h 134"/>
                <a:gd name="T112" fmla="*/ 88 w 138"/>
                <a:gd name="T113" fmla="*/ 54 h 134"/>
                <a:gd name="T114" fmla="*/ 95 w 138"/>
                <a:gd name="T115" fmla="*/ 67 h 134"/>
                <a:gd name="T116" fmla="*/ 97 w 138"/>
                <a:gd name="T117" fmla="*/ 78 h 134"/>
                <a:gd name="T118" fmla="*/ 100 w 138"/>
                <a:gd name="T119" fmla="*/ 54 h 134"/>
                <a:gd name="T120" fmla="*/ 100 w 138"/>
                <a:gd name="T121" fmla="*/ 8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8" h="134">
                  <a:moveTo>
                    <a:pt x="131" y="77"/>
                  </a:moveTo>
                  <a:cubicBezTo>
                    <a:pt x="134" y="75"/>
                    <a:pt x="138" y="72"/>
                    <a:pt x="138" y="67"/>
                  </a:cubicBezTo>
                  <a:cubicBezTo>
                    <a:pt x="138" y="62"/>
                    <a:pt x="134" y="59"/>
                    <a:pt x="131" y="57"/>
                  </a:cubicBezTo>
                  <a:cubicBezTo>
                    <a:pt x="130" y="56"/>
                    <a:pt x="129" y="54"/>
                    <a:pt x="128" y="53"/>
                  </a:cubicBezTo>
                  <a:cubicBezTo>
                    <a:pt x="128" y="53"/>
                    <a:pt x="129" y="50"/>
                    <a:pt x="130" y="49"/>
                  </a:cubicBezTo>
                  <a:cubicBezTo>
                    <a:pt x="131" y="46"/>
                    <a:pt x="133" y="41"/>
                    <a:pt x="131" y="37"/>
                  </a:cubicBezTo>
                  <a:cubicBezTo>
                    <a:pt x="129" y="33"/>
                    <a:pt x="124" y="32"/>
                    <a:pt x="121" y="31"/>
                  </a:cubicBezTo>
                  <a:cubicBezTo>
                    <a:pt x="119" y="30"/>
                    <a:pt x="117" y="29"/>
                    <a:pt x="117" y="29"/>
                  </a:cubicBezTo>
                  <a:cubicBezTo>
                    <a:pt x="116" y="28"/>
                    <a:pt x="116" y="26"/>
                    <a:pt x="116" y="25"/>
                  </a:cubicBezTo>
                  <a:cubicBezTo>
                    <a:pt x="116" y="21"/>
                    <a:pt x="116" y="16"/>
                    <a:pt x="112" y="13"/>
                  </a:cubicBezTo>
                  <a:cubicBezTo>
                    <a:pt x="110" y="12"/>
                    <a:pt x="108" y="11"/>
                    <a:pt x="106" y="11"/>
                  </a:cubicBezTo>
                  <a:cubicBezTo>
                    <a:pt x="104" y="11"/>
                    <a:pt x="102" y="11"/>
                    <a:pt x="100" y="12"/>
                  </a:cubicBezTo>
                  <a:cubicBezTo>
                    <a:pt x="99" y="12"/>
                    <a:pt x="97" y="12"/>
                    <a:pt x="96" y="12"/>
                  </a:cubicBezTo>
                  <a:cubicBezTo>
                    <a:pt x="96" y="12"/>
                    <a:pt x="95" y="12"/>
                    <a:pt x="95" y="12"/>
                  </a:cubicBezTo>
                  <a:cubicBezTo>
                    <a:pt x="95" y="12"/>
                    <a:pt x="94" y="10"/>
                    <a:pt x="93" y="8"/>
                  </a:cubicBezTo>
                  <a:cubicBezTo>
                    <a:pt x="91" y="5"/>
                    <a:pt x="89" y="1"/>
                    <a:pt x="84" y="0"/>
                  </a:cubicBezTo>
                  <a:cubicBezTo>
                    <a:pt x="84" y="0"/>
                    <a:pt x="83" y="0"/>
                    <a:pt x="82" y="0"/>
                  </a:cubicBezTo>
                  <a:cubicBezTo>
                    <a:pt x="79" y="0"/>
                    <a:pt x="76" y="2"/>
                    <a:pt x="73" y="4"/>
                  </a:cubicBezTo>
                  <a:cubicBezTo>
                    <a:pt x="72" y="5"/>
                    <a:pt x="70" y="6"/>
                    <a:pt x="69" y="6"/>
                  </a:cubicBezTo>
                  <a:cubicBezTo>
                    <a:pt x="68" y="6"/>
                    <a:pt x="66" y="5"/>
                    <a:pt x="65" y="4"/>
                  </a:cubicBezTo>
                  <a:cubicBezTo>
                    <a:pt x="62" y="2"/>
                    <a:pt x="59" y="0"/>
                    <a:pt x="56" y="0"/>
                  </a:cubicBezTo>
                  <a:cubicBezTo>
                    <a:pt x="55" y="0"/>
                    <a:pt x="54" y="0"/>
                    <a:pt x="54" y="0"/>
                  </a:cubicBezTo>
                  <a:cubicBezTo>
                    <a:pt x="49" y="1"/>
                    <a:pt x="47" y="5"/>
                    <a:pt x="45" y="8"/>
                  </a:cubicBezTo>
                  <a:cubicBezTo>
                    <a:pt x="44" y="10"/>
                    <a:pt x="43" y="12"/>
                    <a:pt x="43" y="12"/>
                  </a:cubicBezTo>
                  <a:cubicBezTo>
                    <a:pt x="43" y="12"/>
                    <a:pt x="42" y="12"/>
                    <a:pt x="42" y="12"/>
                  </a:cubicBezTo>
                  <a:cubicBezTo>
                    <a:pt x="41" y="12"/>
                    <a:pt x="39" y="12"/>
                    <a:pt x="38" y="12"/>
                  </a:cubicBezTo>
                  <a:cubicBezTo>
                    <a:pt x="36" y="11"/>
                    <a:pt x="34" y="11"/>
                    <a:pt x="32" y="11"/>
                  </a:cubicBezTo>
                  <a:cubicBezTo>
                    <a:pt x="30" y="11"/>
                    <a:pt x="28" y="12"/>
                    <a:pt x="26" y="13"/>
                  </a:cubicBezTo>
                  <a:cubicBezTo>
                    <a:pt x="22" y="16"/>
                    <a:pt x="22" y="21"/>
                    <a:pt x="22" y="25"/>
                  </a:cubicBezTo>
                  <a:cubicBezTo>
                    <a:pt x="22" y="26"/>
                    <a:pt x="22" y="28"/>
                    <a:pt x="21" y="29"/>
                  </a:cubicBezTo>
                  <a:cubicBezTo>
                    <a:pt x="21" y="29"/>
                    <a:pt x="19" y="30"/>
                    <a:pt x="17" y="31"/>
                  </a:cubicBezTo>
                  <a:cubicBezTo>
                    <a:pt x="13" y="32"/>
                    <a:pt x="9" y="33"/>
                    <a:pt x="7" y="37"/>
                  </a:cubicBezTo>
                  <a:cubicBezTo>
                    <a:pt x="5" y="41"/>
                    <a:pt x="7" y="46"/>
                    <a:pt x="8" y="49"/>
                  </a:cubicBezTo>
                  <a:cubicBezTo>
                    <a:pt x="9" y="50"/>
                    <a:pt x="10" y="53"/>
                    <a:pt x="10" y="53"/>
                  </a:cubicBezTo>
                  <a:cubicBezTo>
                    <a:pt x="9" y="54"/>
                    <a:pt x="8" y="56"/>
                    <a:pt x="7" y="57"/>
                  </a:cubicBezTo>
                  <a:cubicBezTo>
                    <a:pt x="4" y="59"/>
                    <a:pt x="0" y="62"/>
                    <a:pt x="0" y="67"/>
                  </a:cubicBezTo>
                  <a:cubicBezTo>
                    <a:pt x="0" y="72"/>
                    <a:pt x="4" y="75"/>
                    <a:pt x="7" y="77"/>
                  </a:cubicBezTo>
                  <a:cubicBezTo>
                    <a:pt x="8" y="78"/>
                    <a:pt x="9" y="80"/>
                    <a:pt x="10" y="80"/>
                  </a:cubicBezTo>
                  <a:cubicBezTo>
                    <a:pt x="10" y="81"/>
                    <a:pt x="9" y="84"/>
                    <a:pt x="8" y="85"/>
                  </a:cubicBezTo>
                  <a:cubicBezTo>
                    <a:pt x="7" y="88"/>
                    <a:pt x="5" y="93"/>
                    <a:pt x="7" y="97"/>
                  </a:cubicBezTo>
                  <a:cubicBezTo>
                    <a:pt x="9" y="101"/>
                    <a:pt x="13" y="102"/>
                    <a:pt x="17" y="103"/>
                  </a:cubicBezTo>
                  <a:cubicBezTo>
                    <a:pt x="19" y="104"/>
                    <a:pt x="21" y="104"/>
                    <a:pt x="21" y="105"/>
                  </a:cubicBezTo>
                  <a:cubicBezTo>
                    <a:pt x="22" y="105"/>
                    <a:pt x="22" y="108"/>
                    <a:pt x="22" y="109"/>
                  </a:cubicBezTo>
                  <a:cubicBezTo>
                    <a:pt x="22" y="113"/>
                    <a:pt x="22" y="118"/>
                    <a:pt x="26" y="121"/>
                  </a:cubicBezTo>
                  <a:cubicBezTo>
                    <a:pt x="28" y="122"/>
                    <a:pt x="30" y="123"/>
                    <a:pt x="32" y="123"/>
                  </a:cubicBezTo>
                  <a:cubicBezTo>
                    <a:pt x="34" y="123"/>
                    <a:pt x="36" y="123"/>
                    <a:pt x="38" y="122"/>
                  </a:cubicBezTo>
                  <a:cubicBezTo>
                    <a:pt x="39" y="122"/>
                    <a:pt x="41" y="122"/>
                    <a:pt x="42" y="122"/>
                  </a:cubicBezTo>
                  <a:cubicBezTo>
                    <a:pt x="42" y="122"/>
                    <a:pt x="43" y="122"/>
                    <a:pt x="43" y="122"/>
                  </a:cubicBezTo>
                  <a:cubicBezTo>
                    <a:pt x="43" y="122"/>
                    <a:pt x="44" y="124"/>
                    <a:pt x="45" y="126"/>
                  </a:cubicBezTo>
                  <a:cubicBezTo>
                    <a:pt x="47" y="129"/>
                    <a:pt x="49" y="133"/>
                    <a:pt x="54" y="134"/>
                  </a:cubicBezTo>
                  <a:cubicBezTo>
                    <a:pt x="54" y="134"/>
                    <a:pt x="55" y="134"/>
                    <a:pt x="56" y="134"/>
                  </a:cubicBezTo>
                  <a:cubicBezTo>
                    <a:pt x="59" y="134"/>
                    <a:pt x="62" y="132"/>
                    <a:pt x="65" y="130"/>
                  </a:cubicBezTo>
                  <a:cubicBezTo>
                    <a:pt x="66" y="129"/>
                    <a:pt x="68" y="128"/>
                    <a:pt x="69" y="128"/>
                  </a:cubicBezTo>
                  <a:cubicBezTo>
                    <a:pt x="70" y="128"/>
                    <a:pt x="72" y="129"/>
                    <a:pt x="73" y="130"/>
                  </a:cubicBezTo>
                  <a:cubicBezTo>
                    <a:pt x="76" y="132"/>
                    <a:pt x="79" y="134"/>
                    <a:pt x="82" y="134"/>
                  </a:cubicBezTo>
                  <a:cubicBezTo>
                    <a:pt x="83" y="134"/>
                    <a:pt x="84" y="134"/>
                    <a:pt x="84" y="134"/>
                  </a:cubicBezTo>
                  <a:cubicBezTo>
                    <a:pt x="89" y="133"/>
                    <a:pt x="91" y="129"/>
                    <a:pt x="93" y="126"/>
                  </a:cubicBezTo>
                  <a:cubicBezTo>
                    <a:pt x="94" y="124"/>
                    <a:pt x="95" y="122"/>
                    <a:pt x="95" y="122"/>
                  </a:cubicBezTo>
                  <a:cubicBezTo>
                    <a:pt x="95" y="122"/>
                    <a:pt x="95" y="122"/>
                    <a:pt x="96" y="122"/>
                  </a:cubicBezTo>
                  <a:cubicBezTo>
                    <a:pt x="97" y="122"/>
                    <a:pt x="98" y="122"/>
                    <a:pt x="100" y="122"/>
                  </a:cubicBezTo>
                  <a:cubicBezTo>
                    <a:pt x="102" y="123"/>
                    <a:pt x="104" y="123"/>
                    <a:pt x="106" y="123"/>
                  </a:cubicBezTo>
                  <a:cubicBezTo>
                    <a:pt x="108" y="123"/>
                    <a:pt x="110" y="122"/>
                    <a:pt x="112" y="121"/>
                  </a:cubicBezTo>
                  <a:cubicBezTo>
                    <a:pt x="116" y="118"/>
                    <a:pt x="116" y="113"/>
                    <a:pt x="116" y="109"/>
                  </a:cubicBezTo>
                  <a:cubicBezTo>
                    <a:pt x="116" y="108"/>
                    <a:pt x="116" y="105"/>
                    <a:pt x="116" y="105"/>
                  </a:cubicBezTo>
                  <a:cubicBezTo>
                    <a:pt x="117" y="104"/>
                    <a:pt x="119" y="104"/>
                    <a:pt x="121" y="103"/>
                  </a:cubicBezTo>
                  <a:cubicBezTo>
                    <a:pt x="124" y="102"/>
                    <a:pt x="129" y="101"/>
                    <a:pt x="131" y="97"/>
                  </a:cubicBezTo>
                  <a:cubicBezTo>
                    <a:pt x="133" y="93"/>
                    <a:pt x="131" y="88"/>
                    <a:pt x="130" y="85"/>
                  </a:cubicBezTo>
                  <a:cubicBezTo>
                    <a:pt x="129" y="84"/>
                    <a:pt x="128" y="81"/>
                    <a:pt x="128" y="81"/>
                  </a:cubicBezTo>
                  <a:cubicBezTo>
                    <a:pt x="129" y="80"/>
                    <a:pt x="130" y="78"/>
                    <a:pt x="131" y="77"/>
                  </a:cubicBezTo>
                  <a:close/>
                  <a:moveTo>
                    <a:pt x="51" y="87"/>
                  </a:moveTo>
                  <a:cubicBezTo>
                    <a:pt x="46" y="87"/>
                    <a:pt x="46" y="87"/>
                    <a:pt x="46" y="87"/>
                  </a:cubicBezTo>
                  <a:cubicBezTo>
                    <a:pt x="41" y="74"/>
                    <a:pt x="41" y="74"/>
                    <a:pt x="41" y="74"/>
                  </a:cubicBezTo>
                  <a:cubicBezTo>
                    <a:pt x="39" y="71"/>
                    <a:pt x="38" y="67"/>
                    <a:pt x="37" y="64"/>
                  </a:cubicBezTo>
                  <a:cubicBezTo>
                    <a:pt x="37" y="64"/>
                    <a:pt x="37" y="64"/>
                    <a:pt x="37" y="64"/>
                  </a:cubicBezTo>
                  <a:cubicBezTo>
                    <a:pt x="37" y="68"/>
                    <a:pt x="38" y="73"/>
                    <a:pt x="38" y="79"/>
                  </a:cubicBezTo>
                  <a:cubicBezTo>
                    <a:pt x="38" y="87"/>
                    <a:pt x="38" y="87"/>
                    <a:pt x="38" y="87"/>
                  </a:cubicBezTo>
                  <a:cubicBezTo>
                    <a:pt x="32" y="87"/>
                    <a:pt x="32" y="87"/>
                    <a:pt x="32" y="87"/>
                  </a:cubicBezTo>
                  <a:cubicBezTo>
                    <a:pt x="32" y="54"/>
                    <a:pt x="32" y="54"/>
                    <a:pt x="32" y="54"/>
                  </a:cubicBezTo>
                  <a:cubicBezTo>
                    <a:pt x="38" y="54"/>
                    <a:pt x="38" y="54"/>
                    <a:pt x="38" y="54"/>
                  </a:cubicBezTo>
                  <a:cubicBezTo>
                    <a:pt x="43" y="67"/>
                    <a:pt x="43" y="67"/>
                    <a:pt x="43" y="67"/>
                  </a:cubicBezTo>
                  <a:cubicBezTo>
                    <a:pt x="44" y="69"/>
                    <a:pt x="45" y="73"/>
                    <a:pt x="46" y="76"/>
                  </a:cubicBezTo>
                  <a:cubicBezTo>
                    <a:pt x="46" y="76"/>
                    <a:pt x="46" y="76"/>
                    <a:pt x="46" y="76"/>
                  </a:cubicBezTo>
                  <a:cubicBezTo>
                    <a:pt x="46" y="73"/>
                    <a:pt x="46" y="67"/>
                    <a:pt x="46" y="61"/>
                  </a:cubicBezTo>
                  <a:cubicBezTo>
                    <a:pt x="46" y="54"/>
                    <a:pt x="46" y="54"/>
                    <a:pt x="46" y="54"/>
                  </a:cubicBezTo>
                  <a:cubicBezTo>
                    <a:pt x="51" y="54"/>
                    <a:pt x="51" y="54"/>
                    <a:pt x="51" y="54"/>
                  </a:cubicBezTo>
                  <a:lnTo>
                    <a:pt x="51" y="87"/>
                  </a:lnTo>
                  <a:close/>
                  <a:moveTo>
                    <a:pt x="72" y="87"/>
                  </a:moveTo>
                  <a:cubicBezTo>
                    <a:pt x="57" y="87"/>
                    <a:pt x="57" y="87"/>
                    <a:pt x="57" y="87"/>
                  </a:cubicBezTo>
                  <a:cubicBezTo>
                    <a:pt x="57" y="54"/>
                    <a:pt x="57" y="54"/>
                    <a:pt x="57" y="54"/>
                  </a:cubicBezTo>
                  <a:cubicBezTo>
                    <a:pt x="71" y="54"/>
                    <a:pt x="71" y="54"/>
                    <a:pt x="71" y="54"/>
                  </a:cubicBezTo>
                  <a:cubicBezTo>
                    <a:pt x="71" y="59"/>
                    <a:pt x="71" y="59"/>
                    <a:pt x="71" y="59"/>
                  </a:cubicBezTo>
                  <a:cubicBezTo>
                    <a:pt x="64" y="59"/>
                    <a:pt x="64" y="59"/>
                    <a:pt x="64" y="59"/>
                  </a:cubicBezTo>
                  <a:cubicBezTo>
                    <a:pt x="64" y="67"/>
                    <a:pt x="64" y="67"/>
                    <a:pt x="64" y="67"/>
                  </a:cubicBezTo>
                  <a:cubicBezTo>
                    <a:pt x="71" y="67"/>
                    <a:pt x="71" y="67"/>
                    <a:pt x="71" y="67"/>
                  </a:cubicBezTo>
                  <a:cubicBezTo>
                    <a:pt x="71" y="72"/>
                    <a:pt x="71" y="72"/>
                    <a:pt x="71" y="72"/>
                  </a:cubicBezTo>
                  <a:cubicBezTo>
                    <a:pt x="64" y="72"/>
                    <a:pt x="64" y="72"/>
                    <a:pt x="64" y="72"/>
                  </a:cubicBezTo>
                  <a:cubicBezTo>
                    <a:pt x="64" y="81"/>
                    <a:pt x="64" y="81"/>
                    <a:pt x="64" y="81"/>
                  </a:cubicBezTo>
                  <a:cubicBezTo>
                    <a:pt x="72" y="81"/>
                    <a:pt x="72" y="81"/>
                    <a:pt x="72" y="81"/>
                  </a:cubicBezTo>
                  <a:lnTo>
                    <a:pt x="72" y="87"/>
                  </a:lnTo>
                  <a:close/>
                  <a:moveTo>
                    <a:pt x="100" y="87"/>
                  </a:moveTo>
                  <a:cubicBezTo>
                    <a:pt x="94" y="87"/>
                    <a:pt x="94" y="87"/>
                    <a:pt x="94" y="87"/>
                  </a:cubicBezTo>
                  <a:cubicBezTo>
                    <a:pt x="92" y="76"/>
                    <a:pt x="92" y="76"/>
                    <a:pt x="92" y="76"/>
                  </a:cubicBezTo>
                  <a:cubicBezTo>
                    <a:pt x="91" y="73"/>
                    <a:pt x="91" y="69"/>
                    <a:pt x="90" y="65"/>
                  </a:cubicBezTo>
                  <a:cubicBezTo>
                    <a:pt x="90" y="65"/>
                    <a:pt x="90" y="65"/>
                    <a:pt x="90" y="65"/>
                  </a:cubicBezTo>
                  <a:cubicBezTo>
                    <a:pt x="90" y="69"/>
                    <a:pt x="89" y="73"/>
                    <a:pt x="88" y="76"/>
                  </a:cubicBezTo>
                  <a:cubicBezTo>
                    <a:pt x="86" y="87"/>
                    <a:pt x="86" y="87"/>
                    <a:pt x="86" y="87"/>
                  </a:cubicBezTo>
                  <a:cubicBezTo>
                    <a:pt x="80" y="87"/>
                    <a:pt x="80" y="87"/>
                    <a:pt x="80" y="87"/>
                  </a:cubicBezTo>
                  <a:cubicBezTo>
                    <a:pt x="74" y="54"/>
                    <a:pt x="74" y="54"/>
                    <a:pt x="74" y="54"/>
                  </a:cubicBezTo>
                  <a:cubicBezTo>
                    <a:pt x="81" y="54"/>
                    <a:pt x="81" y="54"/>
                    <a:pt x="81" y="54"/>
                  </a:cubicBezTo>
                  <a:cubicBezTo>
                    <a:pt x="83" y="67"/>
                    <a:pt x="83" y="67"/>
                    <a:pt x="83" y="67"/>
                  </a:cubicBezTo>
                  <a:cubicBezTo>
                    <a:pt x="83" y="71"/>
                    <a:pt x="83" y="74"/>
                    <a:pt x="84" y="78"/>
                  </a:cubicBezTo>
                  <a:cubicBezTo>
                    <a:pt x="84" y="78"/>
                    <a:pt x="84" y="78"/>
                    <a:pt x="84" y="78"/>
                  </a:cubicBezTo>
                  <a:cubicBezTo>
                    <a:pt x="84" y="74"/>
                    <a:pt x="85" y="71"/>
                    <a:pt x="86" y="67"/>
                  </a:cubicBezTo>
                  <a:cubicBezTo>
                    <a:pt x="88" y="54"/>
                    <a:pt x="88" y="54"/>
                    <a:pt x="88" y="54"/>
                  </a:cubicBezTo>
                  <a:cubicBezTo>
                    <a:pt x="93" y="54"/>
                    <a:pt x="93" y="54"/>
                    <a:pt x="93" y="54"/>
                  </a:cubicBezTo>
                  <a:cubicBezTo>
                    <a:pt x="95" y="67"/>
                    <a:pt x="95" y="67"/>
                    <a:pt x="95" y="67"/>
                  </a:cubicBezTo>
                  <a:cubicBezTo>
                    <a:pt x="96" y="70"/>
                    <a:pt x="97" y="74"/>
                    <a:pt x="97" y="78"/>
                  </a:cubicBezTo>
                  <a:cubicBezTo>
                    <a:pt x="97" y="78"/>
                    <a:pt x="97" y="78"/>
                    <a:pt x="97" y="78"/>
                  </a:cubicBezTo>
                  <a:cubicBezTo>
                    <a:pt x="97" y="74"/>
                    <a:pt x="98" y="71"/>
                    <a:pt x="98" y="67"/>
                  </a:cubicBezTo>
                  <a:cubicBezTo>
                    <a:pt x="100" y="54"/>
                    <a:pt x="100" y="54"/>
                    <a:pt x="100" y="54"/>
                  </a:cubicBezTo>
                  <a:cubicBezTo>
                    <a:pt x="106" y="54"/>
                    <a:pt x="106" y="54"/>
                    <a:pt x="106" y="54"/>
                  </a:cubicBezTo>
                  <a:lnTo>
                    <a:pt x="100" y="87"/>
                  </a:lnTo>
                  <a:close/>
                </a:path>
              </a:pathLst>
            </a:custGeom>
            <a:solidFill>
              <a:schemeClr val="bg1"/>
            </a:solidFill>
            <a:ln>
              <a:noFill/>
            </a:ln>
          </p:spPr>
          <p:txBody>
            <a:bodyPr vert="horz" wrap="square" lIns="91389" tIns="45695" rIns="91389" bIns="45695" numCol="1" anchor="t" anchorCtr="0" compatLnSpc="1"/>
            <a:lstStyle/>
            <a:p>
              <a:endParaRPr 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grpSp>
        <p:nvGrpSpPr>
          <p:cNvPr id="22" name="组合 21"/>
          <p:cNvGrpSpPr/>
          <p:nvPr/>
        </p:nvGrpSpPr>
        <p:grpSpPr>
          <a:xfrm>
            <a:off x="8102358" y="3483473"/>
            <a:ext cx="592314" cy="592314"/>
            <a:chOff x="8105048" y="3866835"/>
            <a:chExt cx="592640" cy="592640"/>
          </a:xfrm>
          <a:effectLst>
            <a:outerShdw blurRad="279400" dist="279400" dir="5400000" algn="ctr" rotWithShape="0">
              <a:srgbClr val="000000">
                <a:alpha val="43137"/>
              </a:srgbClr>
            </a:outerShdw>
          </a:effectLst>
        </p:grpSpPr>
        <p:sp>
          <p:nvSpPr>
            <p:cNvPr id="23" name="Rectangle 186"/>
            <p:cNvSpPr/>
            <p:nvPr/>
          </p:nvSpPr>
          <p:spPr>
            <a:xfrm>
              <a:off x="8105048" y="3866835"/>
              <a:ext cx="592640" cy="592640"/>
            </a:xfrm>
            <a:prstGeom prst="rect">
              <a:avLst/>
            </a:prstGeom>
            <a:no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24" name="Rectangle 185"/>
            <p:cNvSpPr/>
            <p:nvPr/>
          </p:nvSpPr>
          <p:spPr>
            <a:xfrm>
              <a:off x="8136137" y="3897924"/>
              <a:ext cx="540016" cy="540016"/>
            </a:xfrm>
            <a:prstGeom prst="rect">
              <a:avLst/>
            </a:prstGeom>
            <a:gradFill>
              <a:gsLst>
                <a:gs pos="0">
                  <a:srgbClr val="C00000"/>
                </a:gs>
                <a:gs pos="100000">
                  <a:srgbClr val="FF0000"/>
                </a:gs>
              </a:gsLst>
              <a:lin ang="5400000" scaled="1"/>
            </a:gradFill>
            <a:ln w="38100">
              <a:no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schemeClr val="tx1">
                    <a:lumMod val="65000"/>
                    <a:lumOff val="35000"/>
                  </a:schemeClr>
                </a:solidFill>
                <a:effectLst>
                  <a:outerShdw blurRad="38100" dist="38100" dir="2700000" algn="tl">
                    <a:srgbClr val="000000">
                      <a:alpha val="43137"/>
                    </a:srgbClr>
                  </a:outerShdw>
                </a:effectLst>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25" name="Freeform 139"/>
            <p:cNvSpPr>
              <a:spLocks noEditPoints="1"/>
            </p:cNvSpPr>
            <p:nvPr/>
          </p:nvSpPr>
          <p:spPr bwMode="auto">
            <a:xfrm>
              <a:off x="8247758" y="4055115"/>
              <a:ext cx="281091" cy="222934"/>
            </a:xfrm>
            <a:custGeom>
              <a:avLst/>
              <a:gdLst>
                <a:gd name="T0" fmla="*/ 134 w 135"/>
                <a:gd name="T1" fmla="*/ 23 h 107"/>
                <a:gd name="T2" fmla="*/ 130 w 135"/>
                <a:gd name="T3" fmla="*/ 21 h 107"/>
                <a:gd name="T4" fmla="*/ 31 w 135"/>
                <a:gd name="T5" fmla="*/ 21 h 107"/>
                <a:gd name="T6" fmla="*/ 27 w 135"/>
                <a:gd name="T7" fmla="*/ 8 h 107"/>
                <a:gd name="T8" fmla="*/ 24 w 135"/>
                <a:gd name="T9" fmla="*/ 5 h 107"/>
                <a:gd name="T10" fmla="*/ 7 w 135"/>
                <a:gd name="T11" fmla="*/ 0 h 107"/>
                <a:gd name="T12" fmla="*/ 1 w 135"/>
                <a:gd name="T13" fmla="*/ 4 h 107"/>
                <a:gd name="T14" fmla="*/ 4 w 135"/>
                <a:gd name="T15" fmla="*/ 10 h 107"/>
                <a:gd name="T16" fmla="*/ 19 w 135"/>
                <a:gd name="T17" fmla="*/ 14 h 107"/>
                <a:gd name="T18" fmla="*/ 37 w 135"/>
                <a:gd name="T19" fmla="*/ 70 h 107"/>
                <a:gd name="T20" fmla="*/ 33 w 135"/>
                <a:gd name="T21" fmla="*/ 83 h 107"/>
                <a:gd name="T22" fmla="*/ 24 w 135"/>
                <a:gd name="T23" fmla="*/ 95 h 107"/>
                <a:gd name="T24" fmla="*/ 37 w 135"/>
                <a:gd name="T25" fmla="*/ 107 h 107"/>
                <a:gd name="T26" fmla="*/ 49 w 135"/>
                <a:gd name="T27" fmla="*/ 100 h 107"/>
                <a:gd name="T28" fmla="*/ 88 w 135"/>
                <a:gd name="T29" fmla="*/ 100 h 107"/>
                <a:gd name="T30" fmla="*/ 100 w 135"/>
                <a:gd name="T31" fmla="*/ 107 h 107"/>
                <a:gd name="T32" fmla="*/ 113 w 135"/>
                <a:gd name="T33" fmla="*/ 95 h 107"/>
                <a:gd name="T34" fmla="*/ 100 w 135"/>
                <a:gd name="T35" fmla="*/ 82 h 107"/>
                <a:gd name="T36" fmla="*/ 88 w 135"/>
                <a:gd name="T37" fmla="*/ 90 h 107"/>
                <a:gd name="T38" fmla="*/ 49 w 135"/>
                <a:gd name="T39" fmla="*/ 90 h 107"/>
                <a:gd name="T40" fmla="*/ 43 w 135"/>
                <a:gd name="T41" fmla="*/ 84 h 107"/>
                <a:gd name="T42" fmla="*/ 46 w 135"/>
                <a:gd name="T43" fmla="*/ 75 h 107"/>
                <a:gd name="T44" fmla="*/ 114 w 135"/>
                <a:gd name="T45" fmla="*/ 75 h 107"/>
                <a:gd name="T46" fmla="*/ 123 w 135"/>
                <a:gd name="T47" fmla="*/ 67 h 107"/>
                <a:gd name="T48" fmla="*/ 134 w 135"/>
                <a:gd name="T49" fmla="*/ 27 h 107"/>
                <a:gd name="T50" fmla="*/ 134 w 135"/>
                <a:gd name="T51" fmla="*/ 23 h 107"/>
                <a:gd name="T52" fmla="*/ 108 w 135"/>
                <a:gd name="T53" fmla="*/ 59 h 107"/>
                <a:gd name="T54" fmla="*/ 51 w 135"/>
                <a:gd name="T55" fmla="*/ 59 h 107"/>
                <a:gd name="T56" fmla="*/ 46 w 135"/>
                <a:gd name="T57" fmla="*/ 55 h 107"/>
                <a:gd name="T58" fmla="*/ 51 w 135"/>
                <a:gd name="T59" fmla="*/ 50 h 107"/>
                <a:gd name="T60" fmla="*/ 108 w 135"/>
                <a:gd name="T61" fmla="*/ 50 h 107"/>
                <a:gd name="T62" fmla="*/ 113 w 135"/>
                <a:gd name="T63" fmla="*/ 55 h 107"/>
                <a:gd name="T64" fmla="*/ 108 w 135"/>
                <a:gd name="T65" fmla="*/ 59 h 107"/>
                <a:gd name="T66" fmla="*/ 112 w 135"/>
                <a:gd name="T67" fmla="*/ 45 h 107"/>
                <a:gd name="T68" fmla="*/ 47 w 135"/>
                <a:gd name="T69" fmla="*/ 45 h 107"/>
                <a:gd name="T70" fmla="*/ 42 w 135"/>
                <a:gd name="T71" fmla="*/ 40 h 107"/>
                <a:gd name="T72" fmla="*/ 47 w 135"/>
                <a:gd name="T73" fmla="*/ 35 h 107"/>
                <a:gd name="T74" fmla="*/ 112 w 135"/>
                <a:gd name="T75" fmla="*/ 35 h 107"/>
                <a:gd name="T76" fmla="*/ 117 w 135"/>
                <a:gd name="T77" fmla="*/ 40 h 107"/>
                <a:gd name="T78" fmla="*/ 112 w 135"/>
                <a:gd name="T79" fmla="*/ 4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5" h="107">
                  <a:moveTo>
                    <a:pt x="134" y="23"/>
                  </a:moveTo>
                  <a:cubicBezTo>
                    <a:pt x="133" y="21"/>
                    <a:pt x="131" y="21"/>
                    <a:pt x="130" y="21"/>
                  </a:cubicBezTo>
                  <a:cubicBezTo>
                    <a:pt x="31" y="21"/>
                    <a:pt x="31" y="21"/>
                    <a:pt x="31" y="21"/>
                  </a:cubicBezTo>
                  <a:cubicBezTo>
                    <a:pt x="27" y="8"/>
                    <a:pt x="27" y="8"/>
                    <a:pt x="27" y="8"/>
                  </a:cubicBezTo>
                  <a:cubicBezTo>
                    <a:pt x="27" y="7"/>
                    <a:pt x="26" y="6"/>
                    <a:pt x="24" y="5"/>
                  </a:cubicBezTo>
                  <a:cubicBezTo>
                    <a:pt x="7" y="0"/>
                    <a:pt x="7" y="0"/>
                    <a:pt x="7" y="0"/>
                  </a:cubicBezTo>
                  <a:cubicBezTo>
                    <a:pt x="4" y="0"/>
                    <a:pt x="2" y="1"/>
                    <a:pt x="1" y="4"/>
                  </a:cubicBezTo>
                  <a:cubicBezTo>
                    <a:pt x="0" y="6"/>
                    <a:pt x="2" y="9"/>
                    <a:pt x="4" y="10"/>
                  </a:cubicBezTo>
                  <a:cubicBezTo>
                    <a:pt x="19" y="14"/>
                    <a:pt x="19" y="14"/>
                    <a:pt x="19" y="14"/>
                  </a:cubicBezTo>
                  <a:cubicBezTo>
                    <a:pt x="37" y="70"/>
                    <a:pt x="37" y="70"/>
                    <a:pt x="37" y="70"/>
                  </a:cubicBezTo>
                  <a:cubicBezTo>
                    <a:pt x="33" y="83"/>
                    <a:pt x="33" y="83"/>
                    <a:pt x="33" y="83"/>
                  </a:cubicBezTo>
                  <a:cubicBezTo>
                    <a:pt x="28" y="84"/>
                    <a:pt x="24" y="89"/>
                    <a:pt x="24" y="95"/>
                  </a:cubicBezTo>
                  <a:cubicBezTo>
                    <a:pt x="24" y="102"/>
                    <a:pt x="30" y="107"/>
                    <a:pt x="37" y="107"/>
                  </a:cubicBezTo>
                  <a:cubicBezTo>
                    <a:pt x="42" y="107"/>
                    <a:pt x="47" y="104"/>
                    <a:pt x="49" y="100"/>
                  </a:cubicBezTo>
                  <a:cubicBezTo>
                    <a:pt x="88" y="100"/>
                    <a:pt x="88" y="100"/>
                    <a:pt x="88" y="100"/>
                  </a:cubicBezTo>
                  <a:cubicBezTo>
                    <a:pt x="90" y="104"/>
                    <a:pt x="95" y="107"/>
                    <a:pt x="100" y="107"/>
                  </a:cubicBezTo>
                  <a:cubicBezTo>
                    <a:pt x="107" y="107"/>
                    <a:pt x="113" y="102"/>
                    <a:pt x="113" y="95"/>
                  </a:cubicBezTo>
                  <a:cubicBezTo>
                    <a:pt x="113" y="88"/>
                    <a:pt x="107" y="82"/>
                    <a:pt x="100" y="82"/>
                  </a:cubicBezTo>
                  <a:cubicBezTo>
                    <a:pt x="95" y="82"/>
                    <a:pt x="90" y="85"/>
                    <a:pt x="88" y="90"/>
                  </a:cubicBezTo>
                  <a:cubicBezTo>
                    <a:pt x="49" y="90"/>
                    <a:pt x="49" y="90"/>
                    <a:pt x="49" y="90"/>
                  </a:cubicBezTo>
                  <a:cubicBezTo>
                    <a:pt x="48" y="87"/>
                    <a:pt x="46" y="85"/>
                    <a:pt x="43" y="84"/>
                  </a:cubicBezTo>
                  <a:cubicBezTo>
                    <a:pt x="46" y="75"/>
                    <a:pt x="46" y="75"/>
                    <a:pt x="46" y="75"/>
                  </a:cubicBezTo>
                  <a:cubicBezTo>
                    <a:pt x="114" y="75"/>
                    <a:pt x="114" y="75"/>
                    <a:pt x="114" y="75"/>
                  </a:cubicBezTo>
                  <a:cubicBezTo>
                    <a:pt x="119" y="75"/>
                    <a:pt x="123" y="71"/>
                    <a:pt x="123" y="67"/>
                  </a:cubicBezTo>
                  <a:cubicBezTo>
                    <a:pt x="134" y="27"/>
                    <a:pt x="134" y="27"/>
                    <a:pt x="134" y="27"/>
                  </a:cubicBezTo>
                  <a:cubicBezTo>
                    <a:pt x="135" y="25"/>
                    <a:pt x="135" y="24"/>
                    <a:pt x="134" y="23"/>
                  </a:cubicBezTo>
                  <a:close/>
                  <a:moveTo>
                    <a:pt x="108" y="59"/>
                  </a:moveTo>
                  <a:cubicBezTo>
                    <a:pt x="51" y="59"/>
                    <a:pt x="51" y="59"/>
                    <a:pt x="51" y="59"/>
                  </a:cubicBezTo>
                  <a:cubicBezTo>
                    <a:pt x="49" y="59"/>
                    <a:pt x="46" y="57"/>
                    <a:pt x="46" y="55"/>
                  </a:cubicBezTo>
                  <a:cubicBezTo>
                    <a:pt x="46" y="52"/>
                    <a:pt x="49" y="50"/>
                    <a:pt x="51" y="50"/>
                  </a:cubicBezTo>
                  <a:cubicBezTo>
                    <a:pt x="108" y="50"/>
                    <a:pt x="108" y="50"/>
                    <a:pt x="108" y="50"/>
                  </a:cubicBezTo>
                  <a:cubicBezTo>
                    <a:pt x="111" y="50"/>
                    <a:pt x="113" y="52"/>
                    <a:pt x="113" y="55"/>
                  </a:cubicBezTo>
                  <a:cubicBezTo>
                    <a:pt x="113" y="57"/>
                    <a:pt x="111" y="59"/>
                    <a:pt x="108" y="59"/>
                  </a:cubicBezTo>
                  <a:close/>
                  <a:moveTo>
                    <a:pt x="112" y="45"/>
                  </a:moveTo>
                  <a:cubicBezTo>
                    <a:pt x="47" y="45"/>
                    <a:pt x="47" y="45"/>
                    <a:pt x="47" y="45"/>
                  </a:cubicBezTo>
                  <a:cubicBezTo>
                    <a:pt x="44" y="45"/>
                    <a:pt x="42" y="43"/>
                    <a:pt x="42" y="40"/>
                  </a:cubicBezTo>
                  <a:cubicBezTo>
                    <a:pt x="42" y="38"/>
                    <a:pt x="44" y="35"/>
                    <a:pt x="47" y="35"/>
                  </a:cubicBezTo>
                  <a:cubicBezTo>
                    <a:pt x="112" y="35"/>
                    <a:pt x="112" y="35"/>
                    <a:pt x="112" y="35"/>
                  </a:cubicBezTo>
                  <a:cubicBezTo>
                    <a:pt x="115" y="35"/>
                    <a:pt x="117" y="38"/>
                    <a:pt x="117" y="40"/>
                  </a:cubicBezTo>
                  <a:cubicBezTo>
                    <a:pt x="117" y="43"/>
                    <a:pt x="115" y="45"/>
                    <a:pt x="112" y="45"/>
                  </a:cubicBezTo>
                  <a:close/>
                </a:path>
              </a:pathLst>
            </a:custGeom>
            <a:solidFill>
              <a:schemeClr val="bg1"/>
            </a:solidFill>
            <a:ln>
              <a:noFill/>
            </a:ln>
          </p:spPr>
          <p:txBody>
            <a:bodyPr vert="horz" wrap="square" lIns="91389" tIns="45695" rIns="91389" bIns="45695" numCol="1" anchor="t" anchorCtr="0" compatLnSpc="1"/>
            <a:lstStyle/>
            <a:p>
              <a:endParaRPr 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grpSp>
        <p:nvGrpSpPr>
          <p:cNvPr id="26" name="组合 25"/>
          <p:cNvGrpSpPr/>
          <p:nvPr/>
        </p:nvGrpSpPr>
        <p:grpSpPr>
          <a:xfrm>
            <a:off x="8102358" y="4627602"/>
            <a:ext cx="592314" cy="592314"/>
            <a:chOff x="8105048" y="5011593"/>
            <a:chExt cx="592640" cy="592640"/>
          </a:xfrm>
          <a:effectLst>
            <a:outerShdw blurRad="279400" dist="279400" dir="5400000" algn="ctr" rotWithShape="0">
              <a:srgbClr val="000000">
                <a:alpha val="43137"/>
              </a:srgbClr>
            </a:outerShdw>
          </a:effectLst>
        </p:grpSpPr>
        <p:sp>
          <p:nvSpPr>
            <p:cNvPr id="27" name="Rectangle 187"/>
            <p:cNvSpPr/>
            <p:nvPr/>
          </p:nvSpPr>
          <p:spPr>
            <a:xfrm>
              <a:off x="8105048" y="5011593"/>
              <a:ext cx="592640" cy="592640"/>
            </a:xfrm>
            <a:prstGeom prst="rect">
              <a:avLst/>
            </a:prstGeom>
            <a:no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28" name="Rectangle 185"/>
            <p:cNvSpPr/>
            <p:nvPr/>
          </p:nvSpPr>
          <p:spPr>
            <a:xfrm>
              <a:off x="8133754" y="5052686"/>
              <a:ext cx="540016" cy="540016"/>
            </a:xfrm>
            <a:prstGeom prst="rect">
              <a:avLst/>
            </a:prstGeom>
            <a:gradFill>
              <a:gsLst>
                <a:gs pos="0">
                  <a:srgbClr val="C00000"/>
                </a:gs>
                <a:gs pos="100000">
                  <a:srgbClr val="FF0000"/>
                </a:gs>
              </a:gsLst>
              <a:lin ang="5400000" scaled="1"/>
            </a:gradFill>
            <a:ln w="38100">
              <a:no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schemeClr val="tx1">
                    <a:lumMod val="65000"/>
                    <a:lumOff val="35000"/>
                  </a:schemeClr>
                </a:solidFill>
                <a:effectLst>
                  <a:outerShdw blurRad="38100" dist="38100" dir="2700000" algn="tl">
                    <a:srgbClr val="000000">
                      <a:alpha val="43137"/>
                    </a:srgbClr>
                  </a:outerShdw>
                </a:effectLst>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29" name="Freeform 84"/>
            <p:cNvSpPr>
              <a:spLocks noEditPoints="1"/>
            </p:cNvSpPr>
            <p:nvPr/>
          </p:nvSpPr>
          <p:spPr bwMode="auto">
            <a:xfrm>
              <a:off x="8267015" y="5210680"/>
              <a:ext cx="261834" cy="200553"/>
            </a:xfrm>
            <a:custGeom>
              <a:avLst/>
              <a:gdLst>
                <a:gd name="T0" fmla="*/ 99 w 107"/>
                <a:gd name="T1" fmla="*/ 0 h 82"/>
                <a:gd name="T2" fmla="*/ 9 w 107"/>
                <a:gd name="T3" fmla="*/ 0 h 82"/>
                <a:gd name="T4" fmla="*/ 0 w 107"/>
                <a:gd name="T5" fmla="*/ 8 h 82"/>
                <a:gd name="T6" fmla="*/ 0 w 107"/>
                <a:gd name="T7" fmla="*/ 74 h 82"/>
                <a:gd name="T8" fmla="*/ 9 w 107"/>
                <a:gd name="T9" fmla="*/ 82 h 82"/>
                <a:gd name="T10" fmla="*/ 99 w 107"/>
                <a:gd name="T11" fmla="*/ 82 h 82"/>
                <a:gd name="T12" fmla="*/ 107 w 107"/>
                <a:gd name="T13" fmla="*/ 74 h 82"/>
                <a:gd name="T14" fmla="*/ 107 w 107"/>
                <a:gd name="T15" fmla="*/ 8 h 82"/>
                <a:gd name="T16" fmla="*/ 99 w 107"/>
                <a:gd name="T17" fmla="*/ 0 h 82"/>
                <a:gd name="T18" fmla="*/ 33 w 107"/>
                <a:gd name="T19" fmla="*/ 55 h 82"/>
                <a:gd name="T20" fmla="*/ 16 w 107"/>
                <a:gd name="T21" fmla="*/ 73 h 82"/>
                <a:gd name="T22" fmla="*/ 10 w 107"/>
                <a:gd name="T23" fmla="*/ 73 h 82"/>
                <a:gd name="T24" fmla="*/ 10 w 107"/>
                <a:gd name="T25" fmla="*/ 67 h 82"/>
                <a:gd name="T26" fmla="*/ 27 w 107"/>
                <a:gd name="T27" fmla="*/ 50 h 82"/>
                <a:gd name="T28" fmla="*/ 33 w 107"/>
                <a:gd name="T29" fmla="*/ 50 h 82"/>
                <a:gd name="T30" fmla="*/ 33 w 107"/>
                <a:gd name="T31" fmla="*/ 55 h 82"/>
                <a:gd name="T32" fmla="*/ 54 w 107"/>
                <a:gd name="T33" fmla="*/ 57 h 82"/>
                <a:gd name="T34" fmla="*/ 51 w 107"/>
                <a:gd name="T35" fmla="*/ 56 h 82"/>
                <a:gd name="T36" fmla="*/ 10 w 107"/>
                <a:gd name="T37" fmla="*/ 15 h 82"/>
                <a:gd name="T38" fmla="*/ 10 w 107"/>
                <a:gd name="T39" fmla="*/ 9 h 82"/>
                <a:gd name="T40" fmla="*/ 16 w 107"/>
                <a:gd name="T41" fmla="*/ 9 h 82"/>
                <a:gd name="T42" fmla="*/ 54 w 107"/>
                <a:gd name="T43" fmla="*/ 47 h 82"/>
                <a:gd name="T44" fmla="*/ 92 w 107"/>
                <a:gd name="T45" fmla="*/ 9 h 82"/>
                <a:gd name="T46" fmla="*/ 98 w 107"/>
                <a:gd name="T47" fmla="*/ 9 h 82"/>
                <a:gd name="T48" fmla="*/ 98 w 107"/>
                <a:gd name="T49" fmla="*/ 15 h 82"/>
                <a:gd name="T50" fmla="*/ 57 w 107"/>
                <a:gd name="T51" fmla="*/ 56 h 82"/>
                <a:gd name="T52" fmla="*/ 54 w 107"/>
                <a:gd name="T53" fmla="*/ 57 h 82"/>
                <a:gd name="T54" fmla="*/ 98 w 107"/>
                <a:gd name="T55" fmla="*/ 73 h 82"/>
                <a:gd name="T56" fmla="*/ 92 w 107"/>
                <a:gd name="T57" fmla="*/ 73 h 82"/>
                <a:gd name="T58" fmla="*/ 75 w 107"/>
                <a:gd name="T59" fmla="*/ 55 h 82"/>
                <a:gd name="T60" fmla="*/ 75 w 107"/>
                <a:gd name="T61" fmla="*/ 50 h 82"/>
                <a:gd name="T62" fmla="*/ 81 w 107"/>
                <a:gd name="T63" fmla="*/ 50 h 82"/>
                <a:gd name="T64" fmla="*/ 98 w 107"/>
                <a:gd name="T65" fmla="*/ 67 h 82"/>
                <a:gd name="T66" fmla="*/ 98 w 107"/>
                <a:gd name="T67" fmla="*/ 7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82">
                  <a:moveTo>
                    <a:pt x="99" y="0"/>
                  </a:moveTo>
                  <a:cubicBezTo>
                    <a:pt x="9" y="0"/>
                    <a:pt x="9" y="0"/>
                    <a:pt x="9" y="0"/>
                  </a:cubicBezTo>
                  <a:cubicBezTo>
                    <a:pt x="4" y="0"/>
                    <a:pt x="0" y="4"/>
                    <a:pt x="0" y="8"/>
                  </a:cubicBezTo>
                  <a:cubicBezTo>
                    <a:pt x="0" y="74"/>
                    <a:pt x="0" y="74"/>
                    <a:pt x="0" y="74"/>
                  </a:cubicBezTo>
                  <a:cubicBezTo>
                    <a:pt x="0" y="78"/>
                    <a:pt x="4" y="82"/>
                    <a:pt x="9" y="82"/>
                  </a:cubicBezTo>
                  <a:cubicBezTo>
                    <a:pt x="99" y="82"/>
                    <a:pt x="99" y="82"/>
                    <a:pt x="99" y="82"/>
                  </a:cubicBezTo>
                  <a:cubicBezTo>
                    <a:pt x="104" y="82"/>
                    <a:pt x="107" y="78"/>
                    <a:pt x="107" y="74"/>
                  </a:cubicBezTo>
                  <a:cubicBezTo>
                    <a:pt x="107" y="8"/>
                    <a:pt x="107" y="8"/>
                    <a:pt x="107" y="8"/>
                  </a:cubicBezTo>
                  <a:cubicBezTo>
                    <a:pt x="107" y="4"/>
                    <a:pt x="104" y="0"/>
                    <a:pt x="99" y="0"/>
                  </a:cubicBezTo>
                  <a:close/>
                  <a:moveTo>
                    <a:pt x="33" y="55"/>
                  </a:moveTo>
                  <a:cubicBezTo>
                    <a:pt x="16" y="73"/>
                    <a:pt x="16" y="73"/>
                    <a:pt x="16" y="73"/>
                  </a:cubicBezTo>
                  <a:cubicBezTo>
                    <a:pt x="14" y="74"/>
                    <a:pt x="11" y="74"/>
                    <a:pt x="10" y="73"/>
                  </a:cubicBezTo>
                  <a:cubicBezTo>
                    <a:pt x="8" y="71"/>
                    <a:pt x="8" y="69"/>
                    <a:pt x="10" y="67"/>
                  </a:cubicBezTo>
                  <a:cubicBezTo>
                    <a:pt x="27" y="50"/>
                    <a:pt x="27" y="50"/>
                    <a:pt x="27" y="50"/>
                  </a:cubicBezTo>
                  <a:cubicBezTo>
                    <a:pt x="29" y="48"/>
                    <a:pt x="31" y="48"/>
                    <a:pt x="33" y="50"/>
                  </a:cubicBezTo>
                  <a:cubicBezTo>
                    <a:pt x="35" y="51"/>
                    <a:pt x="35" y="54"/>
                    <a:pt x="33" y="55"/>
                  </a:cubicBezTo>
                  <a:close/>
                  <a:moveTo>
                    <a:pt x="54" y="57"/>
                  </a:moveTo>
                  <a:cubicBezTo>
                    <a:pt x="53" y="57"/>
                    <a:pt x="52" y="57"/>
                    <a:pt x="51" y="56"/>
                  </a:cubicBezTo>
                  <a:cubicBezTo>
                    <a:pt x="10" y="15"/>
                    <a:pt x="10" y="15"/>
                    <a:pt x="10" y="15"/>
                  </a:cubicBezTo>
                  <a:cubicBezTo>
                    <a:pt x="8" y="13"/>
                    <a:pt x="8" y="11"/>
                    <a:pt x="10" y="9"/>
                  </a:cubicBezTo>
                  <a:cubicBezTo>
                    <a:pt x="12" y="8"/>
                    <a:pt x="14" y="8"/>
                    <a:pt x="16" y="9"/>
                  </a:cubicBezTo>
                  <a:cubicBezTo>
                    <a:pt x="54" y="47"/>
                    <a:pt x="54" y="47"/>
                    <a:pt x="54" y="47"/>
                  </a:cubicBezTo>
                  <a:cubicBezTo>
                    <a:pt x="92" y="9"/>
                    <a:pt x="92" y="9"/>
                    <a:pt x="92" y="9"/>
                  </a:cubicBezTo>
                  <a:cubicBezTo>
                    <a:pt x="94" y="8"/>
                    <a:pt x="96" y="8"/>
                    <a:pt x="98" y="9"/>
                  </a:cubicBezTo>
                  <a:cubicBezTo>
                    <a:pt x="99" y="11"/>
                    <a:pt x="99" y="13"/>
                    <a:pt x="98" y="15"/>
                  </a:cubicBezTo>
                  <a:cubicBezTo>
                    <a:pt x="57" y="56"/>
                    <a:pt x="57" y="56"/>
                    <a:pt x="57" y="56"/>
                  </a:cubicBezTo>
                  <a:cubicBezTo>
                    <a:pt x="56" y="57"/>
                    <a:pt x="55" y="57"/>
                    <a:pt x="54" y="57"/>
                  </a:cubicBezTo>
                  <a:close/>
                  <a:moveTo>
                    <a:pt x="98" y="73"/>
                  </a:moveTo>
                  <a:cubicBezTo>
                    <a:pt x="96" y="74"/>
                    <a:pt x="94" y="74"/>
                    <a:pt x="92" y="73"/>
                  </a:cubicBezTo>
                  <a:cubicBezTo>
                    <a:pt x="75" y="55"/>
                    <a:pt x="75" y="55"/>
                    <a:pt x="75" y="55"/>
                  </a:cubicBezTo>
                  <a:cubicBezTo>
                    <a:pt x="73" y="54"/>
                    <a:pt x="73" y="51"/>
                    <a:pt x="75" y="50"/>
                  </a:cubicBezTo>
                  <a:cubicBezTo>
                    <a:pt x="76" y="48"/>
                    <a:pt x="79" y="48"/>
                    <a:pt x="81" y="50"/>
                  </a:cubicBezTo>
                  <a:cubicBezTo>
                    <a:pt x="98" y="67"/>
                    <a:pt x="98" y="67"/>
                    <a:pt x="98" y="67"/>
                  </a:cubicBezTo>
                  <a:cubicBezTo>
                    <a:pt x="100" y="69"/>
                    <a:pt x="100" y="71"/>
                    <a:pt x="98" y="73"/>
                  </a:cubicBezTo>
                  <a:close/>
                </a:path>
              </a:pathLst>
            </a:custGeom>
            <a:solidFill>
              <a:schemeClr val="bg1"/>
            </a:solidFill>
            <a:ln>
              <a:noFill/>
            </a:ln>
          </p:spPr>
          <p:txBody>
            <a:bodyPr vert="horz" wrap="square" lIns="91389" tIns="45695" rIns="91389" bIns="45695" numCol="1" anchor="t" anchorCtr="0" compatLnSpc="1"/>
            <a:lstStyle/>
            <a:p>
              <a:endParaRPr 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grpSp>
        <p:nvGrpSpPr>
          <p:cNvPr id="30" name="组合 29"/>
          <p:cNvGrpSpPr/>
          <p:nvPr/>
        </p:nvGrpSpPr>
        <p:grpSpPr>
          <a:xfrm>
            <a:off x="3391327" y="3483473"/>
            <a:ext cx="592314" cy="592314"/>
            <a:chOff x="3391427" y="3866835"/>
            <a:chExt cx="592640" cy="592640"/>
          </a:xfrm>
          <a:effectLst>
            <a:outerShdw blurRad="279400" dist="279400" dir="5400000" algn="ctr" rotWithShape="0">
              <a:srgbClr val="000000">
                <a:alpha val="43137"/>
              </a:srgbClr>
            </a:outerShdw>
          </a:effectLst>
        </p:grpSpPr>
        <p:sp>
          <p:nvSpPr>
            <p:cNvPr id="31" name="Rectangle 183"/>
            <p:cNvSpPr/>
            <p:nvPr/>
          </p:nvSpPr>
          <p:spPr>
            <a:xfrm>
              <a:off x="3391427" y="3866835"/>
              <a:ext cx="592640" cy="592640"/>
            </a:xfrm>
            <a:prstGeom prst="rect">
              <a:avLst/>
            </a:prstGeom>
            <a:no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32" name="Rectangle 185"/>
            <p:cNvSpPr/>
            <p:nvPr/>
          </p:nvSpPr>
          <p:spPr>
            <a:xfrm>
              <a:off x="3414405" y="3897924"/>
              <a:ext cx="540016" cy="540016"/>
            </a:xfrm>
            <a:prstGeom prst="rect">
              <a:avLst/>
            </a:prstGeom>
            <a:gradFill>
              <a:gsLst>
                <a:gs pos="0">
                  <a:srgbClr val="C00000"/>
                </a:gs>
                <a:gs pos="100000">
                  <a:srgbClr val="FF0000"/>
                </a:gs>
              </a:gsLst>
              <a:lin ang="5400000" scaled="1"/>
            </a:gradFill>
            <a:ln w="38100">
              <a:no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lumMod val="65000"/>
                      <a:lumOff val="35000"/>
                    </a:schemeClr>
                  </a:solidFill>
                  <a:effectLst>
                    <a:outerShdw blurRad="38100" dist="38100" dir="2700000" algn="tl">
                      <a:srgbClr val="000000">
                        <a:alpha val="43137"/>
                      </a:srgbClr>
                    </a:outerShdw>
                  </a:effectLst>
                  <a:latin typeface="Microsoft JhengHei UI" panose="020B0604030504040204" pitchFamily="34" charset="-120"/>
                  <a:ea typeface="微软雅黑" panose="020B0503020204020204" pitchFamily="34" charset="-122"/>
                  <a:cs typeface="+mn-ea"/>
                  <a:sym typeface="Microsoft JhengHei UI" panose="020B0604030504040204" pitchFamily="34" charset="-120"/>
                </a:rPr>
                <a:t>1</a:t>
              </a:r>
              <a:endParaRPr lang="id-ID" sz="3200" dirty="0">
                <a:solidFill>
                  <a:schemeClr val="tx1">
                    <a:lumMod val="65000"/>
                    <a:lumOff val="35000"/>
                  </a:schemeClr>
                </a:solidFill>
                <a:effectLst>
                  <a:outerShdw blurRad="38100" dist="38100" dir="2700000" algn="tl">
                    <a:srgbClr val="000000">
                      <a:alpha val="43137"/>
                    </a:srgbClr>
                  </a:outerShdw>
                </a:effectLst>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33" name="Freeform 70"/>
            <p:cNvSpPr>
              <a:spLocks noEditPoints="1"/>
            </p:cNvSpPr>
            <p:nvPr/>
          </p:nvSpPr>
          <p:spPr bwMode="auto">
            <a:xfrm>
              <a:off x="3546440" y="4004056"/>
              <a:ext cx="257213" cy="298241"/>
            </a:xfrm>
            <a:custGeom>
              <a:avLst/>
              <a:gdLst>
                <a:gd name="T0" fmla="*/ 85 w 123"/>
                <a:gd name="T1" fmla="*/ 53 h 143"/>
                <a:gd name="T2" fmla="*/ 62 w 123"/>
                <a:gd name="T3" fmla="*/ 58 h 143"/>
                <a:gd name="T4" fmla="*/ 59 w 123"/>
                <a:gd name="T5" fmla="*/ 59 h 143"/>
                <a:gd name="T6" fmla="*/ 56 w 123"/>
                <a:gd name="T7" fmla="*/ 50 h 143"/>
                <a:gd name="T8" fmla="*/ 52 w 123"/>
                <a:gd name="T9" fmla="*/ 20 h 143"/>
                <a:gd name="T10" fmla="*/ 42 w 123"/>
                <a:gd name="T11" fmla="*/ 21 h 143"/>
                <a:gd name="T12" fmla="*/ 54 w 123"/>
                <a:gd name="T13" fmla="*/ 59 h 143"/>
                <a:gd name="T14" fmla="*/ 45 w 123"/>
                <a:gd name="T15" fmla="*/ 52 h 143"/>
                <a:gd name="T16" fmla="*/ 12 w 123"/>
                <a:gd name="T17" fmla="*/ 112 h 143"/>
                <a:gd name="T18" fmla="*/ 49 w 123"/>
                <a:gd name="T19" fmla="*/ 142 h 143"/>
                <a:gd name="T20" fmla="*/ 60 w 123"/>
                <a:gd name="T21" fmla="*/ 139 h 143"/>
                <a:gd name="T22" fmla="*/ 71 w 123"/>
                <a:gd name="T23" fmla="*/ 142 h 143"/>
                <a:gd name="T24" fmla="*/ 107 w 123"/>
                <a:gd name="T25" fmla="*/ 118 h 143"/>
                <a:gd name="T26" fmla="*/ 85 w 123"/>
                <a:gd name="T27" fmla="*/ 53 h 143"/>
                <a:gd name="T28" fmla="*/ 99 w 123"/>
                <a:gd name="T29" fmla="*/ 0 h 143"/>
                <a:gd name="T30" fmla="*/ 73 w 123"/>
                <a:gd name="T31" fmla="*/ 12 h 143"/>
                <a:gd name="T32" fmla="*/ 61 w 123"/>
                <a:gd name="T33" fmla="*/ 38 h 143"/>
                <a:gd name="T34" fmla="*/ 88 w 123"/>
                <a:gd name="T35" fmla="*/ 26 h 143"/>
                <a:gd name="T36" fmla="*/ 99 w 123"/>
                <a:gd name="T3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3" h="143">
                  <a:moveTo>
                    <a:pt x="85" y="53"/>
                  </a:moveTo>
                  <a:cubicBezTo>
                    <a:pt x="77" y="52"/>
                    <a:pt x="75" y="54"/>
                    <a:pt x="62" y="58"/>
                  </a:cubicBezTo>
                  <a:cubicBezTo>
                    <a:pt x="61" y="59"/>
                    <a:pt x="60" y="59"/>
                    <a:pt x="59" y="59"/>
                  </a:cubicBezTo>
                  <a:cubicBezTo>
                    <a:pt x="58" y="57"/>
                    <a:pt x="57" y="54"/>
                    <a:pt x="56" y="50"/>
                  </a:cubicBezTo>
                  <a:cubicBezTo>
                    <a:pt x="51" y="35"/>
                    <a:pt x="52" y="20"/>
                    <a:pt x="52" y="20"/>
                  </a:cubicBezTo>
                  <a:cubicBezTo>
                    <a:pt x="52" y="20"/>
                    <a:pt x="48" y="16"/>
                    <a:pt x="42" y="21"/>
                  </a:cubicBezTo>
                  <a:cubicBezTo>
                    <a:pt x="40" y="29"/>
                    <a:pt x="49" y="49"/>
                    <a:pt x="54" y="59"/>
                  </a:cubicBezTo>
                  <a:cubicBezTo>
                    <a:pt x="50" y="57"/>
                    <a:pt x="49" y="52"/>
                    <a:pt x="45" y="52"/>
                  </a:cubicBezTo>
                  <a:cubicBezTo>
                    <a:pt x="15" y="50"/>
                    <a:pt x="0" y="84"/>
                    <a:pt x="12" y="112"/>
                  </a:cubicBezTo>
                  <a:cubicBezTo>
                    <a:pt x="19" y="130"/>
                    <a:pt x="35" y="141"/>
                    <a:pt x="49" y="142"/>
                  </a:cubicBezTo>
                  <a:cubicBezTo>
                    <a:pt x="53" y="143"/>
                    <a:pt x="56" y="139"/>
                    <a:pt x="60" y="139"/>
                  </a:cubicBezTo>
                  <a:cubicBezTo>
                    <a:pt x="64" y="139"/>
                    <a:pt x="69" y="142"/>
                    <a:pt x="71" y="142"/>
                  </a:cubicBezTo>
                  <a:cubicBezTo>
                    <a:pt x="85" y="143"/>
                    <a:pt x="97" y="134"/>
                    <a:pt x="107" y="118"/>
                  </a:cubicBezTo>
                  <a:cubicBezTo>
                    <a:pt x="123" y="91"/>
                    <a:pt x="114" y="55"/>
                    <a:pt x="85" y="53"/>
                  </a:cubicBezTo>
                  <a:close/>
                  <a:moveTo>
                    <a:pt x="99" y="0"/>
                  </a:moveTo>
                  <a:cubicBezTo>
                    <a:pt x="99" y="0"/>
                    <a:pt x="84" y="1"/>
                    <a:pt x="73" y="12"/>
                  </a:cubicBezTo>
                  <a:cubicBezTo>
                    <a:pt x="63" y="22"/>
                    <a:pt x="61" y="38"/>
                    <a:pt x="61" y="38"/>
                  </a:cubicBezTo>
                  <a:cubicBezTo>
                    <a:pt x="61" y="38"/>
                    <a:pt x="77" y="37"/>
                    <a:pt x="88" y="26"/>
                  </a:cubicBezTo>
                  <a:cubicBezTo>
                    <a:pt x="98" y="16"/>
                    <a:pt x="99" y="0"/>
                    <a:pt x="99" y="0"/>
                  </a:cubicBezTo>
                  <a:close/>
                </a:path>
              </a:pathLst>
            </a:custGeom>
            <a:solidFill>
              <a:schemeClr val="bg1"/>
            </a:solidFill>
            <a:ln>
              <a:noFill/>
            </a:ln>
          </p:spPr>
          <p:txBody>
            <a:bodyPr vert="horz" wrap="square" lIns="91389" tIns="45695" rIns="91389" bIns="45695" numCol="1" anchor="t" anchorCtr="0" compatLnSpc="1"/>
            <a:lstStyle/>
            <a:p>
              <a:endParaRPr 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grpSp>
        <p:nvGrpSpPr>
          <p:cNvPr id="34" name="组合 33"/>
          <p:cNvGrpSpPr/>
          <p:nvPr/>
        </p:nvGrpSpPr>
        <p:grpSpPr>
          <a:xfrm>
            <a:off x="3391327" y="2313315"/>
            <a:ext cx="592314" cy="592314"/>
            <a:chOff x="3391427" y="2696033"/>
            <a:chExt cx="592640" cy="592640"/>
          </a:xfrm>
          <a:effectLst>
            <a:outerShdw blurRad="279400" dist="279400" dir="5400000" algn="ctr" rotWithShape="0">
              <a:srgbClr val="000000">
                <a:alpha val="43137"/>
              </a:srgbClr>
            </a:outerShdw>
          </a:effectLst>
        </p:grpSpPr>
        <p:sp>
          <p:nvSpPr>
            <p:cNvPr id="35" name="Rectangle 182"/>
            <p:cNvSpPr/>
            <p:nvPr/>
          </p:nvSpPr>
          <p:spPr>
            <a:xfrm>
              <a:off x="3391427" y="2696033"/>
              <a:ext cx="592640" cy="592640"/>
            </a:xfrm>
            <a:prstGeom prst="rect">
              <a:avLst/>
            </a:prstGeom>
            <a:no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37" name="Rectangle 185"/>
            <p:cNvSpPr/>
            <p:nvPr/>
          </p:nvSpPr>
          <p:spPr>
            <a:xfrm>
              <a:off x="3414405" y="2727122"/>
              <a:ext cx="540016" cy="540016"/>
            </a:xfrm>
            <a:prstGeom prst="rect">
              <a:avLst/>
            </a:prstGeom>
            <a:gradFill>
              <a:gsLst>
                <a:gs pos="0">
                  <a:srgbClr val="C00000"/>
                </a:gs>
                <a:gs pos="100000">
                  <a:srgbClr val="FF0000"/>
                </a:gs>
              </a:gsLst>
              <a:lin ang="5400000" scaled="1"/>
            </a:gradFill>
            <a:ln w="38100">
              <a:no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schemeClr val="tx1">
                    <a:lumMod val="65000"/>
                    <a:lumOff val="35000"/>
                  </a:schemeClr>
                </a:solidFill>
                <a:effectLst>
                  <a:outerShdw blurRad="38100" dist="38100" dir="2700000" algn="tl">
                    <a:srgbClr val="000000">
                      <a:alpha val="43137"/>
                    </a:srgbClr>
                  </a:outerShdw>
                </a:effectLst>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38" name="Freeform 5"/>
            <p:cNvSpPr>
              <a:spLocks noEditPoints="1"/>
            </p:cNvSpPr>
            <p:nvPr/>
          </p:nvSpPr>
          <p:spPr bwMode="auto">
            <a:xfrm>
              <a:off x="3524597" y="2913125"/>
              <a:ext cx="304697" cy="177189"/>
            </a:xfrm>
            <a:custGeom>
              <a:avLst/>
              <a:gdLst>
                <a:gd name="T0" fmla="*/ 135 w 139"/>
                <a:gd name="T1" fmla="*/ 61 h 81"/>
                <a:gd name="T2" fmla="*/ 131 w 139"/>
                <a:gd name="T3" fmla="*/ 56 h 81"/>
                <a:gd name="T4" fmla="*/ 131 w 139"/>
                <a:gd name="T5" fmla="*/ 27 h 81"/>
                <a:gd name="T6" fmla="*/ 139 w 139"/>
                <a:gd name="T7" fmla="*/ 24 h 81"/>
                <a:gd name="T8" fmla="*/ 70 w 139"/>
                <a:gd name="T9" fmla="*/ 0 h 81"/>
                <a:gd name="T10" fmla="*/ 0 w 139"/>
                <a:gd name="T11" fmla="*/ 24 h 81"/>
                <a:gd name="T12" fmla="*/ 70 w 139"/>
                <a:gd name="T13" fmla="*/ 48 h 81"/>
                <a:gd name="T14" fmla="*/ 127 w 139"/>
                <a:gd name="T15" fmla="*/ 28 h 81"/>
                <a:gd name="T16" fmla="*/ 127 w 139"/>
                <a:gd name="T17" fmla="*/ 56 h 81"/>
                <a:gd name="T18" fmla="*/ 123 w 139"/>
                <a:gd name="T19" fmla="*/ 61 h 81"/>
                <a:gd name="T20" fmla="*/ 126 w 139"/>
                <a:gd name="T21" fmla="*/ 64 h 81"/>
                <a:gd name="T22" fmla="*/ 123 w 139"/>
                <a:gd name="T23" fmla="*/ 81 h 81"/>
                <a:gd name="T24" fmla="*/ 135 w 139"/>
                <a:gd name="T25" fmla="*/ 81 h 81"/>
                <a:gd name="T26" fmla="*/ 132 w 139"/>
                <a:gd name="T27" fmla="*/ 64 h 81"/>
                <a:gd name="T28" fmla="*/ 135 w 139"/>
                <a:gd name="T29" fmla="*/ 61 h 81"/>
                <a:gd name="T30" fmla="*/ 28 w 139"/>
                <a:gd name="T31" fmla="*/ 42 h 81"/>
                <a:gd name="T32" fmla="*/ 28 w 139"/>
                <a:gd name="T33" fmla="*/ 69 h 81"/>
                <a:gd name="T34" fmla="*/ 70 w 139"/>
                <a:gd name="T35" fmla="*/ 81 h 81"/>
                <a:gd name="T36" fmla="*/ 111 w 139"/>
                <a:gd name="T37" fmla="*/ 69 h 81"/>
                <a:gd name="T38" fmla="*/ 111 w 139"/>
                <a:gd name="T39" fmla="*/ 42 h 81"/>
                <a:gd name="T40" fmla="*/ 70 w 139"/>
                <a:gd name="T41" fmla="*/ 56 h 81"/>
                <a:gd name="T42" fmla="*/ 28 w 139"/>
                <a:gd name="T43" fmla="*/ 4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81">
                  <a:moveTo>
                    <a:pt x="135" y="61"/>
                  </a:moveTo>
                  <a:cubicBezTo>
                    <a:pt x="135" y="58"/>
                    <a:pt x="134" y="56"/>
                    <a:pt x="131" y="56"/>
                  </a:cubicBezTo>
                  <a:cubicBezTo>
                    <a:pt x="131" y="27"/>
                    <a:pt x="131" y="27"/>
                    <a:pt x="131" y="27"/>
                  </a:cubicBezTo>
                  <a:cubicBezTo>
                    <a:pt x="139" y="24"/>
                    <a:pt x="139" y="24"/>
                    <a:pt x="139" y="24"/>
                  </a:cubicBezTo>
                  <a:cubicBezTo>
                    <a:pt x="70" y="0"/>
                    <a:pt x="70" y="0"/>
                    <a:pt x="70" y="0"/>
                  </a:cubicBezTo>
                  <a:cubicBezTo>
                    <a:pt x="0" y="24"/>
                    <a:pt x="0" y="24"/>
                    <a:pt x="0" y="24"/>
                  </a:cubicBezTo>
                  <a:cubicBezTo>
                    <a:pt x="70" y="48"/>
                    <a:pt x="70" y="48"/>
                    <a:pt x="70" y="48"/>
                  </a:cubicBezTo>
                  <a:cubicBezTo>
                    <a:pt x="127" y="28"/>
                    <a:pt x="127" y="28"/>
                    <a:pt x="127" y="28"/>
                  </a:cubicBezTo>
                  <a:cubicBezTo>
                    <a:pt x="127" y="56"/>
                    <a:pt x="127" y="56"/>
                    <a:pt x="127" y="56"/>
                  </a:cubicBezTo>
                  <a:cubicBezTo>
                    <a:pt x="125" y="56"/>
                    <a:pt x="123" y="58"/>
                    <a:pt x="123" y="61"/>
                  </a:cubicBezTo>
                  <a:cubicBezTo>
                    <a:pt x="123" y="63"/>
                    <a:pt x="125" y="64"/>
                    <a:pt x="126" y="64"/>
                  </a:cubicBezTo>
                  <a:cubicBezTo>
                    <a:pt x="123" y="81"/>
                    <a:pt x="123" y="81"/>
                    <a:pt x="123" y="81"/>
                  </a:cubicBezTo>
                  <a:cubicBezTo>
                    <a:pt x="135" y="81"/>
                    <a:pt x="135" y="81"/>
                    <a:pt x="135" y="81"/>
                  </a:cubicBezTo>
                  <a:cubicBezTo>
                    <a:pt x="132" y="64"/>
                    <a:pt x="132" y="64"/>
                    <a:pt x="132" y="64"/>
                  </a:cubicBezTo>
                  <a:cubicBezTo>
                    <a:pt x="134" y="64"/>
                    <a:pt x="135" y="63"/>
                    <a:pt x="135" y="61"/>
                  </a:cubicBezTo>
                  <a:close/>
                  <a:moveTo>
                    <a:pt x="28" y="42"/>
                  </a:moveTo>
                  <a:cubicBezTo>
                    <a:pt x="28" y="69"/>
                    <a:pt x="28" y="69"/>
                    <a:pt x="28" y="69"/>
                  </a:cubicBezTo>
                  <a:cubicBezTo>
                    <a:pt x="28" y="76"/>
                    <a:pt x="47" y="81"/>
                    <a:pt x="70" y="81"/>
                  </a:cubicBezTo>
                  <a:cubicBezTo>
                    <a:pt x="92" y="81"/>
                    <a:pt x="111" y="76"/>
                    <a:pt x="111" y="69"/>
                  </a:cubicBezTo>
                  <a:cubicBezTo>
                    <a:pt x="111" y="42"/>
                    <a:pt x="111" y="42"/>
                    <a:pt x="111" y="42"/>
                  </a:cubicBezTo>
                  <a:cubicBezTo>
                    <a:pt x="70" y="56"/>
                    <a:pt x="70" y="56"/>
                    <a:pt x="70" y="56"/>
                  </a:cubicBezTo>
                  <a:lnTo>
                    <a:pt x="28" y="42"/>
                  </a:lnTo>
                  <a:close/>
                </a:path>
              </a:pathLst>
            </a:custGeom>
            <a:solidFill>
              <a:schemeClr val="bg1"/>
            </a:solidFill>
            <a:ln>
              <a:noFill/>
            </a:ln>
          </p:spPr>
          <p:txBody>
            <a:bodyPr vert="horz" wrap="square" lIns="91389" tIns="45695" rIns="91389" bIns="45695" numCol="1" anchor="t" anchorCtr="0" compatLnSpc="1"/>
            <a:lstStyle/>
            <a:p>
              <a:endParaRPr 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grpSp>
        <p:nvGrpSpPr>
          <p:cNvPr id="39" name="组合 38"/>
          <p:cNvGrpSpPr/>
          <p:nvPr/>
        </p:nvGrpSpPr>
        <p:grpSpPr>
          <a:xfrm>
            <a:off x="3391327" y="4627602"/>
            <a:ext cx="592314" cy="592314"/>
            <a:chOff x="3391427" y="5011593"/>
            <a:chExt cx="592640" cy="592640"/>
          </a:xfrm>
          <a:effectLst>
            <a:outerShdw blurRad="279400" dist="279400" dir="5400000" algn="ctr" rotWithShape="0">
              <a:srgbClr val="000000">
                <a:alpha val="43137"/>
              </a:srgbClr>
            </a:outerShdw>
          </a:effectLst>
        </p:grpSpPr>
        <p:sp>
          <p:nvSpPr>
            <p:cNvPr id="40" name="Rectangle 184"/>
            <p:cNvSpPr/>
            <p:nvPr/>
          </p:nvSpPr>
          <p:spPr>
            <a:xfrm>
              <a:off x="3391427" y="5011593"/>
              <a:ext cx="592640" cy="592640"/>
            </a:xfrm>
            <a:prstGeom prst="rect">
              <a:avLst/>
            </a:prstGeom>
            <a:solidFill>
              <a:schemeClr val="bg1">
                <a:lumMod val="95000"/>
              </a:schemeClr>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41" name="Rectangle 185"/>
            <p:cNvSpPr/>
            <p:nvPr/>
          </p:nvSpPr>
          <p:spPr>
            <a:xfrm>
              <a:off x="3431231" y="5045007"/>
              <a:ext cx="540016" cy="540016"/>
            </a:xfrm>
            <a:prstGeom prst="rect">
              <a:avLst/>
            </a:prstGeom>
            <a:gradFill>
              <a:gsLst>
                <a:gs pos="0">
                  <a:srgbClr val="C00000"/>
                </a:gs>
                <a:gs pos="100000">
                  <a:srgbClr val="FF0000"/>
                </a:gs>
              </a:gsLst>
              <a:lin ang="54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schemeClr val="tx1">
                    <a:lumMod val="65000"/>
                    <a:lumOff val="35000"/>
                  </a:schemeClr>
                </a:solidFill>
                <a:effectLst>
                  <a:outerShdw blurRad="38100" dist="38100" dir="2700000" algn="tl">
                    <a:srgbClr val="000000">
                      <a:alpha val="43137"/>
                    </a:srgbClr>
                  </a:outerShdw>
                </a:effectLst>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42" name="Freeform 28"/>
            <p:cNvSpPr/>
            <p:nvPr/>
          </p:nvSpPr>
          <p:spPr bwMode="auto">
            <a:xfrm>
              <a:off x="3549088" y="5181652"/>
              <a:ext cx="280206" cy="275536"/>
            </a:xfrm>
            <a:custGeom>
              <a:avLst/>
              <a:gdLst>
                <a:gd name="T0" fmla="*/ 16 w 136"/>
                <a:gd name="T1" fmla="*/ 57 h 134"/>
                <a:gd name="T2" fmla="*/ 0 w 136"/>
                <a:gd name="T3" fmla="*/ 72 h 134"/>
                <a:gd name="T4" fmla="*/ 25 w 136"/>
                <a:gd name="T5" fmla="*/ 92 h 134"/>
                <a:gd name="T6" fmla="*/ 37 w 136"/>
                <a:gd name="T7" fmla="*/ 78 h 134"/>
                <a:gd name="T8" fmla="*/ 55 w 136"/>
                <a:gd name="T9" fmla="*/ 80 h 134"/>
                <a:gd name="T10" fmla="*/ 42 w 136"/>
                <a:gd name="T11" fmla="*/ 95 h 134"/>
                <a:gd name="T12" fmla="*/ 44 w 136"/>
                <a:gd name="T13" fmla="*/ 115 h 134"/>
                <a:gd name="T14" fmla="*/ 65 w 136"/>
                <a:gd name="T15" fmla="*/ 134 h 134"/>
                <a:gd name="T16" fmla="*/ 92 w 136"/>
                <a:gd name="T17" fmla="*/ 98 h 134"/>
                <a:gd name="T18" fmla="*/ 79 w 136"/>
                <a:gd name="T19" fmla="*/ 92 h 134"/>
                <a:gd name="T20" fmla="*/ 80 w 136"/>
                <a:gd name="T21" fmla="*/ 78 h 134"/>
                <a:gd name="T22" fmla="*/ 96 w 136"/>
                <a:gd name="T23" fmla="*/ 76 h 134"/>
                <a:gd name="T24" fmla="*/ 107 w 136"/>
                <a:gd name="T25" fmla="*/ 90 h 134"/>
                <a:gd name="T26" fmla="*/ 136 w 136"/>
                <a:gd name="T27" fmla="*/ 62 h 134"/>
                <a:gd name="T28" fmla="*/ 103 w 136"/>
                <a:gd name="T29" fmla="*/ 40 h 134"/>
                <a:gd name="T30" fmla="*/ 90 w 136"/>
                <a:gd name="T31" fmla="*/ 54 h 134"/>
                <a:gd name="T32" fmla="*/ 75 w 136"/>
                <a:gd name="T33" fmla="*/ 40 h 134"/>
                <a:gd name="T34" fmla="*/ 93 w 136"/>
                <a:gd name="T35" fmla="*/ 27 h 134"/>
                <a:gd name="T36" fmla="*/ 71 w 136"/>
                <a:gd name="T37" fmla="*/ 0 h 134"/>
                <a:gd name="T38" fmla="*/ 37 w 136"/>
                <a:gd name="T39" fmla="*/ 28 h 134"/>
                <a:gd name="T40" fmla="*/ 30 w 136"/>
                <a:gd name="T41" fmla="*/ 16 h 134"/>
                <a:gd name="T42" fmla="*/ 12 w 136"/>
                <a:gd name="T43" fmla="*/ 15 h 134"/>
                <a:gd name="T44" fmla="*/ 19 w 136"/>
                <a:gd name="T45" fmla="*/ 32 h 134"/>
                <a:gd name="T46" fmla="*/ 16 w 136"/>
                <a:gd name="T47" fmla="*/ 5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 h="134">
                  <a:moveTo>
                    <a:pt x="16" y="57"/>
                  </a:moveTo>
                  <a:cubicBezTo>
                    <a:pt x="6" y="64"/>
                    <a:pt x="0" y="72"/>
                    <a:pt x="0" y="72"/>
                  </a:cubicBezTo>
                  <a:cubicBezTo>
                    <a:pt x="0" y="72"/>
                    <a:pt x="16" y="94"/>
                    <a:pt x="25" y="92"/>
                  </a:cubicBezTo>
                  <a:cubicBezTo>
                    <a:pt x="33" y="90"/>
                    <a:pt x="33" y="85"/>
                    <a:pt x="37" y="78"/>
                  </a:cubicBezTo>
                  <a:cubicBezTo>
                    <a:pt x="40" y="70"/>
                    <a:pt x="54" y="72"/>
                    <a:pt x="55" y="80"/>
                  </a:cubicBezTo>
                  <a:cubicBezTo>
                    <a:pt x="55" y="87"/>
                    <a:pt x="53" y="94"/>
                    <a:pt x="42" y="95"/>
                  </a:cubicBezTo>
                  <a:cubicBezTo>
                    <a:pt x="32" y="96"/>
                    <a:pt x="31" y="108"/>
                    <a:pt x="44" y="115"/>
                  </a:cubicBezTo>
                  <a:cubicBezTo>
                    <a:pt x="56" y="122"/>
                    <a:pt x="56" y="127"/>
                    <a:pt x="65" y="134"/>
                  </a:cubicBezTo>
                  <a:cubicBezTo>
                    <a:pt x="74" y="124"/>
                    <a:pt x="98" y="105"/>
                    <a:pt x="92" y="98"/>
                  </a:cubicBezTo>
                  <a:cubicBezTo>
                    <a:pt x="86" y="95"/>
                    <a:pt x="85" y="99"/>
                    <a:pt x="79" y="92"/>
                  </a:cubicBezTo>
                  <a:cubicBezTo>
                    <a:pt x="73" y="86"/>
                    <a:pt x="78" y="80"/>
                    <a:pt x="80" y="78"/>
                  </a:cubicBezTo>
                  <a:cubicBezTo>
                    <a:pt x="82" y="75"/>
                    <a:pt x="90" y="70"/>
                    <a:pt x="96" y="76"/>
                  </a:cubicBezTo>
                  <a:cubicBezTo>
                    <a:pt x="102" y="82"/>
                    <a:pt x="96" y="89"/>
                    <a:pt x="107" y="90"/>
                  </a:cubicBezTo>
                  <a:cubicBezTo>
                    <a:pt x="118" y="91"/>
                    <a:pt x="127" y="71"/>
                    <a:pt x="136" y="62"/>
                  </a:cubicBezTo>
                  <a:cubicBezTo>
                    <a:pt x="123" y="49"/>
                    <a:pt x="114" y="34"/>
                    <a:pt x="103" y="40"/>
                  </a:cubicBezTo>
                  <a:cubicBezTo>
                    <a:pt x="91" y="46"/>
                    <a:pt x="98" y="45"/>
                    <a:pt x="90" y="54"/>
                  </a:cubicBezTo>
                  <a:cubicBezTo>
                    <a:pt x="81" y="62"/>
                    <a:pt x="67" y="48"/>
                    <a:pt x="75" y="40"/>
                  </a:cubicBezTo>
                  <a:cubicBezTo>
                    <a:pt x="83" y="32"/>
                    <a:pt x="85" y="36"/>
                    <a:pt x="93" y="27"/>
                  </a:cubicBezTo>
                  <a:cubicBezTo>
                    <a:pt x="101" y="18"/>
                    <a:pt x="83" y="12"/>
                    <a:pt x="71" y="0"/>
                  </a:cubicBezTo>
                  <a:cubicBezTo>
                    <a:pt x="60" y="15"/>
                    <a:pt x="45" y="29"/>
                    <a:pt x="37" y="28"/>
                  </a:cubicBezTo>
                  <a:cubicBezTo>
                    <a:pt x="30" y="26"/>
                    <a:pt x="30" y="22"/>
                    <a:pt x="30" y="16"/>
                  </a:cubicBezTo>
                  <a:cubicBezTo>
                    <a:pt x="30" y="11"/>
                    <a:pt x="18" y="8"/>
                    <a:pt x="12" y="15"/>
                  </a:cubicBezTo>
                  <a:cubicBezTo>
                    <a:pt x="6" y="23"/>
                    <a:pt x="11" y="30"/>
                    <a:pt x="19" y="32"/>
                  </a:cubicBezTo>
                  <a:cubicBezTo>
                    <a:pt x="27" y="33"/>
                    <a:pt x="26" y="50"/>
                    <a:pt x="16" y="57"/>
                  </a:cubicBezTo>
                  <a:close/>
                </a:path>
              </a:pathLst>
            </a:custGeom>
            <a:solidFill>
              <a:schemeClr val="bg1"/>
            </a:solidFill>
            <a:ln>
              <a:noFill/>
            </a:ln>
          </p:spPr>
          <p:txBody>
            <a:bodyPr vert="horz" wrap="square" lIns="91389" tIns="45695" rIns="91389" bIns="45695" numCol="1" anchor="t" anchorCtr="0" compatLnSpc="1"/>
            <a:lstStyle/>
            <a:p>
              <a:endParaRPr 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sp>
        <p:nvSpPr>
          <p:cNvPr id="43" name="文本框 42"/>
          <p:cNvSpPr txBox="1"/>
          <p:nvPr/>
        </p:nvSpPr>
        <p:spPr>
          <a:xfrm>
            <a:off x="374137" y="80163"/>
            <a:ext cx="633507" cy="1107996"/>
          </a:xfrm>
          <a:prstGeom prst="rect">
            <a:avLst/>
          </a:prstGeom>
          <a:noFill/>
        </p:spPr>
        <p:txBody>
          <a:bodyPr wrap="none" rtlCol="0">
            <a:spAutoFit/>
          </a:bodyPr>
          <a:lstStyle/>
          <a:p>
            <a:r>
              <a:rPr lang="en-US" altLang="zh-CN" sz="6600" i="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sym typeface="Microsoft JhengHei UI" panose="020B0604030504040204" pitchFamily="34" charset="-120"/>
              </a:rPr>
              <a:t>3</a:t>
            </a:r>
            <a:endParaRPr lang="zh-CN" altLang="en-US" sz="6600" i="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sym typeface="Microsoft JhengHei UI" panose="020B0604030504040204" pitchFamily="34" charset="-12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strVal val="#ppt_w+.3"/>
                                          </p:val>
                                        </p:tav>
                                        <p:tav tm="100000">
                                          <p:val>
                                            <p:strVal val="#ppt_w"/>
                                          </p:val>
                                        </p:tav>
                                      </p:tavLst>
                                    </p:anim>
                                    <p:anim calcmode="lin" valueType="num">
                                      <p:cBhvr>
                                        <p:cTn id="8" dur="1000" fill="hold"/>
                                        <p:tgtEl>
                                          <p:spTgt spid="36"/>
                                        </p:tgtEl>
                                        <p:attrNameLst>
                                          <p:attrName>ppt_h</p:attrName>
                                        </p:attrNameLst>
                                      </p:cBhvr>
                                      <p:tavLst>
                                        <p:tav tm="0">
                                          <p:val>
                                            <p:strVal val="#ppt_h"/>
                                          </p:val>
                                        </p:tav>
                                        <p:tav tm="100000">
                                          <p:val>
                                            <p:strVal val="#ppt_h"/>
                                          </p:val>
                                        </p:tav>
                                      </p:tavLst>
                                    </p:anim>
                                    <p:animEffect transition="in" filter="fade">
                                      <p:cBhvr>
                                        <p:cTn id="9" dur="1000"/>
                                        <p:tgtEl>
                                          <p:spTgt spid="36"/>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2"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1+#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par>
                          <p:cTn id="29" fill="hold">
                            <p:stCondLst>
                              <p:cond delay="3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par>
                          <p:cTn id="42" fill="hold">
                            <p:stCondLst>
                              <p:cond delay="5000"/>
                            </p:stCondLst>
                            <p:childTnLst>
                              <p:par>
                                <p:cTn id="43" presetID="2" presetClass="entr" presetSubtype="2"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1+#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5500"/>
                            </p:stCondLst>
                            <p:childTnLst>
                              <p:par>
                                <p:cTn id="48" presetID="10" presetClass="entr" presetSubtype="0"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par>
                          <p:cTn id="51" fill="hold">
                            <p:stCondLst>
                              <p:cond delay="6000"/>
                            </p:stCondLst>
                            <p:childTnLst>
                              <p:par>
                                <p:cTn id="52" presetID="10" presetClass="entr" presetSubtype="0"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childTnLst>
                          </p:cTn>
                        </p:par>
                        <p:par>
                          <p:cTn id="55" fill="hold">
                            <p:stCondLst>
                              <p:cond delay="6500"/>
                            </p:stCondLst>
                            <p:childTnLst>
                              <p:par>
                                <p:cTn id="56" presetID="2" presetClass="entr" presetSubtype="8" fill="hold"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0-#ppt_w/2"/>
                                          </p:val>
                                        </p:tav>
                                        <p:tav tm="100000">
                                          <p:val>
                                            <p:strVal val="#ppt_x"/>
                                          </p:val>
                                        </p:tav>
                                      </p:tavLst>
                                    </p:anim>
                                    <p:anim calcmode="lin" valueType="num">
                                      <p:cBhvr additive="base">
                                        <p:cTn id="59" dur="500" fill="hold"/>
                                        <p:tgtEl>
                                          <p:spTgt spid="34"/>
                                        </p:tgtEl>
                                        <p:attrNameLst>
                                          <p:attrName>ppt_y</p:attrName>
                                        </p:attrNameLst>
                                      </p:cBhvr>
                                      <p:tavLst>
                                        <p:tav tm="0">
                                          <p:val>
                                            <p:strVal val="#ppt_y"/>
                                          </p:val>
                                        </p:tav>
                                        <p:tav tm="100000">
                                          <p:val>
                                            <p:strVal val="#ppt_y"/>
                                          </p:val>
                                        </p:tav>
                                      </p:tavLst>
                                    </p:anim>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fill="hold"/>
                                        <p:tgtEl>
                                          <p:spTgt spid="12"/>
                                        </p:tgtEl>
                                        <p:attrNameLst>
                                          <p:attrName>ppt_x</p:attrName>
                                        </p:attrNameLst>
                                      </p:cBhvr>
                                      <p:tavLst>
                                        <p:tav tm="0">
                                          <p:val>
                                            <p:strVal val="0-#ppt_w/2"/>
                                          </p:val>
                                        </p:tav>
                                        <p:tav tm="100000">
                                          <p:val>
                                            <p:strVal val="#ppt_x"/>
                                          </p:val>
                                        </p:tav>
                                      </p:tavLst>
                                    </p:anim>
                                    <p:anim calcmode="lin" valueType="num">
                                      <p:cBhvr additive="base">
                                        <p:cTn id="64" dur="500" fill="hold"/>
                                        <p:tgtEl>
                                          <p:spTgt spid="12"/>
                                        </p:tgtEl>
                                        <p:attrNameLst>
                                          <p:attrName>ppt_y</p:attrName>
                                        </p:attrNameLst>
                                      </p:cBhvr>
                                      <p:tavLst>
                                        <p:tav tm="0">
                                          <p:val>
                                            <p:strVal val="#ppt_y"/>
                                          </p:val>
                                        </p:tav>
                                        <p:tav tm="100000">
                                          <p:val>
                                            <p:strVal val="#ppt_y"/>
                                          </p:val>
                                        </p:tav>
                                      </p:tavLst>
                                    </p:anim>
                                  </p:childTnLst>
                                </p:cTn>
                              </p:par>
                            </p:childTnLst>
                          </p:cTn>
                        </p:par>
                        <p:par>
                          <p:cTn id="65" fill="hold">
                            <p:stCondLst>
                              <p:cond delay="7500"/>
                            </p:stCondLst>
                            <p:childTnLst>
                              <p:par>
                                <p:cTn id="66" presetID="2" presetClass="entr" presetSubtype="8"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additive="base">
                                        <p:cTn id="68" dur="500" fill="hold"/>
                                        <p:tgtEl>
                                          <p:spTgt spid="13"/>
                                        </p:tgtEl>
                                        <p:attrNameLst>
                                          <p:attrName>ppt_x</p:attrName>
                                        </p:attrNameLst>
                                      </p:cBhvr>
                                      <p:tavLst>
                                        <p:tav tm="0">
                                          <p:val>
                                            <p:strVal val="0-#ppt_w/2"/>
                                          </p:val>
                                        </p:tav>
                                        <p:tav tm="100000">
                                          <p:val>
                                            <p:strVal val="#ppt_x"/>
                                          </p:val>
                                        </p:tav>
                                      </p:tavLst>
                                    </p:anim>
                                    <p:anim calcmode="lin" valueType="num">
                                      <p:cBhvr additive="base">
                                        <p:cTn id="69" dur="500" fill="hold"/>
                                        <p:tgtEl>
                                          <p:spTgt spid="13"/>
                                        </p:tgtEl>
                                        <p:attrNameLst>
                                          <p:attrName>ppt_y</p:attrName>
                                        </p:attrNameLst>
                                      </p:cBhvr>
                                      <p:tavLst>
                                        <p:tav tm="0">
                                          <p:val>
                                            <p:strVal val="#ppt_y"/>
                                          </p:val>
                                        </p:tav>
                                        <p:tav tm="100000">
                                          <p:val>
                                            <p:strVal val="#ppt_y"/>
                                          </p:val>
                                        </p:tav>
                                      </p:tavLst>
                                    </p:anim>
                                  </p:childTnLst>
                                </p:cTn>
                              </p:par>
                            </p:childTnLst>
                          </p:cTn>
                        </p:par>
                        <p:par>
                          <p:cTn id="70" fill="hold">
                            <p:stCondLst>
                              <p:cond delay="8000"/>
                            </p:stCondLst>
                            <p:childTnLst>
                              <p:par>
                                <p:cTn id="71" presetID="2" presetClass="entr" presetSubtype="8"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additive="base">
                                        <p:cTn id="73" dur="500" fill="hold"/>
                                        <p:tgtEl>
                                          <p:spTgt spid="30"/>
                                        </p:tgtEl>
                                        <p:attrNameLst>
                                          <p:attrName>ppt_x</p:attrName>
                                        </p:attrNameLst>
                                      </p:cBhvr>
                                      <p:tavLst>
                                        <p:tav tm="0">
                                          <p:val>
                                            <p:strVal val="0-#ppt_w/2"/>
                                          </p:val>
                                        </p:tav>
                                        <p:tav tm="100000">
                                          <p:val>
                                            <p:strVal val="#ppt_x"/>
                                          </p:val>
                                        </p:tav>
                                      </p:tavLst>
                                    </p:anim>
                                    <p:anim calcmode="lin" valueType="num">
                                      <p:cBhvr additive="base">
                                        <p:cTn id="74" dur="500" fill="hold"/>
                                        <p:tgtEl>
                                          <p:spTgt spid="30"/>
                                        </p:tgtEl>
                                        <p:attrNameLst>
                                          <p:attrName>ppt_y</p:attrName>
                                        </p:attrNameLst>
                                      </p:cBhvr>
                                      <p:tavLst>
                                        <p:tav tm="0">
                                          <p:val>
                                            <p:strVal val="#ppt_y"/>
                                          </p:val>
                                        </p:tav>
                                        <p:tav tm="100000">
                                          <p:val>
                                            <p:strVal val="#ppt_y"/>
                                          </p:val>
                                        </p:tav>
                                      </p:tavLst>
                                    </p:anim>
                                  </p:childTnLst>
                                </p:cTn>
                              </p:par>
                            </p:childTnLst>
                          </p:cTn>
                        </p:par>
                        <p:par>
                          <p:cTn id="75" fill="hold">
                            <p:stCondLst>
                              <p:cond delay="8500"/>
                            </p:stCondLst>
                            <p:childTnLst>
                              <p:par>
                                <p:cTn id="76" presetID="10"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500"/>
                                        <p:tgtEl>
                                          <p:spTgt spid="14"/>
                                        </p:tgtEl>
                                      </p:cBhvr>
                                    </p:animEffect>
                                  </p:childTnLst>
                                </p:cTn>
                              </p:par>
                            </p:childTnLst>
                          </p:cTn>
                        </p:par>
                        <p:par>
                          <p:cTn id="79" fill="hold">
                            <p:stCondLst>
                              <p:cond delay="9000"/>
                            </p:stCondLst>
                            <p:childTnLst>
                              <p:par>
                                <p:cTn id="80" presetID="10" presetClass="entr" presetSubtype="0"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fade">
                                      <p:cBhvr>
                                        <p:cTn id="82" dur="500"/>
                                        <p:tgtEl>
                                          <p:spTgt spid="15"/>
                                        </p:tgtEl>
                                      </p:cBhvr>
                                    </p:animEffect>
                                  </p:childTnLst>
                                </p:cTn>
                              </p:par>
                            </p:childTnLst>
                          </p:cTn>
                        </p:par>
                        <p:par>
                          <p:cTn id="83" fill="hold">
                            <p:stCondLst>
                              <p:cond delay="9500"/>
                            </p:stCondLst>
                            <p:childTnLst>
                              <p:par>
                                <p:cTn id="84" presetID="2" presetClass="entr" presetSubtype="8" fill="hold" nodeType="after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500" fill="hold"/>
                                        <p:tgtEl>
                                          <p:spTgt spid="39"/>
                                        </p:tgtEl>
                                        <p:attrNameLst>
                                          <p:attrName>ppt_x</p:attrName>
                                        </p:attrNameLst>
                                      </p:cBhvr>
                                      <p:tavLst>
                                        <p:tav tm="0">
                                          <p:val>
                                            <p:strVal val="0-#ppt_w/2"/>
                                          </p:val>
                                        </p:tav>
                                        <p:tav tm="100000">
                                          <p:val>
                                            <p:strVal val="#ppt_x"/>
                                          </p:val>
                                        </p:tav>
                                      </p:tavLst>
                                    </p:anim>
                                    <p:anim calcmode="lin" valueType="num">
                                      <p:cBhvr additive="base">
                                        <p:cTn id="87" dur="500" fill="hold"/>
                                        <p:tgtEl>
                                          <p:spTgt spid="39"/>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10" presetClass="entr" presetSubtype="0"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fade">
                                      <p:cBhvr>
                                        <p:cTn id="91" dur="500"/>
                                        <p:tgtEl>
                                          <p:spTgt spid="16"/>
                                        </p:tgtEl>
                                      </p:cBhvr>
                                    </p:animEffect>
                                  </p:childTnLst>
                                </p:cTn>
                              </p:par>
                            </p:childTnLst>
                          </p:cTn>
                        </p:par>
                        <p:par>
                          <p:cTn id="92" fill="hold">
                            <p:stCondLst>
                              <p:cond delay="10500"/>
                            </p:stCondLst>
                            <p:childTnLst>
                              <p:par>
                                <p:cTn id="93" presetID="10" presetClass="entr" presetSubtype="0" fill="hold" grpId="0" nodeType="after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1613677" y="249441"/>
            <a:ext cx="3570208" cy="769441"/>
          </a:xfrm>
          <a:prstGeom prst="rect">
            <a:avLst/>
          </a:prstGeom>
          <a:noFill/>
        </p:spPr>
        <p:txBody>
          <a:bodyPr wrap="none" rtlCol="0">
            <a:spAutoFit/>
          </a:bodyPr>
          <a:lstStyle/>
          <a:p>
            <a:r>
              <a:rPr lang="zh-CN" altLang="en-US" sz="4400" b="1"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输入您的标题</a:t>
            </a:r>
          </a:p>
        </p:txBody>
      </p:sp>
      <p:sp>
        <p:nvSpPr>
          <p:cNvPr id="6" name="燕尾形 5"/>
          <p:cNvSpPr/>
          <p:nvPr/>
        </p:nvSpPr>
        <p:spPr>
          <a:xfrm rot="5400000">
            <a:off x="7031590" y="2064786"/>
            <a:ext cx="359843" cy="575748"/>
          </a:xfrm>
          <a:prstGeom prst="chevron">
            <a:avLst/>
          </a:prstGeom>
          <a:gradFill>
            <a:gsLst>
              <a:gs pos="0">
                <a:srgbClr val="C00000"/>
              </a:gs>
              <a:gs pos="100000">
                <a:srgbClr val="FF0000"/>
              </a:gs>
            </a:gsLst>
            <a:lin ang="5400000" scaled="1"/>
          </a:gradFill>
          <a:ln>
            <a:noFill/>
          </a:ln>
          <a:effectLst>
            <a:outerShdw blurRad="279400" dist="2794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cxnSp>
        <p:nvCxnSpPr>
          <p:cNvPr id="7" name="直接连接符 6"/>
          <p:cNvCxnSpPr/>
          <p:nvPr/>
        </p:nvCxnSpPr>
        <p:spPr>
          <a:xfrm>
            <a:off x="7211512" y="2640534"/>
            <a:ext cx="3634406"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7548325" y="1545002"/>
            <a:ext cx="1312472" cy="430653"/>
          </a:xfrm>
          <a:prstGeom prst="rect">
            <a:avLst/>
          </a:prstGeom>
        </p:spPr>
        <p:txBody>
          <a:bodyPr wrap="none" lIns="91380" tIns="45691" rIns="91380" bIns="45691">
            <a:spAutoFit/>
          </a:bodyPr>
          <a:lstStyle/>
          <a:p>
            <a:r>
              <a:rPr lang="zh-CN" altLang="en-US" sz="2200" b="1" dirty="0">
                <a:solidFill>
                  <a:schemeClr val="tx1">
                    <a:lumMod val="75000"/>
                    <a:lumOff val="2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添加标题</a:t>
            </a:r>
            <a:endParaRPr lang="en-US" altLang="zh-CN" sz="2200" b="1" dirty="0">
              <a:solidFill>
                <a:schemeClr val="tx1">
                  <a:lumMod val="75000"/>
                  <a:lumOff val="2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9" name="矩形 8"/>
          <p:cNvSpPr>
            <a:spLocks noChangeArrowheads="1"/>
          </p:cNvSpPr>
          <p:nvPr/>
        </p:nvSpPr>
        <p:spPr bwMode="auto">
          <a:xfrm>
            <a:off x="7535369" y="1959511"/>
            <a:ext cx="3310548" cy="60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0" tIns="45691" rIns="91380" bIns="4569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333333"/>
                </a:solidFill>
                <a:latin typeface="Microsoft JhengHei UI" panose="020B0604030504040204" pitchFamily="34" charset="-120"/>
                <a:cs typeface="+mn-ea"/>
                <a:sym typeface="Microsoft JhengHei UI" panose="020B0604030504040204" pitchFamily="34" charset="-120"/>
              </a:rPr>
              <a:t>在此录入上述图表的综合描述说明，在此录入上述图表的综合描述说明。</a:t>
            </a:r>
          </a:p>
        </p:txBody>
      </p:sp>
      <p:sp>
        <p:nvSpPr>
          <p:cNvPr id="10" name="燕尾形 9"/>
          <p:cNvSpPr/>
          <p:nvPr/>
        </p:nvSpPr>
        <p:spPr>
          <a:xfrm rot="5400000">
            <a:off x="7031590" y="3432185"/>
            <a:ext cx="359843" cy="575748"/>
          </a:xfrm>
          <a:prstGeom prst="chevron">
            <a:avLst/>
          </a:prstGeom>
          <a:gradFill>
            <a:gsLst>
              <a:gs pos="0">
                <a:srgbClr val="C00000"/>
              </a:gs>
              <a:gs pos="100000">
                <a:srgbClr val="FF0000"/>
              </a:gs>
            </a:gsLst>
            <a:lin ang="5400000" scaled="1"/>
          </a:gradFill>
          <a:ln>
            <a:noFill/>
          </a:ln>
          <a:effectLst>
            <a:outerShdw blurRad="279400" dist="2794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cxnSp>
        <p:nvCxnSpPr>
          <p:cNvPr id="11" name="直接连接符 10"/>
          <p:cNvCxnSpPr/>
          <p:nvPr/>
        </p:nvCxnSpPr>
        <p:spPr>
          <a:xfrm>
            <a:off x="7211512" y="4007933"/>
            <a:ext cx="3634406"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7548325" y="2912400"/>
            <a:ext cx="1312472" cy="430653"/>
          </a:xfrm>
          <a:prstGeom prst="rect">
            <a:avLst/>
          </a:prstGeom>
        </p:spPr>
        <p:txBody>
          <a:bodyPr wrap="none" lIns="91380" tIns="45691" rIns="91380" bIns="45691">
            <a:spAutoFit/>
          </a:bodyPr>
          <a:lstStyle/>
          <a:p>
            <a:r>
              <a:rPr lang="zh-CN" altLang="en-US" sz="2200" b="1" dirty="0">
                <a:solidFill>
                  <a:schemeClr val="tx1">
                    <a:lumMod val="75000"/>
                    <a:lumOff val="2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添加标题</a:t>
            </a:r>
            <a:endParaRPr lang="en-US" altLang="zh-CN" sz="2200" b="1" dirty="0">
              <a:solidFill>
                <a:schemeClr val="tx1">
                  <a:lumMod val="75000"/>
                  <a:lumOff val="2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3" name="矩形 47"/>
          <p:cNvSpPr>
            <a:spLocks noChangeArrowheads="1"/>
          </p:cNvSpPr>
          <p:nvPr/>
        </p:nvSpPr>
        <p:spPr bwMode="auto">
          <a:xfrm>
            <a:off x="7535369" y="3326912"/>
            <a:ext cx="3310548" cy="60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0" tIns="45691" rIns="91380" bIns="4569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333333"/>
                </a:solidFill>
                <a:latin typeface="Microsoft JhengHei UI" panose="020B0604030504040204" pitchFamily="34" charset="-120"/>
                <a:cs typeface="+mn-ea"/>
                <a:sym typeface="Microsoft JhengHei UI" panose="020B0604030504040204" pitchFamily="34" charset="-120"/>
              </a:rPr>
              <a:t>在此录入上述图表的综合描述说明，在此录入上述图表的综合描述说明。</a:t>
            </a:r>
          </a:p>
        </p:txBody>
      </p:sp>
      <p:sp>
        <p:nvSpPr>
          <p:cNvPr id="14" name="燕尾形 13"/>
          <p:cNvSpPr/>
          <p:nvPr/>
        </p:nvSpPr>
        <p:spPr>
          <a:xfrm rot="5400000">
            <a:off x="7031590" y="4871555"/>
            <a:ext cx="359843" cy="575748"/>
          </a:xfrm>
          <a:prstGeom prst="chevron">
            <a:avLst/>
          </a:prstGeom>
          <a:gradFill>
            <a:gsLst>
              <a:gs pos="0">
                <a:srgbClr val="C00000"/>
              </a:gs>
              <a:gs pos="100000">
                <a:srgbClr val="FF0000"/>
              </a:gs>
            </a:gsLst>
            <a:lin ang="5400000" scaled="1"/>
          </a:gradFill>
          <a:ln>
            <a:noFill/>
          </a:ln>
          <a:effectLst>
            <a:outerShdw blurRad="279400" dist="2794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cxnSp>
        <p:nvCxnSpPr>
          <p:cNvPr id="15" name="直接连接符 14"/>
          <p:cNvCxnSpPr/>
          <p:nvPr/>
        </p:nvCxnSpPr>
        <p:spPr>
          <a:xfrm>
            <a:off x="7211512" y="5447303"/>
            <a:ext cx="3634406"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7548325" y="4351769"/>
            <a:ext cx="1312472" cy="430653"/>
          </a:xfrm>
          <a:prstGeom prst="rect">
            <a:avLst/>
          </a:prstGeom>
        </p:spPr>
        <p:txBody>
          <a:bodyPr wrap="none" lIns="91380" tIns="45691" rIns="91380" bIns="45691">
            <a:spAutoFit/>
          </a:bodyPr>
          <a:lstStyle/>
          <a:p>
            <a:r>
              <a:rPr lang="zh-CN" altLang="en-US" sz="2200" b="1" dirty="0">
                <a:solidFill>
                  <a:schemeClr val="tx1">
                    <a:lumMod val="75000"/>
                    <a:lumOff val="2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添加标题</a:t>
            </a:r>
            <a:endParaRPr lang="en-US" altLang="zh-CN" sz="2200" b="1" dirty="0">
              <a:solidFill>
                <a:schemeClr val="tx1">
                  <a:lumMod val="75000"/>
                  <a:lumOff val="2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7" name="矩形 47"/>
          <p:cNvSpPr>
            <a:spLocks noChangeArrowheads="1"/>
          </p:cNvSpPr>
          <p:nvPr/>
        </p:nvSpPr>
        <p:spPr bwMode="auto">
          <a:xfrm>
            <a:off x="7535369" y="4766279"/>
            <a:ext cx="3310548" cy="60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0" tIns="45691" rIns="91380" bIns="4569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333333"/>
                </a:solidFill>
                <a:latin typeface="Microsoft JhengHei UI" panose="020B0604030504040204" pitchFamily="34" charset="-120"/>
                <a:cs typeface="+mn-ea"/>
                <a:sym typeface="Microsoft JhengHei UI" panose="020B0604030504040204" pitchFamily="34" charset="-120"/>
              </a:rPr>
              <a:t>在此录入上述图表的综合描述说明，在此录入上述图表的综合描述说明。</a:t>
            </a:r>
          </a:p>
        </p:txBody>
      </p:sp>
      <p:pic>
        <p:nvPicPr>
          <p:cNvPr id="2" name="图片 1"/>
          <p:cNvPicPr>
            <a:picLocks noChangeAspect="1"/>
          </p:cNvPicPr>
          <p:nvPr/>
        </p:nvPicPr>
        <p:blipFill rotWithShape="1">
          <a:blip r:embed="rId3" cstate="email"/>
          <a:srcRect/>
          <a:stretch>
            <a:fillRect/>
          </a:stretch>
        </p:blipFill>
        <p:spPr>
          <a:xfrm>
            <a:off x="1233431" y="1689565"/>
            <a:ext cx="5143500" cy="3701143"/>
          </a:xfrm>
          <a:prstGeom prst="rect">
            <a:avLst/>
          </a:prstGeom>
        </p:spPr>
      </p:pic>
      <p:sp>
        <p:nvSpPr>
          <p:cNvPr id="18" name="文本框 17"/>
          <p:cNvSpPr txBox="1"/>
          <p:nvPr/>
        </p:nvSpPr>
        <p:spPr>
          <a:xfrm>
            <a:off x="374137" y="80163"/>
            <a:ext cx="633507" cy="1107996"/>
          </a:xfrm>
          <a:prstGeom prst="rect">
            <a:avLst/>
          </a:prstGeom>
          <a:noFill/>
        </p:spPr>
        <p:txBody>
          <a:bodyPr wrap="none" rtlCol="0">
            <a:spAutoFit/>
          </a:bodyPr>
          <a:lstStyle/>
          <a:p>
            <a:r>
              <a:rPr lang="en-US" altLang="zh-CN" sz="6600" i="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sym typeface="Microsoft JhengHei UI" panose="020B0604030504040204" pitchFamily="34" charset="-120"/>
              </a:rPr>
              <a:t>3</a:t>
            </a:r>
            <a:endParaRPr lang="zh-CN" altLang="en-US" sz="6600" i="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sym typeface="Microsoft JhengHei UI" panose="020B0604030504040204" pitchFamily="34" charset="-12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strVal val="#ppt_w+.3"/>
                                          </p:val>
                                        </p:tav>
                                        <p:tav tm="100000">
                                          <p:val>
                                            <p:strVal val="#ppt_w"/>
                                          </p:val>
                                        </p:tav>
                                      </p:tavLst>
                                    </p:anim>
                                    <p:anim calcmode="lin" valueType="num">
                                      <p:cBhvr>
                                        <p:cTn id="8" dur="1000" fill="hold"/>
                                        <p:tgtEl>
                                          <p:spTgt spid="36"/>
                                        </p:tgtEl>
                                        <p:attrNameLst>
                                          <p:attrName>ppt_h</p:attrName>
                                        </p:attrNameLst>
                                      </p:cBhvr>
                                      <p:tavLst>
                                        <p:tav tm="0">
                                          <p:val>
                                            <p:strVal val="#ppt_h"/>
                                          </p:val>
                                        </p:tav>
                                        <p:tav tm="100000">
                                          <p:val>
                                            <p:strVal val="#ppt_h"/>
                                          </p:val>
                                        </p:tav>
                                      </p:tavLst>
                                    </p:anim>
                                    <p:animEffect transition="in" filter="fade">
                                      <p:cBhvr>
                                        <p:cTn id="9" dur="1000"/>
                                        <p:tgtEl>
                                          <p:spTgt spid="36"/>
                                        </p:tgtEl>
                                      </p:cBhvr>
                                    </p:animEffect>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000"/>
                            </p:stCondLst>
                            <p:childTnLst>
                              <p:par>
                                <p:cTn id="28" presetID="47"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22" presetClass="entr" presetSubtype="8"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par>
                          <p:cTn id="37" fill="hold">
                            <p:stCondLst>
                              <p:cond delay="4500"/>
                            </p:stCondLst>
                            <p:childTnLst>
                              <p:par>
                                <p:cTn id="38" presetID="2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8"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left)">
                                      <p:cBhvr>
                                        <p:cTn id="53" dur="500"/>
                                        <p:tgtEl>
                                          <p:spTgt spid="15"/>
                                        </p:tgtEl>
                                      </p:cBhvr>
                                    </p:animEffect>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500"/>
                                        <p:tgtEl>
                                          <p:spTgt spid="1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6" grpId="0" animBg="1"/>
      <p:bldP spid="8" grpId="0"/>
      <p:bldP spid="9" grpId="0"/>
      <p:bldP spid="10" grpId="0" animBg="1"/>
      <p:bldP spid="12" grpId="0"/>
      <p:bldP spid="13" grpId="0"/>
      <p:bldP spid="14" grpId="0" animBg="1"/>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5" name="组合 64"/>
          <p:cNvGrpSpPr/>
          <p:nvPr/>
        </p:nvGrpSpPr>
        <p:grpSpPr>
          <a:xfrm rot="6677917">
            <a:off x="-4824399" y="-4779890"/>
            <a:ext cx="8661930" cy="8661930"/>
            <a:chOff x="-4207596" y="-889333"/>
            <a:chExt cx="8661930" cy="8661930"/>
          </a:xfrm>
        </p:grpSpPr>
        <p:sp>
          <p:nvSpPr>
            <p:cNvPr id="66" name="椭圆 65"/>
            <p:cNvSpPr/>
            <p:nvPr/>
          </p:nvSpPr>
          <p:spPr>
            <a:xfrm rot="14463024">
              <a:off x="-4207596" y="-889333"/>
              <a:ext cx="8661930" cy="8661930"/>
            </a:xfrm>
            <a:prstGeom prst="ellipse">
              <a:avLst/>
            </a:prstGeom>
            <a:gradFill flip="none" rotWithShape="1">
              <a:gsLst>
                <a:gs pos="0">
                  <a:srgbClr val="D90012">
                    <a:alpha val="8000"/>
                  </a:srgbClr>
                </a:gs>
                <a:gs pos="100000">
                  <a:schemeClr val="bg1">
                    <a:alpha val="0"/>
                  </a:schemeClr>
                </a:gs>
              </a:gsLst>
              <a:lin ang="16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00" name="椭圆 99"/>
            <p:cNvSpPr/>
            <p:nvPr/>
          </p:nvSpPr>
          <p:spPr>
            <a:xfrm rot="7200000">
              <a:off x="-3355911" y="-37648"/>
              <a:ext cx="6958562" cy="6958562"/>
            </a:xfrm>
            <a:prstGeom prst="ellipse">
              <a:avLst/>
            </a:prstGeom>
            <a:gradFill flip="none" rotWithShape="1">
              <a:gsLst>
                <a:gs pos="0">
                  <a:srgbClr val="D90012">
                    <a:alpha val="20000"/>
                  </a:srgbClr>
                </a:gs>
                <a:gs pos="100000">
                  <a:schemeClr val="bg1">
                    <a:alpha val="0"/>
                  </a:schemeClr>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01" name="椭圆 100"/>
            <p:cNvSpPr/>
            <p:nvPr/>
          </p:nvSpPr>
          <p:spPr>
            <a:xfrm>
              <a:off x="-2757715" y="560547"/>
              <a:ext cx="5762172" cy="5762172"/>
            </a:xfrm>
            <a:prstGeom prst="ellipse">
              <a:avLst/>
            </a:prstGeom>
            <a:gradFill flip="none" rotWithShape="1">
              <a:gsLst>
                <a:gs pos="0">
                  <a:srgbClr val="D90012"/>
                </a:gs>
                <a:gs pos="100000">
                  <a:schemeClr val="bg1">
                    <a:alpha val="0"/>
                  </a:schemeClr>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61" name="组合 60"/>
          <p:cNvGrpSpPr/>
          <p:nvPr/>
        </p:nvGrpSpPr>
        <p:grpSpPr>
          <a:xfrm>
            <a:off x="2321744" y="1666250"/>
            <a:ext cx="3499947" cy="3499947"/>
            <a:chOff x="-4207596" y="-889333"/>
            <a:chExt cx="8661930" cy="8661930"/>
          </a:xfrm>
        </p:grpSpPr>
        <p:sp>
          <p:nvSpPr>
            <p:cNvPr id="62" name="椭圆 61"/>
            <p:cNvSpPr/>
            <p:nvPr/>
          </p:nvSpPr>
          <p:spPr>
            <a:xfrm rot="14463024">
              <a:off x="-4207596" y="-889333"/>
              <a:ext cx="8661930" cy="8661930"/>
            </a:xfrm>
            <a:prstGeom prst="ellipse">
              <a:avLst/>
            </a:prstGeom>
            <a:noFill/>
            <a:ln>
              <a:gradFill>
                <a:gsLst>
                  <a:gs pos="0">
                    <a:schemeClr val="accent1">
                      <a:lumMod val="5000"/>
                      <a:lumOff val="95000"/>
                    </a:schemeClr>
                  </a:gs>
                  <a:gs pos="100000">
                    <a:srgbClr val="D9001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63" name="椭圆 62"/>
            <p:cNvSpPr/>
            <p:nvPr/>
          </p:nvSpPr>
          <p:spPr>
            <a:xfrm rot="7200000">
              <a:off x="-3355911" y="-37648"/>
              <a:ext cx="6958562" cy="6958562"/>
            </a:xfrm>
            <a:prstGeom prst="ellipse">
              <a:avLst/>
            </a:prstGeom>
            <a:noFill/>
            <a:ln>
              <a:gradFill>
                <a:gsLst>
                  <a:gs pos="0">
                    <a:schemeClr val="accent1">
                      <a:lumMod val="5000"/>
                      <a:lumOff val="95000"/>
                    </a:schemeClr>
                  </a:gs>
                  <a:gs pos="100000">
                    <a:srgbClr val="D9001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64" name="椭圆 63"/>
            <p:cNvSpPr/>
            <p:nvPr/>
          </p:nvSpPr>
          <p:spPr>
            <a:xfrm>
              <a:off x="-2757715" y="560547"/>
              <a:ext cx="5762172" cy="5762172"/>
            </a:xfrm>
            <a:prstGeom prst="ellipse">
              <a:avLst/>
            </a:prstGeom>
            <a:noFill/>
            <a:ln>
              <a:gradFill>
                <a:gsLst>
                  <a:gs pos="0">
                    <a:schemeClr val="accent1">
                      <a:lumMod val="5000"/>
                      <a:lumOff val="95000"/>
                    </a:schemeClr>
                  </a:gs>
                  <a:gs pos="100000">
                    <a:srgbClr val="D9001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71" name="文本框 70"/>
          <p:cNvSpPr txBox="1"/>
          <p:nvPr/>
        </p:nvSpPr>
        <p:spPr>
          <a:xfrm>
            <a:off x="6971330" y="1089857"/>
            <a:ext cx="2964273" cy="646331"/>
          </a:xfrm>
          <a:prstGeom prst="rect">
            <a:avLst/>
          </a:prstGeom>
          <a:noFill/>
        </p:spPr>
        <p:txBody>
          <a:bodyPr wrap="none" rtlCol="0">
            <a:spAutoFit/>
          </a:bodyPr>
          <a:lstStyle/>
          <a:p>
            <a:r>
              <a:rPr lang="zh-CN" altLang="en-US" sz="3600"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输入您的标题</a:t>
            </a:r>
          </a:p>
        </p:txBody>
      </p:sp>
      <p:sp>
        <p:nvSpPr>
          <p:cNvPr id="72" name="文本框 71"/>
          <p:cNvSpPr txBox="1"/>
          <p:nvPr/>
        </p:nvSpPr>
        <p:spPr>
          <a:xfrm>
            <a:off x="7862321" y="2452561"/>
            <a:ext cx="2964273" cy="646331"/>
          </a:xfrm>
          <a:prstGeom prst="rect">
            <a:avLst/>
          </a:prstGeom>
          <a:noFill/>
        </p:spPr>
        <p:txBody>
          <a:bodyPr wrap="none" rtlCol="0">
            <a:spAutoFit/>
          </a:bodyPr>
          <a:lstStyle/>
          <a:p>
            <a:r>
              <a:rPr lang="zh-CN" altLang="en-US" sz="3600"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输入您的标题</a:t>
            </a:r>
          </a:p>
        </p:txBody>
      </p:sp>
      <p:sp>
        <p:nvSpPr>
          <p:cNvPr id="73" name="文本框 72"/>
          <p:cNvSpPr txBox="1"/>
          <p:nvPr/>
        </p:nvSpPr>
        <p:spPr>
          <a:xfrm>
            <a:off x="7862321" y="3849015"/>
            <a:ext cx="2964273" cy="646331"/>
          </a:xfrm>
          <a:prstGeom prst="rect">
            <a:avLst/>
          </a:prstGeom>
          <a:noFill/>
        </p:spPr>
        <p:txBody>
          <a:bodyPr wrap="none" rtlCol="0">
            <a:spAutoFit/>
          </a:bodyPr>
          <a:lstStyle/>
          <a:p>
            <a:r>
              <a:rPr lang="zh-CN" altLang="en-US" sz="3600"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输入您的标题</a:t>
            </a:r>
          </a:p>
        </p:txBody>
      </p:sp>
      <p:sp>
        <p:nvSpPr>
          <p:cNvPr id="74" name="文本框 73"/>
          <p:cNvSpPr txBox="1"/>
          <p:nvPr/>
        </p:nvSpPr>
        <p:spPr>
          <a:xfrm>
            <a:off x="6971330" y="5211719"/>
            <a:ext cx="2964273" cy="646331"/>
          </a:xfrm>
          <a:prstGeom prst="rect">
            <a:avLst/>
          </a:prstGeom>
          <a:noFill/>
        </p:spPr>
        <p:txBody>
          <a:bodyPr wrap="none" rtlCol="0">
            <a:spAutoFit/>
          </a:bodyPr>
          <a:lstStyle/>
          <a:p>
            <a:r>
              <a:rPr lang="zh-CN" altLang="en-US" sz="3600"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输入您的标题</a:t>
            </a:r>
          </a:p>
        </p:txBody>
      </p:sp>
      <p:grpSp>
        <p:nvGrpSpPr>
          <p:cNvPr id="75" name="组合 74"/>
          <p:cNvGrpSpPr/>
          <p:nvPr/>
        </p:nvGrpSpPr>
        <p:grpSpPr>
          <a:xfrm>
            <a:off x="5626609" y="955088"/>
            <a:ext cx="928740" cy="928740"/>
            <a:chOff x="6782426" y="1278645"/>
            <a:chExt cx="928740" cy="928740"/>
          </a:xfrm>
        </p:grpSpPr>
        <p:grpSp>
          <p:nvGrpSpPr>
            <p:cNvPr id="76" name="组合 75"/>
            <p:cNvGrpSpPr/>
            <p:nvPr/>
          </p:nvGrpSpPr>
          <p:grpSpPr>
            <a:xfrm>
              <a:off x="6782426" y="1278645"/>
              <a:ext cx="928740" cy="928740"/>
              <a:chOff x="6585478" y="1661232"/>
              <a:chExt cx="928740" cy="928740"/>
            </a:xfrm>
          </p:grpSpPr>
          <p:sp>
            <p:nvSpPr>
              <p:cNvPr id="78" name="椭圆 77"/>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79" name="圆角矩形 78"/>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80" name="椭圆 79"/>
              <p:cNvSpPr/>
              <p:nvPr/>
            </p:nvSpPr>
            <p:spPr>
              <a:xfrm>
                <a:off x="6779848" y="1855602"/>
                <a:ext cx="540000" cy="540000"/>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77" name="Freeform 16"/>
            <p:cNvSpPr>
              <a:spLocks noEditPoints="1"/>
            </p:cNvSpPr>
            <p:nvPr/>
          </p:nvSpPr>
          <p:spPr bwMode="auto">
            <a:xfrm>
              <a:off x="7136358" y="1594323"/>
              <a:ext cx="259102" cy="294809"/>
            </a:xfrm>
            <a:custGeom>
              <a:avLst/>
              <a:gdLst>
                <a:gd name="T0" fmla="*/ 381 w 598"/>
                <a:gd name="T1" fmla="*/ 84 h 674"/>
                <a:gd name="T2" fmla="*/ 296 w 598"/>
                <a:gd name="T3" fmla="*/ 169 h 674"/>
                <a:gd name="T4" fmla="*/ 212 w 598"/>
                <a:gd name="T5" fmla="*/ 169 h 674"/>
                <a:gd name="T6" fmla="*/ 127 w 598"/>
                <a:gd name="T7" fmla="*/ 84 h 674"/>
                <a:gd name="T8" fmla="*/ 212 w 598"/>
                <a:gd name="T9" fmla="*/ 0 h 674"/>
                <a:gd name="T10" fmla="*/ 296 w 598"/>
                <a:gd name="T11" fmla="*/ 0 h 674"/>
                <a:gd name="T12" fmla="*/ 381 w 598"/>
                <a:gd name="T13" fmla="*/ 84 h 674"/>
                <a:gd name="T14" fmla="*/ 421 w 598"/>
                <a:gd name="T15" fmla="*/ 84 h 674"/>
                <a:gd name="T16" fmla="*/ 423 w 598"/>
                <a:gd name="T17" fmla="*/ 103 h 674"/>
                <a:gd name="T18" fmla="*/ 317 w 598"/>
                <a:gd name="T19" fmla="*/ 209 h 674"/>
                <a:gd name="T20" fmla="*/ 191 w 598"/>
                <a:gd name="T21" fmla="*/ 209 h 674"/>
                <a:gd name="T22" fmla="*/ 85 w 598"/>
                <a:gd name="T23" fmla="*/ 103 h 674"/>
                <a:gd name="T24" fmla="*/ 87 w 598"/>
                <a:gd name="T25" fmla="*/ 84 h 674"/>
                <a:gd name="T26" fmla="*/ 0 w 598"/>
                <a:gd name="T27" fmla="*/ 188 h 674"/>
                <a:gd name="T28" fmla="*/ 0 w 598"/>
                <a:gd name="T29" fmla="*/ 569 h 674"/>
                <a:gd name="T30" fmla="*/ 106 w 598"/>
                <a:gd name="T31" fmla="*/ 674 h 674"/>
                <a:gd name="T32" fmla="*/ 387 w 598"/>
                <a:gd name="T33" fmla="*/ 674 h 674"/>
                <a:gd name="T34" fmla="*/ 272 w 598"/>
                <a:gd name="T35" fmla="*/ 500 h 674"/>
                <a:gd name="T36" fmla="*/ 461 w 598"/>
                <a:gd name="T37" fmla="*/ 311 h 674"/>
                <a:gd name="T38" fmla="*/ 508 w 598"/>
                <a:gd name="T39" fmla="*/ 317 h 674"/>
                <a:gd name="T40" fmla="*/ 508 w 598"/>
                <a:gd name="T41" fmla="*/ 188 h 674"/>
                <a:gd name="T42" fmla="*/ 421 w 598"/>
                <a:gd name="T43" fmla="*/ 84 h 674"/>
                <a:gd name="T44" fmla="*/ 238 w 598"/>
                <a:gd name="T45" fmla="*/ 422 h 674"/>
                <a:gd name="T46" fmla="*/ 238 w 598"/>
                <a:gd name="T47" fmla="*/ 422 h 674"/>
                <a:gd name="T48" fmla="*/ 106 w 598"/>
                <a:gd name="T49" fmla="*/ 422 h 674"/>
                <a:gd name="T50" fmla="*/ 85 w 598"/>
                <a:gd name="T51" fmla="*/ 401 h 674"/>
                <a:gd name="T52" fmla="*/ 106 w 598"/>
                <a:gd name="T53" fmla="*/ 380 h 674"/>
                <a:gd name="T54" fmla="*/ 238 w 598"/>
                <a:gd name="T55" fmla="*/ 380 h 674"/>
                <a:gd name="T56" fmla="*/ 259 w 598"/>
                <a:gd name="T57" fmla="*/ 401 h 674"/>
                <a:gd name="T58" fmla="*/ 238 w 598"/>
                <a:gd name="T59" fmla="*/ 422 h 674"/>
                <a:gd name="T60" fmla="*/ 280 w 598"/>
                <a:gd name="T61" fmla="*/ 338 h 674"/>
                <a:gd name="T62" fmla="*/ 280 w 598"/>
                <a:gd name="T63" fmla="*/ 338 h 674"/>
                <a:gd name="T64" fmla="*/ 106 w 598"/>
                <a:gd name="T65" fmla="*/ 338 h 674"/>
                <a:gd name="T66" fmla="*/ 85 w 598"/>
                <a:gd name="T67" fmla="*/ 317 h 674"/>
                <a:gd name="T68" fmla="*/ 106 w 598"/>
                <a:gd name="T69" fmla="*/ 296 h 674"/>
                <a:gd name="T70" fmla="*/ 280 w 598"/>
                <a:gd name="T71" fmla="*/ 296 h 674"/>
                <a:gd name="T72" fmla="*/ 302 w 598"/>
                <a:gd name="T73" fmla="*/ 317 h 674"/>
                <a:gd name="T74" fmla="*/ 280 w 598"/>
                <a:gd name="T75" fmla="*/ 338 h 674"/>
                <a:gd name="T76" fmla="*/ 496 w 598"/>
                <a:gd name="T77" fmla="*/ 369 h 674"/>
                <a:gd name="T78" fmla="*/ 463 w 598"/>
                <a:gd name="T79" fmla="*/ 365 h 674"/>
                <a:gd name="T80" fmla="*/ 328 w 598"/>
                <a:gd name="T81" fmla="*/ 500 h 674"/>
                <a:gd name="T82" fmla="*/ 434 w 598"/>
                <a:gd name="T83" fmla="*/ 632 h 674"/>
                <a:gd name="T84" fmla="*/ 463 w 598"/>
                <a:gd name="T85" fmla="*/ 635 h 674"/>
                <a:gd name="T86" fmla="*/ 598 w 598"/>
                <a:gd name="T87" fmla="*/ 500 h 674"/>
                <a:gd name="T88" fmla="*/ 496 w 598"/>
                <a:gd name="T89" fmla="*/ 369 h 674"/>
                <a:gd name="T90" fmla="*/ 539 w 598"/>
                <a:gd name="T91" fmla="*/ 481 h 674"/>
                <a:gd name="T92" fmla="*/ 539 w 598"/>
                <a:gd name="T93" fmla="*/ 481 h 674"/>
                <a:gd name="T94" fmla="*/ 496 w 598"/>
                <a:gd name="T95" fmla="*/ 523 h 674"/>
                <a:gd name="T96" fmla="*/ 463 w 598"/>
                <a:gd name="T97" fmla="*/ 557 h 674"/>
                <a:gd name="T98" fmla="*/ 425 w 598"/>
                <a:gd name="T99" fmla="*/ 557 h 674"/>
                <a:gd name="T100" fmla="*/ 386 w 598"/>
                <a:gd name="T101" fmla="*/ 519 h 674"/>
                <a:gd name="T102" fmla="*/ 386 w 598"/>
                <a:gd name="T103" fmla="*/ 481 h 674"/>
                <a:gd name="T104" fmla="*/ 425 w 598"/>
                <a:gd name="T105" fmla="*/ 481 h 674"/>
                <a:gd name="T106" fmla="*/ 444 w 598"/>
                <a:gd name="T107" fmla="*/ 500 h 674"/>
                <a:gd name="T108" fmla="*/ 496 w 598"/>
                <a:gd name="T109" fmla="*/ 447 h 674"/>
                <a:gd name="T110" fmla="*/ 501 w 598"/>
                <a:gd name="T111" fmla="*/ 443 h 674"/>
                <a:gd name="T112" fmla="*/ 539 w 598"/>
                <a:gd name="T113" fmla="*/ 443 h 674"/>
                <a:gd name="T114" fmla="*/ 539 w 598"/>
                <a:gd name="T115" fmla="*/ 481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8" h="674">
                  <a:moveTo>
                    <a:pt x="381" y="84"/>
                  </a:moveTo>
                  <a:cubicBezTo>
                    <a:pt x="381" y="131"/>
                    <a:pt x="343" y="169"/>
                    <a:pt x="296" y="169"/>
                  </a:cubicBezTo>
                  <a:lnTo>
                    <a:pt x="212" y="169"/>
                  </a:lnTo>
                  <a:cubicBezTo>
                    <a:pt x="165" y="169"/>
                    <a:pt x="127" y="131"/>
                    <a:pt x="127" y="84"/>
                  </a:cubicBezTo>
                  <a:cubicBezTo>
                    <a:pt x="127" y="37"/>
                    <a:pt x="165" y="0"/>
                    <a:pt x="212" y="0"/>
                  </a:cubicBezTo>
                  <a:lnTo>
                    <a:pt x="296" y="0"/>
                  </a:lnTo>
                  <a:cubicBezTo>
                    <a:pt x="343" y="0"/>
                    <a:pt x="381" y="37"/>
                    <a:pt x="381" y="84"/>
                  </a:cubicBezTo>
                  <a:close/>
                  <a:moveTo>
                    <a:pt x="421" y="84"/>
                  </a:moveTo>
                  <a:cubicBezTo>
                    <a:pt x="422" y="90"/>
                    <a:pt x="423" y="97"/>
                    <a:pt x="423" y="103"/>
                  </a:cubicBezTo>
                  <a:cubicBezTo>
                    <a:pt x="423" y="162"/>
                    <a:pt x="376" y="209"/>
                    <a:pt x="317" y="209"/>
                  </a:cubicBezTo>
                  <a:lnTo>
                    <a:pt x="191" y="209"/>
                  </a:lnTo>
                  <a:cubicBezTo>
                    <a:pt x="132" y="209"/>
                    <a:pt x="85" y="162"/>
                    <a:pt x="85" y="103"/>
                  </a:cubicBezTo>
                  <a:cubicBezTo>
                    <a:pt x="85" y="97"/>
                    <a:pt x="85" y="90"/>
                    <a:pt x="87" y="84"/>
                  </a:cubicBezTo>
                  <a:cubicBezTo>
                    <a:pt x="37" y="93"/>
                    <a:pt x="0" y="136"/>
                    <a:pt x="0" y="188"/>
                  </a:cubicBezTo>
                  <a:lnTo>
                    <a:pt x="0" y="569"/>
                  </a:lnTo>
                  <a:cubicBezTo>
                    <a:pt x="0" y="627"/>
                    <a:pt x="47" y="674"/>
                    <a:pt x="106" y="674"/>
                  </a:cubicBezTo>
                  <a:lnTo>
                    <a:pt x="387" y="674"/>
                  </a:lnTo>
                  <a:cubicBezTo>
                    <a:pt x="320" y="646"/>
                    <a:pt x="272" y="579"/>
                    <a:pt x="272" y="500"/>
                  </a:cubicBezTo>
                  <a:cubicBezTo>
                    <a:pt x="272" y="396"/>
                    <a:pt x="357" y="311"/>
                    <a:pt x="461" y="311"/>
                  </a:cubicBezTo>
                  <a:cubicBezTo>
                    <a:pt x="477" y="311"/>
                    <a:pt x="493" y="313"/>
                    <a:pt x="508" y="317"/>
                  </a:cubicBezTo>
                  <a:lnTo>
                    <a:pt x="508" y="188"/>
                  </a:lnTo>
                  <a:cubicBezTo>
                    <a:pt x="508" y="136"/>
                    <a:pt x="470" y="93"/>
                    <a:pt x="421" y="84"/>
                  </a:cubicBezTo>
                  <a:close/>
                  <a:moveTo>
                    <a:pt x="238" y="422"/>
                  </a:moveTo>
                  <a:lnTo>
                    <a:pt x="238" y="422"/>
                  </a:lnTo>
                  <a:lnTo>
                    <a:pt x="106" y="422"/>
                  </a:lnTo>
                  <a:cubicBezTo>
                    <a:pt x="94" y="422"/>
                    <a:pt x="85" y="413"/>
                    <a:pt x="85" y="401"/>
                  </a:cubicBezTo>
                  <a:cubicBezTo>
                    <a:pt x="85" y="390"/>
                    <a:pt x="94" y="380"/>
                    <a:pt x="106" y="380"/>
                  </a:cubicBezTo>
                  <a:lnTo>
                    <a:pt x="238" y="380"/>
                  </a:lnTo>
                  <a:cubicBezTo>
                    <a:pt x="250" y="380"/>
                    <a:pt x="259" y="390"/>
                    <a:pt x="259" y="401"/>
                  </a:cubicBezTo>
                  <a:cubicBezTo>
                    <a:pt x="259" y="413"/>
                    <a:pt x="250" y="422"/>
                    <a:pt x="238" y="422"/>
                  </a:cubicBezTo>
                  <a:close/>
                  <a:moveTo>
                    <a:pt x="280" y="338"/>
                  </a:moveTo>
                  <a:lnTo>
                    <a:pt x="280" y="338"/>
                  </a:lnTo>
                  <a:lnTo>
                    <a:pt x="106" y="338"/>
                  </a:lnTo>
                  <a:cubicBezTo>
                    <a:pt x="94" y="338"/>
                    <a:pt x="85" y="328"/>
                    <a:pt x="85" y="317"/>
                  </a:cubicBezTo>
                  <a:cubicBezTo>
                    <a:pt x="85" y="305"/>
                    <a:pt x="94" y="296"/>
                    <a:pt x="106" y="296"/>
                  </a:cubicBezTo>
                  <a:lnTo>
                    <a:pt x="280" y="296"/>
                  </a:lnTo>
                  <a:cubicBezTo>
                    <a:pt x="292" y="296"/>
                    <a:pt x="302" y="305"/>
                    <a:pt x="302" y="317"/>
                  </a:cubicBezTo>
                  <a:cubicBezTo>
                    <a:pt x="302" y="328"/>
                    <a:pt x="292" y="338"/>
                    <a:pt x="280" y="338"/>
                  </a:cubicBezTo>
                  <a:close/>
                  <a:moveTo>
                    <a:pt x="496" y="369"/>
                  </a:moveTo>
                  <a:cubicBezTo>
                    <a:pt x="486" y="367"/>
                    <a:pt x="474" y="365"/>
                    <a:pt x="463" y="365"/>
                  </a:cubicBezTo>
                  <a:cubicBezTo>
                    <a:pt x="388" y="365"/>
                    <a:pt x="328" y="425"/>
                    <a:pt x="328" y="500"/>
                  </a:cubicBezTo>
                  <a:cubicBezTo>
                    <a:pt x="328" y="565"/>
                    <a:pt x="374" y="619"/>
                    <a:pt x="434" y="632"/>
                  </a:cubicBezTo>
                  <a:cubicBezTo>
                    <a:pt x="443" y="634"/>
                    <a:pt x="453" y="635"/>
                    <a:pt x="463" y="635"/>
                  </a:cubicBezTo>
                  <a:cubicBezTo>
                    <a:pt x="537" y="635"/>
                    <a:pt x="598" y="574"/>
                    <a:pt x="598" y="500"/>
                  </a:cubicBezTo>
                  <a:cubicBezTo>
                    <a:pt x="598" y="437"/>
                    <a:pt x="555" y="384"/>
                    <a:pt x="496" y="369"/>
                  </a:cubicBezTo>
                  <a:close/>
                  <a:moveTo>
                    <a:pt x="539" y="481"/>
                  </a:moveTo>
                  <a:lnTo>
                    <a:pt x="539" y="481"/>
                  </a:lnTo>
                  <a:lnTo>
                    <a:pt x="496" y="523"/>
                  </a:lnTo>
                  <a:lnTo>
                    <a:pt x="463" y="557"/>
                  </a:lnTo>
                  <a:cubicBezTo>
                    <a:pt x="452" y="568"/>
                    <a:pt x="435" y="568"/>
                    <a:pt x="425" y="557"/>
                  </a:cubicBezTo>
                  <a:lnTo>
                    <a:pt x="386" y="519"/>
                  </a:lnTo>
                  <a:cubicBezTo>
                    <a:pt x="376" y="508"/>
                    <a:pt x="376" y="491"/>
                    <a:pt x="386" y="481"/>
                  </a:cubicBezTo>
                  <a:cubicBezTo>
                    <a:pt x="397" y="470"/>
                    <a:pt x="414" y="470"/>
                    <a:pt x="425" y="481"/>
                  </a:cubicBezTo>
                  <a:lnTo>
                    <a:pt x="444" y="500"/>
                  </a:lnTo>
                  <a:lnTo>
                    <a:pt x="496" y="447"/>
                  </a:lnTo>
                  <a:lnTo>
                    <a:pt x="501" y="443"/>
                  </a:lnTo>
                  <a:cubicBezTo>
                    <a:pt x="511" y="432"/>
                    <a:pt x="528" y="432"/>
                    <a:pt x="539" y="443"/>
                  </a:cubicBezTo>
                  <a:cubicBezTo>
                    <a:pt x="549" y="453"/>
                    <a:pt x="549" y="470"/>
                    <a:pt x="539" y="481"/>
                  </a:cubicBezTo>
                  <a:close/>
                </a:path>
              </a:pathLst>
            </a:custGeom>
            <a:solidFill>
              <a:srgbClr val="FFFFFF"/>
            </a:solidFill>
            <a:ln>
              <a:noFill/>
            </a:ln>
          </p:spPr>
          <p:txBody>
            <a:bodyPr vert="horz" wrap="square" lIns="91440" tIns="45720" rIns="91440" bIns="45720" numCol="1" anchor="t" anchorCtr="0" compatLnSpc="1"/>
            <a:lstStyle/>
            <a:p>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81" name="组合 80"/>
          <p:cNvGrpSpPr/>
          <p:nvPr/>
        </p:nvGrpSpPr>
        <p:grpSpPr>
          <a:xfrm>
            <a:off x="6517600" y="2316228"/>
            <a:ext cx="928740" cy="928740"/>
            <a:chOff x="6782426" y="2639785"/>
            <a:chExt cx="928740" cy="928740"/>
          </a:xfrm>
        </p:grpSpPr>
        <p:grpSp>
          <p:nvGrpSpPr>
            <p:cNvPr id="82" name="组合 81"/>
            <p:cNvGrpSpPr/>
            <p:nvPr/>
          </p:nvGrpSpPr>
          <p:grpSpPr>
            <a:xfrm>
              <a:off x="6782426" y="2639785"/>
              <a:ext cx="928740" cy="928740"/>
              <a:chOff x="6585478" y="1661232"/>
              <a:chExt cx="928740" cy="928740"/>
            </a:xfrm>
          </p:grpSpPr>
          <p:sp>
            <p:nvSpPr>
              <p:cNvPr id="84" name="椭圆 83"/>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85" name="圆角矩形 84"/>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86" name="椭圆 85"/>
              <p:cNvSpPr/>
              <p:nvPr/>
            </p:nvSpPr>
            <p:spPr>
              <a:xfrm>
                <a:off x="6779848" y="1855602"/>
                <a:ext cx="540000" cy="540000"/>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83" name="Freeform 22"/>
            <p:cNvSpPr>
              <a:spLocks noEditPoints="1"/>
            </p:cNvSpPr>
            <p:nvPr/>
          </p:nvSpPr>
          <p:spPr bwMode="auto">
            <a:xfrm>
              <a:off x="7123528" y="2930190"/>
              <a:ext cx="258414" cy="303467"/>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FFFFF"/>
            </a:solidFill>
            <a:ln>
              <a:noFill/>
            </a:ln>
          </p:spPr>
          <p:txBody>
            <a:bodyPr vert="horz" wrap="square" lIns="91440" tIns="45720" rIns="91440" bIns="45720" numCol="1" anchor="t" anchorCtr="0" compatLnSpc="1"/>
            <a:lstStyle/>
            <a:p>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87" name="组合 86"/>
          <p:cNvGrpSpPr/>
          <p:nvPr/>
        </p:nvGrpSpPr>
        <p:grpSpPr>
          <a:xfrm>
            <a:off x="6517600" y="3677368"/>
            <a:ext cx="928740" cy="928740"/>
            <a:chOff x="6782426" y="4000925"/>
            <a:chExt cx="928740" cy="928740"/>
          </a:xfrm>
        </p:grpSpPr>
        <p:grpSp>
          <p:nvGrpSpPr>
            <p:cNvPr id="88" name="组合 87"/>
            <p:cNvGrpSpPr/>
            <p:nvPr/>
          </p:nvGrpSpPr>
          <p:grpSpPr>
            <a:xfrm>
              <a:off x="6782426" y="4000925"/>
              <a:ext cx="928740" cy="928740"/>
              <a:chOff x="6585478" y="1661232"/>
              <a:chExt cx="928740" cy="928740"/>
            </a:xfrm>
          </p:grpSpPr>
          <p:sp>
            <p:nvSpPr>
              <p:cNvPr id="90" name="椭圆 89"/>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91" name="圆角矩形 90"/>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92" name="椭圆 91"/>
              <p:cNvSpPr/>
              <p:nvPr/>
            </p:nvSpPr>
            <p:spPr>
              <a:xfrm>
                <a:off x="6779848" y="1855602"/>
                <a:ext cx="540000" cy="540000"/>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89" name="Freeform 31"/>
            <p:cNvSpPr>
              <a:spLocks noEditPoints="1"/>
            </p:cNvSpPr>
            <p:nvPr/>
          </p:nvSpPr>
          <p:spPr bwMode="auto">
            <a:xfrm>
              <a:off x="7118936" y="4312540"/>
              <a:ext cx="260967" cy="328186"/>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93" name="组合 92"/>
          <p:cNvGrpSpPr/>
          <p:nvPr/>
        </p:nvGrpSpPr>
        <p:grpSpPr>
          <a:xfrm>
            <a:off x="5626609" y="5038508"/>
            <a:ext cx="928740" cy="928740"/>
            <a:chOff x="6782426" y="5362065"/>
            <a:chExt cx="928740" cy="928740"/>
          </a:xfrm>
        </p:grpSpPr>
        <p:grpSp>
          <p:nvGrpSpPr>
            <p:cNvPr id="94" name="组合 93"/>
            <p:cNvGrpSpPr/>
            <p:nvPr/>
          </p:nvGrpSpPr>
          <p:grpSpPr>
            <a:xfrm>
              <a:off x="6782426" y="5362065"/>
              <a:ext cx="928740" cy="928740"/>
              <a:chOff x="6585478" y="1661232"/>
              <a:chExt cx="928740" cy="928740"/>
            </a:xfrm>
          </p:grpSpPr>
          <p:sp>
            <p:nvSpPr>
              <p:cNvPr id="96" name="椭圆 95"/>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97" name="圆角矩形 96"/>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98" name="椭圆 97"/>
              <p:cNvSpPr/>
              <p:nvPr/>
            </p:nvSpPr>
            <p:spPr>
              <a:xfrm>
                <a:off x="6779848" y="1855602"/>
                <a:ext cx="540000" cy="540000"/>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95" name="Freeform 12"/>
            <p:cNvSpPr>
              <a:spLocks noEditPoints="1"/>
            </p:cNvSpPr>
            <p:nvPr/>
          </p:nvSpPr>
          <p:spPr bwMode="auto">
            <a:xfrm>
              <a:off x="7094092" y="5712988"/>
              <a:ext cx="305515" cy="227718"/>
            </a:xfrm>
            <a:custGeom>
              <a:avLst/>
              <a:gdLst>
                <a:gd name="T0" fmla="*/ 201 w 983"/>
                <a:gd name="T1" fmla="*/ 386 h 731"/>
                <a:gd name="T2" fmla="*/ 359 w 983"/>
                <a:gd name="T3" fmla="*/ 110 h 731"/>
                <a:gd name="T4" fmla="*/ 398 w 983"/>
                <a:gd name="T5" fmla="*/ 64 h 731"/>
                <a:gd name="T6" fmla="*/ 759 w 983"/>
                <a:gd name="T7" fmla="*/ 93 h 731"/>
                <a:gd name="T8" fmla="*/ 738 w 983"/>
                <a:gd name="T9" fmla="*/ 49 h 731"/>
                <a:gd name="T10" fmla="*/ 821 w 983"/>
                <a:gd name="T11" fmla="*/ 24 h 731"/>
                <a:gd name="T12" fmla="*/ 877 w 983"/>
                <a:gd name="T13" fmla="*/ 27 h 731"/>
                <a:gd name="T14" fmla="*/ 859 w 983"/>
                <a:gd name="T15" fmla="*/ 109 h 731"/>
                <a:gd name="T16" fmla="*/ 830 w 983"/>
                <a:gd name="T17" fmla="*/ 154 h 731"/>
                <a:gd name="T18" fmla="*/ 623 w 983"/>
                <a:gd name="T19" fmla="*/ 344 h 731"/>
                <a:gd name="T20" fmla="*/ 622 w 983"/>
                <a:gd name="T21" fmla="*/ 345 h 731"/>
                <a:gd name="T22" fmla="*/ 952 w 983"/>
                <a:gd name="T23" fmla="*/ 670 h 731"/>
                <a:gd name="T24" fmla="*/ 952 w 983"/>
                <a:gd name="T25" fmla="*/ 731 h 731"/>
                <a:gd name="T26" fmla="*/ 763 w 983"/>
                <a:gd name="T27" fmla="*/ 731 h 731"/>
                <a:gd name="T28" fmla="*/ 558 w 983"/>
                <a:gd name="T29" fmla="*/ 731 h 731"/>
                <a:gd name="T30" fmla="*/ 353 w 983"/>
                <a:gd name="T31" fmla="*/ 731 h 731"/>
                <a:gd name="T32" fmla="*/ 148 w 983"/>
                <a:gd name="T33" fmla="*/ 731 h 731"/>
                <a:gd name="T34" fmla="*/ 0 w 983"/>
                <a:gd name="T35" fmla="*/ 701 h 731"/>
                <a:gd name="T36" fmla="*/ 31 w 983"/>
                <a:gd name="T37" fmla="*/ 0 h 731"/>
                <a:gd name="T38" fmla="*/ 62 w 983"/>
                <a:gd name="T39" fmla="*/ 670 h 731"/>
                <a:gd name="T40" fmla="*/ 148 w 983"/>
                <a:gd name="T41" fmla="*/ 530 h 731"/>
                <a:gd name="T42" fmla="*/ 236 w 983"/>
                <a:gd name="T43" fmla="*/ 499 h 731"/>
                <a:gd name="T44" fmla="*/ 267 w 983"/>
                <a:gd name="T45" fmla="*/ 670 h 731"/>
                <a:gd name="T46" fmla="*/ 353 w 983"/>
                <a:gd name="T47" fmla="*/ 316 h 731"/>
                <a:gd name="T48" fmla="*/ 441 w 983"/>
                <a:gd name="T49" fmla="*/ 286 h 731"/>
                <a:gd name="T50" fmla="*/ 472 w 983"/>
                <a:gd name="T51" fmla="*/ 670 h 731"/>
                <a:gd name="T52" fmla="*/ 558 w 983"/>
                <a:gd name="T53" fmla="*/ 421 h 731"/>
                <a:gd name="T54" fmla="*/ 646 w 983"/>
                <a:gd name="T55" fmla="*/ 390 h 731"/>
                <a:gd name="T56" fmla="*/ 677 w 983"/>
                <a:gd name="T57" fmla="*/ 670 h 731"/>
                <a:gd name="T58" fmla="*/ 763 w 983"/>
                <a:gd name="T59" fmla="*/ 245 h 731"/>
                <a:gd name="T60" fmla="*/ 851 w 983"/>
                <a:gd name="T61" fmla="*/ 214 h 731"/>
                <a:gd name="T62" fmla="*/ 881 w 983"/>
                <a:gd name="T63" fmla="*/ 67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3" h="731">
                  <a:moveTo>
                    <a:pt x="404" y="154"/>
                  </a:moveTo>
                  <a:lnTo>
                    <a:pt x="201" y="386"/>
                  </a:lnTo>
                  <a:lnTo>
                    <a:pt x="153" y="345"/>
                  </a:lnTo>
                  <a:lnTo>
                    <a:pt x="359" y="110"/>
                  </a:lnTo>
                  <a:lnTo>
                    <a:pt x="359" y="110"/>
                  </a:lnTo>
                  <a:lnTo>
                    <a:pt x="398" y="64"/>
                  </a:lnTo>
                  <a:lnTo>
                    <a:pt x="616" y="255"/>
                  </a:lnTo>
                  <a:lnTo>
                    <a:pt x="759" y="93"/>
                  </a:lnTo>
                  <a:lnTo>
                    <a:pt x="734" y="71"/>
                  </a:lnTo>
                  <a:cubicBezTo>
                    <a:pt x="724" y="63"/>
                    <a:pt x="726" y="53"/>
                    <a:pt x="738" y="49"/>
                  </a:cubicBezTo>
                  <a:lnTo>
                    <a:pt x="777" y="37"/>
                  </a:lnTo>
                  <a:cubicBezTo>
                    <a:pt x="789" y="34"/>
                    <a:pt x="809" y="27"/>
                    <a:pt x="821" y="24"/>
                  </a:cubicBezTo>
                  <a:lnTo>
                    <a:pt x="860" y="12"/>
                  </a:lnTo>
                  <a:cubicBezTo>
                    <a:pt x="872" y="8"/>
                    <a:pt x="880" y="15"/>
                    <a:pt x="877" y="27"/>
                  </a:cubicBezTo>
                  <a:lnTo>
                    <a:pt x="869" y="65"/>
                  </a:lnTo>
                  <a:cubicBezTo>
                    <a:pt x="866" y="77"/>
                    <a:pt x="862" y="97"/>
                    <a:pt x="859" y="109"/>
                  </a:cubicBezTo>
                  <a:lnTo>
                    <a:pt x="851" y="147"/>
                  </a:lnTo>
                  <a:cubicBezTo>
                    <a:pt x="849" y="159"/>
                    <a:pt x="839" y="162"/>
                    <a:pt x="830" y="154"/>
                  </a:cubicBezTo>
                  <a:lnTo>
                    <a:pt x="807" y="134"/>
                  </a:lnTo>
                  <a:lnTo>
                    <a:pt x="623" y="344"/>
                  </a:lnTo>
                  <a:lnTo>
                    <a:pt x="623" y="344"/>
                  </a:lnTo>
                  <a:lnTo>
                    <a:pt x="622" y="345"/>
                  </a:lnTo>
                  <a:lnTo>
                    <a:pt x="404" y="154"/>
                  </a:lnTo>
                  <a:close/>
                  <a:moveTo>
                    <a:pt x="952" y="670"/>
                  </a:moveTo>
                  <a:cubicBezTo>
                    <a:pt x="969" y="670"/>
                    <a:pt x="983" y="684"/>
                    <a:pt x="983" y="701"/>
                  </a:cubicBezTo>
                  <a:cubicBezTo>
                    <a:pt x="983" y="718"/>
                    <a:pt x="969" y="731"/>
                    <a:pt x="952" y="731"/>
                  </a:cubicBezTo>
                  <a:lnTo>
                    <a:pt x="881" y="731"/>
                  </a:lnTo>
                  <a:lnTo>
                    <a:pt x="763" y="731"/>
                  </a:lnTo>
                  <a:lnTo>
                    <a:pt x="677" y="731"/>
                  </a:lnTo>
                  <a:lnTo>
                    <a:pt x="558" y="731"/>
                  </a:lnTo>
                  <a:lnTo>
                    <a:pt x="472" y="731"/>
                  </a:lnTo>
                  <a:lnTo>
                    <a:pt x="353" y="731"/>
                  </a:lnTo>
                  <a:lnTo>
                    <a:pt x="267" y="731"/>
                  </a:lnTo>
                  <a:lnTo>
                    <a:pt x="148" y="731"/>
                  </a:lnTo>
                  <a:lnTo>
                    <a:pt x="32" y="731"/>
                  </a:lnTo>
                  <a:cubicBezTo>
                    <a:pt x="14" y="731"/>
                    <a:pt x="0" y="718"/>
                    <a:pt x="0" y="701"/>
                  </a:cubicBezTo>
                  <a:lnTo>
                    <a:pt x="0" y="31"/>
                  </a:lnTo>
                  <a:cubicBezTo>
                    <a:pt x="0" y="14"/>
                    <a:pt x="14" y="0"/>
                    <a:pt x="31" y="0"/>
                  </a:cubicBezTo>
                  <a:cubicBezTo>
                    <a:pt x="48" y="0"/>
                    <a:pt x="62" y="14"/>
                    <a:pt x="62" y="31"/>
                  </a:cubicBezTo>
                  <a:lnTo>
                    <a:pt x="62" y="670"/>
                  </a:lnTo>
                  <a:lnTo>
                    <a:pt x="148" y="670"/>
                  </a:lnTo>
                  <a:lnTo>
                    <a:pt x="148" y="530"/>
                  </a:lnTo>
                  <a:cubicBezTo>
                    <a:pt x="148" y="513"/>
                    <a:pt x="162" y="499"/>
                    <a:pt x="179" y="499"/>
                  </a:cubicBezTo>
                  <a:lnTo>
                    <a:pt x="236" y="499"/>
                  </a:lnTo>
                  <a:cubicBezTo>
                    <a:pt x="253" y="499"/>
                    <a:pt x="267" y="513"/>
                    <a:pt x="267" y="530"/>
                  </a:cubicBezTo>
                  <a:lnTo>
                    <a:pt x="267" y="670"/>
                  </a:lnTo>
                  <a:lnTo>
                    <a:pt x="353" y="670"/>
                  </a:lnTo>
                  <a:lnTo>
                    <a:pt x="353" y="316"/>
                  </a:lnTo>
                  <a:cubicBezTo>
                    <a:pt x="353" y="299"/>
                    <a:pt x="367" y="286"/>
                    <a:pt x="384" y="286"/>
                  </a:cubicBezTo>
                  <a:lnTo>
                    <a:pt x="441" y="286"/>
                  </a:lnTo>
                  <a:cubicBezTo>
                    <a:pt x="458" y="286"/>
                    <a:pt x="472" y="299"/>
                    <a:pt x="472" y="316"/>
                  </a:cubicBezTo>
                  <a:lnTo>
                    <a:pt x="472" y="670"/>
                  </a:lnTo>
                  <a:lnTo>
                    <a:pt x="558" y="670"/>
                  </a:lnTo>
                  <a:lnTo>
                    <a:pt x="558" y="421"/>
                  </a:lnTo>
                  <a:cubicBezTo>
                    <a:pt x="558" y="404"/>
                    <a:pt x="572" y="390"/>
                    <a:pt x="589" y="390"/>
                  </a:cubicBezTo>
                  <a:lnTo>
                    <a:pt x="646" y="390"/>
                  </a:lnTo>
                  <a:cubicBezTo>
                    <a:pt x="663" y="390"/>
                    <a:pt x="677" y="404"/>
                    <a:pt x="677" y="421"/>
                  </a:cubicBezTo>
                  <a:lnTo>
                    <a:pt x="677" y="670"/>
                  </a:lnTo>
                  <a:lnTo>
                    <a:pt x="763" y="670"/>
                  </a:lnTo>
                  <a:lnTo>
                    <a:pt x="763" y="245"/>
                  </a:lnTo>
                  <a:cubicBezTo>
                    <a:pt x="763" y="228"/>
                    <a:pt x="776" y="214"/>
                    <a:pt x="793" y="214"/>
                  </a:cubicBezTo>
                  <a:lnTo>
                    <a:pt x="851" y="214"/>
                  </a:lnTo>
                  <a:cubicBezTo>
                    <a:pt x="868" y="214"/>
                    <a:pt x="881" y="228"/>
                    <a:pt x="881" y="245"/>
                  </a:cubicBezTo>
                  <a:lnTo>
                    <a:pt x="881" y="670"/>
                  </a:lnTo>
                  <a:lnTo>
                    <a:pt x="952" y="670"/>
                  </a:ln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3" name="组合 2"/>
          <p:cNvGrpSpPr/>
          <p:nvPr/>
        </p:nvGrpSpPr>
        <p:grpSpPr>
          <a:xfrm>
            <a:off x="2676769" y="2079701"/>
            <a:ext cx="2673043" cy="2673043"/>
            <a:chOff x="3418268" y="2079703"/>
            <a:chExt cx="2673043" cy="2673043"/>
          </a:xfrm>
        </p:grpSpPr>
        <p:sp>
          <p:nvSpPr>
            <p:cNvPr id="67" name="椭圆 66"/>
            <p:cNvSpPr/>
            <p:nvPr/>
          </p:nvSpPr>
          <p:spPr>
            <a:xfrm>
              <a:off x="3418268" y="2079703"/>
              <a:ext cx="2673043" cy="2673043"/>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nvGrpSpPr>
            <p:cNvPr id="68" name="组合 67"/>
            <p:cNvGrpSpPr/>
            <p:nvPr/>
          </p:nvGrpSpPr>
          <p:grpSpPr>
            <a:xfrm>
              <a:off x="3681451" y="2319196"/>
              <a:ext cx="2174905" cy="2174905"/>
              <a:chOff x="3739822" y="2440887"/>
              <a:chExt cx="1970936" cy="1970936"/>
            </a:xfrm>
          </p:grpSpPr>
          <p:sp>
            <p:nvSpPr>
              <p:cNvPr id="69" name="圆角矩形 68"/>
              <p:cNvSpPr/>
              <p:nvPr/>
            </p:nvSpPr>
            <p:spPr>
              <a:xfrm>
                <a:off x="3739822" y="2440887"/>
                <a:ext cx="1970936" cy="1970936"/>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70" name="椭圆 69"/>
              <p:cNvSpPr>
                <a:spLocks noChangeAspect="1"/>
              </p:cNvSpPr>
              <p:nvPr/>
            </p:nvSpPr>
            <p:spPr>
              <a:xfrm>
                <a:off x="3837054" y="2549460"/>
                <a:ext cx="1776466" cy="1776466"/>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99" name="文本框 20"/>
            <p:cNvSpPr>
              <a:spLocks noChangeArrowheads="1"/>
            </p:cNvSpPr>
            <p:nvPr/>
          </p:nvSpPr>
          <p:spPr bwMode="auto">
            <a:xfrm>
              <a:off x="3910914" y="2903574"/>
              <a:ext cx="15985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800" b="1" dirty="0">
                  <a:solidFill>
                    <a:srgbClr val="F8F8F8"/>
                  </a:solidFill>
                  <a:latin typeface="Microsoft JhengHei UI" panose="020B0604030504040204" pitchFamily="34" charset="-120"/>
                  <a:ea typeface="微软雅黑" panose="020B0503020204020204" pitchFamily="34" charset="-122"/>
                  <a:sym typeface="Microsoft JhengHei UI" panose="020B0604030504040204" pitchFamily="34" charset="-120"/>
                </a:rPr>
                <a:t>目 录</a:t>
              </a:r>
              <a:endParaRPr lang="en-US" altLang="en-US" sz="4800" b="1" dirty="0">
                <a:solidFill>
                  <a:srgbClr val="F8F8F8"/>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102" name="组合 101"/>
          <p:cNvGrpSpPr/>
          <p:nvPr/>
        </p:nvGrpSpPr>
        <p:grpSpPr>
          <a:xfrm rot="6677917">
            <a:off x="9662308" y="4052606"/>
            <a:ext cx="4165032" cy="4165032"/>
            <a:chOff x="-4207596" y="-889333"/>
            <a:chExt cx="8661930" cy="8661930"/>
          </a:xfrm>
        </p:grpSpPr>
        <p:sp>
          <p:nvSpPr>
            <p:cNvPr id="103" name="椭圆 102"/>
            <p:cNvSpPr/>
            <p:nvPr/>
          </p:nvSpPr>
          <p:spPr>
            <a:xfrm rot="14463024">
              <a:off x="-4207596" y="-889333"/>
              <a:ext cx="8661930" cy="8661930"/>
            </a:xfrm>
            <a:prstGeom prst="ellipse">
              <a:avLst/>
            </a:prstGeom>
            <a:gradFill flip="none" rotWithShape="1">
              <a:gsLst>
                <a:gs pos="0">
                  <a:srgbClr val="D90012">
                    <a:alpha val="8000"/>
                  </a:srgbClr>
                </a:gs>
                <a:gs pos="100000">
                  <a:schemeClr val="bg1">
                    <a:alpha val="0"/>
                  </a:schemeClr>
                </a:gs>
              </a:gsLst>
              <a:lin ang="16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04" name="椭圆 103"/>
            <p:cNvSpPr/>
            <p:nvPr/>
          </p:nvSpPr>
          <p:spPr>
            <a:xfrm rot="7200000">
              <a:off x="-3355911" y="-37648"/>
              <a:ext cx="6958562" cy="6958562"/>
            </a:xfrm>
            <a:prstGeom prst="ellipse">
              <a:avLst/>
            </a:prstGeom>
            <a:gradFill flip="none" rotWithShape="1">
              <a:gsLst>
                <a:gs pos="0">
                  <a:srgbClr val="D90012">
                    <a:alpha val="20000"/>
                  </a:srgbClr>
                </a:gs>
                <a:gs pos="100000">
                  <a:schemeClr val="bg1">
                    <a:alpha val="0"/>
                  </a:schemeClr>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105" name="椭圆 104"/>
            <p:cNvSpPr/>
            <p:nvPr/>
          </p:nvSpPr>
          <p:spPr>
            <a:xfrm>
              <a:off x="-2757715" y="560547"/>
              <a:ext cx="5762172" cy="5762172"/>
            </a:xfrm>
            <a:prstGeom prst="ellipse">
              <a:avLst/>
            </a:prstGeom>
            <a:gradFill flip="none" rotWithShape="1">
              <a:gsLst>
                <a:gs pos="0">
                  <a:srgbClr val="D90012"/>
                </a:gs>
                <a:gs pos="100000">
                  <a:schemeClr val="bg1">
                    <a:alpha val="0"/>
                  </a:schemeClr>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3" presetClass="entr" presetSubtype="32" fill="hold" nodeType="afterEffect">
                                  <p:stCondLst>
                                    <p:cond delay="0"/>
                                  </p:stCondLst>
                                  <p:childTnLst>
                                    <p:set>
                                      <p:cBhvr>
                                        <p:cTn id="11" dur="1" fill="hold">
                                          <p:stCondLst>
                                            <p:cond delay="0"/>
                                          </p:stCondLst>
                                        </p:cTn>
                                        <p:tgtEl>
                                          <p:spTgt spid="75"/>
                                        </p:tgtEl>
                                        <p:attrNameLst>
                                          <p:attrName>style.visibility</p:attrName>
                                        </p:attrNameLst>
                                      </p:cBhvr>
                                      <p:to>
                                        <p:strVal val="visible"/>
                                      </p:to>
                                    </p:set>
                                    <p:anim calcmode="lin" valueType="num">
                                      <p:cBhvr>
                                        <p:cTn id="12" dur="750" fill="hold"/>
                                        <p:tgtEl>
                                          <p:spTgt spid="75"/>
                                        </p:tgtEl>
                                        <p:attrNameLst>
                                          <p:attrName>ppt_w</p:attrName>
                                        </p:attrNameLst>
                                      </p:cBhvr>
                                      <p:tavLst>
                                        <p:tav tm="0">
                                          <p:val>
                                            <p:strVal val="4*#ppt_w"/>
                                          </p:val>
                                        </p:tav>
                                        <p:tav tm="100000">
                                          <p:val>
                                            <p:strVal val="#ppt_w"/>
                                          </p:val>
                                        </p:tav>
                                      </p:tavLst>
                                    </p:anim>
                                    <p:anim calcmode="lin" valueType="num">
                                      <p:cBhvr>
                                        <p:cTn id="13" dur="750" fill="hold"/>
                                        <p:tgtEl>
                                          <p:spTgt spid="75"/>
                                        </p:tgtEl>
                                        <p:attrNameLst>
                                          <p:attrName>ppt_h</p:attrName>
                                        </p:attrNameLst>
                                      </p:cBhvr>
                                      <p:tavLst>
                                        <p:tav tm="0">
                                          <p:val>
                                            <p:strVal val="4*#ppt_h"/>
                                          </p:val>
                                        </p:tav>
                                        <p:tav tm="100000">
                                          <p:val>
                                            <p:strVal val="#ppt_h"/>
                                          </p:val>
                                        </p:tav>
                                      </p:tavLst>
                                    </p:anim>
                                  </p:childTnLst>
                                </p:cTn>
                              </p:par>
                              <p:par>
                                <p:cTn id="14" presetID="23" presetClass="entr" presetSubtype="32" fill="hold" nodeType="withEffect">
                                  <p:stCondLst>
                                    <p:cond delay="250"/>
                                  </p:stCondLst>
                                  <p:childTnLst>
                                    <p:set>
                                      <p:cBhvr>
                                        <p:cTn id="15" dur="1" fill="hold">
                                          <p:stCondLst>
                                            <p:cond delay="0"/>
                                          </p:stCondLst>
                                        </p:cTn>
                                        <p:tgtEl>
                                          <p:spTgt spid="81"/>
                                        </p:tgtEl>
                                        <p:attrNameLst>
                                          <p:attrName>style.visibility</p:attrName>
                                        </p:attrNameLst>
                                      </p:cBhvr>
                                      <p:to>
                                        <p:strVal val="visible"/>
                                      </p:to>
                                    </p:set>
                                    <p:anim calcmode="lin" valueType="num">
                                      <p:cBhvr>
                                        <p:cTn id="16" dur="750" fill="hold"/>
                                        <p:tgtEl>
                                          <p:spTgt spid="81"/>
                                        </p:tgtEl>
                                        <p:attrNameLst>
                                          <p:attrName>ppt_w</p:attrName>
                                        </p:attrNameLst>
                                      </p:cBhvr>
                                      <p:tavLst>
                                        <p:tav tm="0">
                                          <p:val>
                                            <p:strVal val="4*#ppt_w"/>
                                          </p:val>
                                        </p:tav>
                                        <p:tav tm="100000">
                                          <p:val>
                                            <p:strVal val="#ppt_w"/>
                                          </p:val>
                                        </p:tav>
                                      </p:tavLst>
                                    </p:anim>
                                    <p:anim calcmode="lin" valueType="num">
                                      <p:cBhvr>
                                        <p:cTn id="17" dur="750" fill="hold"/>
                                        <p:tgtEl>
                                          <p:spTgt spid="81"/>
                                        </p:tgtEl>
                                        <p:attrNameLst>
                                          <p:attrName>ppt_h</p:attrName>
                                        </p:attrNameLst>
                                      </p:cBhvr>
                                      <p:tavLst>
                                        <p:tav tm="0">
                                          <p:val>
                                            <p:strVal val="4*#ppt_h"/>
                                          </p:val>
                                        </p:tav>
                                        <p:tav tm="100000">
                                          <p:val>
                                            <p:strVal val="#ppt_h"/>
                                          </p:val>
                                        </p:tav>
                                      </p:tavLst>
                                    </p:anim>
                                  </p:childTnLst>
                                </p:cTn>
                              </p:par>
                              <p:par>
                                <p:cTn id="18" presetID="23" presetClass="entr" presetSubtype="32" fill="hold" nodeType="withEffect">
                                  <p:stCondLst>
                                    <p:cond delay="500"/>
                                  </p:stCondLst>
                                  <p:childTnLst>
                                    <p:set>
                                      <p:cBhvr>
                                        <p:cTn id="19" dur="1" fill="hold">
                                          <p:stCondLst>
                                            <p:cond delay="0"/>
                                          </p:stCondLst>
                                        </p:cTn>
                                        <p:tgtEl>
                                          <p:spTgt spid="87"/>
                                        </p:tgtEl>
                                        <p:attrNameLst>
                                          <p:attrName>style.visibility</p:attrName>
                                        </p:attrNameLst>
                                      </p:cBhvr>
                                      <p:to>
                                        <p:strVal val="visible"/>
                                      </p:to>
                                    </p:set>
                                    <p:anim calcmode="lin" valueType="num">
                                      <p:cBhvr>
                                        <p:cTn id="20" dur="750" fill="hold"/>
                                        <p:tgtEl>
                                          <p:spTgt spid="87"/>
                                        </p:tgtEl>
                                        <p:attrNameLst>
                                          <p:attrName>ppt_w</p:attrName>
                                        </p:attrNameLst>
                                      </p:cBhvr>
                                      <p:tavLst>
                                        <p:tav tm="0">
                                          <p:val>
                                            <p:strVal val="4*#ppt_w"/>
                                          </p:val>
                                        </p:tav>
                                        <p:tav tm="100000">
                                          <p:val>
                                            <p:strVal val="#ppt_w"/>
                                          </p:val>
                                        </p:tav>
                                      </p:tavLst>
                                    </p:anim>
                                    <p:anim calcmode="lin" valueType="num">
                                      <p:cBhvr>
                                        <p:cTn id="21" dur="750" fill="hold"/>
                                        <p:tgtEl>
                                          <p:spTgt spid="87"/>
                                        </p:tgtEl>
                                        <p:attrNameLst>
                                          <p:attrName>ppt_h</p:attrName>
                                        </p:attrNameLst>
                                      </p:cBhvr>
                                      <p:tavLst>
                                        <p:tav tm="0">
                                          <p:val>
                                            <p:strVal val="4*#ppt_h"/>
                                          </p:val>
                                        </p:tav>
                                        <p:tav tm="100000">
                                          <p:val>
                                            <p:strVal val="#ppt_h"/>
                                          </p:val>
                                        </p:tav>
                                      </p:tavLst>
                                    </p:anim>
                                  </p:childTnLst>
                                </p:cTn>
                              </p:par>
                              <p:par>
                                <p:cTn id="22" presetID="23" presetClass="entr" presetSubtype="32" fill="hold" nodeType="withEffect">
                                  <p:stCondLst>
                                    <p:cond delay="750"/>
                                  </p:stCondLst>
                                  <p:childTnLst>
                                    <p:set>
                                      <p:cBhvr>
                                        <p:cTn id="23" dur="1" fill="hold">
                                          <p:stCondLst>
                                            <p:cond delay="0"/>
                                          </p:stCondLst>
                                        </p:cTn>
                                        <p:tgtEl>
                                          <p:spTgt spid="93"/>
                                        </p:tgtEl>
                                        <p:attrNameLst>
                                          <p:attrName>style.visibility</p:attrName>
                                        </p:attrNameLst>
                                      </p:cBhvr>
                                      <p:to>
                                        <p:strVal val="visible"/>
                                      </p:to>
                                    </p:set>
                                    <p:anim calcmode="lin" valueType="num">
                                      <p:cBhvr>
                                        <p:cTn id="24" dur="750" fill="hold"/>
                                        <p:tgtEl>
                                          <p:spTgt spid="93"/>
                                        </p:tgtEl>
                                        <p:attrNameLst>
                                          <p:attrName>ppt_w</p:attrName>
                                        </p:attrNameLst>
                                      </p:cBhvr>
                                      <p:tavLst>
                                        <p:tav tm="0">
                                          <p:val>
                                            <p:strVal val="4*#ppt_w"/>
                                          </p:val>
                                        </p:tav>
                                        <p:tav tm="100000">
                                          <p:val>
                                            <p:strVal val="#ppt_w"/>
                                          </p:val>
                                        </p:tav>
                                      </p:tavLst>
                                    </p:anim>
                                    <p:anim calcmode="lin" valueType="num">
                                      <p:cBhvr>
                                        <p:cTn id="25" dur="750" fill="hold"/>
                                        <p:tgtEl>
                                          <p:spTgt spid="93"/>
                                        </p:tgtEl>
                                        <p:attrNameLst>
                                          <p:attrName>ppt_h</p:attrName>
                                        </p:attrNameLst>
                                      </p:cBhvr>
                                      <p:tavLst>
                                        <p:tav tm="0">
                                          <p:val>
                                            <p:strVal val="4*#ppt_h"/>
                                          </p:val>
                                        </p:tav>
                                        <p:tav tm="100000">
                                          <p:val>
                                            <p:strVal val="#ppt_h"/>
                                          </p:val>
                                        </p:tav>
                                      </p:tavLst>
                                    </p:anim>
                                  </p:childTnLst>
                                </p:cTn>
                              </p:par>
                            </p:childTnLst>
                          </p:cTn>
                        </p:par>
                        <p:par>
                          <p:cTn id="26" fill="hold">
                            <p:stCondLst>
                              <p:cond delay="2000"/>
                            </p:stCondLst>
                            <p:childTnLst>
                              <p:par>
                                <p:cTn id="27" presetID="26" presetClass="emph" presetSubtype="0" fill="hold" nodeType="afterEffect">
                                  <p:stCondLst>
                                    <p:cond delay="0"/>
                                  </p:stCondLst>
                                  <p:childTnLst>
                                    <p:animEffect transition="out" filter="fade">
                                      <p:cBhvr>
                                        <p:cTn id="28" dur="500" tmFilter="0, 0; .2, .5; .8, .5; 1, 0"/>
                                        <p:tgtEl>
                                          <p:spTgt spid="75"/>
                                        </p:tgtEl>
                                      </p:cBhvr>
                                    </p:animEffect>
                                    <p:animScale>
                                      <p:cBhvr>
                                        <p:cTn id="29" dur="250" autoRev="1" fill="hold"/>
                                        <p:tgtEl>
                                          <p:spTgt spid="75"/>
                                        </p:tgtEl>
                                      </p:cBhvr>
                                      <p:by x="105000" y="105000"/>
                                    </p:animScale>
                                  </p:childTnLst>
                                </p:cTn>
                              </p:par>
                              <p:par>
                                <p:cTn id="30" presetID="26" presetClass="emph" presetSubtype="0" fill="hold" nodeType="withEffect">
                                  <p:stCondLst>
                                    <p:cond delay="250"/>
                                  </p:stCondLst>
                                  <p:childTnLst>
                                    <p:animEffect transition="out" filter="fade">
                                      <p:cBhvr>
                                        <p:cTn id="31" dur="500" tmFilter="0, 0; .2, .5; .8, .5; 1, 0"/>
                                        <p:tgtEl>
                                          <p:spTgt spid="81"/>
                                        </p:tgtEl>
                                      </p:cBhvr>
                                    </p:animEffect>
                                    <p:animScale>
                                      <p:cBhvr>
                                        <p:cTn id="32" dur="250" autoRev="1" fill="hold"/>
                                        <p:tgtEl>
                                          <p:spTgt spid="81"/>
                                        </p:tgtEl>
                                      </p:cBhvr>
                                      <p:by x="105000" y="105000"/>
                                    </p:animScale>
                                  </p:childTnLst>
                                </p:cTn>
                              </p:par>
                              <p:par>
                                <p:cTn id="33" presetID="26" presetClass="emph" presetSubtype="0" fill="hold" nodeType="withEffect">
                                  <p:stCondLst>
                                    <p:cond delay="500"/>
                                  </p:stCondLst>
                                  <p:childTnLst>
                                    <p:animEffect transition="out" filter="fade">
                                      <p:cBhvr>
                                        <p:cTn id="34" dur="500" tmFilter="0, 0; .2, .5; .8, .5; 1, 0"/>
                                        <p:tgtEl>
                                          <p:spTgt spid="87"/>
                                        </p:tgtEl>
                                      </p:cBhvr>
                                    </p:animEffect>
                                    <p:animScale>
                                      <p:cBhvr>
                                        <p:cTn id="35" dur="250" autoRev="1" fill="hold"/>
                                        <p:tgtEl>
                                          <p:spTgt spid="87"/>
                                        </p:tgtEl>
                                      </p:cBhvr>
                                      <p:by x="105000" y="105000"/>
                                    </p:animScale>
                                  </p:childTnLst>
                                </p:cTn>
                              </p:par>
                              <p:par>
                                <p:cTn id="36" presetID="26" presetClass="emph" presetSubtype="0" fill="hold" nodeType="withEffect">
                                  <p:stCondLst>
                                    <p:cond delay="750"/>
                                  </p:stCondLst>
                                  <p:childTnLst>
                                    <p:animEffect transition="out" filter="fade">
                                      <p:cBhvr>
                                        <p:cTn id="37" dur="500" tmFilter="0, 0; .2, .5; .8, .5; 1, 0"/>
                                        <p:tgtEl>
                                          <p:spTgt spid="93"/>
                                        </p:tgtEl>
                                      </p:cBhvr>
                                    </p:animEffect>
                                    <p:animScale>
                                      <p:cBhvr>
                                        <p:cTn id="38" dur="250" autoRev="1" fill="hold"/>
                                        <p:tgtEl>
                                          <p:spTgt spid="93"/>
                                        </p:tgtEl>
                                      </p:cBhvr>
                                      <p:by x="105000" y="105000"/>
                                    </p:animScale>
                                  </p:childTnLst>
                                </p:cTn>
                              </p:par>
                            </p:childTnLst>
                          </p:cTn>
                        </p:par>
                        <p:par>
                          <p:cTn id="39" fill="hold">
                            <p:stCondLst>
                              <p:cond delay="2500"/>
                            </p:stCondLst>
                            <p:childTnLst>
                              <p:par>
                                <p:cTn id="40" presetID="50" presetClass="entr" presetSubtype="0" decel="100000" fill="hold" grpId="0" nodeType="afterEffect">
                                  <p:stCondLst>
                                    <p:cond delay="0"/>
                                  </p:stCondLst>
                                  <p:childTnLst>
                                    <p:set>
                                      <p:cBhvr>
                                        <p:cTn id="41" dur="1" fill="hold">
                                          <p:stCondLst>
                                            <p:cond delay="0"/>
                                          </p:stCondLst>
                                        </p:cTn>
                                        <p:tgtEl>
                                          <p:spTgt spid="71"/>
                                        </p:tgtEl>
                                        <p:attrNameLst>
                                          <p:attrName>style.visibility</p:attrName>
                                        </p:attrNameLst>
                                      </p:cBhvr>
                                      <p:to>
                                        <p:strVal val="visible"/>
                                      </p:to>
                                    </p:set>
                                    <p:anim calcmode="lin" valueType="num">
                                      <p:cBhvr>
                                        <p:cTn id="42" dur="1000" fill="hold"/>
                                        <p:tgtEl>
                                          <p:spTgt spid="71"/>
                                        </p:tgtEl>
                                        <p:attrNameLst>
                                          <p:attrName>ppt_w</p:attrName>
                                        </p:attrNameLst>
                                      </p:cBhvr>
                                      <p:tavLst>
                                        <p:tav tm="0">
                                          <p:val>
                                            <p:strVal val="#ppt_w+.3"/>
                                          </p:val>
                                        </p:tav>
                                        <p:tav tm="100000">
                                          <p:val>
                                            <p:strVal val="#ppt_w"/>
                                          </p:val>
                                        </p:tav>
                                      </p:tavLst>
                                    </p:anim>
                                    <p:anim calcmode="lin" valueType="num">
                                      <p:cBhvr>
                                        <p:cTn id="43" dur="1000" fill="hold"/>
                                        <p:tgtEl>
                                          <p:spTgt spid="71"/>
                                        </p:tgtEl>
                                        <p:attrNameLst>
                                          <p:attrName>ppt_h</p:attrName>
                                        </p:attrNameLst>
                                      </p:cBhvr>
                                      <p:tavLst>
                                        <p:tav tm="0">
                                          <p:val>
                                            <p:strVal val="#ppt_h"/>
                                          </p:val>
                                        </p:tav>
                                        <p:tav tm="100000">
                                          <p:val>
                                            <p:strVal val="#ppt_h"/>
                                          </p:val>
                                        </p:tav>
                                      </p:tavLst>
                                    </p:anim>
                                    <p:animEffect transition="in" filter="fade">
                                      <p:cBhvr>
                                        <p:cTn id="44" dur="1000"/>
                                        <p:tgtEl>
                                          <p:spTgt spid="71"/>
                                        </p:tgtEl>
                                      </p:cBhvr>
                                    </p:animEffect>
                                  </p:childTnLst>
                                </p:cTn>
                              </p:par>
                              <p:par>
                                <p:cTn id="45" presetID="50" presetClass="entr" presetSubtype="0" decel="100000" fill="hold" grpId="0" nodeType="withEffect">
                                  <p:stCondLst>
                                    <p:cond delay="250"/>
                                  </p:stCondLst>
                                  <p:childTnLst>
                                    <p:set>
                                      <p:cBhvr>
                                        <p:cTn id="46" dur="1" fill="hold">
                                          <p:stCondLst>
                                            <p:cond delay="0"/>
                                          </p:stCondLst>
                                        </p:cTn>
                                        <p:tgtEl>
                                          <p:spTgt spid="72"/>
                                        </p:tgtEl>
                                        <p:attrNameLst>
                                          <p:attrName>style.visibility</p:attrName>
                                        </p:attrNameLst>
                                      </p:cBhvr>
                                      <p:to>
                                        <p:strVal val="visible"/>
                                      </p:to>
                                    </p:set>
                                    <p:anim calcmode="lin" valueType="num">
                                      <p:cBhvr>
                                        <p:cTn id="47" dur="1000" fill="hold"/>
                                        <p:tgtEl>
                                          <p:spTgt spid="72"/>
                                        </p:tgtEl>
                                        <p:attrNameLst>
                                          <p:attrName>ppt_w</p:attrName>
                                        </p:attrNameLst>
                                      </p:cBhvr>
                                      <p:tavLst>
                                        <p:tav tm="0">
                                          <p:val>
                                            <p:strVal val="#ppt_w+.3"/>
                                          </p:val>
                                        </p:tav>
                                        <p:tav tm="100000">
                                          <p:val>
                                            <p:strVal val="#ppt_w"/>
                                          </p:val>
                                        </p:tav>
                                      </p:tavLst>
                                    </p:anim>
                                    <p:anim calcmode="lin" valueType="num">
                                      <p:cBhvr>
                                        <p:cTn id="48" dur="1000" fill="hold"/>
                                        <p:tgtEl>
                                          <p:spTgt spid="72"/>
                                        </p:tgtEl>
                                        <p:attrNameLst>
                                          <p:attrName>ppt_h</p:attrName>
                                        </p:attrNameLst>
                                      </p:cBhvr>
                                      <p:tavLst>
                                        <p:tav tm="0">
                                          <p:val>
                                            <p:strVal val="#ppt_h"/>
                                          </p:val>
                                        </p:tav>
                                        <p:tav tm="100000">
                                          <p:val>
                                            <p:strVal val="#ppt_h"/>
                                          </p:val>
                                        </p:tav>
                                      </p:tavLst>
                                    </p:anim>
                                    <p:animEffect transition="in" filter="fade">
                                      <p:cBhvr>
                                        <p:cTn id="49" dur="1000"/>
                                        <p:tgtEl>
                                          <p:spTgt spid="72"/>
                                        </p:tgtEl>
                                      </p:cBhvr>
                                    </p:animEffect>
                                  </p:childTnLst>
                                </p:cTn>
                              </p:par>
                              <p:par>
                                <p:cTn id="50" presetID="50" presetClass="entr" presetSubtype="0" decel="100000" fill="hold" grpId="0" nodeType="withEffect">
                                  <p:stCondLst>
                                    <p:cond delay="500"/>
                                  </p:stCondLst>
                                  <p:childTnLst>
                                    <p:set>
                                      <p:cBhvr>
                                        <p:cTn id="51" dur="1" fill="hold">
                                          <p:stCondLst>
                                            <p:cond delay="0"/>
                                          </p:stCondLst>
                                        </p:cTn>
                                        <p:tgtEl>
                                          <p:spTgt spid="73"/>
                                        </p:tgtEl>
                                        <p:attrNameLst>
                                          <p:attrName>style.visibility</p:attrName>
                                        </p:attrNameLst>
                                      </p:cBhvr>
                                      <p:to>
                                        <p:strVal val="visible"/>
                                      </p:to>
                                    </p:set>
                                    <p:anim calcmode="lin" valueType="num">
                                      <p:cBhvr>
                                        <p:cTn id="52" dur="1000" fill="hold"/>
                                        <p:tgtEl>
                                          <p:spTgt spid="73"/>
                                        </p:tgtEl>
                                        <p:attrNameLst>
                                          <p:attrName>ppt_w</p:attrName>
                                        </p:attrNameLst>
                                      </p:cBhvr>
                                      <p:tavLst>
                                        <p:tav tm="0">
                                          <p:val>
                                            <p:strVal val="#ppt_w+.3"/>
                                          </p:val>
                                        </p:tav>
                                        <p:tav tm="100000">
                                          <p:val>
                                            <p:strVal val="#ppt_w"/>
                                          </p:val>
                                        </p:tav>
                                      </p:tavLst>
                                    </p:anim>
                                    <p:anim calcmode="lin" valueType="num">
                                      <p:cBhvr>
                                        <p:cTn id="53" dur="1000" fill="hold"/>
                                        <p:tgtEl>
                                          <p:spTgt spid="73"/>
                                        </p:tgtEl>
                                        <p:attrNameLst>
                                          <p:attrName>ppt_h</p:attrName>
                                        </p:attrNameLst>
                                      </p:cBhvr>
                                      <p:tavLst>
                                        <p:tav tm="0">
                                          <p:val>
                                            <p:strVal val="#ppt_h"/>
                                          </p:val>
                                        </p:tav>
                                        <p:tav tm="100000">
                                          <p:val>
                                            <p:strVal val="#ppt_h"/>
                                          </p:val>
                                        </p:tav>
                                      </p:tavLst>
                                    </p:anim>
                                    <p:animEffect transition="in" filter="fade">
                                      <p:cBhvr>
                                        <p:cTn id="54" dur="1000"/>
                                        <p:tgtEl>
                                          <p:spTgt spid="73"/>
                                        </p:tgtEl>
                                      </p:cBhvr>
                                    </p:animEffect>
                                  </p:childTnLst>
                                </p:cTn>
                              </p:par>
                              <p:par>
                                <p:cTn id="55" presetID="50" presetClass="entr" presetSubtype="0" decel="100000" fill="hold" grpId="0" nodeType="withEffect">
                                  <p:stCondLst>
                                    <p:cond delay="750"/>
                                  </p:stCondLst>
                                  <p:childTnLst>
                                    <p:set>
                                      <p:cBhvr>
                                        <p:cTn id="56" dur="1" fill="hold">
                                          <p:stCondLst>
                                            <p:cond delay="0"/>
                                          </p:stCondLst>
                                        </p:cTn>
                                        <p:tgtEl>
                                          <p:spTgt spid="74"/>
                                        </p:tgtEl>
                                        <p:attrNameLst>
                                          <p:attrName>style.visibility</p:attrName>
                                        </p:attrNameLst>
                                      </p:cBhvr>
                                      <p:to>
                                        <p:strVal val="visible"/>
                                      </p:to>
                                    </p:set>
                                    <p:anim calcmode="lin" valueType="num">
                                      <p:cBhvr>
                                        <p:cTn id="57" dur="1000" fill="hold"/>
                                        <p:tgtEl>
                                          <p:spTgt spid="74"/>
                                        </p:tgtEl>
                                        <p:attrNameLst>
                                          <p:attrName>ppt_w</p:attrName>
                                        </p:attrNameLst>
                                      </p:cBhvr>
                                      <p:tavLst>
                                        <p:tav tm="0">
                                          <p:val>
                                            <p:strVal val="#ppt_w+.3"/>
                                          </p:val>
                                        </p:tav>
                                        <p:tav tm="100000">
                                          <p:val>
                                            <p:strVal val="#ppt_w"/>
                                          </p:val>
                                        </p:tav>
                                      </p:tavLst>
                                    </p:anim>
                                    <p:anim calcmode="lin" valueType="num">
                                      <p:cBhvr>
                                        <p:cTn id="58" dur="1000" fill="hold"/>
                                        <p:tgtEl>
                                          <p:spTgt spid="74"/>
                                        </p:tgtEl>
                                        <p:attrNameLst>
                                          <p:attrName>ppt_h</p:attrName>
                                        </p:attrNameLst>
                                      </p:cBhvr>
                                      <p:tavLst>
                                        <p:tav tm="0">
                                          <p:val>
                                            <p:strVal val="#ppt_h"/>
                                          </p:val>
                                        </p:tav>
                                        <p:tav tm="100000">
                                          <p:val>
                                            <p:strVal val="#ppt_h"/>
                                          </p:val>
                                        </p:tav>
                                      </p:tavLst>
                                    </p:anim>
                                    <p:animEffect transition="in" filter="fade">
                                      <p:cBhvr>
                                        <p:cTn id="59"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P spid="73" grpId="0"/>
      <p:bldP spid="7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1613677" y="249441"/>
            <a:ext cx="3570208" cy="769441"/>
          </a:xfrm>
          <a:prstGeom prst="rect">
            <a:avLst/>
          </a:prstGeom>
          <a:noFill/>
        </p:spPr>
        <p:txBody>
          <a:bodyPr wrap="none" rtlCol="0">
            <a:spAutoFit/>
          </a:bodyPr>
          <a:lstStyle/>
          <a:p>
            <a:r>
              <a:rPr lang="zh-CN" altLang="en-US" sz="4400" b="1"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输入您的标题</a:t>
            </a:r>
          </a:p>
        </p:txBody>
      </p:sp>
      <p:sp>
        <p:nvSpPr>
          <p:cNvPr id="3" name="矩形 2"/>
          <p:cNvSpPr/>
          <p:nvPr/>
        </p:nvSpPr>
        <p:spPr>
          <a:xfrm>
            <a:off x="1763" y="3733418"/>
            <a:ext cx="12196965" cy="3140060"/>
          </a:xfrm>
          <a:prstGeom prst="rect">
            <a:avLst/>
          </a:prstGeom>
          <a:gradFill>
            <a:gsLst>
              <a:gs pos="0">
                <a:srgbClr val="C00000"/>
              </a:gs>
              <a:gs pos="100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389" tIns="45695" rIns="91389" bIns="45695" rtlCol="0" anchor="ctr"/>
          <a:lstStyle/>
          <a:p>
            <a:pPr algn="ctr"/>
            <a:endParaRPr lang="zh-CN" altLang="en-US" sz="320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pic>
        <p:nvPicPr>
          <p:cNvPr id="5" name="Picture 2" descr="C:\Users\Administrator\Desktop\ppt展示模板-8.png"/>
          <p:cNvPicPr>
            <a:picLocks noChangeAspect="1" noChangeArrowheads="1"/>
          </p:cNvPicPr>
          <p:nvPr/>
        </p:nvPicPr>
        <p:blipFill>
          <a:blip r:embed="rId3" cstate="email"/>
          <a:srcRect/>
          <a:stretch>
            <a:fillRect/>
          </a:stretch>
        </p:blipFill>
        <p:spPr bwMode="auto">
          <a:xfrm>
            <a:off x="3073326" y="1269385"/>
            <a:ext cx="6117317" cy="3681469"/>
          </a:xfrm>
          <a:prstGeom prst="rect">
            <a:avLst/>
          </a:prstGeom>
          <a:noFill/>
          <a:extLst>
            <a:ext uri="{909E8E84-426E-40DD-AFC4-6F175D3DCCD1}">
              <a14:hiddenFill xmlns:a14="http://schemas.microsoft.com/office/drawing/2010/main">
                <a:solidFill>
                  <a:srgbClr val="FFFFFF"/>
                </a:solidFill>
              </a14:hiddenFill>
            </a:ext>
          </a:extLst>
        </p:spPr>
      </p:pic>
      <p:sp>
        <p:nvSpPr>
          <p:cNvPr id="7" name="Oval 4"/>
          <p:cNvSpPr/>
          <p:nvPr/>
        </p:nvSpPr>
        <p:spPr>
          <a:xfrm>
            <a:off x="1709197" y="2599039"/>
            <a:ext cx="956207" cy="960689"/>
          </a:xfrm>
          <a:prstGeom prst="ellipse">
            <a:avLst/>
          </a:prstGeom>
          <a:gradFill>
            <a:gsLst>
              <a:gs pos="0">
                <a:srgbClr val="C00000"/>
              </a:gs>
              <a:gs pos="100000">
                <a:srgbClr val="FF0000"/>
              </a:gs>
            </a:gsLst>
            <a:lin ang="5400000" scaled="1"/>
          </a:gradFill>
          <a:ln>
            <a:noFill/>
          </a:ln>
          <a:effectLst>
            <a:outerShdw blurRad="279400" dist="2794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89" tIns="45695" rIns="91389" bIns="45695" rtlCol="0" anchor="ctr"/>
          <a:lstStyle/>
          <a:p>
            <a:pPr algn="ctr"/>
            <a:endParaRPr lang="en-US" sz="3200">
              <a:solidFill>
                <a:schemeClr val="bg1">
                  <a:lumMod val="9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nvGrpSpPr>
          <p:cNvPr id="8" name="Group 20"/>
          <p:cNvGrpSpPr/>
          <p:nvPr/>
        </p:nvGrpSpPr>
        <p:grpSpPr>
          <a:xfrm>
            <a:off x="1933307" y="2806922"/>
            <a:ext cx="535469" cy="538933"/>
            <a:chOff x="7971783" y="2080670"/>
            <a:chExt cx="401822" cy="404317"/>
          </a:xfrm>
          <a:solidFill>
            <a:schemeClr val="bg1"/>
          </a:solidFill>
          <a:effectLst>
            <a:outerShdw blurRad="279400" dist="279400" dir="5400000" algn="ctr" rotWithShape="0">
              <a:srgbClr val="000000">
                <a:alpha val="43137"/>
              </a:srgbClr>
            </a:outerShdw>
          </a:effectLst>
        </p:grpSpPr>
        <p:sp>
          <p:nvSpPr>
            <p:cNvPr id="9" name="Freeform 42"/>
            <p:cNvSpPr>
              <a:spLocks noEditPoints="1"/>
            </p:cNvSpPr>
            <p:nvPr/>
          </p:nvSpPr>
          <p:spPr bwMode="auto">
            <a:xfrm>
              <a:off x="7971783" y="2080670"/>
              <a:ext cx="401822" cy="404317"/>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3200">
                <a:solidFill>
                  <a:schemeClr val="tx2">
                    <a:lumMod val="50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0" name="Freeform 43"/>
            <p:cNvSpPr/>
            <p:nvPr/>
          </p:nvSpPr>
          <p:spPr bwMode="auto">
            <a:xfrm>
              <a:off x="8079103" y="2178006"/>
              <a:ext cx="139764" cy="199662"/>
            </a:xfrm>
            <a:custGeom>
              <a:avLst/>
              <a:gdLst>
                <a:gd name="T0" fmla="*/ 42 w 42"/>
                <a:gd name="T1" fmla="*/ 60 h 60"/>
                <a:gd name="T2" fmla="*/ 42 w 42"/>
                <a:gd name="T3" fmla="*/ 0 h 60"/>
                <a:gd name="T4" fmla="*/ 0 w 42"/>
                <a:gd name="T5" fmla="*/ 42 h 60"/>
                <a:gd name="T6" fmla="*/ 42 w 42"/>
                <a:gd name="T7" fmla="*/ 60 h 60"/>
              </a:gdLst>
              <a:ahLst/>
              <a:cxnLst>
                <a:cxn ang="0">
                  <a:pos x="T0" y="T1"/>
                </a:cxn>
                <a:cxn ang="0">
                  <a:pos x="T2" y="T3"/>
                </a:cxn>
                <a:cxn ang="0">
                  <a:pos x="T4" y="T5"/>
                </a:cxn>
                <a:cxn ang="0">
                  <a:pos x="T6" y="T7"/>
                </a:cxn>
              </a:cxnLst>
              <a:rect l="0" t="0" r="r" b="b"/>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3200">
                <a:solidFill>
                  <a:schemeClr val="tx2">
                    <a:lumMod val="50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sp>
        <p:nvSpPr>
          <p:cNvPr id="11" name="矩形 10"/>
          <p:cNvSpPr/>
          <p:nvPr/>
        </p:nvSpPr>
        <p:spPr>
          <a:xfrm>
            <a:off x="1411843" y="3860923"/>
            <a:ext cx="1550914" cy="532523"/>
          </a:xfrm>
          <a:prstGeom prst="rect">
            <a:avLst/>
          </a:prstGeom>
        </p:spPr>
        <p:txBody>
          <a:bodyPr wrap="square" lIns="91380" tIns="45691" rIns="91380" bIns="45691">
            <a:spAutoFit/>
          </a:bodyPr>
          <a:lstStyle/>
          <a:p>
            <a:pPr algn="ctr">
              <a:lnSpc>
                <a:spcPct val="150000"/>
              </a:lnSpc>
            </a:pPr>
            <a:r>
              <a:rPr lang="zh-CN" altLang="en-US" sz="2135" b="1" dirty="0">
                <a:solidFill>
                  <a:schemeClr val="bg1"/>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添加标题</a:t>
            </a:r>
            <a:endParaRPr lang="en-US" altLang="zh-CN" sz="2135" b="1" dirty="0">
              <a:solidFill>
                <a:schemeClr val="bg1"/>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2" name="矩形 47"/>
          <p:cNvSpPr>
            <a:spLocks noChangeArrowheads="1"/>
          </p:cNvSpPr>
          <p:nvPr/>
        </p:nvSpPr>
        <p:spPr bwMode="auto">
          <a:xfrm>
            <a:off x="1202147" y="4281186"/>
            <a:ext cx="1970306" cy="101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0" tIns="45691" rIns="91380" bIns="4569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50000"/>
              </a:lnSpc>
              <a:spcBef>
                <a:spcPct val="0"/>
              </a:spcBef>
              <a:buNone/>
            </a:pPr>
            <a:r>
              <a:rPr lang="zh-CN" altLang="en-US" sz="1335" dirty="0">
                <a:solidFill>
                  <a:schemeClr val="bg1"/>
                </a:solidFill>
                <a:latin typeface="Microsoft JhengHei UI" panose="020B0604030504040204" pitchFamily="34" charset="-120"/>
                <a:cs typeface="+mn-ea"/>
                <a:sym typeface="Microsoft JhengHei UI" panose="020B0604030504040204" pitchFamily="34" charset="-120"/>
              </a:rPr>
              <a:t>在此录入上述图表的描述说明，在此录入上述图表的描述说明。</a:t>
            </a:r>
          </a:p>
        </p:txBody>
      </p:sp>
      <p:sp>
        <p:nvSpPr>
          <p:cNvPr id="13" name="Oval 14"/>
          <p:cNvSpPr/>
          <p:nvPr/>
        </p:nvSpPr>
        <p:spPr>
          <a:xfrm>
            <a:off x="9600681" y="2612287"/>
            <a:ext cx="954092" cy="960689"/>
          </a:xfrm>
          <a:prstGeom prst="ellipse">
            <a:avLst/>
          </a:prstGeom>
          <a:gradFill>
            <a:gsLst>
              <a:gs pos="0">
                <a:srgbClr val="C00000"/>
              </a:gs>
              <a:gs pos="100000">
                <a:srgbClr val="FF0000"/>
              </a:gs>
            </a:gsLst>
            <a:lin ang="5400000" scaled="1"/>
          </a:gradFill>
          <a:ln>
            <a:noFill/>
          </a:ln>
          <a:effectLst>
            <a:outerShdw blurRad="279400" dist="2794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89" tIns="45695" rIns="91389" bIns="45695" rtlCol="0" anchor="ctr"/>
          <a:lstStyle/>
          <a:p>
            <a:pPr algn="ctr"/>
            <a:endParaRPr lang="en-US" sz="3200">
              <a:solidFill>
                <a:schemeClr val="bg1">
                  <a:lumMod val="9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nvGrpSpPr>
          <p:cNvPr id="14" name="Group 54"/>
          <p:cNvGrpSpPr/>
          <p:nvPr/>
        </p:nvGrpSpPr>
        <p:grpSpPr>
          <a:xfrm>
            <a:off x="9883412" y="2880720"/>
            <a:ext cx="399106" cy="518973"/>
            <a:chOff x="6421904" y="4798576"/>
            <a:chExt cx="299494" cy="389342"/>
          </a:xfrm>
          <a:solidFill>
            <a:schemeClr val="bg1"/>
          </a:solidFill>
          <a:effectLst>
            <a:outerShdw blurRad="279400" dist="279400" dir="5400000" algn="ctr" rotWithShape="0">
              <a:srgbClr val="000000">
                <a:alpha val="43137"/>
              </a:srgbClr>
            </a:outerShdw>
          </a:effectLst>
        </p:grpSpPr>
        <p:sp>
          <p:nvSpPr>
            <p:cNvPr id="15"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3200">
                <a:solidFill>
                  <a:schemeClr val="tx2">
                    <a:lumMod val="50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6"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3200">
                <a:solidFill>
                  <a:schemeClr val="tx2">
                    <a:lumMod val="50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sp>
        <p:nvSpPr>
          <p:cNvPr id="17" name="矩形 16"/>
          <p:cNvSpPr/>
          <p:nvPr/>
        </p:nvSpPr>
        <p:spPr>
          <a:xfrm>
            <a:off x="9301212" y="3874172"/>
            <a:ext cx="1550914" cy="532523"/>
          </a:xfrm>
          <a:prstGeom prst="rect">
            <a:avLst/>
          </a:prstGeom>
        </p:spPr>
        <p:txBody>
          <a:bodyPr wrap="square" lIns="91380" tIns="45691" rIns="91380" bIns="45691">
            <a:spAutoFit/>
          </a:bodyPr>
          <a:lstStyle/>
          <a:p>
            <a:pPr algn="ctr">
              <a:lnSpc>
                <a:spcPct val="150000"/>
              </a:lnSpc>
            </a:pPr>
            <a:r>
              <a:rPr lang="zh-CN" altLang="en-US" sz="2135" b="1" dirty="0">
                <a:solidFill>
                  <a:schemeClr val="bg1"/>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添加标题</a:t>
            </a:r>
            <a:endParaRPr lang="en-US" altLang="zh-CN" sz="2135" b="1" dirty="0">
              <a:solidFill>
                <a:schemeClr val="bg1"/>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8" name="矩形 47"/>
          <p:cNvSpPr>
            <a:spLocks noChangeArrowheads="1"/>
          </p:cNvSpPr>
          <p:nvPr/>
        </p:nvSpPr>
        <p:spPr bwMode="auto">
          <a:xfrm>
            <a:off x="9091517" y="4294434"/>
            <a:ext cx="1970306" cy="101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0" tIns="45691" rIns="91380" bIns="4569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50000"/>
              </a:lnSpc>
              <a:spcBef>
                <a:spcPct val="0"/>
              </a:spcBef>
              <a:buNone/>
            </a:pPr>
            <a:r>
              <a:rPr lang="zh-CN" altLang="en-US" sz="1335" dirty="0">
                <a:solidFill>
                  <a:schemeClr val="bg1"/>
                </a:solidFill>
                <a:latin typeface="Microsoft JhengHei UI" panose="020B0604030504040204" pitchFamily="34" charset="-120"/>
                <a:cs typeface="+mn-ea"/>
                <a:sym typeface="Microsoft JhengHei UI" panose="020B0604030504040204" pitchFamily="34" charset="-120"/>
              </a:rPr>
              <a:t>在此录入上述图表的描述说明，在此录入上述图表的描述说明。</a:t>
            </a:r>
          </a:p>
        </p:txBody>
      </p:sp>
      <p:sp>
        <p:nvSpPr>
          <p:cNvPr id="19" name="标题 11"/>
          <p:cNvSpPr txBox="1"/>
          <p:nvPr/>
        </p:nvSpPr>
        <p:spPr>
          <a:xfrm>
            <a:off x="1849862" y="5656041"/>
            <a:ext cx="8417282" cy="796421"/>
          </a:xfrm>
          <a:prstGeom prst="rect">
            <a:avLst/>
          </a:prstGeom>
        </p:spPr>
        <p:txBody>
          <a:bodyPr lIns="91389" tIns="45695" rIns="91389" bIns="45695">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zh-CN" altLang="en-US" sz="1335" dirty="0">
                <a:solidFill>
                  <a:schemeClr val="bg1"/>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请在此处输入详细的文字介绍信息和简介，表达图入详细的文字介绍信息和简介，表达图表的含义。请在此处输入详细的文字介绍信息和简介，表达图表的含义。</a:t>
            </a:r>
          </a:p>
          <a:p>
            <a:pPr algn="l">
              <a:lnSpc>
                <a:spcPct val="150000"/>
              </a:lnSpc>
            </a:pPr>
            <a:endParaRPr lang="zh-CN" altLang="en-US" sz="1335" dirty="0">
              <a:solidFill>
                <a:schemeClr val="bg1"/>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a:p>
            <a:pPr algn="l">
              <a:lnSpc>
                <a:spcPct val="150000"/>
              </a:lnSpc>
            </a:pPr>
            <a:endParaRPr lang="zh-CN" altLang="en-US" sz="1335" dirty="0">
              <a:solidFill>
                <a:schemeClr val="bg1"/>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a:p>
            <a:pPr algn="l">
              <a:lnSpc>
                <a:spcPct val="150000"/>
              </a:lnSpc>
            </a:pPr>
            <a:endParaRPr lang="zh-CN" altLang="en-US" sz="1335" dirty="0">
              <a:solidFill>
                <a:schemeClr val="bg1"/>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20" name="标题 11"/>
          <p:cNvSpPr txBox="1"/>
          <p:nvPr/>
        </p:nvSpPr>
        <p:spPr>
          <a:xfrm>
            <a:off x="5224000" y="5274103"/>
            <a:ext cx="1727243" cy="283386"/>
          </a:xfrm>
          <a:prstGeom prst="rect">
            <a:avLst/>
          </a:prstGeom>
        </p:spPr>
        <p:txBody>
          <a:bodyPr lIns="91389" tIns="45695" rIns="91389" bIns="45695">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zh-CN" altLang="en-US" sz="2000" b="1" dirty="0">
                <a:solidFill>
                  <a:schemeClr val="bg1"/>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输入文字标题</a:t>
            </a:r>
          </a:p>
        </p:txBody>
      </p:sp>
      <p:pic>
        <p:nvPicPr>
          <p:cNvPr id="21" name="图片 20"/>
          <p:cNvPicPr>
            <a:picLocks noChangeAspect="1"/>
          </p:cNvPicPr>
          <p:nvPr/>
        </p:nvPicPr>
        <p:blipFill rotWithShape="1">
          <a:blip r:embed="rId4" cstate="email"/>
          <a:srcRect/>
          <a:stretch>
            <a:fillRect/>
          </a:stretch>
        </p:blipFill>
        <p:spPr>
          <a:xfrm>
            <a:off x="3919710" y="1714629"/>
            <a:ext cx="4424547" cy="2512306"/>
          </a:xfrm>
          <a:prstGeom prst="rect">
            <a:avLst/>
          </a:prstGeom>
        </p:spPr>
      </p:pic>
      <p:sp>
        <p:nvSpPr>
          <p:cNvPr id="22" name="文本框 21"/>
          <p:cNvSpPr txBox="1"/>
          <p:nvPr/>
        </p:nvSpPr>
        <p:spPr>
          <a:xfrm>
            <a:off x="374137" y="80163"/>
            <a:ext cx="633507" cy="1107996"/>
          </a:xfrm>
          <a:prstGeom prst="rect">
            <a:avLst/>
          </a:prstGeom>
          <a:noFill/>
        </p:spPr>
        <p:txBody>
          <a:bodyPr wrap="none" rtlCol="0">
            <a:spAutoFit/>
          </a:bodyPr>
          <a:lstStyle/>
          <a:p>
            <a:r>
              <a:rPr lang="en-US" altLang="zh-CN" sz="6600" i="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sym typeface="Microsoft JhengHei UI" panose="020B0604030504040204" pitchFamily="34" charset="-120"/>
              </a:rPr>
              <a:t>3</a:t>
            </a:r>
            <a:endParaRPr lang="zh-CN" altLang="en-US" sz="6600" i="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sym typeface="Microsoft JhengHei UI" panose="020B0604030504040204" pitchFamily="34" charset="-12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strVal val="#ppt_w+.3"/>
                                          </p:val>
                                        </p:tav>
                                        <p:tav tm="100000">
                                          <p:val>
                                            <p:strVal val="#ppt_w"/>
                                          </p:val>
                                        </p:tav>
                                      </p:tavLst>
                                    </p:anim>
                                    <p:anim calcmode="lin" valueType="num">
                                      <p:cBhvr>
                                        <p:cTn id="8" dur="1000" fill="hold"/>
                                        <p:tgtEl>
                                          <p:spTgt spid="36"/>
                                        </p:tgtEl>
                                        <p:attrNameLst>
                                          <p:attrName>ppt_h</p:attrName>
                                        </p:attrNameLst>
                                      </p:cBhvr>
                                      <p:tavLst>
                                        <p:tav tm="0">
                                          <p:val>
                                            <p:strVal val="#ppt_h"/>
                                          </p:val>
                                        </p:tav>
                                        <p:tav tm="100000">
                                          <p:val>
                                            <p:strVal val="#ppt_h"/>
                                          </p:val>
                                        </p:tav>
                                      </p:tavLst>
                                    </p:anim>
                                    <p:animEffect transition="in" filter="fade">
                                      <p:cBhvr>
                                        <p:cTn id="9" dur="1000"/>
                                        <p:tgtEl>
                                          <p:spTgt spid="36"/>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400"/>
                                        <p:tgtEl>
                                          <p:spTgt spid="7"/>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50"/>
                                        <p:tgtEl>
                                          <p:spTgt spid="8"/>
                                        </p:tgtEl>
                                      </p:cBhvr>
                                    </p:animEffect>
                                  </p:childTnLst>
                                </p:cTn>
                              </p:par>
                              <p:par>
                                <p:cTn id="21" presetID="14" presetClass="entr" presetSubtype="10" fill="hold" grpId="0" nodeType="withEffect">
                                  <p:stCondLst>
                                    <p:cond delay="25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400"/>
                                        <p:tgtEl>
                                          <p:spTgt spid="11"/>
                                        </p:tgtEl>
                                      </p:cBhvr>
                                    </p:animEffect>
                                  </p:childTnLst>
                                </p:cTn>
                              </p:par>
                              <p:par>
                                <p:cTn id="24" presetID="14" presetClass="entr" presetSubtype="10" fill="hold" grpId="0" nodeType="withEffect">
                                  <p:stCondLst>
                                    <p:cond delay="25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400"/>
                                        <p:tgtEl>
                                          <p:spTgt spid="12"/>
                                        </p:tgtEl>
                                      </p:cBhvr>
                                    </p:animEffect>
                                  </p:childTnLst>
                                </p:cTn>
                              </p:par>
                            </p:childTnLst>
                          </p:cTn>
                        </p:par>
                        <p:par>
                          <p:cTn id="27" fill="hold">
                            <p:stCondLst>
                              <p:cond delay="2000"/>
                            </p:stCondLst>
                            <p:childTnLst>
                              <p:par>
                                <p:cTn id="28" presetID="21" presetClass="entr" presetSubtype="1"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heel(1)">
                                      <p:cBhvr>
                                        <p:cTn id="30" dur="400"/>
                                        <p:tgtEl>
                                          <p:spTgt spid="13"/>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250"/>
                                        <p:tgtEl>
                                          <p:spTgt spid="14"/>
                                        </p:tgtEl>
                                      </p:cBhvr>
                                    </p:animEffect>
                                  </p:childTnLst>
                                </p:cTn>
                              </p:par>
                              <p:par>
                                <p:cTn id="34" presetID="14" presetClass="entr" presetSubtype="10" fill="hold" grpId="0" nodeType="withEffect">
                                  <p:stCondLst>
                                    <p:cond delay="250"/>
                                  </p:stCondLst>
                                  <p:childTnLst>
                                    <p:set>
                                      <p:cBhvr>
                                        <p:cTn id="35" dur="1" fill="hold">
                                          <p:stCondLst>
                                            <p:cond delay="0"/>
                                          </p:stCondLst>
                                        </p:cTn>
                                        <p:tgtEl>
                                          <p:spTgt spid="17"/>
                                        </p:tgtEl>
                                        <p:attrNameLst>
                                          <p:attrName>style.visibility</p:attrName>
                                        </p:attrNameLst>
                                      </p:cBhvr>
                                      <p:to>
                                        <p:strVal val="visible"/>
                                      </p:to>
                                    </p:set>
                                    <p:animEffect transition="in" filter="randombar(horizontal)">
                                      <p:cBhvr>
                                        <p:cTn id="36" dur="400"/>
                                        <p:tgtEl>
                                          <p:spTgt spid="17"/>
                                        </p:tgtEl>
                                      </p:cBhvr>
                                    </p:animEffect>
                                  </p:childTnLst>
                                </p:cTn>
                              </p:par>
                              <p:par>
                                <p:cTn id="37" presetID="14" presetClass="entr" presetSubtype="10" fill="hold" grpId="0" nodeType="withEffect">
                                  <p:stCondLst>
                                    <p:cond delay="250"/>
                                  </p:stCondLst>
                                  <p:childTnLst>
                                    <p:set>
                                      <p:cBhvr>
                                        <p:cTn id="38" dur="1" fill="hold">
                                          <p:stCondLst>
                                            <p:cond delay="0"/>
                                          </p:stCondLst>
                                        </p:cTn>
                                        <p:tgtEl>
                                          <p:spTgt spid="18"/>
                                        </p:tgtEl>
                                        <p:attrNameLst>
                                          <p:attrName>style.visibility</p:attrName>
                                        </p:attrNameLst>
                                      </p:cBhvr>
                                      <p:to>
                                        <p:strVal val="visible"/>
                                      </p:to>
                                    </p:set>
                                    <p:animEffect transition="in" filter="randombar(horizontal)">
                                      <p:cBhvr>
                                        <p:cTn id="39" dur="400"/>
                                        <p:tgtEl>
                                          <p:spTgt spid="18"/>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50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 grpId="0" animBg="1"/>
      <p:bldP spid="7" grpId="0" animBg="1"/>
      <p:bldP spid="11" grpId="0"/>
      <p:bldP spid="12" grpId="0"/>
      <p:bldP spid="13" grpId="0" animBg="1"/>
      <p:bldP spid="17" grpId="0"/>
      <p:bldP spid="18"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1613677" y="249441"/>
            <a:ext cx="3570208" cy="769441"/>
          </a:xfrm>
          <a:prstGeom prst="rect">
            <a:avLst/>
          </a:prstGeom>
          <a:noFill/>
        </p:spPr>
        <p:txBody>
          <a:bodyPr wrap="none" rtlCol="0">
            <a:spAutoFit/>
          </a:bodyPr>
          <a:lstStyle/>
          <a:p>
            <a:r>
              <a:rPr lang="zh-CN" altLang="en-US" sz="4400" b="1"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输入您的标题</a:t>
            </a:r>
          </a:p>
        </p:txBody>
      </p:sp>
      <p:grpSp>
        <p:nvGrpSpPr>
          <p:cNvPr id="3" name="Group 32"/>
          <p:cNvGrpSpPr/>
          <p:nvPr/>
        </p:nvGrpSpPr>
        <p:grpSpPr>
          <a:xfrm>
            <a:off x="6078053" y="1646834"/>
            <a:ext cx="325306" cy="4998987"/>
            <a:chOff x="6078047" y="1859293"/>
            <a:chExt cx="325400" cy="5000433"/>
          </a:xfrm>
          <a:gradFill>
            <a:gsLst>
              <a:gs pos="0">
                <a:srgbClr val="C00000"/>
              </a:gs>
              <a:gs pos="100000">
                <a:srgbClr val="FF0000"/>
              </a:gs>
            </a:gsLst>
            <a:lin ang="5400000" scaled="1"/>
          </a:gradFill>
          <a:effectLst>
            <a:outerShdw blurRad="279400" dist="279400" dir="5400000" algn="ctr" rotWithShape="0">
              <a:srgbClr val="000000">
                <a:alpha val="43137"/>
              </a:srgbClr>
            </a:outerShdw>
          </a:effectLst>
        </p:grpSpPr>
        <p:sp>
          <p:nvSpPr>
            <p:cNvPr id="4" name="Freeform 5"/>
            <p:cNvSpPr/>
            <p:nvPr/>
          </p:nvSpPr>
          <p:spPr bwMode="auto">
            <a:xfrm>
              <a:off x="6078047" y="1859293"/>
              <a:ext cx="325400" cy="3305615"/>
            </a:xfrm>
            <a:custGeom>
              <a:avLst/>
              <a:gdLst>
                <a:gd name="T0" fmla="*/ 290 w 290"/>
                <a:gd name="T1" fmla="*/ 0 h 2946"/>
                <a:gd name="T2" fmla="*/ 290 w 290"/>
                <a:gd name="T3" fmla="*/ 2946 h 2946"/>
                <a:gd name="T4" fmla="*/ 0 w 290"/>
                <a:gd name="T5" fmla="*/ 2946 h 2946"/>
                <a:gd name="T6" fmla="*/ 0 w 290"/>
                <a:gd name="T7" fmla="*/ 290 h 2946"/>
                <a:gd name="T8" fmla="*/ 290 w 290"/>
                <a:gd name="T9" fmla="*/ 0 h 2946"/>
              </a:gdLst>
              <a:ahLst/>
              <a:cxnLst>
                <a:cxn ang="0">
                  <a:pos x="T0" y="T1"/>
                </a:cxn>
                <a:cxn ang="0">
                  <a:pos x="T2" y="T3"/>
                </a:cxn>
                <a:cxn ang="0">
                  <a:pos x="T4" y="T5"/>
                </a:cxn>
                <a:cxn ang="0">
                  <a:pos x="T6" y="T7"/>
                </a:cxn>
                <a:cxn ang="0">
                  <a:pos x="T8" y="T9"/>
                </a:cxn>
              </a:cxnLst>
              <a:rect l="0" t="0" r="r" b="b"/>
              <a:pathLst>
                <a:path w="290" h="2946">
                  <a:moveTo>
                    <a:pt x="290" y="0"/>
                  </a:moveTo>
                  <a:lnTo>
                    <a:pt x="290" y="2946"/>
                  </a:lnTo>
                  <a:lnTo>
                    <a:pt x="0" y="2946"/>
                  </a:lnTo>
                  <a:lnTo>
                    <a:pt x="0" y="290"/>
                  </a:lnTo>
                  <a:lnTo>
                    <a:pt x="290" y="0"/>
                  </a:lnTo>
                  <a:close/>
                </a:path>
              </a:pathLst>
            </a:custGeom>
            <a:grpFill/>
            <a:ln>
              <a:noFill/>
            </a:ln>
          </p:spPr>
          <p:txBody>
            <a:bodyPr vert="horz" wrap="square" lIns="91413" tIns="45707" rIns="91413" bIns="45707" numCol="1" anchor="t" anchorCtr="0" compatLnSpc="1"/>
            <a:lstStyle/>
            <a:p>
              <a:endParaRPr lang="en-US" sz="18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5" name="Freeform 5"/>
            <p:cNvSpPr/>
            <p:nvPr/>
          </p:nvSpPr>
          <p:spPr bwMode="auto">
            <a:xfrm>
              <a:off x="6078047" y="3554111"/>
              <a:ext cx="325400" cy="3305615"/>
            </a:xfrm>
            <a:custGeom>
              <a:avLst/>
              <a:gdLst>
                <a:gd name="T0" fmla="*/ 290 w 290"/>
                <a:gd name="T1" fmla="*/ 0 h 2946"/>
                <a:gd name="T2" fmla="*/ 290 w 290"/>
                <a:gd name="T3" fmla="*/ 2946 h 2946"/>
                <a:gd name="T4" fmla="*/ 0 w 290"/>
                <a:gd name="T5" fmla="*/ 2946 h 2946"/>
                <a:gd name="T6" fmla="*/ 0 w 290"/>
                <a:gd name="T7" fmla="*/ 290 h 2946"/>
                <a:gd name="T8" fmla="*/ 290 w 290"/>
                <a:gd name="T9" fmla="*/ 0 h 2946"/>
              </a:gdLst>
              <a:ahLst/>
              <a:cxnLst>
                <a:cxn ang="0">
                  <a:pos x="T0" y="T1"/>
                </a:cxn>
                <a:cxn ang="0">
                  <a:pos x="T2" y="T3"/>
                </a:cxn>
                <a:cxn ang="0">
                  <a:pos x="T4" y="T5"/>
                </a:cxn>
                <a:cxn ang="0">
                  <a:pos x="T6" y="T7"/>
                </a:cxn>
                <a:cxn ang="0">
                  <a:pos x="T8" y="T9"/>
                </a:cxn>
              </a:cxnLst>
              <a:rect l="0" t="0" r="r" b="b"/>
              <a:pathLst>
                <a:path w="290" h="2946">
                  <a:moveTo>
                    <a:pt x="290" y="0"/>
                  </a:moveTo>
                  <a:lnTo>
                    <a:pt x="290" y="2946"/>
                  </a:lnTo>
                  <a:lnTo>
                    <a:pt x="0" y="2946"/>
                  </a:lnTo>
                  <a:lnTo>
                    <a:pt x="0" y="290"/>
                  </a:lnTo>
                  <a:lnTo>
                    <a:pt x="290" y="0"/>
                  </a:lnTo>
                  <a:close/>
                </a:path>
              </a:pathLst>
            </a:custGeom>
            <a:grpFill/>
            <a:ln>
              <a:noFill/>
            </a:ln>
          </p:spPr>
          <p:txBody>
            <a:bodyPr vert="horz" wrap="square" lIns="91413" tIns="45707" rIns="91413" bIns="45707" numCol="1" anchor="t" anchorCtr="0" compatLnSpc="1"/>
            <a:lstStyle/>
            <a:p>
              <a:endParaRPr lang="en-US" sz="18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grpSp>
        <p:nvGrpSpPr>
          <p:cNvPr id="6" name="Group 31"/>
          <p:cNvGrpSpPr/>
          <p:nvPr/>
        </p:nvGrpSpPr>
        <p:grpSpPr>
          <a:xfrm>
            <a:off x="6078053" y="1485796"/>
            <a:ext cx="1177314" cy="641638"/>
            <a:chOff x="6078047" y="1698209"/>
            <a:chExt cx="1177654" cy="641823"/>
          </a:xfrm>
          <a:gradFill>
            <a:gsLst>
              <a:gs pos="0">
                <a:srgbClr val="C00000"/>
              </a:gs>
              <a:gs pos="100000">
                <a:srgbClr val="FF0000"/>
              </a:gs>
            </a:gsLst>
            <a:lin ang="5400000" scaled="1"/>
          </a:gradFill>
          <a:effectLst>
            <a:outerShdw blurRad="279400" dist="279400" dir="5400000" algn="ctr" rotWithShape="0">
              <a:srgbClr val="000000">
                <a:alpha val="43137"/>
              </a:srgbClr>
            </a:outerShdw>
          </a:effectLst>
        </p:grpSpPr>
        <p:sp>
          <p:nvSpPr>
            <p:cNvPr id="7" name="Freeform 7"/>
            <p:cNvSpPr/>
            <p:nvPr/>
          </p:nvSpPr>
          <p:spPr bwMode="auto">
            <a:xfrm>
              <a:off x="6078047" y="1859293"/>
              <a:ext cx="830331" cy="325400"/>
            </a:xfrm>
            <a:custGeom>
              <a:avLst/>
              <a:gdLst>
                <a:gd name="T0" fmla="*/ 740 w 740"/>
                <a:gd name="T1" fmla="*/ 290 h 290"/>
                <a:gd name="T2" fmla="*/ 0 w 740"/>
                <a:gd name="T3" fmla="*/ 290 h 290"/>
                <a:gd name="T4" fmla="*/ 290 w 740"/>
                <a:gd name="T5" fmla="*/ 0 h 290"/>
                <a:gd name="T6" fmla="*/ 740 w 740"/>
                <a:gd name="T7" fmla="*/ 0 h 290"/>
                <a:gd name="T8" fmla="*/ 740 w 740"/>
                <a:gd name="T9" fmla="*/ 290 h 290"/>
              </a:gdLst>
              <a:ahLst/>
              <a:cxnLst>
                <a:cxn ang="0">
                  <a:pos x="T0" y="T1"/>
                </a:cxn>
                <a:cxn ang="0">
                  <a:pos x="T2" y="T3"/>
                </a:cxn>
                <a:cxn ang="0">
                  <a:pos x="T4" y="T5"/>
                </a:cxn>
                <a:cxn ang="0">
                  <a:pos x="T6" y="T7"/>
                </a:cxn>
                <a:cxn ang="0">
                  <a:pos x="T8" y="T9"/>
                </a:cxn>
              </a:cxnLst>
              <a:rect l="0" t="0" r="r" b="b"/>
              <a:pathLst>
                <a:path w="740" h="290">
                  <a:moveTo>
                    <a:pt x="740" y="290"/>
                  </a:moveTo>
                  <a:lnTo>
                    <a:pt x="0" y="290"/>
                  </a:lnTo>
                  <a:lnTo>
                    <a:pt x="290" y="0"/>
                  </a:lnTo>
                  <a:lnTo>
                    <a:pt x="740" y="0"/>
                  </a:lnTo>
                  <a:lnTo>
                    <a:pt x="740" y="290"/>
                  </a:lnTo>
                  <a:close/>
                </a:path>
              </a:pathLst>
            </a:custGeom>
            <a:grpFill/>
            <a:ln>
              <a:noFill/>
            </a:ln>
          </p:spPr>
          <p:txBody>
            <a:bodyPr vert="horz" wrap="square" lIns="91413" tIns="45707" rIns="91413" bIns="45707" numCol="1" anchor="t" anchorCtr="0" compatLnSpc="1"/>
            <a:lstStyle/>
            <a:p>
              <a:endParaRPr lang="en-US" sz="18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8" name="Freeform 9"/>
            <p:cNvSpPr/>
            <p:nvPr/>
          </p:nvSpPr>
          <p:spPr bwMode="auto">
            <a:xfrm>
              <a:off x="6907860" y="1698209"/>
              <a:ext cx="347841" cy="641823"/>
            </a:xfrm>
            <a:custGeom>
              <a:avLst/>
              <a:gdLst>
                <a:gd name="T0" fmla="*/ 310 w 310"/>
                <a:gd name="T1" fmla="*/ 286 h 572"/>
                <a:gd name="T2" fmla="*/ 0 w 310"/>
                <a:gd name="T3" fmla="*/ 0 h 572"/>
                <a:gd name="T4" fmla="*/ 0 w 310"/>
                <a:gd name="T5" fmla="*/ 286 h 572"/>
                <a:gd name="T6" fmla="*/ 0 w 310"/>
                <a:gd name="T7" fmla="*/ 572 h 572"/>
                <a:gd name="T8" fmla="*/ 310 w 310"/>
                <a:gd name="T9" fmla="*/ 286 h 572"/>
              </a:gdLst>
              <a:ahLst/>
              <a:cxnLst>
                <a:cxn ang="0">
                  <a:pos x="T0" y="T1"/>
                </a:cxn>
                <a:cxn ang="0">
                  <a:pos x="T2" y="T3"/>
                </a:cxn>
                <a:cxn ang="0">
                  <a:pos x="T4" y="T5"/>
                </a:cxn>
                <a:cxn ang="0">
                  <a:pos x="T6" y="T7"/>
                </a:cxn>
                <a:cxn ang="0">
                  <a:pos x="T8" y="T9"/>
                </a:cxn>
              </a:cxnLst>
              <a:rect l="0" t="0" r="r" b="b"/>
              <a:pathLst>
                <a:path w="310" h="572">
                  <a:moveTo>
                    <a:pt x="310" y="286"/>
                  </a:moveTo>
                  <a:lnTo>
                    <a:pt x="0" y="0"/>
                  </a:lnTo>
                  <a:lnTo>
                    <a:pt x="0" y="286"/>
                  </a:lnTo>
                  <a:lnTo>
                    <a:pt x="0" y="572"/>
                  </a:lnTo>
                  <a:lnTo>
                    <a:pt x="310" y="286"/>
                  </a:lnTo>
                  <a:close/>
                </a:path>
              </a:pathLst>
            </a:custGeom>
            <a:grpFill/>
            <a:ln>
              <a:noFill/>
            </a:ln>
          </p:spPr>
          <p:txBody>
            <a:bodyPr vert="horz" wrap="square" lIns="91413" tIns="45707" rIns="91413" bIns="45707" numCol="1" anchor="t" anchorCtr="0" compatLnSpc="1"/>
            <a:lstStyle/>
            <a:p>
              <a:endParaRPr lang="en-US" sz="18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sp>
        <p:nvSpPr>
          <p:cNvPr id="9" name="Freeform 18"/>
          <p:cNvSpPr/>
          <p:nvPr/>
        </p:nvSpPr>
        <p:spPr bwMode="auto">
          <a:xfrm>
            <a:off x="4900221" y="2181277"/>
            <a:ext cx="347741" cy="642760"/>
          </a:xfrm>
          <a:custGeom>
            <a:avLst/>
            <a:gdLst>
              <a:gd name="T0" fmla="*/ 0 w 310"/>
              <a:gd name="T1" fmla="*/ 286 h 573"/>
              <a:gd name="T2" fmla="*/ 310 w 310"/>
              <a:gd name="T3" fmla="*/ 0 h 573"/>
              <a:gd name="T4" fmla="*/ 310 w 310"/>
              <a:gd name="T5" fmla="*/ 286 h 573"/>
              <a:gd name="T6" fmla="*/ 310 w 310"/>
              <a:gd name="T7" fmla="*/ 573 h 573"/>
              <a:gd name="T8" fmla="*/ 0 w 310"/>
              <a:gd name="T9" fmla="*/ 286 h 573"/>
            </a:gdLst>
            <a:ahLst/>
            <a:cxnLst>
              <a:cxn ang="0">
                <a:pos x="T0" y="T1"/>
              </a:cxn>
              <a:cxn ang="0">
                <a:pos x="T2" y="T3"/>
              </a:cxn>
              <a:cxn ang="0">
                <a:pos x="T4" y="T5"/>
              </a:cxn>
              <a:cxn ang="0">
                <a:pos x="T6" y="T7"/>
              </a:cxn>
              <a:cxn ang="0">
                <a:pos x="T8" y="T9"/>
              </a:cxn>
            </a:cxnLst>
            <a:rect l="0" t="0" r="r" b="b"/>
            <a:pathLst>
              <a:path w="310" h="573">
                <a:moveTo>
                  <a:pt x="0" y="286"/>
                </a:moveTo>
                <a:lnTo>
                  <a:pt x="310" y="0"/>
                </a:lnTo>
                <a:lnTo>
                  <a:pt x="310" y="286"/>
                </a:lnTo>
                <a:lnTo>
                  <a:pt x="310" y="573"/>
                </a:lnTo>
                <a:lnTo>
                  <a:pt x="0" y="286"/>
                </a:lnTo>
              </a:path>
            </a:pathLst>
          </a:custGeom>
          <a:noFill/>
          <a:ln>
            <a:noFill/>
          </a:ln>
          <a:effectLst>
            <a:outerShdw blurRad="279400" dist="2794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3" tIns="45707" rIns="91413" bIns="45707" numCol="1" anchor="t" anchorCtr="0" compatLnSpc="1"/>
          <a:lstStyle/>
          <a:p>
            <a:endParaRPr lang="en-US" sz="18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nvGrpSpPr>
          <p:cNvPr id="10" name="Group 36"/>
          <p:cNvGrpSpPr/>
          <p:nvPr/>
        </p:nvGrpSpPr>
        <p:grpSpPr>
          <a:xfrm>
            <a:off x="6475151" y="3679741"/>
            <a:ext cx="326428" cy="2966079"/>
            <a:chOff x="6475260" y="3892789"/>
            <a:chExt cx="326522" cy="2966937"/>
          </a:xfrm>
          <a:gradFill>
            <a:gsLst>
              <a:gs pos="0">
                <a:srgbClr val="C00000"/>
              </a:gs>
              <a:gs pos="100000">
                <a:srgbClr val="FF0000"/>
              </a:gs>
            </a:gsLst>
            <a:lin ang="5400000" scaled="1"/>
          </a:gradFill>
          <a:effectLst>
            <a:outerShdw blurRad="279400" dist="279400" dir="5400000" algn="ctr" rotWithShape="0">
              <a:srgbClr val="000000">
                <a:alpha val="43137"/>
              </a:srgbClr>
            </a:outerShdw>
          </a:effectLst>
        </p:grpSpPr>
        <p:sp>
          <p:nvSpPr>
            <p:cNvPr id="11" name="Freeform 21"/>
            <p:cNvSpPr/>
            <p:nvPr/>
          </p:nvSpPr>
          <p:spPr bwMode="auto">
            <a:xfrm>
              <a:off x="6475260" y="3892789"/>
              <a:ext cx="326522" cy="2248626"/>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vert="horz" wrap="square" lIns="91413" tIns="45707" rIns="91413" bIns="45707" numCol="1" anchor="t" anchorCtr="0" compatLnSpc="1"/>
            <a:lstStyle/>
            <a:p>
              <a:endParaRPr lang="en-US" sz="18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2" name="Freeform 21"/>
            <p:cNvSpPr/>
            <p:nvPr/>
          </p:nvSpPr>
          <p:spPr bwMode="auto">
            <a:xfrm>
              <a:off x="6475260" y="4611100"/>
              <a:ext cx="326522" cy="2248626"/>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vert="horz" wrap="square" lIns="91413" tIns="45707" rIns="91413" bIns="45707" numCol="1" anchor="t" anchorCtr="0" compatLnSpc="1"/>
            <a:lstStyle/>
            <a:p>
              <a:endParaRPr lang="en-US" sz="18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grpSp>
        <p:nvGrpSpPr>
          <p:cNvPr id="13" name="Group 33"/>
          <p:cNvGrpSpPr/>
          <p:nvPr/>
        </p:nvGrpSpPr>
        <p:grpSpPr>
          <a:xfrm>
            <a:off x="5680955" y="2660825"/>
            <a:ext cx="325306" cy="3991664"/>
            <a:chOff x="5680835" y="2873577"/>
            <a:chExt cx="325400" cy="3992819"/>
          </a:xfrm>
          <a:gradFill>
            <a:gsLst>
              <a:gs pos="0">
                <a:srgbClr val="C00000"/>
              </a:gs>
              <a:gs pos="100000">
                <a:srgbClr val="FF0000"/>
              </a:gs>
            </a:gsLst>
            <a:lin ang="5400000" scaled="1"/>
          </a:gradFill>
          <a:effectLst>
            <a:outerShdw blurRad="279400" dist="279400" dir="5400000" algn="ctr" rotWithShape="0">
              <a:srgbClr val="000000">
                <a:alpha val="43137"/>
              </a:srgbClr>
            </a:outerShdw>
          </a:effectLst>
        </p:grpSpPr>
        <p:sp>
          <p:nvSpPr>
            <p:cNvPr id="14" name="Freeform 13"/>
            <p:cNvSpPr/>
            <p:nvPr/>
          </p:nvSpPr>
          <p:spPr bwMode="auto">
            <a:xfrm>
              <a:off x="5680835" y="2873577"/>
              <a:ext cx="325400" cy="2609933"/>
            </a:xfrm>
            <a:custGeom>
              <a:avLst/>
              <a:gdLst>
                <a:gd name="T0" fmla="*/ 0 w 290"/>
                <a:gd name="T1" fmla="*/ 0 h 2326"/>
                <a:gd name="T2" fmla="*/ 0 w 290"/>
                <a:gd name="T3" fmla="*/ 2326 h 2326"/>
                <a:gd name="T4" fmla="*/ 290 w 290"/>
                <a:gd name="T5" fmla="*/ 2326 h 2326"/>
                <a:gd name="T6" fmla="*/ 290 w 290"/>
                <a:gd name="T7" fmla="*/ 291 h 2326"/>
                <a:gd name="T8" fmla="*/ 0 w 290"/>
                <a:gd name="T9" fmla="*/ 0 h 2326"/>
              </a:gdLst>
              <a:ahLst/>
              <a:cxnLst>
                <a:cxn ang="0">
                  <a:pos x="T0" y="T1"/>
                </a:cxn>
                <a:cxn ang="0">
                  <a:pos x="T2" y="T3"/>
                </a:cxn>
                <a:cxn ang="0">
                  <a:pos x="T4" y="T5"/>
                </a:cxn>
                <a:cxn ang="0">
                  <a:pos x="T6" y="T7"/>
                </a:cxn>
                <a:cxn ang="0">
                  <a:pos x="T8" y="T9"/>
                </a:cxn>
              </a:cxnLst>
              <a:rect l="0" t="0" r="r" b="b"/>
              <a:pathLst>
                <a:path w="290" h="2326">
                  <a:moveTo>
                    <a:pt x="0" y="0"/>
                  </a:moveTo>
                  <a:lnTo>
                    <a:pt x="0" y="2326"/>
                  </a:lnTo>
                  <a:lnTo>
                    <a:pt x="290" y="2326"/>
                  </a:lnTo>
                  <a:lnTo>
                    <a:pt x="290" y="291"/>
                  </a:lnTo>
                  <a:lnTo>
                    <a:pt x="0" y="0"/>
                  </a:lnTo>
                  <a:close/>
                </a:path>
              </a:pathLst>
            </a:custGeom>
            <a:grpFill/>
            <a:ln>
              <a:noFill/>
            </a:ln>
          </p:spPr>
          <p:txBody>
            <a:bodyPr vert="horz" wrap="square" lIns="91413" tIns="45707" rIns="91413" bIns="45707" numCol="1" anchor="t" anchorCtr="0" compatLnSpc="1"/>
            <a:lstStyle/>
            <a:p>
              <a:endParaRPr lang="en-US" sz="18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5" name="Freeform 13"/>
            <p:cNvSpPr/>
            <p:nvPr/>
          </p:nvSpPr>
          <p:spPr bwMode="auto">
            <a:xfrm>
              <a:off x="5680835" y="4256463"/>
              <a:ext cx="325400" cy="2609933"/>
            </a:xfrm>
            <a:custGeom>
              <a:avLst/>
              <a:gdLst>
                <a:gd name="T0" fmla="*/ 0 w 290"/>
                <a:gd name="T1" fmla="*/ 0 h 2326"/>
                <a:gd name="T2" fmla="*/ 0 w 290"/>
                <a:gd name="T3" fmla="*/ 2326 h 2326"/>
                <a:gd name="T4" fmla="*/ 290 w 290"/>
                <a:gd name="T5" fmla="*/ 2326 h 2326"/>
                <a:gd name="T6" fmla="*/ 290 w 290"/>
                <a:gd name="T7" fmla="*/ 291 h 2326"/>
                <a:gd name="T8" fmla="*/ 0 w 290"/>
                <a:gd name="T9" fmla="*/ 0 h 2326"/>
              </a:gdLst>
              <a:ahLst/>
              <a:cxnLst>
                <a:cxn ang="0">
                  <a:pos x="T0" y="T1"/>
                </a:cxn>
                <a:cxn ang="0">
                  <a:pos x="T2" y="T3"/>
                </a:cxn>
                <a:cxn ang="0">
                  <a:pos x="T4" y="T5"/>
                </a:cxn>
                <a:cxn ang="0">
                  <a:pos x="T6" y="T7"/>
                </a:cxn>
                <a:cxn ang="0">
                  <a:pos x="T8" y="T9"/>
                </a:cxn>
              </a:cxnLst>
              <a:rect l="0" t="0" r="r" b="b"/>
              <a:pathLst>
                <a:path w="290" h="2326">
                  <a:moveTo>
                    <a:pt x="0" y="0"/>
                  </a:moveTo>
                  <a:lnTo>
                    <a:pt x="0" y="2326"/>
                  </a:lnTo>
                  <a:lnTo>
                    <a:pt x="290" y="2326"/>
                  </a:lnTo>
                  <a:lnTo>
                    <a:pt x="290" y="291"/>
                  </a:lnTo>
                  <a:lnTo>
                    <a:pt x="0" y="0"/>
                  </a:lnTo>
                  <a:close/>
                </a:path>
              </a:pathLst>
            </a:custGeom>
            <a:grpFill/>
            <a:ln>
              <a:noFill/>
            </a:ln>
          </p:spPr>
          <p:txBody>
            <a:bodyPr vert="horz" wrap="square" lIns="91413" tIns="45707" rIns="91413" bIns="45707" numCol="1" anchor="t" anchorCtr="0" compatLnSpc="1"/>
            <a:lstStyle/>
            <a:p>
              <a:endParaRPr lang="en-US" sz="18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grpSp>
        <p:nvGrpSpPr>
          <p:cNvPr id="16" name="Group 30"/>
          <p:cNvGrpSpPr/>
          <p:nvPr/>
        </p:nvGrpSpPr>
        <p:grpSpPr>
          <a:xfrm>
            <a:off x="5283857" y="4689886"/>
            <a:ext cx="325306" cy="1955934"/>
            <a:chOff x="5283622" y="4903226"/>
            <a:chExt cx="325400" cy="1956500"/>
          </a:xfrm>
          <a:gradFill>
            <a:gsLst>
              <a:gs pos="0">
                <a:srgbClr val="C00000"/>
              </a:gs>
              <a:gs pos="100000">
                <a:srgbClr val="FF0000"/>
              </a:gs>
            </a:gsLst>
            <a:lin ang="5400000" scaled="1"/>
          </a:gradFill>
          <a:effectLst>
            <a:outerShdw blurRad="279400" dist="279400" dir="5400000" algn="ctr" rotWithShape="0">
              <a:srgbClr val="000000">
                <a:alpha val="43137"/>
              </a:srgbClr>
            </a:outerShdw>
          </a:effectLst>
        </p:grpSpPr>
        <p:sp>
          <p:nvSpPr>
            <p:cNvPr id="17" name="Freeform 29"/>
            <p:cNvSpPr/>
            <p:nvPr/>
          </p:nvSpPr>
          <p:spPr bwMode="auto">
            <a:xfrm>
              <a:off x="5283622" y="4903226"/>
              <a:ext cx="325400" cy="1605681"/>
            </a:xfrm>
            <a:custGeom>
              <a:avLst/>
              <a:gdLst>
                <a:gd name="T0" fmla="*/ 0 w 290"/>
                <a:gd name="T1" fmla="*/ 0 h 1431"/>
                <a:gd name="T2" fmla="*/ 0 w 290"/>
                <a:gd name="T3" fmla="*/ 1431 h 1431"/>
                <a:gd name="T4" fmla="*/ 290 w 290"/>
                <a:gd name="T5" fmla="*/ 1431 h 1431"/>
                <a:gd name="T6" fmla="*/ 290 w 290"/>
                <a:gd name="T7" fmla="*/ 290 h 1431"/>
                <a:gd name="T8" fmla="*/ 0 w 290"/>
                <a:gd name="T9" fmla="*/ 0 h 1431"/>
              </a:gdLst>
              <a:ahLst/>
              <a:cxnLst>
                <a:cxn ang="0">
                  <a:pos x="T0" y="T1"/>
                </a:cxn>
                <a:cxn ang="0">
                  <a:pos x="T2" y="T3"/>
                </a:cxn>
                <a:cxn ang="0">
                  <a:pos x="T4" y="T5"/>
                </a:cxn>
                <a:cxn ang="0">
                  <a:pos x="T6" y="T7"/>
                </a:cxn>
                <a:cxn ang="0">
                  <a:pos x="T8" y="T9"/>
                </a:cxn>
              </a:cxnLst>
              <a:rect l="0" t="0" r="r" b="b"/>
              <a:pathLst>
                <a:path w="290" h="1431">
                  <a:moveTo>
                    <a:pt x="0" y="0"/>
                  </a:moveTo>
                  <a:lnTo>
                    <a:pt x="0" y="1431"/>
                  </a:lnTo>
                  <a:lnTo>
                    <a:pt x="290" y="1431"/>
                  </a:lnTo>
                  <a:lnTo>
                    <a:pt x="290" y="290"/>
                  </a:lnTo>
                  <a:lnTo>
                    <a:pt x="0" y="0"/>
                  </a:lnTo>
                  <a:close/>
                </a:path>
              </a:pathLst>
            </a:custGeom>
            <a:grpFill/>
            <a:ln>
              <a:noFill/>
            </a:ln>
          </p:spPr>
          <p:txBody>
            <a:bodyPr vert="horz" wrap="square" lIns="91413" tIns="45707" rIns="91413" bIns="45707" numCol="1" anchor="t" anchorCtr="0" compatLnSpc="1"/>
            <a:lstStyle/>
            <a:p>
              <a:endParaRPr lang="en-US" sz="18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8" name="Freeform 29"/>
            <p:cNvSpPr/>
            <p:nvPr/>
          </p:nvSpPr>
          <p:spPr bwMode="auto">
            <a:xfrm>
              <a:off x="5283622" y="5254045"/>
              <a:ext cx="325400" cy="1605681"/>
            </a:xfrm>
            <a:custGeom>
              <a:avLst/>
              <a:gdLst>
                <a:gd name="T0" fmla="*/ 0 w 290"/>
                <a:gd name="T1" fmla="*/ 0 h 1431"/>
                <a:gd name="T2" fmla="*/ 0 w 290"/>
                <a:gd name="T3" fmla="*/ 1431 h 1431"/>
                <a:gd name="T4" fmla="*/ 290 w 290"/>
                <a:gd name="T5" fmla="*/ 1431 h 1431"/>
                <a:gd name="T6" fmla="*/ 290 w 290"/>
                <a:gd name="T7" fmla="*/ 290 h 1431"/>
                <a:gd name="T8" fmla="*/ 0 w 290"/>
                <a:gd name="T9" fmla="*/ 0 h 1431"/>
              </a:gdLst>
              <a:ahLst/>
              <a:cxnLst>
                <a:cxn ang="0">
                  <a:pos x="T0" y="T1"/>
                </a:cxn>
                <a:cxn ang="0">
                  <a:pos x="T2" y="T3"/>
                </a:cxn>
                <a:cxn ang="0">
                  <a:pos x="T4" y="T5"/>
                </a:cxn>
                <a:cxn ang="0">
                  <a:pos x="T6" y="T7"/>
                </a:cxn>
                <a:cxn ang="0">
                  <a:pos x="T8" y="T9"/>
                </a:cxn>
              </a:cxnLst>
              <a:rect l="0" t="0" r="r" b="b"/>
              <a:pathLst>
                <a:path w="290" h="1431">
                  <a:moveTo>
                    <a:pt x="0" y="0"/>
                  </a:moveTo>
                  <a:lnTo>
                    <a:pt x="0" y="1431"/>
                  </a:lnTo>
                  <a:lnTo>
                    <a:pt x="290" y="1431"/>
                  </a:lnTo>
                  <a:lnTo>
                    <a:pt x="290" y="290"/>
                  </a:lnTo>
                  <a:lnTo>
                    <a:pt x="0" y="0"/>
                  </a:lnTo>
                  <a:close/>
                </a:path>
              </a:pathLst>
            </a:custGeom>
            <a:grpFill/>
            <a:ln>
              <a:noFill/>
            </a:ln>
          </p:spPr>
          <p:txBody>
            <a:bodyPr vert="horz" wrap="square" lIns="91413" tIns="45707" rIns="91413" bIns="45707" numCol="1" anchor="t" anchorCtr="0" compatLnSpc="1"/>
            <a:lstStyle/>
            <a:p>
              <a:endParaRPr lang="en-US" sz="18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grpSp>
        <p:nvGrpSpPr>
          <p:cNvPr id="19" name="Group 34"/>
          <p:cNvGrpSpPr/>
          <p:nvPr/>
        </p:nvGrpSpPr>
        <p:grpSpPr>
          <a:xfrm>
            <a:off x="4900221" y="2498749"/>
            <a:ext cx="1106040" cy="642760"/>
            <a:chOff x="4899875" y="2711455"/>
            <a:chExt cx="1106360" cy="642946"/>
          </a:xfrm>
          <a:gradFill>
            <a:gsLst>
              <a:gs pos="0">
                <a:srgbClr val="C00000"/>
              </a:gs>
              <a:gs pos="100000">
                <a:srgbClr val="FF0000"/>
              </a:gs>
            </a:gsLst>
            <a:lin ang="5400000" scaled="1"/>
          </a:gradFill>
          <a:effectLst>
            <a:outerShdw blurRad="279400" dist="279400" dir="5400000" algn="ctr" rotWithShape="0">
              <a:srgbClr val="000000">
                <a:alpha val="43137"/>
              </a:srgbClr>
            </a:outerShdw>
          </a:effectLst>
        </p:grpSpPr>
        <p:sp>
          <p:nvSpPr>
            <p:cNvPr id="20" name="Freeform 15"/>
            <p:cNvSpPr/>
            <p:nvPr/>
          </p:nvSpPr>
          <p:spPr bwMode="auto">
            <a:xfrm>
              <a:off x="5211810" y="2873577"/>
              <a:ext cx="794425" cy="326522"/>
            </a:xfrm>
            <a:custGeom>
              <a:avLst/>
              <a:gdLst>
                <a:gd name="T0" fmla="*/ 0 w 708"/>
                <a:gd name="T1" fmla="*/ 291 h 291"/>
                <a:gd name="T2" fmla="*/ 708 w 708"/>
                <a:gd name="T3" fmla="*/ 291 h 291"/>
                <a:gd name="T4" fmla="*/ 418 w 708"/>
                <a:gd name="T5" fmla="*/ 0 h 291"/>
                <a:gd name="T6" fmla="*/ 0 w 708"/>
                <a:gd name="T7" fmla="*/ 0 h 291"/>
                <a:gd name="T8" fmla="*/ 0 w 708"/>
                <a:gd name="T9" fmla="*/ 291 h 291"/>
              </a:gdLst>
              <a:ahLst/>
              <a:cxnLst>
                <a:cxn ang="0">
                  <a:pos x="T0" y="T1"/>
                </a:cxn>
                <a:cxn ang="0">
                  <a:pos x="T2" y="T3"/>
                </a:cxn>
                <a:cxn ang="0">
                  <a:pos x="T4" y="T5"/>
                </a:cxn>
                <a:cxn ang="0">
                  <a:pos x="T6" y="T7"/>
                </a:cxn>
                <a:cxn ang="0">
                  <a:pos x="T8" y="T9"/>
                </a:cxn>
              </a:cxnLst>
              <a:rect l="0" t="0" r="r" b="b"/>
              <a:pathLst>
                <a:path w="708" h="291">
                  <a:moveTo>
                    <a:pt x="0" y="291"/>
                  </a:moveTo>
                  <a:lnTo>
                    <a:pt x="708" y="291"/>
                  </a:lnTo>
                  <a:lnTo>
                    <a:pt x="418" y="0"/>
                  </a:lnTo>
                  <a:lnTo>
                    <a:pt x="0" y="0"/>
                  </a:lnTo>
                  <a:lnTo>
                    <a:pt x="0" y="291"/>
                  </a:lnTo>
                  <a:close/>
                </a:path>
              </a:pathLst>
            </a:custGeom>
            <a:grpFill/>
            <a:ln>
              <a:noFill/>
            </a:ln>
          </p:spPr>
          <p:txBody>
            <a:bodyPr vert="horz" wrap="square" lIns="91413" tIns="45707" rIns="91413" bIns="45707" numCol="1" anchor="t" anchorCtr="0" compatLnSpc="1"/>
            <a:lstStyle/>
            <a:p>
              <a:endParaRPr lang="en-US" sz="18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21" name="Freeform 17"/>
            <p:cNvSpPr/>
            <p:nvPr/>
          </p:nvSpPr>
          <p:spPr bwMode="auto">
            <a:xfrm>
              <a:off x="4899875" y="2711455"/>
              <a:ext cx="347841" cy="642946"/>
            </a:xfrm>
            <a:custGeom>
              <a:avLst/>
              <a:gdLst>
                <a:gd name="T0" fmla="*/ 0 w 310"/>
                <a:gd name="T1" fmla="*/ 286 h 573"/>
                <a:gd name="T2" fmla="*/ 310 w 310"/>
                <a:gd name="T3" fmla="*/ 0 h 573"/>
                <a:gd name="T4" fmla="*/ 310 w 310"/>
                <a:gd name="T5" fmla="*/ 286 h 573"/>
                <a:gd name="T6" fmla="*/ 310 w 310"/>
                <a:gd name="T7" fmla="*/ 573 h 573"/>
                <a:gd name="T8" fmla="*/ 0 w 310"/>
                <a:gd name="T9" fmla="*/ 286 h 573"/>
              </a:gdLst>
              <a:ahLst/>
              <a:cxnLst>
                <a:cxn ang="0">
                  <a:pos x="T0" y="T1"/>
                </a:cxn>
                <a:cxn ang="0">
                  <a:pos x="T2" y="T3"/>
                </a:cxn>
                <a:cxn ang="0">
                  <a:pos x="T4" y="T5"/>
                </a:cxn>
                <a:cxn ang="0">
                  <a:pos x="T6" y="T7"/>
                </a:cxn>
                <a:cxn ang="0">
                  <a:pos x="T8" y="T9"/>
                </a:cxn>
              </a:cxnLst>
              <a:rect l="0" t="0" r="r" b="b"/>
              <a:pathLst>
                <a:path w="310" h="573">
                  <a:moveTo>
                    <a:pt x="0" y="286"/>
                  </a:moveTo>
                  <a:lnTo>
                    <a:pt x="310" y="0"/>
                  </a:lnTo>
                  <a:lnTo>
                    <a:pt x="310" y="286"/>
                  </a:lnTo>
                  <a:lnTo>
                    <a:pt x="310" y="573"/>
                  </a:lnTo>
                  <a:lnTo>
                    <a:pt x="0" y="286"/>
                  </a:lnTo>
                  <a:close/>
                </a:path>
              </a:pathLst>
            </a:custGeom>
            <a:grpFill/>
            <a:ln>
              <a:noFill/>
            </a:ln>
          </p:spPr>
          <p:txBody>
            <a:bodyPr vert="horz" wrap="square" lIns="91413" tIns="45707" rIns="91413" bIns="45707" numCol="1" anchor="t" anchorCtr="0" compatLnSpc="1"/>
            <a:lstStyle/>
            <a:p>
              <a:endParaRPr lang="en-US" sz="18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grpSp>
        <p:nvGrpSpPr>
          <p:cNvPr id="22" name="Group 37"/>
          <p:cNvGrpSpPr/>
          <p:nvPr/>
        </p:nvGrpSpPr>
        <p:grpSpPr>
          <a:xfrm>
            <a:off x="4663533" y="4526901"/>
            <a:ext cx="945630" cy="641638"/>
            <a:chOff x="4663118" y="4740194"/>
            <a:chExt cx="945904" cy="641823"/>
          </a:xfrm>
          <a:gradFill>
            <a:gsLst>
              <a:gs pos="0">
                <a:srgbClr val="C00000"/>
              </a:gs>
              <a:gs pos="100000">
                <a:srgbClr val="FF0000"/>
              </a:gs>
            </a:gsLst>
            <a:lin ang="5400000" scaled="1"/>
          </a:gradFill>
          <a:effectLst>
            <a:outerShdw blurRad="279400" dist="279400" dir="5400000" algn="ctr" rotWithShape="0">
              <a:srgbClr val="000000">
                <a:alpha val="43137"/>
              </a:srgbClr>
            </a:outerShdw>
          </a:effectLst>
        </p:grpSpPr>
        <p:sp>
          <p:nvSpPr>
            <p:cNvPr id="23" name="Freeform 31"/>
            <p:cNvSpPr/>
            <p:nvPr/>
          </p:nvSpPr>
          <p:spPr bwMode="auto">
            <a:xfrm>
              <a:off x="4975053" y="4903226"/>
              <a:ext cx="633969" cy="325400"/>
            </a:xfrm>
            <a:custGeom>
              <a:avLst/>
              <a:gdLst>
                <a:gd name="T0" fmla="*/ 0 w 565"/>
                <a:gd name="T1" fmla="*/ 290 h 290"/>
                <a:gd name="T2" fmla="*/ 565 w 565"/>
                <a:gd name="T3" fmla="*/ 290 h 290"/>
                <a:gd name="T4" fmla="*/ 275 w 565"/>
                <a:gd name="T5" fmla="*/ 0 h 290"/>
                <a:gd name="T6" fmla="*/ 0 w 565"/>
                <a:gd name="T7" fmla="*/ 0 h 290"/>
                <a:gd name="T8" fmla="*/ 0 w 565"/>
                <a:gd name="T9" fmla="*/ 290 h 290"/>
              </a:gdLst>
              <a:ahLst/>
              <a:cxnLst>
                <a:cxn ang="0">
                  <a:pos x="T0" y="T1"/>
                </a:cxn>
                <a:cxn ang="0">
                  <a:pos x="T2" y="T3"/>
                </a:cxn>
                <a:cxn ang="0">
                  <a:pos x="T4" y="T5"/>
                </a:cxn>
                <a:cxn ang="0">
                  <a:pos x="T6" y="T7"/>
                </a:cxn>
                <a:cxn ang="0">
                  <a:pos x="T8" y="T9"/>
                </a:cxn>
              </a:cxnLst>
              <a:rect l="0" t="0" r="r" b="b"/>
              <a:pathLst>
                <a:path w="565" h="290">
                  <a:moveTo>
                    <a:pt x="0" y="290"/>
                  </a:moveTo>
                  <a:lnTo>
                    <a:pt x="565" y="290"/>
                  </a:lnTo>
                  <a:lnTo>
                    <a:pt x="275" y="0"/>
                  </a:lnTo>
                  <a:lnTo>
                    <a:pt x="0" y="0"/>
                  </a:lnTo>
                  <a:lnTo>
                    <a:pt x="0" y="290"/>
                  </a:lnTo>
                  <a:close/>
                </a:path>
              </a:pathLst>
            </a:custGeom>
            <a:grpFill/>
            <a:ln>
              <a:noFill/>
            </a:ln>
          </p:spPr>
          <p:txBody>
            <a:bodyPr vert="horz" wrap="square" lIns="91413" tIns="45707" rIns="91413" bIns="45707" numCol="1" anchor="t" anchorCtr="0" compatLnSpc="1"/>
            <a:lstStyle/>
            <a:p>
              <a:endParaRPr lang="en-US" sz="18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24" name="Freeform 33"/>
            <p:cNvSpPr/>
            <p:nvPr/>
          </p:nvSpPr>
          <p:spPr bwMode="auto">
            <a:xfrm>
              <a:off x="4663118" y="4740194"/>
              <a:ext cx="352330" cy="641823"/>
            </a:xfrm>
            <a:custGeom>
              <a:avLst/>
              <a:gdLst>
                <a:gd name="T0" fmla="*/ 0 w 314"/>
                <a:gd name="T1" fmla="*/ 286 h 572"/>
                <a:gd name="T2" fmla="*/ 314 w 314"/>
                <a:gd name="T3" fmla="*/ 0 h 572"/>
                <a:gd name="T4" fmla="*/ 314 w 314"/>
                <a:gd name="T5" fmla="*/ 286 h 572"/>
                <a:gd name="T6" fmla="*/ 314 w 314"/>
                <a:gd name="T7" fmla="*/ 572 h 572"/>
                <a:gd name="T8" fmla="*/ 0 w 314"/>
                <a:gd name="T9" fmla="*/ 286 h 572"/>
              </a:gdLst>
              <a:ahLst/>
              <a:cxnLst>
                <a:cxn ang="0">
                  <a:pos x="T0" y="T1"/>
                </a:cxn>
                <a:cxn ang="0">
                  <a:pos x="T2" y="T3"/>
                </a:cxn>
                <a:cxn ang="0">
                  <a:pos x="T4" y="T5"/>
                </a:cxn>
                <a:cxn ang="0">
                  <a:pos x="T6" y="T7"/>
                </a:cxn>
                <a:cxn ang="0">
                  <a:pos x="T8" y="T9"/>
                </a:cxn>
              </a:cxnLst>
              <a:rect l="0" t="0" r="r" b="b"/>
              <a:pathLst>
                <a:path w="314" h="572">
                  <a:moveTo>
                    <a:pt x="0" y="286"/>
                  </a:moveTo>
                  <a:lnTo>
                    <a:pt x="314" y="0"/>
                  </a:lnTo>
                  <a:lnTo>
                    <a:pt x="314" y="286"/>
                  </a:lnTo>
                  <a:lnTo>
                    <a:pt x="314" y="572"/>
                  </a:lnTo>
                  <a:lnTo>
                    <a:pt x="0" y="286"/>
                  </a:lnTo>
                  <a:close/>
                </a:path>
              </a:pathLst>
            </a:custGeom>
            <a:grpFill/>
            <a:ln>
              <a:noFill/>
            </a:ln>
          </p:spPr>
          <p:txBody>
            <a:bodyPr vert="horz" wrap="square" lIns="91413" tIns="45707" rIns="91413" bIns="45707" numCol="1" anchor="t" anchorCtr="0" compatLnSpc="1"/>
            <a:lstStyle/>
            <a:p>
              <a:endParaRPr lang="en-US" sz="18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grpSp>
        <p:nvGrpSpPr>
          <p:cNvPr id="25" name="Group 35"/>
          <p:cNvGrpSpPr/>
          <p:nvPr/>
        </p:nvGrpSpPr>
        <p:grpSpPr>
          <a:xfrm>
            <a:off x="6475150" y="3512825"/>
            <a:ext cx="1048832" cy="642760"/>
            <a:chOff x="6475260" y="3725824"/>
            <a:chExt cx="1049135" cy="642946"/>
          </a:xfrm>
          <a:gradFill>
            <a:gsLst>
              <a:gs pos="0">
                <a:srgbClr val="C00000"/>
              </a:gs>
              <a:gs pos="100000">
                <a:srgbClr val="FF0000"/>
              </a:gs>
            </a:gsLst>
            <a:lin ang="5400000" scaled="1"/>
          </a:gradFill>
          <a:effectLst>
            <a:outerShdw blurRad="279400" dist="279400" dir="5400000" algn="ctr" rotWithShape="0">
              <a:srgbClr val="000000">
                <a:alpha val="43137"/>
              </a:srgbClr>
            </a:outerShdw>
          </a:effectLst>
        </p:grpSpPr>
        <p:sp>
          <p:nvSpPr>
            <p:cNvPr id="26" name="Freeform 23"/>
            <p:cNvSpPr/>
            <p:nvPr/>
          </p:nvSpPr>
          <p:spPr bwMode="auto">
            <a:xfrm>
              <a:off x="6475260" y="3892789"/>
              <a:ext cx="732711" cy="326522"/>
            </a:xfrm>
            <a:custGeom>
              <a:avLst/>
              <a:gdLst>
                <a:gd name="T0" fmla="*/ 653 w 653"/>
                <a:gd name="T1" fmla="*/ 291 h 291"/>
                <a:gd name="T2" fmla="*/ 0 w 653"/>
                <a:gd name="T3" fmla="*/ 291 h 291"/>
                <a:gd name="T4" fmla="*/ 291 w 653"/>
                <a:gd name="T5" fmla="*/ 0 h 291"/>
                <a:gd name="T6" fmla="*/ 653 w 653"/>
                <a:gd name="T7" fmla="*/ 0 h 291"/>
                <a:gd name="T8" fmla="*/ 653 w 653"/>
                <a:gd name="T9" fmla="*/ 291 h 291"/>
              </a:gdLst>
              <a:ahLst/>
              <a:cxnLst>
                <a:cxn ang="0">
                  <a:pos x="T0" y="T1"/>
                </a:cxn>
                <a:cxn ang="0">
                  <a:pos x="T2" y="T3"/>
                </a:cxn>
                <a:cxn ang="0">
                  <a:pos x="T4" y="T5"/>
                </a:cxn>
                <a:cxn ang="0">
                  <a:pos x="T6" y="T7"/>
                </a:cxn>
                <a:cxn ang="0">
                  <a:pos x="T8" y="T9"/>
                </a:cxn>
              </a:cxnLst>
              <a:rect l="0" t="0" r="r" b="b"/>
              <a:pathLst>
                <a:path w="653" h="291">
                  <a:moveTo>
                    <a:pt x="653" y="291"/>
                  </a:moveTo>
                  <a:lnTo>
                    <a:pt x="0" y="291"/>
                  </a:lnTo>
                  <a:lnTo>
                    <a:pt x="291" y="0"/>
                  </a:lnTo>
                  <a:lnTo>
                    <a:pt x="653" y="0"/>
                  </a:lnTo>
                  <a:lnTo>
                    <a:pt x="653" y="291"/>
                  </a:lnTo>
                  <a:close/>
                </a:path>
              </a:pathLst>
            </a:custGeom>
            <a:grpFill/>
            <a:ln>
              <a:noFill/>
            </a:ln>
          </p:spPr>
          <p:txBody>
            <a:bodyPr vert="horz" wrap="square" lIns="91413" tIns="45707" rIns="91413" bIns="45707" numCol="1" anchor="t" anchorCtr="0" compatLnSpc="1"/>
            <a:lstStyle/>
            <a:p>
              <a:endParaRPr lang="en-US" sz="18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27" name="Freeform 25"/>
            <p:cNvSpPr/>
            <p:nvPr/>
          </p:nvSpPr>
          <p:spPr bwMode="auto">
            <a:xfrm>
              <a:off x="7172065" y="3725824"/>
              <a:ext cx="352330" cy="642946"/>
            </a:xfrm>
            <a:custGeom>
              <a:avLst/>
              <a:gdLst>
                <a:gd name="T0" fmla="*/ 314 w 314"/>
                <a:gd name="T1" fmla="*/ 286 h 573"/>
                <a:gd name="T2" fmla="*/ 0 w 314"/>
                <a:gd name="T3" fmla="*/ 0 h 573"/>
                <a:gd name="T4" fmla="*/ 0 w 314"/>
                <a:gd name="T5" fmla="*/ 286 h 573"/>
                <a:gd name="T6" fmla="*/ 0 w 314"/>
                <a:gd name="T7" fmla="*/ 573 h 573"/>
                <a:gd name="T8" fmla="*/ 314 w 314"/>
                <a:gd name="T9" fmla="*/ 286 h 573"/>
              </a:gdLst>
              <a:ahLst/>
              <a:cxnLst>
                <a:cxn ang="0">
                  <a:pos x="T0" y="T1"/>
                </a:cxn>
                <a:cxn ang="0">
                  <a:pos x="T2" y="T3"/>
                </a:cxn>
                <a:cxn ang="0">
                  <a:pos x="T4" y="T5"/>
                </a:cxn>
                <a:cxn ang="0">
                  <a:pos x="T6" y="T7"/>
                </a:cxn>
                <a:cxn ang="0">
                  <a:pos x="T8" y="T9"/>
                </a:cxn>
              </a:cxnLst>
              <a:rect l="0" t="0" r="r" b="b"/>
              <a:pathLst>
                <a:path w="314" h="573">
                  <a:moveTo>
                    <a:pt x="314" y="286"/>
                  </a:moveTo>
                  <a:lnTo>
                    <a:pt x="0" y="0"/>
                  </a:lnTo>
                  <a:lnTo>
                    <a:pt x="0" y="286"/>
                  </a:lnTo>
                  <a:lnTo>
                    <a:pt x="0" y="573"/>
                  </a:lnTo>
                  <a:lnTo>
                    <a:pt x="314" y="286"/>
                  </a:lnTo>
                  <a:close/>
                </a:path>
              </a:pathLst>
            </a:custGeom>
            <a:grpFill/>
            <a:ln>
              <a:noFill/>
            </a:ln>
          </p:spPr>
          <p:txBody>
            <a:bodyPr vert="horz" wrap="square" lIns="91413" tIns="45707" rIns="91413" bIns="45707" numCol="1" anchor="t" anchorCtr="0" compatLnSpc="1"/>
            <a:lstStyle/>
            <a:p>
              <a:endParaRPr lang="en-US" sz="18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sp>
        <p:nvSpPr>
          <p:cNvPr id="28" name="Rectangle 52"/>
          <p:cNvSpPr/>
          <p:nvPr/>
        </p:nvSpPr>
        <p:spPr>
          <a:xfrm>
            <a:off x="8042225" y="3619433"/>
            <a:ext cx="2089957" cy="1292181"/>
          </a:xfrm>
          <a:prstGeom prst="rect">
            <a:avLst/>
          </a:prstGeom>
        </p:spPr>
        <p:txBody>
          <a:bodyPr wrap="square">
            <a:spAutoFit/>
          </a:bodyPr>
          <a:lstStyle/>
          <a:p>
            <a:pPr>
              <a:lnSpc>
                <a:spcPct val="150000"/>
              </a:lnSpc>
            </a:pPr>
            <a:r>
              <a:rPr lang="zh-CN" altLang="en-US" sz="28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输入标题</a:t>
            </a:r>
            <a:endParaRPr lang="en-US" sz="28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a:p>
            <a:pPr>
              <a:lnSpc>
                <a:spcPct val="150000"/>
              </a:lnSpc>
            </a:pPr>
            <a:r>
              <a:rPr lang="zh-CN" altLang="en-US" sz="12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点击添加文字内容点击添加文字内容点击添加文字内容</a:t>
            </a:r>
            <a:endParaRPr lang="en-US" sz="12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29" name="Rectangle 53"/>
          <p:cNvSpPr/>
          <p:nvPr/>
        </p:nvSpPr>
        <p:spPr>
          <a:xfrm>
            <a:off x="7752549" y="1591842"/>
            <a:ext cx="2089957" cy="1292181"/>
          </a:xfrm>
          <a:prstGeom prst="rect">
            <a:avLst/>
          </a:prstGeom>
        </p:spPr>
        <p:txBody>
          <a:bodyPr wrap="square">
            <a:spAutoFit/>
          </a:bodyPr>
          <a:lstStyle/>
          <a:p>
            <a:pPr>
              <a:lnSpc>
                <a:spcPct val="150000"/>
              </a:lnSpc>
            </a:pPr>
            <a:r>
              <a:rPr lang="zh-CN" altLang="en-US" sz="28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输入标题</a:t>
            </a:r>
            <a:endParaRPr lang="en-US" sz="28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a:p>
            <a:pPr>
              <a:lnSpc>
                <a:spcPct val="150000"/>
              </a:lnSpc>
            </a:pPr>
            <a:r>
              <a:rPr lang="zh-CN" altLang="en-US" sz="12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点击添加文字内容点击添加文字内容点击添加文字内容</a:t>
            </a:r>
            <a:endParaRPr lang="en-US" sz="12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30" name="Rectangle 54"/>
          <p:cNvSpPr/>
          <p:nvPr/>
        </p:nvSpPr>
        <p:spPr>
          <a:xfrm>
            <a:off x="2425504" y="4583276"/>
            <a:ext cx="2089957" cy="1292181"/>
          </a:xfrm>
          <a:prstGeom prst="rect">
            <a:avLst/>
          </a:prstGeom>
        </p:spPr>
        <p:txBody>
          <a:bodyPr wrap="square">
            <a:spAutoFit/>
          </a:bodyPr>
          <a:lstStyle/>
          <a:p>
            <a:pPr algn="r">
              <a:lnSpc>
                <a:spcPct val="150000"/>
              </a:lnSpc>
            </a:pPr>
            <a:r>
              <a:rPr lang="zh-CN" altLang="en-US" sz="28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输入标题</a:t>
            </a:r>
            <a:endParaRPr lang="en-US" sz="28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a:p>
            <a:pPr algn="r">
              <a:lnSpc>
                <a:spcPct val="150000"/>
              </a:lnSpc>
            </a:pPr>
            <a:r>
              <a:rPr lang="zh-CN" altLang="en-US" sz="12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点击添加文字内容点击添加文字内容点击添加文字内容</a:t>
            </a:r>
            <a:endParaRPr lang="en-US" sz="12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31" name="Rectangle 55"/>
          <p:cNvSpPr/>
          <p:nvPr/>
        </p:nvSpPr>
        <p:spPr>
          <a:xfrm>
            <a:off x="2672582" y="2609266"/>
            <a:ext cx="2089957" cy="1292181"/>
          </a:xfrm>
          <a:prstGeom prst="rect">
            <a:avLst/>
          </a:prstGeom>
        </p:spPr>
        <p:txBody>
          <a:bodyPr wrap="square">
            <a:spAutoFit/>
          </a:bodyPr>
          <a:lstStyle/>
          <a:p>
            <a:pPr algn="r">
              <a:lnSpc>
                <a:spcPct val="150000"/>
              </a:lnSpc>
            </a:pPr>
            <a:r>
              <a:rPr lang="zh-CN" altLang="en-US" sz="28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输入标题</a:t>
            </a:r>
            <a:endParaRPr lang="en-US" sz="28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a:p>
            <a:pPr algn="r">
              <a:lnSpc>
                <a:spcPct val="150000"/>
              </a:lnSpc>
            </a:pPr>
            <a:r>
              <a:rPr lang="zh-CN" altLang="en-US" sz="12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点击添加文字内容点击添加文字内容点击添加文字内容</a:t>
            </a:r>
            <a:endParaRPr lang="en-US" sz="12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32" name="文本框 31"/>
          <p:cNvSpPr txBox="1"/>
          <p:nvPr/>
        </p:nvSpPr>
        <p:spPr>
          <a:xfrm>
            <a:off x="374137" y="80163"/>
            <a:ext cx="633507" cy="1107996"/>
          </a:xfrm>
          <a:prstGeom prst="rect">
            <a:avLst/>
          </a:prstGeom>
          <a:noFill/>
        </p:spPr>
        <p:txBody>
          <a:bodyPr wrap="none" rtlCol="0">
            <a:spAutoFit/>
          </a:bodyPr>
          <a:lstStyle/>
          <a:p>
            <a:r>
              <a:rPr lang="en-US" altLang="zh-CN" sz="6600" i="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sym typeface="Microsoft JhengHei UI" panose="020B0604030504040204" pitchFamily="34" charset="-120"/>
              </a:rPr>
              <a:t>3</a:t>
            </a:r>
            <a:endParaRPr lang="zh-CN" altLang="en-US" sz="6600" i="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sym typeface="Microsoft JhengHei UI" panose="020B0604030504040204" pitchFamily="34" charset="-12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strVal val="#ppt_w+.3"/>
                                              </p:val>
                                            </p:tav>
                                            <p:tav tm="100000">
                                              <p:val>
                                                <p:strVal val="#ppt_w"/>
                                              </p:val>
                                            </p:tav>
                                          </p:tavLst>
                                        </p:anim>
                                        <p:anim calcmode="lin" valueType="num">
                                          <p:cBhvr>
                                            <p:cTn id="8" dur="1000" fill="hold"/>
                                            <p:tgtEl>
                                              <p:spTgt spid="36"/>
                                            </p:tgtEl>
                                            <p:attrNameLst>
                                              <p:attrName>ppt_h</p:attrName>
                                            </p:attrNameLst>
                                          </p:cBhvr>
                                          <p:tavLst>
                                            <p:tav tm="0">
                                              <p:val>
                                                <p:strVal val="#ppt_h"/>
                                              </p:val>
                                            </p:tav>
                                            <p:tav tm="100000">
                                              <p:val>
                                                <p:strVal val="#ppt_h"/>
                                              </p:val>
                                            </p:tav>
                                          </p:tavLst>
                                        </p:anim>
                                        <p:animEffect transition="in" filter="fade">
                                          <p:cBhvr>
                                            <p:cTn id="9" dur="1000"/>
                                            <p:tgtEl>
                                              <p:spTgt spid="36"/>
                                            </p:tgtEl>
                                          </p:cBhvr>
                                        </p:animEffect>
                                      </p:childTnLst>
                                    </p:cTn>
                                  </p:par>
                                  <p:par>
                                    <p:cTn id="10" presetID="22" presetClass="entr" presetSubtype="4"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8" fill="hold" nodeType="withEffect">
                                      <p:stCondLst>
                                        <p:cond delay="25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4" fill="hold" nodeType="withEffect">
                                      <p:stCondLst>
                                        <p:cond delay="75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22" presetClass="entr" presetSubtype="2" fill="hold" nodeType="withEffect">
                                      <p:stCondLst>
                                        <p:cond delay="1000"/>
                                      </p:stCondLst>
                                      <p:childTnLst>
                                        <p:set>
                                          <p:cBhvr>
                                            <p:cTn id="20" dur="1" fill="hold">
                                              <p:stCondLst>
                                                <p:cond delay="0"/>
                                              </p:stCondLst>
                                            </p:cTn>
                                            <p:tgtEl>
                                              <p:spTgt spid="19"/>
                                            </p:tgtEl>
                                            <p:attrNameLst>
                                              <p:attrName>style.visibility</p:attrName>
                                            </p:attrNameLst>
                                          </p:cBhvr>
                                          <p:to>
                                            <p:strVal val="visible"/>
                                          </p:to>
                                        </p:set>
                                        <p:animEffect transition="in" filter="wipe(right)">
                                          <p:cBhvr>
                                            <p:cTn id="21" dur="500"/>
                                            <p:tgtEl>
                                              <p:spTgt spid="19"/>
                                            </p:tgtEl>
                                          </p:cBhvr>
                                        </p:animEffect>
                                      </p:childTnLst>
                                    </p:cTn>
                                  </p:par>
                                  <p:par>
                                    <p:cTn id="22" presetID="22" presetClass="entr" presetSubtype="4" fill="hold" nodeType="withEffect">
                                      <p:stCondLst>
                                        <p:cond delay="150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par>
                                    <p:cTn id="25" presetID="22" presetClass="entr" presetSubtype="8" fill="hold" nodeType="withEffect">
                                      <p:stCondLst>
                                        <p:cond delay="175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par>
                                    <p:cTn id="28" presetID="22" presetClass="entr" presetSubtype="4" fill="hold" nodeType="withEffect">
                                      <p:stCondLst>
                                        <p:cond delay="225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22" presetClass="entr" presetSubtype="2" fill="hold" nodeType="withEffect">
                                      <p:stCondLst>
                                        <p:cond delay="2500"/>
                                      </p:stCondLst>
                                      <p:childTnLst>
                                        <p:set>
                                          <p:cBhvr>
                                            <p:cTn id="32" dur="1" fill="hold">
                                              <p:stCondLst>
                                                <p:cond delay="0"/>
                                              </p:stCondLst>
                                            </p:cTn>
                                            <p:tgtEl>
                                              <p:spTgt spid="22"/>
                                            </p:tgtEl>
                                            <p:attrNameLst>
                                              <p:attrName>style.visibility</p:attrName>
                                            </p:attrNameLst>
                                          </p:cBhvr>
                                          <p:to>
                                            <p:strVal val="visible"/>
                                          </p:to>
                                        </p:set>
                                        <p:animEffect transition="in" filter="wipe(right)">
                                          <p:cBhvr>
                                            <p:cTn id="33" dur="500"/>
                                            <p:tgtEl>
                                              <p:spTgt spid="22"/>
                                            </p:tgtEl>
                                          </p:cBhvr>
                                        </p:animEffect>
                                      </p:childTnLst>
                                    </p:cTn>
                                  </p:par>
                                  <p:par>
                                    <p:cTn id="34" presetID="2" presetClass="entr" presetSubtype="4" fill="hold" grpId="0" nodeType="withEffect" p14:presetBounceEnd="58000">
                                      <p:stCondLst>
                                        <p:cond delay="2250"/>
                                      </p:stCondLst>
                                      <p:childTnLst>
                                        <p:set>
                                          <p:cBhvr>
                                            <p:cTn id="35" dur="1" fill="hold">
                                              <p:stCondLst>
                                                <p:cond delay="0"/>
                                              </p:stCondLst>
                                            </p:cTn>
                                            <p:tgtEl>
                                              <p:spTgt spid="30"/>
                                            </p:tgtEl>
                                            <p:attrNameLst>
                                              <p:attrName>style.visibility</p:attrName>
                                            </p:attrNameLst>
                                          </p:cBhvr>
                                          <p:to>
                                            <p:strVal val="visible"/>
                                          </p:to>
                                        </p:set>
                                        <p:anim calcmode="lin" valueType="num" p14:bounceEnd="58000">
                                          <p:cBhvr additive="base">
                                            <p:cTn id="36" dur="1250" fill="hold"/>
                                            <p:tgtEl>
                                              <p:spTgt spid="30"/>
                                            </p:tgtEl>
                                            <p:attrNameLst>
                                              <p:attrName>ppt_x</p:attrName>
                                            </p:attrNameLst>
                                          </p:cBhvr>
                                          <p:tavLst>
                                            <p:tav tm="0">
                                              <p:val>
                                                <p:strVal val="#ppt_x"/>
                                              </p:val>
                                            </p:tav>
                                            <p:tav tm="100000">
                                              <p:val>
                                                <p:strVal val="#ppt_x"/>
                                              </p:val>
                                            </p:tav>
                                          </p:tavLst>
                                        </p:anim>
                                        <p:anim calcmode="lin" valueType="num" p14:bounceEnd="58000">
                                          <p:cBhvr additive="base">
                                            <p:cTn id="37" dur="1250" fill="hold"/>
                                            <p:tgtEl>
                                              <p:spTgt spid="30"/>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14:presetBounceEnd="58000">
                                      <p:stCondLst>
                                        <p:cond delay="1750"/>
                                      </p:stCondLst>
                                      <p:childTnLst>
                                        <p:set>
                                          <p:cBhvr>
                                            <p:cTn id="39" dur="1" fill="hold">
                                              <p:stCondLst>
                                                <p:cond delay="0"/>
                                              </p:stCondLst>
                                            </p:cTn>
                                            <p:tgtEl>
                                              <p:spTgt spid="28"/>
                                            </p:tgtEl>
                                            <p:attrNameLst>
                                              <p:attrName>style.visibility</p:attrName>
                                            </p:attrNameLst>
                                          </p:cBhvr>
                                          <p:to>
                                            <p:strVal val="visible"/>
                                          </p:to>
                                        </p:set>
                                        <p:anim calcmode="lin" valueType="num" p14:bounceEnd="58000">
                                          <p:cBhvr additive="base">
                                            <p:cTn id="40" dur="1250" fill="hold"/>
                                            <p:tgtEl>
                                              <p:spTgt spid="28"/>
                                            </p:tgtEl>
                                            <p:attrNameLst>
                                              <p:attrName>ppt_x</p:attrName>
                                            </p:attrNameLst>
                                          </p:cBhvr>
                                          <p:tavLst>
                                            <p:tav tm="0">
                                              <p:val>
                                                <p:strVal val="#ppt_x"/>
                                              </p:val>
                                            </p:tav>
                                            <p:tav tm="100000">
                                              <p:val>
                                                <p:strVal val="#ppt_x"/>
                                              </p:val>
                                            </p:tav>
                                          </p:tavLst>
                                        </p:anim>
                                        <p:anim calcmode="lin" valueType="num" p14:bounceEnd="58000">
                                          <p:cBhvr additive="base">
                                            <p:cTn id="41" dur="1250" fill="hold"/>
                                            <p:tgtEl>
                                              <p:spTgt spid="28"/>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14:presetBounceEnd="58000">
                                      <p:stCondLst>
                                        <p:cond delay="1250"/>
                                      </p:stCondLst>
                                      <p:childTnLst>
                                        <p:set>
                                          <p:cBhvr>
                                            <p:cTn id="43" dur="1" fill="hold">
                                              <p:stCondLst>
                                                <p:cond delay="0"/>
                                              </p:stCondLst>
                                            </p:cTn>
                                            <p:tgtEl>
                                              <p:spTgt spid="31"/>
                                            </p:tgtEl>
                                            <p:attrNameLst>
                                              <p:attrName>style.visibility</p:attrName>
                                            </p:attrNameLst>
                                          </p:cBhvr>
                                          <p:to>
                                            <p:strVal val="visible"/>
                                          </p:to>
                                        </p:set>
                                        <p:anim calcmode="lin" valueType="num" p14:bounceEnd="58000">
                                          <p:cBhvr additive="base">
                                            <p:cTn id="44" dur="1250" fill="hold"/>
                                            <p:tgtEl>
                                              <p:spTgt spid="31"/>
                                            </p:tgtEl>
                                            <p:attrNameLst>
                                              <p:attrName>ppt_x</p:attrName>
                                            </p:attrNameLst>
                                          </p:cBhvr>
                                          <p:tavLst>
                                            <p:tav tm="0">
                                              <p:val>
                                                <p:strVal val="#ppt_x"/>
                                              </p:val>
                                            </p:tav>
                                            <p:tav tm="100000">
                                              <p:val>
                                                <p:strVal val="#ppt_x"/>
                                              </p:val>
                                            </p:tav>
                                          </p:tavLst>
                                        </p:anim>
                                        <p:anim calcmode="lin" valueType="num" p14:bounceEnd="58000">
                                          <p:cBhvr additive="base">
                                            <p:cTn id="45" dur="1250" fill="hold"/>
                                            <p:tgtEl>
                                              <p:spTgt spid="31"/>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14:presetBounceEnd="58000">
                                      <p:stCondLst>
                                        <p:cond delay="750"/>
                                      </p:stCondLst>
                                      <p:childTnLst>
                                        <p:set>
                                          <p:cBhvr>
                                            <p:cTn id="47" dur="1" fill="hold">
                                              <p:stCondLst>
                                                <p:cond delay="0"/>
                                              </p:stCondLst>
                                            </p:cTn>
                                            <p:tgtEl>
                                              <p:spTgt spid="29"/>
                                            </p:tgtEl>
                                            <p:attrNameLst>
                                              <p:attrName>style.visibility</p:attrName>
                                            </p:attrNameLst>
                                          </p:cBhvr>
                                          <p:to>
                                            <p:strVal val="visible"/>
                                          </p:to>
                                        </p:set>
                                        <p:anim calcmode="lin" valueType="num" p14:bounceEnd="58000">
                                          <p:cBhvr additive="base">
                                            <p:cTn id="48" dur="1250" fill="hold"/>
                                            <p:tgtEl>
                                              <p:spTgt spid="29"/>
                                            </p:tgtEl>
                                            <p:attrNameLst>
                                              <p:attrName>ppt_x</p:attrName>
                                            </p:attrNameLst>
                                          </p:cBhvr>
                                          <p:tavLst>
                                            <p:tav tm="0">
                                              <p:val>
                                                <p:strVal val="#ppt_x"/>
                                              </p:val>
                                            </p:tav>
                                            <p:tav tm="100000">
                                              <p:val>
                                                <p:strVal val="#ppt_x"/>
                                              </p:val>
                                            </p:tav>
                                          </p:tavLst>
                                        </p:anim>
                                        <p:anim calcmode="lin" valueType="num" p14:bounceEnd="58000">
                                          <p:cBhvr additive="base">
                                            <p:cTn id="49" dur="125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8" grpId="0"/>
          <p:bldP spid="29" grpId="0"/>
          <p:bldP spid="30" grpId="0"/>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strVal val="#ppt_w+.3"/>
                                              </p:val>
                                            </p:tav>
                                            <p:tav tm="100000">
                                              <p:val>
                                                <p:strVal val="#ppt_w"/>
                                              </p:val>
                                            </p:tav>
                                          </p:tavLst>
                                        </p:anim>
                                        <p:anim calcmode="lin" valueType="num">
                                          <p:cBhvr>
                                            <p:cTn id="8" dur="1000" fill="hold"/>
                                            <p:tgtEl>
                                              <p:spTgt spid="36"/>
                                            </p:tgtEl>
                                            <p:attrNameLst>
                                              <p:attrName>ppt_h</p:attrName>
                                            </p:attrNameLst>
                                          </p:cBhvr>
                                          <p:tavLst>
                                            <p:tav tm="0">
                                              <p:val>
                                                <p:strVal val="#ppt_h"/>
                                              </p:val>
                                            </p:tav>
                                            <p:tav tm="100000">
                                              <p:val>
                                                <p:strVal val="#ppt_h"/>
                                              </p:val>
                                            </p:tav>
                                          </p:tavLst>
                                        </p:anim>
                                        <p:animEffect transition="in" filter="fade">
                                          <p:cBhvr>
                                            <p:cTn id="9" dur="1000"/>
                                            <p:tgtEl>
                                              <p:spTgt spid="36"/>
                                            </p:tgtEl>
                                          </p:cBhvr>
                                        </p:animEffect>
                                      </p:childTnLst>
                                    </p:cTn>
                                  </p:par>
                                  <p:par>
                                    <p:cTn id="10" presetID="22" presetClass="entr" presetSubtype="4"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8" fill="hold" nodeType="withEffect">
                                      <p:stCondLst>
                                        <p:cond delay="25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4" fill="hold" nodeType="withEffect">
                                      <p:stCondLst>
                                        <p:cond delay="75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22" presetClass="entr" presetSubtype="2" fill="hold" nodeType="withEffect">
                                      <p:stCondLst>
                                        <p:cond delay="1000"/>
                                      </p:stCondLst>
                                      <p:childTnLst>
                                        <p:set>
                                          <p:cBhvr>
                                            <p:cTn id="20" dur="1" fill="hold">
                                              <p:stCondLst>
                                                <p:cond delay="0"/>
                                              </p:stCondLst>
                                            </p:cTn>
                                            <p:tgtEl>
                                              <p:spTgt spid="19"/>
                                            </p:tgtEl>
                                            <p:attrNameLst>
                                              <p:attrName>style.visibility</p:attrName>
                                            </p:attrNameLst>
                                          </p:cBhvr>
                                          <p:to>
                                            <p:strVal val="visible"/>
                                          </p:to>
                                        </p:set>
                                        <p:animEffect transition="in" filter="wipe(right)">
                                          <p:cBhvr>
                                            <p:cTn id="21" dur="500"/>
                                            <p:tgtEl>
                                              <p:spTgt spid="19"/>
                                            </p:tgtEl>
                                          </p:cBhvr>
                                        </p:animEffect>
                                      </p:childTnLst>
                                    </p:cTn>
                                  </p:par>
                                  <p:par>
                                    <p:cTn id="22" presetID="22" presetClass="entr" presetSubtype="4" fill="hold" nodeType="withEffect">
                                      <p:stCondLst>
                                        <p:cond delay="150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par>
                                    <p:cTn id="25" presetID="22" presetClass="entr" presetSubtype="8" fill="hold" nodeType="withEffect">
                                      <p:stCondLst>
                                        <p:cond delay="175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par>
                                    <p:cTn id="28" presetID="22" presetClass="entr" presetSubtype="4" fill="hold" nodeType="withEffect">
                                      <p:stCondLst>
                                        <p:cond delay="225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22" presetClass="entr" presetSubtype="2" fill="hold" nodeType="withEffect">
                                      <p:stCondLst>
                                        <p:cond delay="2500"/>
                                      </p:stCondLst>
                                      <p:childTnLst>
                                        <p:set>
                                          <p:cBhvr>
                                            <p:cTn id="32" dur="1" fill="hold">
                                              <p:stCondLst>
                                                <p:cond delay="0"/>
                                              </p:stCondLst>
                                            </p:cTn>
                                            <p:tgtEl>
                                              <p:spTgt spid="22"/>
                                            </p:tgtEl>
                                            <p:attrNameLst>
                                              <p:attrName>style.visibility</p:attrName>
                                            </p:attrNameLst>
                                          </p:cBhvr>
                                          <p:to>
                                            <p:strVal val="visible"/>
                                          </p:to>
                                        </p:set>
                                        <p:animEffect transition="in" filter="wipe(right)">
                                          <p:cBhvr>
                                            <p:cTn id="33" dur="500"/>
                                            <p:tgtEl>
                                              <p:spTgt spid="22"/>
                                            </p:tgtEl>
                                          </p:cBhvr>
                                        </p:animEffect>
                                      </p:childTnLst>
                                    </p:cTn>
                                  </p:par>
                                  <p:par>
                                    <p:cTn id="34" presetID="2" presetClass="entr" presetSubtype="4" fill="hold" grpId="0" nodeType="withEffect">
                                      <p:stCondLst>
                                        <p:cond delay="225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1250" fill="hold"/>
                                            <p:tgtEl>
                                              <p:spTgt spid="30"/>
                                            </p:tgtEl>
                                            <p:attrNameLst>
                                              <p:attrName>ppt_x</p:attrName>
                                            </p:attrNameLst>
                                          </p:cBhvr>
                                          <p:tavLst>
                                            <p:tav tm="0">
                                              <p:val>
                                                <p:strVal val="#ppt_x"/>
                                              </p:val>
                                            </p:tav>
                                            <p:tav tm="100000">
                                              <p:val>
                                                <p:strVal val="#ppt_x"/>
                                              </p:val>
                                            </p:tav>
                                          </p:tavLst>
                                        </p:anim>
                                        <p:anim calcmode="lin" valueType="num">
                                          <p:cBhvr additive="base">
                                            <p:cTn id="37" dur="1250" fill="hold"/>
                                            <p:tgtEl>
                                              <p:spTgt spid="30"/>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175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1250" fill="hold"/>
                                            <p:tgtEl>
                                              <p:spTgt spid="28"/>
                                            </p:tgtEl>
                                            <p:attrNameLst>
                                              <p:attrName>ppt_x</p:attrName>
                                            </p:attrNameLst>
                                          </p:cBhvr>
                                          <p:tavLst>
                                            <p:tav tm="0">
                                              <p:val>
                                                <p:strVal val="#ppt_x"/>
                                              </p:val>
                                            </p:tav>
                                            <p:tav tm="100000">
                                              <p:val>
                                                <p:strVal val="#ppt_x"/>
                                              </p:val>
                                            </p:tav>
                                          </p:tavLst>
                                        </p:anim>
                                        <p:anim calcmode="lin" valueType="num">
                                          <p:cBhvr additive="base">
                                            <p:cTn id="41" dur="1250" fill="hold"/>
                                            <p:tgtEl>
                                              <p:spTgt spid="28"/>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1250"/>
                                      </p:stCondLst>
                                      <p:childTnLst>
                                        <p:set>
                                          <p:cBhvr>
                                            <p:cTn id="43" dur="1" fill="hold">
                                              <p:stCondLst>
                                                <p:cond delay="0"/>
                                              </p:stCondLst>
                                            </p:cTn>
                                            <p:tgtEl>
                                              <p:spTgt spid="31"/>
                                            </p:tgtEl>
                                            <p:attrNameLst>
                                              <p:attrName>style.visibility</p:attrName>
                                            </p:attrNameLst>
                                          </p:cBhvr>
                                          <p:to>
                                            <p:strVal val="visible"/>
                                          </p:to>
                                        </p:set>
                                        <p:anim calcmode="lin" valueType="num">
                                          <p:cBhvr additive="base">
                                            <p:cTn id="44" dur="1250" fill="hold"/>
                                            <p:tgtEl>
                                              <p:spTgt spid="31"/>
                                            </p:tgtEl>
                                            <p:attrNameLst>
                                              <p:attrName>ppt_x</p:attrName>
                                            </p:attrNameLst>
                                          </p:cBhvr>
                                          <p:tavLst>
                                            <p:tav tm="0">
                                              <p:val>
                                                <p:strVal val="#ppt_x"/>
                                              </p:val>
                                            </p:tav>
                                            <p:tav tm="100000">
                                              <p:val>
                                                <p:strVal val="#ppt_x"/>
                                              </p:val>
                                            </p:tav>
                                          </p:tavLst>
                                        </p:anim>
                                        <p:anim calcmode="lin" valueType="num">
                                          <p:cBhvr additive="base">
                                            <p:cTn id="45" dur="1250" fill="hold"/>
                                            <p:tgtEl>
                                              <p:spTgt spid="31"/>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750"/>
                                      </p:stCondLst>
                                      <p:childTnLst>
                                        <p:set>
                                          <p:cBhvr>
                                            <p:cTn id="47" dur="1" fill="hold">
                                              <p:stCondLst>
                                                <p:cond delay="0"/>
                                              </p:stCondLst>
                                            </p:cTn>
                                            <p:tgtEl>
                                              <p:spTgt spid="29"/>
                                            </p:tgtEl>
                                            <p:attrNameLst>
                                              <p:attrName>style.visibility</p:attrName>
                                            </p:attrNameLst>
                                          </p:cBhvr>
                                          <p:to>
                                            <p:strVal val="visible"/>
                                          </p:to>
                                        </p:set>
                                        <p:anim calcmode="lin" valueType="num">
                                          <p:cBhvr additive="base">
                                            <p:cTn id="48" dur="1250" fill="hold"/>
                                            <p:tgtEl>
                                              <p:spTgt spid="29"/>
                                            </p:tgtEl>
                                            <p:attrNameLst>
                                              <p:attrName>ppt_x</p:attrName>
                                            </p:attrNameLst>
                                          </p:cBhvr>
                                          <p:tavLst>
                                            <p:tav tm="0">
                                              <p:val>
                                                <p:strVal val="#ppt_x"/>
                                              </p:val>
                                            </p:tav>
                                            <p:tav tm="100000">
                                              <p:val>
                                                <p:strVal val="#ppt_x"/>
                                              </p:val>
                                            </p:tav>
                                          </p:tavLst>
                                        </p:anim>
                                        <p:anim calcmode="lin" valueType="num">
                                          <p:cBhvr additive="base">
                                            <p:cTn id="49" dur="125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8" grpId="0"/>
          <p:bldP spid="29" grpId="0"/>
          <p:bldP spid="30" grpId="0"/>
          <p:bldP spid="31"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1613677" y="249441"/>
            <a:ext cx="3570208" cy="769441"/>
          </a:xfrm>
          <a:prstGeom prst="rect">
            <a:avLst/>
          </a:prstGeom>
          <a:noFill/>
        </p:spPr>
        <p:txBody>
          <a:bodyPr wrap="none" rtlCol="0">
            <a:spAutoFit/>
          </a:bodyPr>
          <a:lstStyle/>
          <a:p>
            <a:r>
              <a:rPr lang="zh-CN" altLang="en-US" sz="4400" b="1"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输入您的标题</a:t>
            </a:r>
          </a:p>
        </p:txBody>
      </p:sp>
      <p:grpSp>
        <p:nvGrpSpPr>
          <p:cNvPr id="3" name="Group 21"/>
          <p:cNvGrpSpPr/>
          <p:nvPr/>
        </p:nvGrpSpPr>
        <p:grpSpPr>
          <a:xfrm>
            <a:off x="4059515" y="1569024"/>
            <a:ext cx="1998860" cy="930906"/>
            <a:chOff x="4058926" y="1568485"/>
            <a:chExt cx="1999438" cy="931175"/>
          </a:xfrm>
          <a:gradFill>
            <a:gsLst>
              <a:gs pos="0">
                <a:srgbClr val="C00000"/>
              </a:gs>
              <a:gs pos="100000">
                <a:srgbClr val="FF0000"/>
              </a:gs>
            </a:gsLst>
            <a:lin ang="5400000" scaled="1"/>
          </a:gradFill>
          <a:effectLst>
            <a:outerShdw blurRad="279400" dist="279400" dir="5400000" algn="ctr" rotWithShape="0">
              <a:srgbClr val="000000">
                <a:alpha val="43137"/>
              </a:srgbClr>
            </a:outerShdw>
          </a:effectLst>
        </p:grpSpPr>
        <p:sp>
          <p:nvSpPr>
            <p:cNvPr id="4" name="Rectangle 5"/>
            <p:cNvSpPr>
              <a:spLocks noChangeArrowheads="1"/>
            </p:cNvSpPr>
            <p:nvPr/>
          </p:nvSpPr>
          <p:spPr bwMode="auto">
            <a:xfrm>
              <a:off x="4421049" y="1796105"/>
              <a:ext cx="1637315" cy="478520"/>
            </a:xfrm>
            <a:prstGeom prst="rect">
              <a:avLst/>
            </a:prstGeom>
            <a:grpFill/>
            <a:ln>
              <a:noFill/>
            </a:ln>
          </p:spPr>
          <p:txBody>
            <a:bodyPr vert="horz" wrap="square" lIns="91413" tIns="45707" rIns="91413" bIns="45707" numCol="1" anchor="t" anchorCtr="0" compatLnSpc="1"/>
            <a:lstStyle/>
            <a:p>
              <a:r>
                <a:rPr lang="zh-CN" altLang="en-US" sz="2000" dirty="0">
                  <a:solidFill>
                    <a:srgbClr val="FFFFFF"/>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输入标题</a:t>
              </a:r>
              <a:endParaRPr lang="en-US" sz="1050" dirty="0">
                <a:solidFill>
                  <a:srgbClr val="FFFFFF"/>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5" name="Freeform 6"/>
            <p:cNvSpPr/>
            <p:nvPr/>
          </p:nvSpPr>
          <p:spPr bwMode="auto">
            <a:xfrm>
              <a:off x="4058926" y="1568485"/>
              <a:ext cx="406096" cy="931175"/>
            </a:xfrm>
            <a:custGeom>
              <a:avLst/>
              <a:gdLst>
                <a:gd name="T0" fmla="*/ 0 w 157"/>
                <a:gd name="T1" fmla="*/ 180 h 360"/>
                <a:gd name="T2" fmla="*/ 157 w 157"/>
                <a:gd name="T3" fmla="*/ 360 h 360"/>
                <a:gd name="T4" fmla="*/ 157 w 157"/>
                <a:gd name="T5" fmla="*/ 180 h 360"/>
                <a:gd name="T6" fmla="*/ 157 w 157"/>
                <a:gd name="T7" fmla="*/ 0 h 360"/>
                <a:gd name="T8" fmla="*/ 0 w 157"/>
                <a:gd name="T9" fmla="*/ 180 h 360"/>
              </a:gdLst>
              <a:ahLst/>
              <a:cxnLst>
                <a:cxn ang="0">
                  <a:pos x="T0" y="T1"/>
                </a:cxn>
                <a:cxn ang="0">
                  <a:pos x="T2" y="T3"/>
                </a:cxn>
                <a:cxn ang="0">
                  <a:pos x="T4" y="T5"/>
                </a:cxn>
                <a:cxn ang="0">
                  <a:pos x="T6" y="T7"/>
                </a:cxn>
                <a:cxn ang="0">
                  <a:pos x="T8" y="T9"/>
                </a:cxn>
              </a:cxnLst>
              <a:rect l="0" t="0" r="r" b="b"/>
              <a:pathLst>
                <a:path w="157" h="360">
                  <a:moveTo>
                    <a:pt x="0" y="180"/>
                  </a:moveTo>
                  <a:lnTo>
                    <a:pt x="157" y="360"/>
                  </a:lnTo>
                  <a:lnTo>
                    <a:pt x="157" y="180"/>
                  </a:lnTo>
                  <a:lnTo>
                    <a:pt x="157" y="0"/>
                  </a:lnTo>
                  <a:lnTo>
                    <a:pt x="0" y="180"/>
                  </a:lnTo>
                  <a:close/>
                </a:path>
              </a:pathLst>
            </a:custGeom>
            <a:grpFill/>
            <a:ln>
              <a:noFill/>
            </a:ln>
          </p:spPr>
          <p:txBody>
            <a:bodyPr vert="horz" wrap="square" lIns="91413" tIns="45707" rIns="91413" bIns="45707" numCol="1" anchor="t" anchorCtr="0" compatLnSpc="1"/>
            <a:lstStyle/>
            <a:p>
              <a:endParaRPr lang="en-US" sz="20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sp>
        <p:nvSpPr>
          <p:cNvPr id="6" name="Oval 7"/>
          <p:cNvSpPr>
            <a:spLocks noChangeArrowheads="1"/>
          </p:cNvSpPr>
          <p:nvPr/>
        </p:nvSpPr>
        <p:spPr bwMode="auto">
          <a:xfrm>
            <a:off x="5771347" y="1444903"/>
            <a:ext cx="1171389" cy="1179147"/>
          </a:xfrm>
          <a:prstGeom prst="ellipse">
            <a:avLst/>
          </a:prstGeom>
          <a:gradFill>
            <a:gsLst>
              <a:gs pos="0">
                <a:srgbClr val="C00000"/>
              </a:gs>
              <a:gs pos="100000">
                <a:srgbClr val="FF0000"/>
              </a:gs>
            </a:gsLst>
            <a:lin ang="5400000" scaled="1"/>
          </a:gradFill>
          <a:ln>
            <a:noFill/>
          </a:ln>
          <a:effectLst>
            <a:outerShdw blurRad="279400" dist="279400" dir="5400000" algn="ctr" rotWithShape="0">
              <a:srgbClr val="000000">
                <a:alpha val="43137"/>
              </a:srgbClr>
            </a:outerShdw>
          </a:effectLst>
        </p:spPr>
        <p:txBody>
          <a:bodyPr vert="horz" wrap="square" lIns="91413" tIns="45707" rIns="91413" bIns="45707" numCol="1" anchor="ctr" anchorCtr="0" compatLnSpc="1"/>
          <a:lstStyle/>
          <a:p>
            <a:pPr algn="ctr"/>
            <a:r>
              <a:rPr lang="en-US" sz="4000" dirty="0">
                <a:solidFill>
                  <a:schemeClr val="bg1"/>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d</a:t>
            </a:r>
          </a:p>
        </p:txBody>
      </p:sp>
      <p:grpSp>
        <p:nvGrpSpPr>
          <p:cNvPr id="7" name="Group 20"/>
          <p:cNvGrpSpPr/>
          <p:nvPr/>
        </p:nvGrpSpPr>
        <p:grpSpPr>
          <a:xfrm>
            <a:off x="6058375" y="2636979"/>
            <a:ext cx="1844202" cy="938662"/>
            <a:chOff x="6058364" y="2636749"/>
            <a:chExt cx="1844736" cy="938934"/>
          </a:xfrm>
          <a:gradFill>
            <a:gsLst>
              <a:gs pos="0">
                <a:srgbClr val="C00000"/>
              </a:gs>
              <a:gs pos="100000">
                <a:srgbClr val="FF0000"/>
              </a:gs>
            </a:gsLst>
            <a:lin ang="5400000" scaled="1"/>
          </a:gradFill>
          <a:effectLst>
            <a:outerShdw blurRad="279400" dist="279400" dir="5400000" algn="ctr" rotWithShape="0">
              <a:srgbClr val="000000">
                <a:alpha val="43137"/>
              </a:srgbClr>
            </a:outerShdw>
          </a:effectLst>
        </p:grpSpPr>
        <p:sp>
          <p:nvSpPr>
            <p:cNvPr id="8" name="Rectangle 8"/>
            <p:cNvSpPr>
              <a:spLocks noChangeArrowheads="1"/>
            </p:cNvSpPr>
            <p:nvPr/>
          </p:nvSpPr>
          <p:spPr bwMode="auto">
            <a:xfrm>
              <a:off x="6058364" y="2861783"/>
              <a:ext cx="1438640" cy="478520"/>
            </a:xfrm>
            <a:prstGeom prst="rect">
              <a:avLst/>
            </a:prstGeom>
            <a:grpFill/>
            <a:ln>
              <a:noFill/>
            </a:ln>
          </p:spPr>
          <p:txBody>
            <a:bodyPr vert="horz" wrap="square" lIns="91413" tIns="45707" rIns="91413" bIns="45707" numCol="1" anchor="t" anchorCtr="0" compatLnSpc="1"/>
            <a:lstStyle/>
            <a:p>
              <a:pPr algn="r"/>
              <a:r>
                <a:rPr lang="zh-CN" altLang="en-US" sz="2000" dirty="0">
                  <a:solidFill>
                    <a:srgbClr val="FFFFFF"/>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输入标题</a:t>
              </a:r>
              <a:endParaRPr lang="en-US" sz="1050" dirty="0">
                <a:solidFill>
                  <a:srgbClr val="FFFFFF"/>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9" name="Freeform 9"/>
            <p:cNvSpPr/>
            <p:nvPr/>
          </p:nvSpPr>
          <p:spPr bwMode="auto">
            <a:xfrm>
              <a:off x="7497004" y="2636749"/>
              <a:ext cx="406096" cy="938934"/>
            </a:xfrm>
            <a:custGeom>
              <a:avLst/>
              <a:gdLst>
                <a:gd name="T0" fmla="*/ 157 w 157"/>
                <a:gd name="T1" fmla="*/ 180 h 363"/>
                <a:gd name="T2" fmla="*/ 0 w 157"/>
                <a:gd name="T3" fmla="*/ 363 h 363"/>
                <a:gd name="T4" fmla="*/ 0 w 157"/>
                <a:gd name="T5" fmla="*/ 180 h 363"/>
                <a:gd name="T6" fmla="*/ 0 w 157"/>
                <a:gd name="T7" fmla="*/ 0 h 363"/>
                <a:gd name="T8" fmla="*/ 157 w 157"/>
                <a:gd name="T9" fmla="*/ 180 h 363"/>
              </a:gdLst>
              <a:ahLst/>
              <a:cxnLst>
                <a:cxn ang="0">
                  <a:pos x="T0" y="T1"/>
                </a:cxn>
                <a:cxn ang="0">
                  <a:pos x="T2" y="T3"/>
                </a:cxn>
                <a:cxn ang="0">
                  <a:pos x="T4" y="T5"/>
                </a:cxn>
                <a:cxn ang="0">
                  <a:pos x="T6" y="T7"/>
                </a:cxn>
                <a:cxn ang="0">
                  <a:pos x="T8" y="T9"/>
                </a:cxn>
              </a:cxnLst>
              <a:rect l="0" t="0" r="r" b="b"/>
              <a:pathLst>
                <a:path w="157" h="363">
                  <a:moveTo>
                    <a:pt x="157" y="180"/>
                  </a:moveTo>
                  <a:lnTo>
                    <a:pt x="0" y="363"/>
                  </a:lnTo>
                  <a:lnTo>
                    <a:pt x="0" y="180"/>
                  </a:lnTo>
                  <a:lnTo>
                    <a:pt x="0" y="0"/>
                  </a:lnTo>
                  <a:lnTo>
                    <a:pt x="157" y="180"/>
                  </a:lnTo>
                  <a:close/>
                </a:path>
              </a:pathLst>
            </a:custGeom>
            <a:grpFill/>
            <a:ln>
              <a:noFill/>
            </a:ln>
          </p:spPr>
          <p:txBody>
            <a:bodyPr vert="horz" wrap="square" lIns="91413" tIns="45707" rIns="91413" bIns="45707" numCol="1" anchor="t" anchorCtr="0" compatLnSpc="1"/>
            <a:lstStyle/>
            <a:p>
              <a:endParaRPr lang="en-US" sz="20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sp>
        <p:nvSpPr>
          <p:cNvPr id="10" name="Oval 10"/>
          <p:cNvSpPr>
            <a:spLocks noChangeArrowheads="1"/>
          </p:cNvSpPr>
          <p:nvPr/>
        </p:nvSpPr>
        <p:spPr bwMode="auto">
          <a:xfrm>
            <a:off x="5091269" y="2520616"/>
            <a:ext cx="1171389" cy="1171389"/>
          </a:xfrm>
          <a:prstGeom prst="ellipse">
            <a:avLst/>
          </a:prstGeom>
          <a:gradFill>
            <a:gsLst>
              <a:gs pos="0">
                <a:srgbClr val="C00000"/>
              </a:gs>
              <a:gs pos="100000">
                <a:srgbClr val="FF0000"/>
              </a:gs>
            </a:gsLst>
            <a:lin ang="5400000" scaled="1"/>
          </a:gradFill>
          <a:ln>
            <a:noFill/>
          </a:ln>
          <a:effectLst>
            <a:outerShdw blurRad="279400" dist="279400" dir="5400000" algn="ctr" rotWithShape="0">
              <a:srgbClr val="000000">
                <a:alpha val="43137"/>
              </a:srgbClr>
            </a:outerShdw>
          </a:effectLst>
        </p:spPr>
        <p:txBody>
          <a:bodyPr vert="horz" wrap="square" lIns="91413" tIns="45707" rIns="91413" bIns="45707" numCol="1" anchor="ctr" anchorCtr="0" compatLnSpc="1"/>
          <a:lstStyle/>
          <a:p>
            <a:pPr algn="ctr"/>
            <a:r>
              <a:rPr lang="en-US" sz="4000" dirty="0">
                <a:solidFill>
                  <a:schemeClr val="bg1"/>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s</a:t>
            </a:r>
          </a:p>
        </p:txBody>
      </p:sp>
      <p:grpSp>
        <p:nvGrpSpPr>
          <p:cNvPr id="11" name="Group 18"/>
          <p:cNvGrpSpPr/>
          <p:nvPr/>
        </p:nvGrpSpPr>
        <p:grpSpPr>
          <a:xfrm>
            <a:off x="5980801" y="4770304"/>
            <a:ext cx="1985931" cy="938662"/>
            <a:chOff x="5980767" y="4770691"/>
            <a:chExt cx="1986505" cy="938934"/>
          </a:xfrm>
          <a:gradFill>
            <a:gsLst>
              <a:gs pos="0">
                <a:srgbClr val="C00000"/>
              </a:gs>
              <a:gs pos="100000">
                <a:srgbClr val="FF0000"/>
              </a:gs>
            </a:gsLst>
            <a:lin ang="5400000" scaled="1"/>
          </a:gradFill>
          <a:effectLst>
            <a:outerShdw blurRad="279400" dist="279400" dir="5400000" algn="ctr" rotWithShape="0">
              <a:srgbClr val="000000">
                <a:alpha val="43137"/>
              </a:srgbClr>
            </a:outerShdw>
          </a:effectLst>
        </p:grpSpPr>
        <p:sp>
          <p:nvSpPr>
            <p:cNvPr id="12" name="Rectangle 11"/>
            <p:cNvSpPr>
              <a:spLocks noChangeArrowheads="1"/>
            </p:cNvSpPr>
            <p:nvPr/>
          </p:nvSpPr>
          <p:spPr bwMode="auto">
            <a:xfrm>
              <a:off x="5980767" y="5003484"/>
              <a:ext cx="1624382" cy="473347"/>
            </a:xfrm>
            <a:prstGeom prst="rect">
              <a:avLst/>
            </a:prstGeom>
            <a:grpFill/>
            <a:ln>
              <a:noFill/>
            </a:ln>
          </p:spPr>
          <p:txBody>
            <a:bodyPr vert="horz" wrap="square" lIns="91413" tIns="45707" rIns="91413" bIns="45707" numCol="1" anchor="t" anchorCtr="0" compatLnSpc="1"/>
            <a:lstStyle/>
            <a:p>
              <a:pPr algn="r"/>
              <a:r>
                <a:rPr lang="zh-CN" altLang="en-US" sz="2000" dirty="0">
                  <a:solidFill>
                    <a:srgbClr val="FFFFFF"/>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输入标题</a:t>
              </a:r>
              <a:endParaRPr lang="en-US" sz="1050" dirty="0">
                <a:solidFill>
                  <a:srgbClr val="FFFFFF"/>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3" name="Freeform 12"/>
            <p:cNvSpPr/>
            <p:nvPr/>
          </p:nvSpPr>
          <p:spPr bwMode="auto">
            <a:xfrm>
              <a:off x="7563763" y="4770691"/>
              <a:ext cx="403509" cy="938934"/>
            </a:xfrm>
            <a:custGeom>
              <a:avLst/>
              <a:gdLst>
                <a:gd name="T0" fmla="*/ 156 w 156"/>
                <a:gd name="T1" fmla="*/ 181 h 363"/>
                <a:gd name="T2" fmla="*/ 0 w 156"/>
                <a:gd name="T3" fmla="*/ 363 h 363"/>
                <a:gd name="T4" fmla="*/ 0 w 156"/>
                <a:gd name="T5" fmla="*/ 181 h 363"/>
                <a:gd name="T6" fmla="*/ 0 w 156"/>
                <a:gd name="T7" fmla="*/ 0 h 363"/>
                <a:gd name="T8" fmla="*/ 156 w 156"/>
                <a:gd name="T9" fmla="*/ 181 h 363"/>
              </a:gdLst>
              <a:ahLst/>
              <a:cxnLst>
                <a:cxn ang="0">
                  <a:pos x="T0" y="T1"/>
                </a:cxn>
                <a:cxn ang="0">
                  <a:pos x="T2" y="T3"/>
                </a:cxn>
                <a:cxn ang="0">
                  <a:pos x="T4" y="T5"/>
                </a:cxn>
                <a:cxn ang="0">
                  <a:pos x="T6" y="T7"/>
                </a:cxn>
                <a:cxn ang="0">
                  <a:pos x="T8" y="T9"/>
                </a:cxn>
              </a:cxnLst>
              <a:rect l="0" t="0" r="r" b="b"/>
              <a:pathLst>
                <a:path w="156" h="363">
                  <a:moveTo>
                    <a:pt x="156" y="181"/>
                  </a:moveTo>
                  <a:lnTo>
                    <a:pt x="0" y="363"/>
                  </a:lnTo>
                  <a:lnTo>
                    <a:pt x="0" y="181"/>
                  </a:lnTo>
                  <a:lnTo>
                    <a:pt x="0" y="0"/>
                  </a:lnTo>
                  <a:lnTo>
                    <a:pt x="156" y="181"/>
                  </a:lnTo>
                  <a:close/>
                </a:path>
              </a:pathLst>
            </a:custGeom>
            <a:grpFill/>
            <a:ln>
              <a:noFill/>
            </a:ln>
          </p:spPr>
          <p:txBody>
            <a:bodyPr vert="horz" wrap="square" lIns="91413" tIns="45707" rIns="91413" bIns="45707" numCol="1" anchor="t" anchorCtr="0" compatLnSpc="1"/>
            <a:lstStyle/>
            <a:p>
              <a:endParaRPr lang="en-US" sz="20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sp>
        <p:nvSpPr>
          <p:cNvPr id="14" name="Oval 13"/>
          <p:cNvSpPr>
            <a:spLocks noChangeArrowheads="1"/>
          </p:cNvSpPr>
          <p:nvPr/>
        </p:nvSpPr>
        <p:spPr bwMode="auto">
          <a:xfrm>
            <a:off x="5091269" y="4653940"/>
            <a:ext cx="1171389" cy="1171389"/>
          </a:xfrm>
          <a:prstGeom prst="ellipse">
            <a:avLst/>
          </a:prstGeom>
          <a:gradFill>
            <a:gsLst>
              <a:gs pos="0">
                <a:srgbClr val="C00000"/>
              </a:gs>
              <a:gs pos="100000">
                <a:srgbClr val="FF0000"/>
              </a:gs>
            </a:gsLst>
            <a:lin ang="5400000" scaled="1"/>
          </a:gradFill>
          <a:ln>
            <a:noFill/>
          </a:ln>
          <a:effectLst>
            <a:outerShdw blurRad="279400" dist="279400" dir="5400000" algn="ctr" rotWithShape="0">
              <a:srgbClr val="000000">
                <a:alpha val="43137"/>
              </a:srgbClr>
            </a:outerShdw>
          </a:effectLst>
        </p:spPr>
        <p:txBody>
          <a:bodyPr vert="horz" wrap="square" lIns="91413" tIns="45707" rIns="91413" bIns="45707" numCol="1" anchor="ctr" anchorCtr="0" compatLnSpc="1"/>
          <a:lstStyle/>
          <a:p>
            <a:pPr algn="ctr"/>
            <a:r>
              <a:rPr lang="en-US" sz="4000" dirty="0">
                <a:solidFill>
                  <a:schemeClr val="bg1"/>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b</a:t>
            </a:r>
          </a:p>
        </p:txBody>
      </p:sp>
      <p:grpSp>
        <p:nvGrpSpPr>
          <p:cNvPr id="15" name="Group 19"/>
          <p:cNvGrpSpPr/>
          <p:nvPr/>
        </p:nvGrpSpPr>
        <p:grpSpPr>
          <a:xfrm>
            <a:off x="4261212" y="3702348"/>
            <a:ext cx="1797165" cy="938662"/>
            <a:chOff x="4260680" y="3702427"/>
            <a:chExt cx="1797685" cy="938934"/>
          </a:xfrm>
          <a:gradFill>
            <a:gsLst>
              <a:gs pos="0">
                <a:srgbClr val="C00000"/>
              </a:gs>
              <a:gs pos="100000">
                <a:srgbClr val="FF0000"/>
              </a:gs>
            </a:gsLst>
            <a:lin ang="5400000" scaled="1"/>
          </a:gradFill>
          <a:effectLst>
            <a:outerShdw blurRad="279400" dist="279400" dir="5400000" algn="ctr" rotWithShape="0">
              <a:srgbClr val="000000">
                <a:alpha val="43137"/>
              </a:srgbClr>
            </a:outerShdw>
          </a:effectLst>
        </p:grpSpPr>
        <p:sp>
          <p:nvSpPr>
            <p:cNvPr id="16" name="Rectangle 14"/>
            <p:cNvSpPr>
              <a:spLocks noChangeArrowheads="1"/>
            </p:cNvSpPr>
            <p:nvPr/>
          </p:nvSpPr>
          <p:spPr bwMode="auto">
            <a:xfrm>
              <a:off x="4622804" y="3930047"/>
              <a:ext cx="1435561" cy="478520"/>
            </a:xfrm>
            <a:prstGeom prst="rect">
              <a:avLst/>
            </a:prstGeom>
            <a:grpFill/>
            <a:ln>
              <a:noFill/>
            </a:ln>
          </p:spPr>
          <p:txBody>
            <a:bodyPr vert="horz" wrap="square" lIns="91413" tIns="45707" rIns="91413" bIns="45707" numCol="1" anchor="t" anchorCtr="0" compatLnSpc="1"/>
            <a:lstStyle/>
            <a:p>
              <a:r>
                <a:rPr lang="zh-CN" altLang="en-US" sz="2000" dirty="0">
                  <a:solidFill>
                    <a:srgbClr val="FFFFFF"/>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输入标题</a:t>
              </a:r>
              <a:endParaRPr lang="en-US" sz="1050" dirty="0">
                <a:solidFill>
                  <a:srgbClr val="FFFFFF"/>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7" name="Freeform 15"/>
            <p:cNvSpPr/>
            <p:nvPr/>
          </p:nvSpPr>
          <p:spPr bwMode="auto">
            <a:xfrm>
              <a:off x="4260680" y="3702427"/>
              <a:ext cx="406096" cy="938934"/>
            </a:xfrm>
            <a:custGeom>
              <a:avLst/>
              <a:gdLst>
                <a:gd name="T0" fmla="*/ 0 w 157"/>
                <a:gd name="T1" fmla="*/ 181 h 363"/>
                <a:gd name="T2" fmla="*/ 157 w 157"/>
                <a:gd name="T3" fmla="*/ 363 h 363"/>
                <a:gd name="T4" fmla="*/ 157 w 157"/>
                <a:gd name="T5" fmla="*/ 181 h 363"/>
                <a:gd name="T6" fmla="*/ 157 w 157"/>
                <a:gd name="T7" fmla="*/ 0 h 363"/>
                <a:gd name="T8" fmla="*/ 0 w 157"/>
                <a:gd name="T9" fmla="*/ 181 h 363"/>
              </a:gdLst>
              <a:ahLst/>
              <a:cxnLst>
                <a:cxn ang="0">
                  <a:pos x="T0" y="T1"/>
                </a:cxn>
                <a:cxn ang="0">
                  <a:pos x="T2" y="T3"/>
                </a:cxn>
                <a:cxn ang="0">
                  <a:pos x="T4" y="T5"/>
                </a:cxn>
                <a:cxn ang="0">
                  <a:pos x="T6" y="T7"/>
                </a:cxn>
                <a:cxn ang="0">
                  <a:pos x="T8" y="T9"/>
                </a:cxn>
              </a:cxnLst>
              <a:rect l="0" t="0" r="r" b="b"/>
              <a:pathLst>
                <a:path w="157" h="363">
                  <a:moveTo>
                    <a:pt x="0" y="181"/>
                  </a:moveTo>
                  <a:lnTo>
                    <a:pt x="157" y="363"/>
                  </a:lnTo>
                  <a:lnTo>
                    <a:pt x="157" y="181"/>
                  </a:lnTo>
                  <a:lnTo>
                    <a:pt x="157" y="0"/>
                  </a:lnTo>
                  <a:lnTo>
                    <a:pt x="0" y="181"/>
                  </a:lnTo>
                  <a:close/>
                </a:path>
              </a:pathLst>
            </a:custGeom>
            <a:grpFill/>
            <a:ln>
              <a:noFill/>
            </a:ln>
          </p:spPr>
          <p:txBody>
            <a:bodyPr vert="horz" wrap="square" lIns="91413" tIns="45707" rIns="91413" bIns="45707" numCol="1" anchor="t" anchorCtr="0" compatLnSpc="1"/>
            <a:lstStyle/>
            <a:p>
              <a:endParaRPr lang="en-US" sz="20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sp>
        <p:nvSpPr>
          <p:cNvPr id="18" name="Oval 16"/>
          <p:cNvSpPr>
            <a:spLocks noChangeArrowheads="1"/>
          </p:cNvSpPr>
          <p:nvPr/>
        </p:nvSpPr>
        <p:spPr bwMode="auto">
          <a:xfrm>
            <a:off x="5771347" y="3585986"/>
            <a:ext cx="1171389" cy="1173976"/>
          </a:xfrm>
          <a:prstGeom prst="ellipse">
            <a:avLst/>
          </a:prstGeom>
          <a:gradFill>
            <a:gsLst>
              <a:gs pos="0">
                <a:srgbClr val="C00000"/>
              </a:gs>
              <a:gs pos="100000">
                <a:srgbClr val="FF0000"/>
              </a:gs>
            </a:gsLst>
            <a:lin ang="5400000" scaled="1"/>
          </a:gradFill>
          <a:ln>
            <a:noFill/>
          </a:ln>
          <a:effectLst>
            <a:outerShdw blurRad="279400" dist="279400" dir="5400000" algn="ctr" rotWithShape="0">
              <a:srgbClr val="000000">
                <a:alpha val="43137"/>
              </a:srgbClr>
            </a:outerShdw>
          </a:effectLst>
        </p:spPr>
        <p:txBody>
          <a:bodyPr vert="horz" wrap="square" lIns="91413" tIns="45707" rIns="91413" bIns="45707" numCol="1" anchor="ctr" anchorCtr="0" compatLnSpc="1"/>
          <a:lstStyle/>
          <a:p>
            <a:pPr algn="ctr"/>
            <a:r>
              <a:rPr lang="en-US" sz="4000" dirty="0">
                <a:solidFill>
                  <a:schemeClr val="bg1"/>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v</a:t>
            </a:r>
          </a:p>
        </p:txBody>
      </p:sp>
      <p:sp>
        <p:nvSpPr>
          <p:cNvPr id="19" name="Rectangle 22"/>
          <p:cNvSpPr/>
          <p:nvPr/>
        </p:nvSpPr>
        <p:spPr>
          <a:xfrm>
            <a:off x="8018586" y="2499930"/>
            <a:ext cx="2497657" cy="1615321"/>
          </a:xfrm>
          <a:prstGeom prst="rect">
            <a:avLst/>
          </a:prstGeom>
        </p:spPr>
        <p:txBody>
          <a:bodyPr wrap="square" lIns="121885" rIns="121885" bIns="60942">
            <a:spAutoFit/>
          </a:bodyPr>
          <a:lstStyle/>
          <a:p>
            <a:pPr>
              <a:lnSpc>
                <a:spcPct val="150000"/>
              </a:lnSpc>
            </a:pPr>
            <a:r>
              <a:rPr lang="zh-CN" altLang="en-US" sz="2135"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输入标题</a:t>
            </a:r>
            <a:endParaRPr lang="en-US" sz="2135"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a:p>
            <a:pPr>
              <a:lnSpc>
                <a:spcPct val="150000"/>
              </a:lnSpc>
            </a:pPr>
            <a:r>
              <a:rPr lang="zh-CN" altLang="en-US" sz="1465"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点击添加文字内容点击添加文字内容点击添加文字内容点击添加文字内容</a:t>
            </a:r>
            <a:endParaRPr lang="en-US" sz="1465"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20" name="Rectangle 23"/>
          <p:cNvSpPr/>
          <p:nvPr/>
        </p:nvSpPr>
        <p:spPr>
          <a:xfrm>
            <a:off x="8122465" y="4633255"/>
            <a:ext cx="2497657" cy="1615321"/>
          </a:xfrm>
          <a:prstGeom prst="rect">
            <a:avLst/>
          </a:prstGeom>
        </p:spPr>
        <p:txBody>
          <a:bodyPr wrap="square" lIns="121885" rIns="121885" bIns="60942">
            <a:spAutoFit/>
          </a:bodyPr>
          <a:lstStyle/>
          <a:p>
            <a:pPr>
              <a:lnSpc>
                <a:spcPct val="150000"/>
              </a:lnSpc>
            </a:pPr>
            <a:r>
              <a:rPr lang="zh-CN" altLang="en-US" sz="2135"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输入标题</a:t>
            </a:r>
            <a:endParaRPr lang="en-US" sz="2135"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a:p>
            <a:pPr>
              <a:lnSpc>
                <a:spcPct val="150000"/>
              </a:lnSpc>
            </a:pPr>
            <a:r>
              <a:rPr lang="zh-CN" altLang="en-US" sz="1465"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点击添加文字内容点击添加文字内容点击添加文字内容点击添加文字内容</a:t>
            </a:r>
            <a:endParaRPr lang="en-US" sz="1465"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21" name="Rectangle 24"/>
          <p:cNvSpPr/>
          <p:nvPr/>
        </p:nvSpPr>
        <p:spPr>
          <a:xfrm>
            <a:off x="1707873" y="3684070"/>
            <a:ext cx="2497657" cy="1615321"/>
          </a:xfrm>
          <a:prstGeom prst="rect">
            <a:avLst/>
          </a:prstGeom>
        </p:spPr>
        <p:txBody>
          <a:bodyPr wrap="square" lIns="121885" rIns="121885" bIns="60942">
            <a:spAutoFit/>
          </a:bodyPr>
          <a:lstStyle/>
          <a:p>
            <a:pPr algn="r">
              <a:lnSpc>
                <a:spcPct val="150000"/>
              </a:lnSpc>
            </a:pPr>
            <a:r>
              <a:rPr lang="zh-CN" altLang="en-US" sz="2135"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输入标题</a:t>
            </a:r>
            <a:endParaRPr lang="en-US" sz="2135"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a:p>
            <a:pPr algn="r">
              <a:lnSpc>
                <a:spcPct val="150000"/>
              </a:lnSpc>
            </a:pPr>
            <a:r>
              <a:rPr lang="zh-CN" altLang="en-US" sz="1465"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点击添加文字内容点击添加文字内容点击添加文字内容点击添加文字内容</a:t>
            </a:r>
            <a:endParaRPr lang="en-US" sz="1465"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22" name="Rectangle 25"/>
          <p:cNvSpPr/>
          <p:nvPr/>
        </p:nvSpPr>
        <p:spPr>
          <a:xfrm>
            <a:off x="1561858" y="1487422"/>
            <a:ext cx="2497657" cy="1615321"/>
          </a:xfrm>
          <a:prstGeom prst="rect">
            <a:avLst/>
          </a:prstGeom>
        </p:spPr>
        <p:txBody>
          <a:bodyPr wrap="square" lIns="121885" rIns="121885" bIns="60942">
            <a:spAutoFit/>
          </a:bodyPr>
          <a:lstStyle/>
          <a:p>
            <a:pPr algn="r">
              <a:lnSpc>
                <a:spcPct val="150000"/>
              </a:lnSpc>
            </a:pPr>
            <a:r>
              <a:rPr lang="zh-CN" altLang="en-US" sz="2135"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输入标题</a:t>
            </a:r>
            <a:endParaRPr lang="en-US" sz="2135"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a:p>
            <a:pPr algn="r">
              <a:lnSpc>
                <a:spcPct val="150000"/>
              </a:lnSpc>
            </a:pPr>
            <a:r>
              <a:rPr lang="zh-CN" altLang="en-US" sz="1465"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点击添加文字内容点击添加文字内容点击添加文字内容点击添加文字内容</a:t>
            </a:r>
            <a:endParaRPr lang="en-US" sz="1465"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23" name="文本框 22"/>
          <p:cNvSpPr txBox="1"/>
          <p:nvPr/>
        </p:nvSpPr>
        <p:spPr>
          <a:xfrm>
            <a:off x="374137" y="80163"/>
            <a:ext cx="633507" cy="1107996"/>
          </a:xfrm>
          <a:prstGeom prst="rect">
            <a:avLst/>
          </a:prstGeom>
          <a:noFill/>
        </p:spPr>
        <p:txBody>
          <a:bodyPr wrap="none" rtlCol="0">
            <a:spAutoFit/>
          </a:bodyPr>
          <a:lstStyle/>
          <a:p>
            <a:r>
              <a:rPr lang="en-US" altLang="zh-CN" sz="6600" i="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sym typeface="Microsoft JhengHei UI" panose="020B0604030504040204" pitchFamily="34" charset="-120"/>
              </a:rPr>
              <a:t>3</a:t>
            </a:r>
            <a:endParaRPr lang="zh-CN" altLang="en-US" sz="6600" i="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sym typeface="Microsoft JhengHei UI" panose="020B0604030504040204" pitchFamily="34" charset="-12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strVal val="#ppt_w+.3"/>
                                              </p:val>
                                            </p:tav>
                                            <p:tav tm="100000">
                                              <p:val>
                                                <p:strVal val="#ppt_w"/>
                                              </p:val>
                                            </p:tav>
                                          </p:tavLst>
                                        </p:anim>
                                        <p:anim calcmode="lin" valueType="num">
                                          <p:cBhvr>
                                            <p:cTn id="8" dur="1000" fill="hold"/>
                                            <p:tgtEl>
                                              <p:spTgt spid="36"/>
                                            </p:tgtEl>
                                            <p:attrNameLst>
                                              <p:attrName>ppt_h</p:attrName>
                                            </p:attrNameLst>
                                          </p:cBhvr>
                                          <p:tavLst>
                                            <p:tav tm="0">
                                              <p:val>
                                                <p:strVal val="#ppt_h"/>
                                              </p:val>
                                            </p:tav>
                                            <p:tav tm="100000">
                                              <p:val>
                                                <p:strVal val="#ppt_h"/>
                                              </p:val>
                                            </p:tav>
                                          </p:tavLst>
                                        </p:anim>
                                        <p:animEffect transition="in" filter="fade">
                                          <p:cBhvr>
                                            <p:cTn id="9" dur="1000"/>
                                            <p:tgtEl>
                                              <p:spTgt spid="36"/>
                                            </p:tgtEl>
                                          </p:cBhvr>
                                        </p:animEffect>
                                      </p:childTnLst>
                                    </p:cTn>
                                  </p:par>
                                  <p:par>
                                    <p:cTn id="10" presetID="2" presetClass="entr" presetSubtype="2" fill="hold" grpId="0" nodeType="withEffect" p14:presetBounceEnd="48000">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14:bounceEnd="48000">
                                          <p:cBhvr additive="base">
                                            <p:cTn id="12" dur="1000" fill="hold"/>
                                            <p:tgtEl>
                                              <p:spTgt spid="6"/>
                                            </p:tgtEl>
                                            <p:attrNameLst>
                                              <p:attrName>ppt_x</p:attrName>
                                            </p:attrNameLst>
                                          </p:cBhvr>
                                          <p:tavLst>
                                            <p:tav tm="0">
                                              <p:val>
                                                <p:strVal val="1+#ppt_w/2"/>
                                              </p:val>
                                            </p:tav>
                                            <p:tav tm="100000">
                                              <p:val>
                                                <p:strVal val="#ppt_x"/>
                                              </p:val>
                                            </p:tav>
                                          </p:tavLst>
                                        </p:anim>
                                        <p:anim calcmode="lin" valueType="num" p14:bounceEnd="48000">
                                          <p:cBhvr additive="base">
                                            <p:cTn id="13" dur="1000" fill="hold"/>
                                            <p:tgtEl>
                                              <p:spTgt spid="6"/>
                                            </p:tgtEl>
                                            <p:attrNameLst>
                                              <p:attrName>ppt_y</p:attrName>
                                            </p:attrNameLst>
                                          </p:cBhvr>
                                          <p:tavLst>
                                            <p:tav tm="0">
                                              <p:val>
                                                <p:strVal val="#ppt_y"/>
                                              </p:val>
                                            </p:tav>
                                            <p:tav tm="100000">
                                              <p:val>
                                                <p:strVal val="#ppt_y"/>
                                              </p:val>
                                            </p:tav>
                                          </p:tavLst>
                                        </p:anim>
                                      </p:childTnLst>
                                    </p:cTn>
                                  </p:par>
                                  <p:par>
                                    <p:cTn id="14" presetID="22" presetClass="entr" presetSubtype="2" fill="hold" nodeType="withEffect">
                                      <p:stCondLst>
                                        <p:cond delay="750"/>
                                      </p:stCondLst>
                                      <p:childTnLst>
                                        <p:set>
                                          <p:cBhvr>
                                            <p:cTn id="15" dur="1" fill="hold">
                                              <p:stCondLst>
                                                <p:cond delay="0"/>
                                              </p:stCondLst>
                                            </p:cTn>
                                            <p:tgtEl>
                                              <p:spTgt spid="3"/>
                                            </p:tgtEl>
                                            <p:attrNameLst>
                                              <p:attrName>style.visibility</p:attrName>
                                            </p:attrNameLst>
                                          </p:cBhvr>
                                          <p:to>
                                            <p:strVal val="visible"/>
                                          </p:to>
                                        </p:set>
                                        <p:animEffect transition="in" filter="wipe(right)">
                                          <p:cBhvr>
                                            <p:cTn id="16" dur="500"/>
                                            <p:tgtEl>
                                              <p:spTgt spid="3"/>
                                            </p:tgtEl>
                                          </p:cBhvr>
                                        </p:animEffect>
                                      </p:childTnLst>
                                    </p:cTn>
                                  </p:par>
                                  <p:par>
                                    <p:cTn id="17" presetID="2" presetClass="entr" presetSubtype="8" fill="hold" grpId="0" nodeType="withEffect" p14:presetBounceEnd="48000">
                                      <p:stCondLst>
                                        <p:cond delay="500"/>
                                      </p:stCondLst>
                                      <p:childTnLst>
                                        <p:set>
                                          <p:cBhvr>
                                            <p:cTn id="18" dur="1" fill="hold">
                                              <p:stCondLst>
                                                <p:cond delay="0"/>
                                              </p:stCondLst>
                                            </p:cTn>
                                            <p:tgtEl>
                                              <p:spTgt spid="10"/>
                                            </p:tgtEl>
                                            <p:attrNameLst>
                                              <p:attrName>style.visibility</p:attrName>
                                            </p:attrNameLst>
                                          </p:cBhvr>
                                          <p:to>
                                            <p:strVal val="visible"/>
                                          </p:to>
                                        </p:set>
                                        <p:anim calcmode="lin" valueType="num" p14:bounceEnd="48000">
                                          <p:cBhvr additive="base">
                                            <p:cTn id="19" dur="1000" fill="hold"/>
                                            <p:tgtEl>
                                              <p:spTgt spid="10"/>
                                            </p:tgtEl>
                                            <p:attrNameLst>
                                              <p:attrName>ppt_x</p:attrName>
                                            </p:attrNameLst>
                                          </p:cBhvr>
                                          <p:tavLst>
                                            <p:tav tm="0">
                                              <p:val>
                                                <p:strVal val="0-#ppt_w/2"/>
                                              </p:val>
                                            </p:tav>
                                            <p:tav tm="100000">
                                              <p:val>
                                                <p:strVal val="#ppt_x"/>
                                              </p:val>
                                            </p:tav>
                                          </p:tavLst>
                                        </p:anim>
                                        <p:anim calcmode="lin" valueType="num" p14:bounceEnd="48000">
                                          <p:cBhvr additive="base">
                                            <p:cTn id="20" dur="1000" fill="hold"/>
                                            <p:tgtEl>
                                              <p:spTgt spid="10"/>
                                            </p:tgtEl>
                                            <p:attrNameLst>
                                              <p:attrName>ppt_y</p:attrName>
                                            </p:attrNameLst>
                                          </p:cBhvr>
                                          <p:tavLst>
                                            <p:tav tm="0">
                                              <p:val>
                                                <p:strVal val="#ppt_y"/>
                                              </p:val>
                                            </p:tav>
                                            <p:tav tm="100000">
                                              <p:val>
                                                <p:strVal val="#ppt_y"/>
                                              </p:val>
                                            </p:tav>
                                          </p:tavLst>
                                        </p:anim>
                                      </p:childTnLst>
                                    </p:cTn>
                                  </p:par>
                                  <p:par>
                                    <p:cTn id="21" presetID="22" presetClass="entr" presetSubtype="8" fill="hold" nodeType="withEffect">
                                      <p:stCondLst>
                                        <p:cond delay="125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par>
                                    <p:cTn id="24" presetID="2" presetClass="entr" presetSubtype="2" fill="hold" grpId="0" nodeType="withEffect" p14:presetBounceEnd="48000">
                                      <p:stCondLst>
                                        <p:cond delay="1000"/>
                                      </p:stCondLst>
                                      <p:childTnLst>
                                        <p:set>
                                          <p:cBhvr>
                                            <p:cTn id="25" dur="1" fill="hold">
                                              <p:stCondLst>
                                                <p:cond delay="0"/>
                                              </p:stCondLst>
                                            </p:cTn>
                                            <p:tgtEl>
                                              <p:spTgt spid="18"/>
                                            </p:tgtEl>
                                            <p:attrNameLst>
                                              <p:attrName>style.visibility</p:attrName>
                                            </p:attrNameLst>
                                          </p:cBhvr>
                                          <p:to>
                                            <p:strVal val="visible"/>
                                          </p:to>
                                        </p:set>
                                        <p:anim calcmode="lin" valueType="num" p14:bounceEnd="48000">
                                          <p:cBhvr additive="base">
                                            <p:cTn id="26" dur="1000" fill="hold"/>
                                            <p:tgtEl>
                                              <p:spTgt spid="18"/>
                                            </p:tgtEl>
                                            <p:attrNameLst>
                                              <p:attrName>ppt_x</p:attrName>
                                            </p:attrNameLst>
                                          </p:cBhvr>
                                          <p:tavLst>
                                            <p:tav tm="0">
                                              <p:val>
                                                <p:strVal val="1+#ppt_w/2"/>
                                              </p:val>
                                            </p:tav>
                                            <p:tav tm="100000">
                                              <p:val>
                                                <p:strVal val="#ppt_x"/>
                                              </p:val>
                                            </p:tav>
                                          </p:tavLst>
                                        </p:anim>
                                        <p:anim calcmode="lin" valueType="num" p14:bounceEnd="48000">
                                          <p:cBhvr additive="base">
                                            <p:cTn id="27" dur="1000" fill="hold"/>
                                            <p:tgtEl>
                                              <p:spTgt spid="18"/>
                                            </p:tgtEl>
                                            <p:attrNameLst>
                                              <p:attrName>ppt_y</p:attrName>
                                            </p:attrNameLst>
                                          </p:cBhvr>
                                          <p:tavLst>
                                            <p:tav tm="0">
                                              <p:val>
                                                <p:strVal val="#ppt_y"/>
                                              </p:val>
                                            </p:tav>
                                            <p:tav tm="100000">
                                              <p:val>
                                                <p:strVal val="#ppt_y"/>
                                              </p:val>
                                            </p:tav>
                                          </p:tavLst>
                                        </p:anim>
                                      </p:childTnLst>
                                    </p:cTn>
                                  </p:par>
                                  <p:par>
                                    <p:cTn id="28" presetID="22" presetClass="entr" presetSubtype="2" fill="hold" nodeType="withEffect">
                                      <p:stCondLst>
                                        <p:cond delay="1750"/>
                                      </p:stCondLst>
                                      <p:childTnLst>
                                        <p:set>
                                          <p:cBhvr>
                                            <p:cTn id="29" dur="1" fill="hold">
                                              <p:stCondLst>
                                                <p:cond delay="0"/>
                                              </p:stCondLst>
                                            </p:cTn>
                                            <p:tgtEl>
                                              <p:spTgt spid="15"/>
                                            </p:tgtEl>
                                            <p:attrNameLst>
                                              <p:attrName>style.visibility</p:attrName>
                                            </p:attrNameLst>
                                          </p:cBhvr>
                                          <p:to>
                                            <p:strVal val="visible"/>
                                          </p:to>
                                        </p:set>
                                        <p:animEffect transition="in" filter="wipe(right)">
                                          <p:cBhvr>
                                            <p:cTn id="30" dur="500"/>
                                            <p:tgtEl>
                                              <p:spTgt spid="15"/>
                                            </p:tgtEl>
                                          </p:cBhvr>
                                        </p:animEffect>
                                      </p:childTnLst>
                                    </p:cTn>
                                  </p:par>
                                  <p:par>
                                    <p:cTn id="31" presetID="2" presetClass="entr" presetSubtype="8" fill="hold" grpId="0" nodeType="withEffect" p14:presetBounceEnd="48000">
                                      <p:stCondLst>
                                        <p:cond delay="1500"/>
                                      </p:stCondLst>
                                      <p:childTnLst>
                                        <p:set>
                                          <p:cBhvr>
                                            <p:cTn id="32" dur="1" fill="hold">
                                              <p:stCondLst>
                                                <p:cond delay="0"/>
                                              </p:stCondLst>
                                            </p:cTn>
                                            <p:tgtEl>
                                              <p:spTgt spid="14"/>
                                            </p:tgtEl>
                                            <p:attrNameLst>
                                              <p:attrName>style.visibility</p:attrName>
                                            </p:attrNameLst>
                                          </p:cBhvr>
                                          <p:to>
                                            <p:strVal val="visible"/>
                                          </p:to>
                                        </p:set>
                                        <p:anim calcmode="lin" valueType="num" p14:bounceEnd="48000">
                                          <p:cBhvr additive="base">
                                            <p:cTn id="33" dur="1000" fill="hold"/>
                                            <p:tgtEl>
                                              <p:spTgt spid="14"/>
                                            </p:tgtEl>
                                            <p:attrNameLst>
                                              <p:attrName>ppt_x</p:attrName>
                                            </p:attrNameLst>
                                          </p:cBhvr>
                                          <p:tavLst>
                                            <p:tav tm="0">
                                              <p:val>
                                                <p:strVal val="0-#ppt_w/2"/>
                                              </p:val>
                                            </p:tav>
                                            <p:tav tm="100000">
                                              <p:val>
                                                <p:strVal val="#ppt_x"/>
                                              </p:val>
                                            </p:tav>
                                          </p:tavLst>
                                        </p:anim>
                                        <p:anim calcmode="lin" valueType="num" p14:bounceEnd="48000">
                                          <p:cBhvr additive="base">
                                            <p:cTn id="34" dur="1000" fill="hold"/>
                                            <p:tgtEl>
                                              <p:spTgt spid="14"/>
                                            </p:tgtEl>
                                            <p:attrNameLst>
                                              <p:attrName>ppt_y</p:attrName>
                                            </p:attrNameLst>
                                          </p:cBhvr>
                                          <p:tavLst>
                                            <p:tav tm="0">
                                              <p:val>
                                                <p:strVal val="#ppt_y"/>
                                              </p:val>
                                            </p:tav>
                                            <p:tav tm="100000">
                                              <p:val>
                                                <p:strVal val="#ppt_y"/>
                                              </p:val>
                                            </p:tav>
                                          </p:tavLst>
                                        </p:anim>
                                      </p:childTnLst>
                                    </p:cTn>
                                  </p:par>
                                  <p:par>
                                    <p:cTn id="35" presetID="22" presetClass="entr" presetSubtype="8" fill="hold" nodeType="withEffect">
                                      <p:stCondLst>
                                        <p:cond delay="225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par>
                                    <p:cTn id="38" presetID="10" presetClass="entr" presetSubtype="0" fill="hold" grpId="0" nodeType="withEffect">
                                      <p:stCondLst>
                                        <p:cond delay="225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grpId="0" nodeType="withEffect">
                                      <p:stCondLst>
                                        <p:cond delay="225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0" nodeType="withEffect">
                                      <p:stCondLst>
                                        <p:cond delay="225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par>
                                    <p:cTn id="47" presetID="10" presetClass="entr" presetSubtype="0" fill="hold" grpId="0" nodeType="withEffect">
                                      <p:stCondLst>
                                        <p:cond delay="225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6" grpId="0" animBg="1"/>
          <p:bldP spid="10" grpId="0" animBg="1"/>
          <p:bldP spid="14" grpId="0" animBg="1"/>
          <p:bldP spid="18" grpId="0" animBg="1"/>
          <p:bldP spid="19" grpId="0"/>
          <p:bldP spid="20" grpId="0"/>
          <p:bldP spid="21"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strVal val="#ppt_w+.3"/>
                                              </p:val>
                                            </p:tav>
                                            <p:tav tm="100000">
                                              <p:val>
                                                <p:strVal val="#ppt_w"/>
                                              </p:val>
                                            </p:tav>
                                          </p:tavLst>
                                        </p:anim>
                                        <p:anim calcmode="lin" valueType="num">
                                          <p:cBhvr>
                                            <p:cTn id="8" dur="1000" fill="hold"/>
                                            <p:tgtEl>
                                              <p:spTgt spid="36"/>
                                            </p:tgtEl>
                                            <p:attrNameLst>
                                              <p:attrName>ppt_h</p:attrName>
                                            </p:attrNameLst>
                                          </p:cBhvr>
                                          <p:tavLst>
                                            <p:tav tm="0">
                                              <p:val>
                                                <p:strVal val="#ppt_h"/>
                                              </p:val>
                                            </p:tav>
                                            <p:tav tm="100000">
                                              <p:val>
                                                <p:strVal val="#ppt_h"/>
                                              </p:val>
                                            </p:tav>
                                          </p:tavLst>
                                        </p:anim>
                                        <p:animEffect transition="in" filter="fade">
                                          <p:cBhvr>
                                            <p:cTn id="9" dur="1000"/>
                                            <p:tgtEl>
                                              <p:spTgt spid="36"/>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1+#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par>
                                    <p:cTn id="14" presetID="22" presetClass="entr" presetSubtype="2" fill="hold" nodeType="withEffect">
                                      <p:stCondLst>
                                        <p:cond delay="750"/>
                                      </p:stCondLst>
                                      <p:childTnLst>
                                        <p:set>
                                          <p:cBhvr>
                                            <p:cTn id="15" dur="1" fill="hold">
                                              <p:stCondLst>
                                                <p:cond delay="0"/>
                                              </p:stCondLst>
                                            </p:cTn>
                                            <p:tgtEl>
                                              <p:spTgt spid="3"/>
                                            </p:tgtEl>
                                            <p:attrNameLst>
                                              <p:attrName>style.visibility</p:attrName>
                                            </p:attrNameLst>
                                          </p:cBhvr>
                                          <p:to>
                                            <p:strVal val="visible"/>
                                          </p:to>
                                        </p:set>
                                        <p:animEffect transition="in" filter="wipe(right)">
                                          <p:cBhvr>
                                            <p:cTn id="16" dur="500"/>
                                            <p:tgtEl>
                                              <p:spTgt spid="3"/>
                                            </p:tgtEl>
                                          </p:cBhvr>
                                        </p:animEffect>
                                      </p:childTnLst>
                                    </p:cTn>
                                  </p:par>
                                  <p:par>
                                    <p:cTn id="17" presetID="2" presetClass="entr" presetSubtype="8" fill="hold" grpId="0" nodeType="withEffect">
                                      <p:stCondLst>
                                        <p:cond delay="5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0-#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par>
                                    <p:cTn id="21" presetID="22" presetClass="entr" presetSubtype="8" fill="hold" nodeType="withEffect">
                                      <p:stCondLst>
                                        <p:cond delay="125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par>
                                    <p:cTn id="24" presetID="2" presetClass="entr" presetSubtype="2" fill="hold" grpId="0" nodeType="withEffect">
                                      <p:stCondLst>
                                        <p:cond delay="100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1000" fill="hold"/>
                                            <p:tgtEl>
                                              <p:spTgt spid="18"/>
                                            </p:tgtEl>
                                            <p:attrNameLst>
                                              <p:attrName>ppt_x</p:attrName>
                                            </p:attrNameLst>
                                          </p:cBhvr>
                                          <p:tavLst>
                                            <p:tav tm="0">
                                              <p:val>
                                                <p:strVal val="1+#ppt_w/2"/>
                                              </p:val>
                                            </p:tav>
                                            <p:tav tm="100000">
                                              <p:val>
                                                <p:strVal val="#ppt_x"/>
                                              </p:val>
                                            </p:tav>
                                          </p:tavLst>
                                        </p:anim>
                                        <p:anim calcmode="lin" valueType="num">
                                          <p:cBhvr additive="base">
                                            <p:cTn id="27" dur="1000" fill="hold"/>
                                            <p:tgtEl>
                                              <p:spTgt spid="18"/>
                                            </p:tgtEl>
                                            <p:attrNameLst>
                                              <p:attrName>ppt_y</p:attrName>
                                            </p:attrNameLst>
                                          </p:cBhvr>
                                          <p:tavLst>
                                            <p:tav tm="0">
                                              <p:val>
                                                <p:strVal val="#ppt_y"/>
                                              </p:val>
                                            </p:tav>
                                            <p:tav tm="100000">
                                              <p:val>
                                                <p:strVal val="#ppt_y"/>
                                              </p:val>
                                            </p:tav>
                                          </p:tavLst>
                                        </p:anim>
                                      </p:childTnLst>
                                    </p:cTn>
                                  </p:par>
                                  <p:par>
                                    <p:cTn id="28" presetID="22" presetClass="entr" presetSubtype="2" fill="hold" nodeType="withEffect">
                                      <p:stCondLst>
                                        <p:cond delay="1750"/>
                                      </p:stCondLst>
                                      <p:childTnLst>
                                        <p:set>
                                          <p:cBhvr>
                                            <p:cTn id="29" dur="1" fill="hold">
                                              <p:stCondLst>
                                                <p:cond delay="0"/>
                                              </p:stCondLst>
                                            </p:cTn>
                                            <p:tgtEl>
                                              <p:spTgt spid="15"/>
                                            </p:tgtEl>
                                            <p:attrNameLst>
                                              <p:attrName>style.visibility</p:attrName>
                                            </p:attrNameLst>
                                          </p:cBhvr>
                                          <p:to>
                                            <p:strVal val="visible"/>
                                          </p:to>
                                        </p:set>
                                        <p:animEffect transition="in" filter="wipe(right)">
                                          <p:cBhvr>
                                            <p:cTn id="30" dur="500"/>
                                            <p:tgtEl>
                                              <p:spTgt spid="15"/>
                                            </p:tgtEl>
                                          </p:cBhvr>
                                        </p:animEffect>
                                      </p:childTnLst>
                                    </p:cTn>
                                  </p:par>
                                  <p:par>
                                    <p:cTn id="31" presetID="2" presetClass="entr" presetSubtype="8" fill="hold" grpId="0" nodeType="withEffect">
                                      <p:stCondLst>
                                        <p:cond delay="150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1000" fill="hold"/>
                                            <p:tgtEl>
                                              <p:spTgt spid="14"/>
                                            </p:tgtEl>
                                            <p:attrNameLst>
                                              <p:attrName>ppt_x</p:attrName>
                                            </p:attrNameLst>
                                          </p:cBhvr>
                                          <p:tavLst>
                                            <p:tav tm="0">
                                              <p:val>
                                                <p:strVal val="0-#ppt_w/2"/>
                                              </p:val>
                                            </p:tav>
                                            <p:tav tm="100000">
                                              <p:val>
                                                <p:strVal val="#ppt_x"/>
                                              </p:val>
                                            </p:tav>
                                          </p:tavLst>
                                        </p:anim>
                                        <p:anim calcmode="lin" valueType="num">
                                          <p:cBhvr additive="base">
                                            <p:cTn id="34" dur="1000" fill="hold"/>
                                            <p:tgtEl>
                                              <p:spTgt spid="14"/>
                                            </p:tgtEl>
                                            <p:attrNameLst>
                                              <p:attrName>ppt_y</p:attrName>
                                            </p:attrNameLst>
                                          </p:cBhvr>
                                          <p:tavLst>
                                            <p:tav tm="0">
                                              <p:val>
                                                <p:strVal val="#ppt_y"/>
                                              </p:val>
                                            </p:tav>
                                            <p:tav tm="100000">
                                              <p:val>
                                                <p:strVal val="#ppt_y"/>
                                              </p:val>
                                            </p:tav>
                                          </p:tavLst>
                                        </p:anim>
                                      </p:childTnLst>
                                    </p:cTn>
                                  </p:par>
                                  <p:par>
                                    <p:cTn id="35" presetID="22" presetClass="entr" presetSubtype="8" fill="hold" nodeType="withEffect">
                                      <p:stCondLst>
                                        <p:cond delay="225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par>
                                    <p:cTn id="38" presetID="10" presetClass="entr" presetSubtype="0" fill="hold" grpId="0" nodeType="withEffect">
                                      <p:stCondLst>
                                        <p:cond delay="225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grpId="0" nodeType="withEffect">
                                      <p:stCondLst>
                                        <p:cond delay="225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0" nodeType="withEffect">
                                      <p:stCondLst>
                                        <p:cond delay="225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par>
                                    <p:cTn id="47" presetID="10" presetClass="entr" presetSubtype="0" fill="hold" grpId="0" nodeType="withEffect">
                                      <p:stCondLst>
                                        <p:cond delay="225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6" grpId="0" animBg="1"/>
          <p:bldP spid="10" grpId="0" animBg="1"/>
          <p:bldP spid="14" grpId="0" animBg="1"/>
          <p:bldP spid="18" grpId="0" animBg="1"/>
          <p:bldP spid="19" grpId="0"/>
          <p:bldP spid="20" grpId="0"/>
          <p:bldP spid="21" grpId="0"/>
          <p:bldP spid="22"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1613677" y="249441"/>
            <a:ext cx="3570208" cy="769441"/>
          </a:xfrm>
          <a:prstGeom prst="rect">
            <a:avLst/>
          </a:prstGeom>
          <a:noFill/>
        </p:spPr>
        <p:txBody>
          <a:bodyPr wrap="none" rtlCol="0">
            <a:spAutoFit/>
          </a:bodyPr>
          <a:lstStyle/>
          <a:p>
            <a:r>
              <a:rPr lang="zh-CN" altLang="en-US" sz="4400" b="1"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输入您的标题</a:t>
            </a:r>
          </a:p>
        </p:txBody>
      </p:sp>
      <p:grpSp>
        <p:nvGrpSpPr>
          <p:cNvPr id="3" name="组合 2"/>
          <p:cNvGrpSpPr/>
          <p:nvPr/>
        </p:nvGrpSpPr>
        <p:grpSpPr>
          <a:xfrm>
            <a:off x="1491022" y="1539506"/>
            <a:ext cx="4118099" cy="1823506"/>
            <a:chOff x="1490077" y="1538466"/>
            <a:chExt cx="4120364" cy="1824508"/>
          </a:xfrm>
          <a:effectLst>
            <a:outerShdw blurRad="279400" dist="279400" dir="5400000" algn="ctr" rotWithShape="0">
              <a:srgbClr val="000000">
                <a:alpha val="43137"/>
              </a:srgbClr>
            </a:outerShdw>
          </a:effectLst>
        </p:grpSpPr>
        <p:sp>
          <p:nvSpPr>
            <p:cNvPr id="4" name="任意多边形 3"/>
            <p:cNvSpPr/>
            <p:nvPr/>
          </p:nvSpPr>
          <p:spPr>
            <a:xfrm>
              <a:off x="1700277" y="1538466"/>
              <a:ext cx="3685604" cy="1716378"/>
            </a:xfrm>
            <a:custGeom>
              <a:avLst/>
              <a:gdLst>
                <a:gd name="connsiteX0" fmla="*/ 702018 w 793458"/>
                <a:gd name="connsiteY0" fmla="*/ 1664080 h 1755520"/>
                <a:gd name="connsiteX1" fmla="*/ 286769 w 793458"/>
                <a:gd name="connsiteY1" fmla="*/ 1664080 h 1755520"/>
                <a:gd name="connsiteX2" fmla="*/ 286769 w 793458"/>
                <a:gd name="connsiteY2" fmla="*/ 771911 h 1755520"/>
                <a:gd name="connsiteX3" fmla="*/ 277518 w 793458"/>
                <a:gd name="connsiteY3" fmla="*/ 539619 h 1755520"/>
                <a:gd name="connsiteX4" fmla="*/ 226640 w 793458"/>
                <a:gd name="connsiteY4" fmla="*/ 480518 h 1755520"/>
                <a:gd name="connsiteX5" fmla="*/ 41114 w 793458"/>
                <a:gd name="connsiteY5" fmla="*/ 460475 h 1755520"/>
                <a:gd name="connsiteX6" fmla="*/ 0 w 793458"/>
                <a:gd name="connsiteY6" fmla="*/ 460475 h 1755520"/>
                <a:gd name="connsiteX7" fmla="*/ 0 w 793458"/>
                <a:gd name="connsiteY7" fmla="*/ 266469 h 1755520"/>
                <a:gd name="connsiteX8" fmla="*/ 457391 w 793458"/>
                <a:gd name="connsiteY8" fmla="*/ 0 h 1755520"/>
                <a:gd name="connsiteX9" fmla="*/ 702018 w 793458"/>
                <a:gd name="connsiteY9" fmla="*/ 0 h 1755520"/>
                <a:gd name="connsiteX10" fmla="*/ 793458 w 793458"/>
                <a:gd name="connsiteY10" fmla="*/ 1755520 h 1755520"/>
                <a:gd name="connsiteX0-1" fmla="*/ 0 w 1958340"/>
                <a:gd name="connsiteY0-2" fmla="*/ 1676780 h 1755520"/>
                <a:gd name="connsiteX1-3" fmla="*/ 1451651 w 1958340"/>
                <a:gd name="connsiteY1-4" fmla="*/ 1664080 h 1755520"/>
                <a:gd name="connsiteX2-5" fmla="*/ 1451651 w 1958340"/>
                <a:gd name="connsiteY2-6" fmla="*/ 771911 h 1755520"/>
                <a:gd name="connsiteX3-7" fmla="*/ 1442400 w 1958340"/>
                <a:gd name="connsiteY3-8" fmla="*/ 539619 h 1755520"/>
                <a:gd name="connsiteX4-9" fmla="*/ 1391522 w 1958340"/>
                <a:gd name="connsiteY4-10" fmla="*/ 480518 h 1755520"/>
                <a:gd name="connsiteX5-11" fmla="*/ 1205996 w 1958340"/>
                <a:gd name="connsiteY5-12" fmla="*/ 460475 h 1755520"/>
                <a:gd name="connsiteX6-13" fmla="*/ 1164882 w 1958340"/>
                <a:gd name="connsiteY6-14" fmla="*/ 460475 h 1755520"/>
                <a:gd name="connsiteX7-15" fmla="*/ 1164882 w 1958340"/>
                <a:gd name="connsiteY7-16" fmla="*/ 266469 h 1755520"/>
                <a:gd name="connsiteX8-17" fmla="*/ 1622273 w 1958340"/>
                <a:gd name="connsiteY8-18" fmla="*/ 0 h 1755520"/>
                <a:gd name="connsiteX9-19" fmla="*/ 1866900 w 1958340"/>
                <a:gd name="connsiteY9-20" fmla="*/ 0 h 1755520"/>
                <a:gd name="connsiteX10-21" fmla="*/ 1958340 w 1958340"/>
                <a:gd name="connsiteY10-22" fmla="*/ 1755520 h 1755520"/>
                <a:gd name="connsiteX0-23" fmla="*/ 0 w 1901190"/>
                <a:gd name="connsiteY0-24" fmla="*/ 1676780 h 1676780"/>
                <a:gd name="connsiteX1-25" fmla="*/ 1451651 w 1901190"/>
                <a:gd name="connsiteY1-26" fmla="*/ 1664080 h 1676780"/>
                <a:gd name="connsiteX2-27" fmla="*/ 1451651 w 1901190"/>
                <a:gd name="connsiteY2-28" fmla="*/ 771911 h 1676780"/>
                <a:gd name="connsiteX3-29" fmla="*/ 1442400 w 1901190"/>
                <a:gd name="connsiteY3-30" fmla="*/ 539619 h 1676780"/>
                <a:gd name="connsiteX4-31" fmla="*/ 1391522 w 1901190"/>
                <a:gd name="connsiteY4-32" fmla="*/ 480518 h 1676780"/>
                <a:gd name="connsiteX5-33" fmla="*/ 1205996 w 1901190"/>
                <a:gd name="connsiteY5-34" fmla="*/ 460475 h 1676780"/>
                <a:gd name="connsiteX6-35" fmla="*/ 1164882 w 1901190"/>
                <a:gd name="connsiteY6-36" fmla="*/ 460475 h 1676780"/>
                <a:gd name="connsiteX7-37" fmla="*/ 1164882 w 1901190"/>
                <a:gd name="connsiteY7-38" fmla="*/ 266469 h 1676780"/>
                <a:gd name="connsiteX8-39" fmla="*/ 1622273 w 1901190"/>
                <a:gd name="connsiteY8-40" fmla="*/ 0 h 1676780"/>
                <a:gd name="connsiteX9-41" fmla="*/ 1866900 w 1901190"/>
                <a:gd name="connsiteY9-42" fmla="*/ 0 h 1676780"/>
                <a:gd name="connsiteX10-43" fmla="*/ 1901190 w 1901190"/>
                <a:gd name="connsiteY10-44" fmla="*/ 1666620 h 1676780"/>
                <a:gd name="connsiteX0-45" fmla="*/ 0 w 1901190"/>
                <a:gd name="connsiteY0-46" fmla="*/ 1676780 h 1687854"/>
                <a:gd name="connsiteX1-47" fmla="*/ 1451651 w 1901190"/>
                <a:gd name="connsiteY1-48" fmla="*/ 1664080 h 1687854"/>
                <a:gd name="connsiteX2-49" fmla="*/ 1451651 w 1901190"/>
                <a:gd name="connsiteY2-50" fmla="*/ 771911 h 1687854"/>
                <a:gd name="connsiteX3-51" fmla="*/ 1442400 w 1901190"/>
                <a:gd name="connsiteY3-52" fmla="*/ 539619 h 1687854"/>
                <a:gd name="connsiteX4-53" fmla="*/ 1391522 w 1901190"/>
                <a:gd name="connsiteY4-54" fmla="*/ 480518 h 1687854"/>
                <a:gd name="connsiteX5-55" fmla="*/ 1205996 w 1901190"/>
                <a:gd name="connsiteY5-56" fmla="*/ 460475 h 1687854"/>
                <a:gd name="connsiteX6-57" fmla="*/ 1164882 w 1901190"/>
                <a:gd name="connsiteY6-58" fmla="*/ 460475 h 1687854"/>
                <a:gd name="connsiteX7-59" fmla="*/ 1164882 w 1901190"/>
                <a:gd name="connsiteY7-60" fmla="*/ 266469 h 1687854"/>
                <a:gd name="connsiteX8-61" fmla="*/ 1622273 w 1901190"/>
                <a:gd name="connsiteY8-62" fmla="*/ 0 h 1687854"/>
                <a:gd name="connsiteX9-63" fmla="*/ 1866900 w 1901190"/>
                <a:gd name="connsiteY9-64" fmla="*/ 0 h 1687854"/>
                <a:gd name="connsiteX10-65" fmla="*/ 1882773 w 1901190"/>
                <a:gd name="connsiteY10-66" fmla="*/ 1519154 h 1687854"/>
                <a:gd name="connsiteX11" fmla="*/ 1901190 w 1901190"/>
                <a:gd name="connsiteY11" fmla="*/ 1666620 h 1687854"/>
                <a:gd name="connsiteX0-67" fmla="*/ 0 w 2517140"/>
                <a:gd name="connsiteY0-68" fmla="*/ 1676780 h 1681863"/>
                <a:gd name="connsiteX1-69" fmla="*/ 1451651 w 2517140"/>
                <a:gd name="connsiteY1-70" fmla="*/ 1664080 h 1681863"/>
                <a:gd name="connsiteX2-71" fmla="*/ 1451651 w 2517140"/>
                <a:gd name="connsiteY2-72" fmla="*/ 771911 h 1681863"/>
                <a:gd name="connsiteX3-73" fmla="*/ 1442400 w 2517140"/>
                <a:gd name="connsiteY3-74" fmla="*/ 539619 h 1681863"/>
                <a:gd name="connsiteX4-75" fmla="*/ 1391522 w 2517140"/>
                <a:gd name="connsiteY4-76" fmla="*/ 480518 h 1681863"/>
                <a:gd name="connsiteX5-77" fmla="*/ 1205996 w 2517140"/>
                <a:gd name="connsiteY5-78" fmla="*/ 460475 h 1681863"/>
                <a:gd name="connsiteX6-79" fmla="*/ 1164882 w 2517140"/>
                <a:gd name="connsiteY6-80" fmla="*/ 460475 h 1681863"/>
                <a:gd name="connsiteX7-81" fmla="*/ 1164882 w 2517140"/>
                <a:gd name="connsiteY7-82" fmla="*/ 266469 h 1681863"/>
                <a:gd name="connsiteX8-83" fmla="*/ 1622273 w 2517140"/>
                <a:gd name="connsiteY8-84" fmla="*/ 0 h 1681863"/>
                <a:gd name="connsiteX9-85" fmla="*/ 1866900 w 2517140"/>
                <a:gd name="connsiteY9-86" fmla="*/ 0 h 1681863"/>
                <a:gd name="connsiteX10-87" fmla="*/ 1882773 w 2517140"/>
                <a:gd name="connsiteY10-88" fmla="*/ 1519154 h 1681863"/>
                <a:gd name="connsiteX11-89" fmla="*/ 2517140 w 2517140"/>
                <a:gd name="connsiteY11-90" fmla="*/ 1653920 h 1681863"/>
                <a:gd name="connsiteX0-91" fmla="*/ 0 w 2517140"/>
                <a:gd name="connsiteY0-92" fmla="*/ 1676780 h 1752086"/>
                <a:gd name="connsiteX1-93" fmla="*/ 1451651 w 2517140"/>
                <a:gd name="connsiteY1-94" fmla="*/ 1664080 h 1752086"/>
                <a:gd name="connsiteX2-95" fmla="*/ 1451651 w 2517140"/>
                <a:gd name="connsiteY2-96" fmla="*/ 771911 h 1752086"/>
                <a:gd name="connsiteX3-97" fmla="*/ 1442400 w 2517140"/>
                <a:gd name="connsiteY3-98" fmla="*/ 539619 h 1752086"/>
                <a:gd name="connsiteX4-99" fmla="*/ 1391522 w 2517140"/>
                <a:gd name="connsiteY4-100" fmla="*/ 480518 h 1752086"/>
                <a:gd name="connsiteX5-101" fmla="*/ 1205996 w 2517140"/>
                <a:gd name="connsiteY5-102" fmla="*/ 460475 h 1752086"/>
                <a:gd name="connsiteX6-103" fmla="*/ 1164882 w 2517140"/>
                <a:gd name="connsiteY6-104" fmla="*/ 460475 h 1752086"/>
                <a:gd name="connsiteX7-105" fmla="*/ 1164882 w 2517140"/>
                <a:gd name="connsiteY7-106" fmla="*/ 266469 h 1752086"/>
                <a:gd name="connsiteX8-107" fmla="*/ 1622273 w 2517140"/>
                <a:gd name="connsiteY8-108" fmla="*/ 0 h 1752086"/>
                <a:gd name="connsiteX9-109" fmla="*/ 1866900 w 2517140"/>
                <a:gd name="connsiteY9-110" fmla="*/ 0 h 1752086"/>
                <a:gd name="connsiteX10-111" fmla="*/ 1882773 w 2517140"/>
                <a:gd name="connsiteY10-112" fmla="*/ 1627104 h 1752086"/>
                <a:gd name="connsiteX11-113" fmla="*/ 2517140 w 2517140"/>
                <a:gd name="connsiteY11-114" fmla="*/ 1653920 h 1752086"/>
                <a:gd name="connsiteX0-115" fmla="*/ 0 w 2517140"/>
                <a:gd name="connsiteY0-116" fmla="*/ 1676780 h 1752086"/>
                <a:gd name="connsiteX1-117" fmla="*/ 1451651 w 2517140"/>
                <a:gd name="connsiteY1-118" fmla="*/ 1664080 h 1752086"/>
                <a:gd name="connsiteX2-119" fmla="*/ 1451651 w 2517140"/>
                <a:gd name="connsiteY2-120" fmla="*/ 771911 h 1752086"/>
                <a:gd name="connsiteX3-121" fmla="*/ 1442400 w 2517140"/>
                <a:gd name="connsiteY3-122" fmla="*/ 539619 h 1752086"/>
                <a:gd name="connsiteX4-123" fmla="*/ 1391522 w 2517140"/>
                <a:gd name="connsiteY4-124" fmla="*/ 480518 h 1752086"/>
                <a:gd name="connsiteX5-125" fmla="*/ 1205996 w 2517140"/>
                <a:gd name="connsiteY5-126" fmla="*/ 460475 h 1752086"/>
                <a:gd name="connsiteX6-127" fmla="*/ 1164882 w 2517140"/>
                <a:gd name="connsiteY6-128" fmla="*/ 460475 h 1752086"/>
                <a:gd name="connsiteX7-129" fmla="*/ 1164882 w 2517140"/>
                <a:gd name="connsiteY7-130" fmla="*/ 266469 h 1752086"/>
                <a:gd name="connsiteX8-131" fmla="*/ 1622273 w 2517140"/>
                <a:gd name="connsiteY8-132" fmla="*/ 0 h 1752086"/>
                <a:gd name="connsiteX9-133" fmla="*/ 1866900 w 2517140"/>
                <a:gd name="connsiteY9-134" fmla="*/ 0 h 1752086"/>
                <a:gd name="connsiteX10-135" fmla="*/ 1882773 w 2517140"/>
                <a:gd name="connsiteY10-136" fmla="*/ 1627104 h 1752086"/>
                <a:gd name="connsiteX11-137" fmla="*/ 2517140 w 2517140"/>
                <a:gd name="connsiteY11-138" fmla="*/ 1653920 h 1752086"/>
                <a:gd name="connsiteX0-139" fmla="*/ 0 w 2517140"/>
                <a:gd name="connsiteY0-140" fmla="*/ 1676780 h 1752086"/>
                <a:gd name="connsiteX1-141" fmla="*/ 1451651 w 2517140"/>
                <a:gd name="connsiteY1-142" fmla="*/ 1664080 h 1752086"/>
                <a:gd name="connsiteX2-143" fmla="*/ 1451651 w 2517140"/>
                <a:gd name="connsiteY2-144" fmla="*/ 771911 h 1752086"/>
                <a:gd name="connsiteX3-145" fmla="*/ 1442400 w 2517140"/>
                <a:gd name="connsiteY3-146" fmla="*/ 539619 h 1752086"/>
                <a:gd name="connsiteX4-147" fmla="*/ 1391522 w 2517140"/>
                <a:gd name="connsiteY4-148" fmla="*/ 480518 h 1752086"/>
                <a:gd name="connsiteX5-149" fmla="*/ 1205996 w 2517140"/>
                <a:gd name="connsiteY5-150" fmla="*/ 460475 h 1752086"/>
                <a:gd name="connsiteX6-151" fmla="*/ 1164882 w 2517140"/>
                <a:gd name="connsiteY6-152" fmla="*/ 460475 h 1752086"/>
                <a:gd name="connsiteX7-153" fmla="*/ 1164882 w 2517140"/>
                <a:gd name="connsiteY7-154" fmla="*/ 266469 h 1752086"/>
                <a:gd name="connsiteX8-155" fmla="*/ 1622273 w 2517140"/>
                <a:gd name="connsiteY8-156" fmla="*/ 0 h 1752086"/>
                <a:gd name="connsiteX9-157" fmla="*/ 1866900 w 2517140"/>
                <a:gd name="connsiteY9-158" fmla="*/ 0 h 1752086"/>
                <a:gd name="connsiteX10-159" fmla="*/ 1882773 w 2517140"/>
                <a:gd name="connsiteY10-160" fmla="*/ 1627104 h 1752086"/>
                <a:gd name="connsiteX11-161" fmla="*/ 2517140 w 2517140"/>
                <a:gd name="connsiteY11-162" fmla="*/ 1653920 h 1752086"/>
                <a:gd name="connsiteX0-163" fmla="*/ 0 w 2929890"/>
                <a:gd name="connsiteY0-164" fmla="*/ 1676780 h 1744818"/>
                <a:gd name="connsiteX1-165" fmla="*/ 1451651 w 2929890"/>
                <a:gd name="connsiteY1-166" fmla="*/ 1664080 h 1744818"/>
                <a:gd name="connsiteX2-167" fmla="*/ 1451651 w 2929890"/>
                <a:gd name="connsiteY2-168" fmla="*/ 771911 h 1744818"/>
                <a:gd name="connsiteX3-169" fmla="*/ 1442400 w 2929890"/>
                <a:gd name="connsiteY3-170" fmla="*/ 539619 h 1744818"/>
                <a:gd name="connsiteX4-171" fmla="*/ 1391522 w 2929890"/>
                <a:gd name="connsiteY4-172" fmla="*/ 480518 h 1744818"/>
                <a:gd name="connsiteX5-173" fmla="*/ 1205996 w 2929890"/>
                <a:gd name="connsiteY5-174" fmla="*/ 460475 h 1744818"/>
                <a:gd name="connsiteX6-175" fmla="*/ 1164882 w 2929890"/>
                <a:gd name="connsiteY6-176" fmla="*/ 460475 h 1744818"/>
                <a:gd name="connsiteX7-177" fmla="*/ 1164882 w 2929890"/>
                <a:gd name="connsiteY7-178" fmla="*/ 266469 h 1744818"/>
                <a:gd name="connsiteX8-179" fmla="*/ 1622273 w 2929890"/>
                <a:gd name="connsiteY8-180" fmla="*/ 0 h 1744818"/>
                <a:gd name="connsiteX9-181" fmla="*/ 1866900 w 2929890"/>
                <a:gd name="connsiteY9-182" fmla="*/ 0 h 1744818"/>
                <a:gd name="connsiteX10-183" fmla="*/ 1882773 w 2929890"/>
                <a:gd name="connsiteY10-184" fmla="*/ 1627104 h 1744818"/>
                <a:gd name="connsiteX11-185" fmla="*/ 2929890 w 2929890"/>
                <a:gd name="connsiteY11-186" fmla="*/ 1634870 h 1744818"/>
                <a:gd name="connsiteX0-187" fmla="*/ 0 w 2929890"/>
                <a:gd name="connsiteY0-188" fmla="*/ 1676780 h 1767931"/>
                <a:gd name="connsiteX1-189" fmla="*/ 1451651 w 2929890"/>
                <a:gd name="connsiteY1-190" fmla="*/ 1664080 h 1767931"/>
                <a:gd name="connsiteX2-191" fmla="*/ 1451651 w 2929890"/>
                <a:gd name="connsiteY2-192" fmla="*/ 771911 h 1767931"/>
                <a:gd name="connsiteX3-193" fmla="*/ 1442400 w 2929890"/>
                <a:gd name="connsiteY3-194" fmla="*/ 539619 h 1767931"/>
                <a:gd name="connsiteX4-195" fmla="*/ 1391522 w 2929890"/>
                <a:gd name="connsiteY4-196" fmla="*/ 480518 h 1767931"/>
                <a:gd name="connsiteX5-197" fmla="*/ 1205996 w 2929890"/>
                <a:gd name="connsiteY5-198" fmla="*/ 460475 h 1767931"/>
                <a:gd name="connsiteX6-199" fmla="*/ 1164882 w 2929890"/>
                <a:gd name="connsiteY6-200" fmla="*/ 460475 h 1767931"/>
                <a:gd name="connsiteX7-201" fmla="*/ 1164882 w 2929890"/>
                <a:gd name="connsiteY7-202" fmla="*/ 266469 h 1767931"/>
                <a:gd name="connsiteX8-203" fmla="*/ 1622273 w 2929890"/>
                <a:gd name="connsiteY8-204" fmla="*/ 0 h 1767931"/>
                <a:gd name="connsiteX9-205" fmla="*/ 1866900 w 2929890"/>
                <a:gd name="connsiteY9-206" fmla="*/ 0 h 1767931"/>
                <a:gd name="connsiteX10-207" fmla="*/ 1882773 w 2929890"/>
                <a:gd name="connsiteY10-208" fmla="*/ 1627104 h 1767931"/>
                <a:gd name="connsiteX11-209" fmla="*/ 2929890 w 2929890"/>
                <a:gd name="connsiteY11-210" fmla="*/ 1634870 h 1767931"/>
                <a:gd name="connsiteX0-211" fmla="*/ 0 w 2929890"/>
                <a:gd name="connsiteY0-212" fmla="*/ 1676780 h 1768155"/>
                <a:gd name="connsiteX1-213" fmla="*/ 1451651 w 2929890"/>
                <a:gd name="connsiteY1-214" fmla="*/ 1664080 h 1768155"/>
                <a:gd name="connsiteX2-215" fmla="*/ 1451651 w 2929890"/>
                <a:gd name="connsiteY2-216" fmla="*/ 771911 h 1768155"/>
                <a:gd name="connsiteX3-217" fmla="*/ 1442400 w 2929890"/>
                <a:gd name="connsiteY3-218" fmla="*/ 539619 h 1768155"/>
                <a:gd name="connsiteX4-219" fmla="*/ 1391522 w 2929890"/>
                <a:gd name="connsiteY4-220" fmla="*/ 480518 h 1768155"/>
                <a:gd name="connsiteX5-221" fmla="*/ 1205996 w 2929890"/>
                <a:gd name="connsiteY5-222" fmla="*/ 460475 h 1768155"/>
                <a:gd name="connsiteX6-223" fmla="*/ 1164882 w 2929890"/>
                <a:gd name="connsiteY6-224" fmla="*/ 460475 h 1768155"/>
                <a:gd name="connsiteX7-225" fmla="*/ 1164882 w 2929890"/>
                <a:gd name="connsiteY7-226" fmla="*/ 266469 h 1768155"/>
                <a:gd name="connsiteX8-227" fmla="*/ 1622273 w 2929890"/>
                <a:gd name="connsiteY8-228" fmla="*/ 0 h 1768155"/>
                <a:gd name="connsiteX9-229" fmla="*/ 1866900 w 2929890"/>
                <a:gd name="connsiteY9-230" fmla="*/ 0 h 1768155"/>
                <a:gd name="connsiteX10-231" fmla="*/ 1882773 w 2929890"/>
                <a:gd name="connsiteY10-232" fmla="*/ 1627104 h 1768155"/>
                <a:gd name="connsiteX11-233" fmla="*/ 2929890 w 2929890"/>
                <a:gd name="connsiteY11-234" fmla="*/ 1634870 h 1768155"/>
                <a:gd name="connsiteX0-235" fmla="*/ 0 w 2929890"/>
                <a:gd name="connsiteY0-236" fmla="*/ 1676780 h 1792399"/>
                <a:gd name="connsiteX1-237" fmla="*/ 1451651 w 2929890"/>
                <a:gd name="connsiteY1-238" fmla="*/ 1664080 h 1792399"/>
                <a:gd name="connsiteX2-239" fmla="*/ 1451651 w 2929890"/>
                <a:gd name="connsiteY2-240" fmla="*/ 771911 h 1792399"/>
                <a:gd name="connsiteX3-241" fmla="*/ 1442400 w 2929890"/>
                <a:gd name="connsiteY3-242" fmla="*/ 539619 h 1792399"/>
                <a:gd name="connsiteX4-243" fmla="*/ 1391522 w 2929890"/>
                <a:gd name="connsiteY4-244" fmla="*/ 480518 h 1792399"/>
                <a:gd name="connsiteX5-245" fmla="*/ 1205996 w 2929890"/>
                <a:gd name="connsiteY5-246" fmla="*/ 460475 h 1792399"/>
                <a:gd name="connsiteX6-247" fmla="*/ 1164882 w 2929890"/>
                <a:gd name="connsiteY6-248" fmla="*/ 460475 h 1792399"/>
                <a:gd name="connsiteX7-249" fmla="*/ 1164882 w 2929890"/>
                <a:gd name="connsiteY7-250" fmla="*/ 266469 h 1792399"/>
                <a:gd name="connsiteX8-251" fmla="*/ 1622273 w 2929890"/>
                <a:gd name="connsiteY8-252" fmla="*/ 0 h 1792399"/>
                <a:gd name="connsiteX9-253" fmla="*/ 1866900 w 2929890"/>
                <a:gd name="connsiteY9-254" fmla="*/ 0 h 1792399"/>
                <a:gd name="connsiteX10-255" fmla="*/ 1895473 w 2929890"/>
                <a:gd name="connsiteY10-256" fmla="*/ 1658854 h 1792399"/>
                <a:gd name="connsiteX11-257" fmla="*/ 2929890 w 2929890"/>
                <a:gd name="connsiteY11-258" fmla="*/ 1634870 h 1792399"/>
                <a:gd name="connsiteX0-259" fmla="*/ 0 w 2929890"/>
                <a:gd name="connsiteY0-260" fmla="*/ 1676780 h 1792399"/>
                <a:gd name="connsiteX1-261" fmla="*/ 1451651 w 2929890"/>
                <a:gd name="connsiteY1-262" fmla="*/ 1664080 h 1792399"/>
                <a:gd name="connsiteX2-263" fmla="*/ 1451651 w 2929890"/>
                <a:gd name="connsiteY2-264" fmla="*/ 771911 h 1792399"/>
                <a:gd name="connsiteX3-265" fmla="*/ 1442400 w 2929890"/>
                <a:gd name="connsiteY3-266" fmla="*/ 539619 h 1792399"/>
                <a:gd name="connsiteX4-267" fmla="*/ 1391522 w 2929890"/>
                <a:gd name="connsiteY4-268" fmla="*/ 480518 h 1792399"/>
                <a:gd name="connsiteX5-269" fmla="*/ 1205996 w 2929890"/>
                <a:gd name="connsiteY5-270" fmla="*/ 460475 h 1792399"/>
                <a:gd name="connsiteX6-271" fmla="*/ 1164882 w 2929890"/>
                <a:gd name="connsiteY6-272" fmla="*/ 460475 h 1792399"/>
                <a:gd name="connsiteX7-273" fmla="*/ 1164882 w 2929890"/>
                <a:gd name="connsiteY7-274" fmla="*/ 266469 h 1792399"/>
                <a:gd name="connsiteX8-275" fmla="*/ 1622273 w 2929890"/>
                <a:gd name="connsiteY8-276" fmla="*/ 0 h 1792399"/>
                <a:gd name="connsiteX9-277" fmla="*/ 1866900 w 2929890"/>
                <a:gd name="connsiteY9-278" fmla="*/ 0 h 1792399"/>
                <a:gd name="connsiteX10-279" fmla="*/ 1895473 w 2929890"/>
                <a:gd name="connsiteY10-280" fmla="*/ 1658854 h 1792399"/>
                <a:gd name="connsiteX11-281" fmla="*/ 2929890 w 2929890"/>
                <a:gd name="connsiteY11-282" fmla="*/ 1634870 h 1792399"/>
                <a:gd name="connsiteX0-283" fmla="*/ 0 w 2929890"/>
                <a:gd name="connsiteY0-284" fmla="*/ 1676780 h 1792399"/>
                <a:gd name="connsiteX1-285" fmla="*/ 1451651 w 2929890"/>
                <a:gd name="connsiteY1-286" fmla="*/ 1664080 h 1792399"/>
                <a:gd name="connsiteX2-287" fmla="*/ 1451651 w 2929890"/>
                <a:gd name="connsiteY2-288" fmla="*/ 771911 h 1792399"/>
                <a:gd name="connsiteX3-289" fmla="*/ 1442400 w 2929890"/>
                <a:gd name="connsiteY3-290" fmla="*/ 539619 h 1792399"/>
                <a:gd name="connsiteX4-291" fmla="*/ 1391522 w 2929890"/>
                <a:gd name="connsiteY4-292" fmla="*/ 480518 h 1792399"/>
                <a:gd name="connsiteX5-293" fmla="*/ 1205996 w 2929890"/>
                <a:gd name="connsiteY5-294" fmla="*/ 460475 h 1792399"/>
                <a:gd name="connsiteX6-295" fmla="*/ 1164882 w 2929890"/>
                <a:gd name="connsiteY6-296" fmla="*/ 460475 h 1792399"/>
                <a:gd name="connsiteX7-297" fmla="*/ 1164882 w 2929890"/>
                <a:gd name="connsiteY7-298" fmla="*/ 266469 h 1792399"/>
                <a:gd name="connsiteX8-299" fmla="*/ 1622273 w 2929890"/>
                <a:gd name="connsiteY8-300" fmla="*/ 0 h 1792399"/>
                <a:gd name="connsiteX9-301" fmla="*/ 1866900 w 2929890"/>
                <a:gd name="connsiteY9-302" fmla="*/ 0 h 1792399"/>
                <a:gd name="connsiteX10-303" fmla="*/ 1895473 w 2929890"/>
                <a:gd name="connsiteY10-304" fmla="*/ 1658854 h 1792399"/>
                <a:gd name="connsiteX11-305" fmla="*/ 2929890 w 2929890"/>
                <a:gd name="connsiteY11-306" fmla="*/ 1634870 h 1792399"/>
                <a:gd name="connsiteX0-307" fmla="*/ 0 w 2929890"/>
                <a:gd name="connsiteY0-308" fmla="*/ 1676780 h 1807315"/>
                <a:gd name="connsiteX1-309" fmla="*/ 1451651 w 2929890"/>
                <a:gd name="connsiteY1-310" fmla="*/ 1664080 h 1807315"/>
                <a:gd name="connsiteX2-311" fmla="*/ 1451651 w 2929890"/>
                <a:gd name="connsiteY2-312" fmla="*/ 771911 h 1807315"/>
                <a:gd name="connsiteX3-313" fmla="*/ 1442400 w 2929890"/>
                <a:gd name="connsiteY3-314" fmla="*/ 539619 h 1807315"/>
                <a:gd name="connsiteX4-315" fmla="*/ 1391522 w 2929890"/>
                <a:gd name="connsiteY4-316" fmla="*/ 480518 h 1807315"/>
                <a:gd name="connsiteX5-317" fmla="*/ 1205996 w 2929890"/>
                <a:gd name="connsiteY5-318" fmla="*/ 460475 h 1807315"/>
                <a:gd name="connsiteX6-319" fmla="*/ 1164882 w 2929890"/>
                <a:gd name="connsiteY6-320" fmla="*/ 460475 h 1807315"/>
                <a:gd name="connsiteX7-321" fmla="*/ 1164882 w 2929890"/>
                <a:gd name="connsiteY7-322" fmla="*/ 266469 h 1807315"/>
                <a:gd name="connsiteX8-323" fmla="*/ 1622273 w 2929890"/>
                <a:gd name="connsiteY8-324" fmla="*/ 0 h 1807315"/>
                <a:gd name="connsiteX9-325" fmla="*/ 1866900 w 2929890"/>
                <a:gd name="connsiteY9-326" fmla="*/ 0 h 1807315"/>
                <a:gd name="connsiteX10-327" fmla="*/ 1876423 w 2929890"/>
                <a:gd name="connsiteY10-328" fmla="*/ 1677904 h 1807315"/>
                <a:gd name="connsiteX11-329" fmla="*/ 2929890 w 2929890"/>
                <a:gd name="connsiteY11-330" fmla="*/ 1634870 h 1807315"/>
                <a:gd name="connsiteX0-331" fmla="*/ 0 w 2929890"/>
                <a:gd name="connsiteY0-332" fmla="*/ 1676780 h 1807316"/>
                <a:gd name="connsiteX1-333" fmla="*/ 1451651 w 2929890"/>
                <a:gd name="connsiteY1-334" fmla="*/ 1664080 h 1807316"/>
                <a:gd name="connsiteX2-335" fmla="*/ 1451651 w 2929890"/>
                <a:gd name="connsiteY2-336" fmla="*/ 771911 h 1807316"/>
                <a:gd name="connsiteX3-337" fmla="*/ 1442400 w 2929890"/>
                <a:gd name="connsiteY3-338" fmla="*/ 539619 h 1807316"/>
                <a:gd name="connsiteX4-339" fmla="*/ 1391522 w 2929890"/>
                <a:gd name="connsiteY4-340" fmla="*/ 480518 h 1807316"/>
                <a:gd name="connsiteX5-341" fmla="*/ 1205996 w 2929890"/>
                <a:gd name="connsiteY5-342" fmla="*/ 460475 h 1807316"/>
                <a:gd name="connsiteX6-343" fmla="*/ 1164882 w 2929890"/>
                <a:gd name="connsiteY6-344" fmla="*/ 460475 h 1807316"/>
                <a:gd name="connsiteX7-345" fmla="*/ 1164882 w 2929890"/>
                <a:gd name="connsiteY7-346" fmla="*/ 266469 h 1807316"/>
                <a:gd name="connsiteX8-347" fmla="*/ 1622273 w 2929890"/>
                <a:gd name="connsiteY8-348" fmla="*/ 0 h 1807316"/>
                <a:gd name="connsiteX9-349" fmla="*/ 1866900 w 2929890"/>
                <a:gd name="connsiteY9-350" fmla="*/ 0 h 1807316"/>
                <a:gd name="connsiteX10-351" fmla="*/ 1876423 w 2929890"/>
                <a:gd name="connsiteY10-352" fmla="*/ 1677904 h 1807316"/>
                <a:gd name="connsiteX11-353" fmla="*/ 2929890 w 2929890"/>
                <a:gd name="connsiteY11-354" fmla="*/ 1634870 h 1807316"/>
                <a:gd name="connsiteX0-355" fmla="*/ 0 w 2929890"/>
                <a:gd name="connsiteY0-356" fmla="*/ 1676780 h 1807316"/>
                <a:gd name="connsiteX1-357" fmla="*/ 1451651 w 2929890"/>
                <a:gd name="connsiteY1-358" fmla="*/ 1664080 h 1807316"/>
                <a:gd name="connsiteX2-359" fmla="*/ 1451651 w 2929890"/>
                <a:gd name="connsiteY2-360" fmla="*/ 771911 h 1807316"/>
                <a:gd name="connsiteX3-361" fmla="*/ 1442400 w 2929890"/>
                <a:gd name="connsiteY3-362" fmla="*/ 539619 h 1807316"/>
                <a:gd name="connsiteX4-363" fmla="*/ 1391522 w 2929890"/>
                <a:gd name="connsiteY4-364" fmla="*/ 480518 h 1807316"/>
                <a:gd name="connsiteX5-365" fmla="*/ 1205996 w 2929890"/>
                <a:gd name="connsiteY5-366" fmla="*/ 460475 h 1807316"/>
                <a:gd name="connsiteX6-367" fmla="*/ 1164882 w 2929890"/>
                <a:gd name="connsiteY6-368" fmla="*/ 460475 h 1807316"/>
                <a:gd name="connsiteX7-369" fmla="*/ 1164882 w 2929890"/>
                <a:gd name="connsiteY7-370" fmla="*/ 266469 h 1807316"/>
                <a:gd name="connsiteX8-371" fmla="*/ 1622273 w 2929890"/>
                <a:gd name="connsiteY8-372" fmla="*/ 0 h 1807316"/>
                <a:gd name="connsiteX9-373" fmla="*/ 1866900 w 2929890"/>
                <a:gd name="connsiteY9-374" fmla="*/ 0 h 1807316"/>
                <a:gd name="connsiteX10-375" fmla="*/ 1876423 w 2929890"/>
                <a:gd name="connsiteY10-376" fmla="*/ 1677904 h 1807316"/>
                <a:gd name="connsiteX11-377" fmla="*/ 2929890 w 2929890"/>
                <a:gd name="connsiteY11-378" fmla="*/ 1634870 h 1807316"/>
                <a:gd name="connsiteX0-379" fmla="*/ 0 w 2929890"/>
                <a:gd name="connsiteY0-380" fmla="*/ 1676780 h 1807316"/>
                <a:gd name="connsiteX1-381" fmla="*/ 1451651 w 2929890"/>
                <a:gd name="connsiteY1-382" fmla="*/ 1664080 h 1807316"/>
                <a:gd name="connsiteX2-383" fmla="*/ 1451651 w 2929890"/>
                <a:gd name="connsiteY2-384" fmla="*/ 771911 h 1807316"/>
                <a:gd name="connsiteX3-385" fmla="*/ 1442400 w 2929890"/>
                <a:gd name="connsiteY3-386" fmla="*/ 539619 h 1807316"/>
                <a:gd name="connsiteX4-387" fmla="*/ 1391522 w 2929890"/>
                <a:gd name="connsiteY4-388" fmla="*/ 480518 h 1807316"/>
                <a:gd name="connsiteX5-389" fmla="*/ 1205996 w 2929890"/>
                <a:gd name="connsiteY5-390" fmla="*/ 460475 h 1807316"/>
                <a:gd name="connsiteX6-391" fmla="*/ 1164882 w 2929890"/>
                <a:gd name="connsiteY6-392" fmla="*/ 460475 h 1807316"/>
                <a:gd name="connsiteX7-393" fmla="*/ 1164882 w 2929890"/>
                <a:gd name="connsiteY7-394" fmla="*/ 266469 h 1807316"/>
                <a:gd name="connsiteX8-395" fmla="*/ 1622273 w 2929890"/>
                <a:gd name="connsiteY8-396" fmla="*/ 0 h 1807316"/>
                <a:gd name="connsiteX9-397" fmla="*/ 1866900 w 2929890"/>
                <a:gd name="connsiteY9-398" fmla="*/ 0 h 1807316"/>
                <a:gd name="connsiteX10-399" fmla="*/ 1876423 w 2929890"/>
                <a:gd name="connsiteY10-400" fmla="*/ 1677904 h 1807316"/>
                <a:gd name="connsiteX11-401" fmla="*/ 2929890 w 2929890"/>
                <a:gd name="connsiteY11-402" fmla="*/ 1634870 h 1807316"/>
                <a:gd name="connsiteX0-403" fmla="*/ 0 w 2929890"/>
                <a:gd name="connsiteY0-404" fmla="*/ 1676780 h 1677904"/>
                <a:gd name="connsiteX1-405" fmla="*/ 1451651 w 2929890"/>
                <a:gd name="connsiteY1-406" fmla="*/ 1664080 h 1677904"/>
                <a:gd name="connsiteX2-407" fmla="*/ 1451651 w 2929890"/>
                <a:gd name="connsiteY2-408" fmla="*/ 771911 h 1677904"/>
                <a:gd name="connsiteX3-409" fmla="*/ 1442400 w 2929890"/>
                <a:gd name="connsiteY3-410" fmla="*/ 539619 h 1677904"/>
                <a:gd name="connsiteX4-411" fmla="*/ 1391522 w 2929890"/>
                <a:gd name="connsiteY4-412" fmla="*/ 480518 h 1677904"/>
                <a:gd name="connsiteX5-413" fmla="*/ 1205996 w 2929890"/>
                <a:gd name="connsiteY5-414" fmla="*/ 460475 h 1677904"/>
                <a:gd name="connsiteX6-415" fmla="*/ 1164882 w 2929890"/>
                <a:gd name="connsiteY6-416" fmla="*/ 460475 h 1677904"/>
                <a:gd name="connsiteX7-417" fmla="*/ 1164882 w 2929890"/>
                <a:gd name="connsiteY7-418" fmla="*/ 266469 h 1677904"/>
                <a:gd name="connsiteX8-419" fmla="*/ 1622273 w 2929890"/>
                <a:gd name="connsiteY8-420" fmla="*/ 0 h 1677904"/>
                <a:gd name="connsiteX9-421" fmla="*/ 1866900 w 2929890"/>
                <a:gd name="connsiteY9-422" fmla="*/ 0 h 1677904"/>
                <a:gd name="connsiteX10-423" fmla="*/ 1876423 w 2929890"/>
                <a:gd name="connsiteY10-424" fmla="*/ 1677904 h 1677904"/>
                <a:gd name="connsiteX11-425" fmla="*/ 2929890 w 2929890"/>
                <a:gd name="connsiteY11-426" fmla="*/ 1634870 h 1677904"/>
                <a:gd name="connsiteX0-427" fmla="*/ 0 w 2942590"/>
                <a:gd name="connsiteY0-428" fmla="*/ 1676780 h 1677904"/>
                <a:gd name="connsiteX1-429" fmla="*/ 1451651 w 2942590"/>
                <a:gd name="connsiteY1-430" fmla="*/ 1664080 h 1677904"/>
                <a:gd name="connsiteX2-431" fmla="*/ 1451651 w 2942590"/>
                <a:gd name="connsiteY2-432" fmla="*/ 771911 h 1677904"/>
                <a:gd name="connsiteX3-433" fmla="*/ 1442400 w 2942590"/>
                <a:gd name="connsiteY3-434" fmla="*/ 539619 h 1677904"/>
                <a:gd name="connsiteX4-435" fmla="*/ 1391522 w 2942590"/>
                <a:gd name="connsiteY4-436" fmla="*/ 480518 h 1677904"/>
                <a:gd name="connsiteX5-437" fmla="*/ 1205996 w 2942590"/>
                <a:gd name="connsiteY5-438" fmla="*/ 460475 h 1677904"/>
                <a:gd name="connsiteX6-439" fmla="*/ 1164882 w 2942590"/>
                <a:gd name="connsiteY6-440" fmla="*/ 460475 h 1677904"/>
                <a:gd name="connsiteX7-441" fmla="*/ 1164882 w 2942590"/>
                <a:gd name="connsiteY7-442" fmla="*/ 266469 h 1677904"/>
                <a:gd name="connsiteX8-443" fmla="*/ 1622273 w 2942590"/>
                <a:gd name="connsiteY8-444" fmla="*/ 0 h 1677904"/>
                <a:gd name="connsiteX9-445" fmla="*/ 1866900 w 2942590"/>
                <a:gd name="connsiteY9-446" fmla="*/ 0 h 1677904"/>
                <a:gd name="connsiteX10-447" fmla="*/ 1876423 w 2942590"/>
                <a:gd name="connsiteY10-448" fmla="*/ 1677904 h 1677904"/>
                <a:gd name="connsiteX11-449" fmla="*/ 2942590 w 2942590"/>
                <a:gd name="connsiteY11-450" fmla="*/ 1653920 h 1677904"/>
                <a:gd name="connsiteX0-451" fmla="*/ 0 w 2580640"/>
                <a:gd name="connsiteY0-452" fmla="*/ 1676780 h 1692020"/>
                <a:gd name="connsiteX1-453" fmla="*/ 1451651 w 2580640"/>
                <a:gd name="connsiteY1-454" fmla="*/ 1664080 h 1692020"/>
                <a:gd name="connsiteX2-455" fmla="*/ 1451651 w 2580640"/>
                <a:gd name="connsiteY2-456" fmla="*/ 771911 h 1692020"/>
                <a:gd name="connsiteX3-457" fmla="*/ 1442400 w 2580640"/>
                <a:gd name="connsiteY3-458" fmla="*/ 539619 h 1692020"/>
                <a:gd name="connsiteX4-459" fmla="*/ 1391522 w 2580640"/>
                <a:gd name="connsiteY4-460" fmla="*/ 480518 h 1692020"/>
                <a:gd name="connsiteX5-461" fmla="*/ 1205996 w 2580640"/>
                <a:gd name="connsiteY5-462" fmla="*/ 460475 h 1692020"/>
                <a:gd name="connsiteX6-463" fmla="*/ 1164882 w 2580640"/>
                <a:gd name="connsiteY6-464" fmla="*/ 460475 h 1692020"/>
                <a:gd name="connsiteX7-465" fmla="*/ 1164882 w 2580640"/>
                <a:gd name="connsiteY7-466" fmla="*/ 266469 h 1692020"/>
                <a:gd name="connsiteX8-467" fmla="*/ 1622273 w 2580640"/>
                <a:gd name="connsiteY8-468" fmla="*/ 0 h 1692020"/>
                <a:gd name="connsiteX9-469" fmla="*/ 1866900 w 2580640"/>
                <a:gd name="connsiteY9-470" fmla="*/ 0 h 1692020"/>
                <a:gd name="connsiteX10-471" fmla="*/ 1876423 w 2580640"/>
                <a:gd name="connsiteY10-472" fmla="*/ 1677904 h 1692020"/>
                <a:gd name="connsiteX11-473" fmla="*/ 2580640 w 2580640"/>
                <a:gd name="connsiteY11-474" fmla="*/ 1692020 h 1692020"/>
                <a:gd name="connsiteX0-475" fmla="*/ 0 w 2574290"/>
                <a:gd name="connsiteY0-476" fmla="*/ 1676780 h 1677904"/>
                <a:gd name="connsiteX1-477" fmla="*/ 1451651 w 2574290"/>
                <a:gd name="connsiteY1-478" fmla="*/ 1664080 h 1677904"/>
                <a:gd name="connsiteX2-479" fmla="*/ 1451651 w 2574290"/>
                <a:gd name="connsiteY2-480" fmla="*/ 771911 h 1677904"/>
                <a:gd name="connsiteX3-481" fmla="*/ 1442400 w 2574290"/>
                <a:gd name="connsiteY3-482" fmla="*/ 539619 h 1677904"/>
                <a:gd name="connsiteX4-483" fmla="*/ 1391522 w 2574290"/>
                <a:gd name="connsiteY4-484" fmla="*/ 480518 h 1677904"/>
                <a:gd name="connsiteX5-485" fmla="*/ 1205996 w 2574290"/>
                <a:gd name="connsiteY5-486" fmla="*/ 460475 h 1677904"/>
                <a:gd name="connsiteX6-487" fmla="*/ 1164882 w 2574290"/>
                <a:gd name="connsiteY6-488" fmla="*/ 460475 h 1677904"/>
                <a:gd name="connsiteX7-489" fmla="*/ 1164882 w 2574290"/>
                <a:gd name="connsiteY7-490" fmla="*/ 266469 h 1677904"/>
                <a:gd name="connsiteX8-491" fmla="*/ 1622273 w 2574290"/>
                <a:gd name="connsiteY8-492" fmla="*/ 0 h 1677904"/>
                <a:gd name="connsiteX9-493" fmla="*/ 1866900 w 2574290"/>
                <a:gd name="connsiteY9-494" fmla="*/ 0 h 1677904"/>
                <a:gd name="connsiteX10-495" fmla="*/ 1876423 w 2574290"/>
                <a:gd name="connsiteY10-496" fmla="*/ 1677904 h 1677904"/>
                <a:gd name="connsiteX11-497" fmla="*/ 2574290 w 2574290"/>
                <a:gd name="connsiteY11-498" fmla="*/ 1672970 h 1677904"/>
                <a:gd name="connsiteX0-499" fmla="*/ 0 w 2580640"/>
                <a:gd name="connsiteY0-500" fmla="*/ 1670430 h 1677904"/>
                <a:gd name="connsiteX1-501" fmla="*/ 1458001 w 2580640"/>
                <a:gd name="connsiteY1-502" fmla="*/ 1664080 h 1677904"/>
                <a:gd name="connsiteX2-503" fmla="*/ 1458001 w 2580640"/>
                <a:gd name="connsiteY2-504" fmla="*/ 771911 h 1677904"/>
                <a:gd name="connsiteX3-505" fmla="*/ 1448750 w 2580640"/>
                <a:gd name="connsiteY3-506" fmla="*/ 539619 h 1677904"/>
                <a:gd name="connsiteX4-507" fmla="*/ 1397872 w 2580640"/>
                <a:gd name="connsiteY4-508" fmla="*/ 480518 h 1677904"/>
                <a:gd name="connsiteX5-509" fmla="*/ 1212346 w 2580640"/>
                <a:gd name="connsiteY5-510" fmla="*/ 460475 h 1677904"/>
                <a:gd name="connsiteX6-511" fmla="*/ 1171232 w 2580640"/>
                <a:gd name="connsiteY6-512" fmla="*/ 460475 h 1677904"/>
                <a:gd name="connsiteX7-513" fmla="*/ 1171232 w 2580640"/>
                <a:gd name="connsiteY7-514" fmla="*/ 266469 h 1677904"/>
                <a:gd name="connsiteX8-515" fmla="*/ 1628623 w 2580640"/>
                <a:gd name="connsiteY8-516" fmla="*/ 0 h 1677904"/>
                <a:gd name="connsiteX9-517" fmla="*/ 1873250 w 2580640"/>
                <a:gd name="connsiteY9-518" fmla="*/ 0 h 1677904"/>
                <a:gd name="connsiteX10-519" fmla="*/ 1882773 w 2580640"/>
                <a:gd name="connsiteY10-520" fmla="*/ 1677904 h 1677904"/>
                <a:gd name="connsiteX11-521" fmla="*/ 2580640 w 2580640"/>
                <a:gd name="connsiteY11-522" fmla="*/ 1672970 h 1677904"/>
                <a:gd name="connsiteX0-523" fmla="*/ 0 w 3602990"/>
                <a:gd name="connsiteY0-524" fmla="*/ 1683130 h 1683130"/>
                <a:gd name="connsiteX1-525" fmla="*/ 2480351 w 3602990"/>
                <a:gd name="connsiteY1-526" fmla="*/ 1664080 h 1683130"/>
                <a:gd name="connsiteX2-527" fmla="*/ 2480351 w 3602990"/>
                <a:gd name="connsiteY2-528" fmla="*/ 771911 h 1683130"/>
                <a:gd name="connsiteX3-529" fmla="*/ 2471100 w 3602990"/>
                <a:gd name="connsiteY3-530" fmla="*/ 539619 h 1683130"/>
                <a:gd name="connsiteX4-531" fmla="*/ 2420222 w 3602990"/>
                <a:gd name="connsiteY4-532" fmla="*/ 480518 h 1683130"/>
                <a:gd name="connsiteX5-533" fmla="*/ 2234696 w 3602990"/>
                <a:gd name="connsiteY5-534" fmla="*/ 460475 h 1683130"/>
                <a:gd name="connsiteX6-535" fmla="*/ 2193582 w 3602990"/>
                <a:gd name="connsiteY6-536" fmla="*/ 460475 h 1683130"/>
                <a:gd name="connsiteX7-537" fmla="*/ 2193582 w 3602990"/>
                <a:gd name="connsiteY7-538" fmla="*/ 266469 h 1683130"/>
                <a:gd name="connsiteX8-539" fmla="*/ 2650973 w 3602990"/>
                <a:gd name="connsiteY8-540" fmla="*/ 0 h 1683130"/>
                <a:gd name="connsiteX9-541" fmla="*/ 2895600 w 3602990"/>
                <a:gd name="connsiteY9-542" fmla="*/ 0 h 1683130"/>
                <a:gd name="connsiteX10-543" fmla="*/ 2905123 w 3602990"/>
                <a:gd name="connsiteY10-544" fmla="*/ 1677904 h 1683130"/>
                <a:gd name="connsiteX11-545" fmla="*/ 3602990 w 3602990"/>
                <a:gd name="connsiteY11-546" fmla="*/ 1672970 h 1683130"/>
                <a:gd name="connsiteX0-547" fmla="*/ 0 w 3602990"/>
                <a:gd name="connsiteY0-548" fmla="*/ 1676780 h 1677904"/>
                <a:gd name="connsiteX1-549" fmla="*/ 2480351 w 3602990"/>
                <a:gd name="connsiteY1-550" fmla="*/ 1664080 h 1677904"/>
                <a:gd name="connsiteX2-551" fmla="*/ 2480351 w 3602990"/>
                <a:gd name="connsiteY2-552" fmla="*/ 771911 h 1677904"/>
                <a:gd name="connsiteX3-553" fmla="*/ 2471100 w 3602990"/>
                <a:gd name="connsiteY3-554" fmla="*/ 539619 h 1677904"/>
                <a:gd name="connsiteX4-555" fmla="*/ 2420222 w 3602990"/>
                <a:gd name="connsiteY4-556" fmla="*/ 480518 h 1677904"/>
                <a:gd name="connsiteX5-557" fmla="*/ 2234696 w 3602990"/>
                <a:gd name="connsiteY5-558" fmla="*/ 460475 h 1677904"/>
                <a:gd name="connsiteX6-559" fmla="*/ 2193582 w 3602990"/>
                <a:gd name="connsiteY6-560" fmla="*/ 460475 h 1677904"/>
                <a:gd name="connsiteX7-561" fmla="*/ 2193582 w 3602990"/>
                <a:gd name="connsiteY7-562" fmla="*/ 266469 h 1677904"/>
                <a:gd name="connsiteX8-563" fmla="*/ 2650973 w 3602990"/>
                <a:gd name="connsiteY8-564" fmla="*/ 0 h 1677904"/>
                <a:gd name="connsiteX9-565" fmla="*/ 2895600 w 3602990"/>
                <a:gd name="connsiteY9-566" fmla="*/ 0 h 1677904"/>
                <a:gd name="connsiteX10-567" fmla="*/ 2905123 w 3602990"/>
                <a:gd name="connsiteY10-568" fmla="*/ 1677904 h 1677904"/>
                <a:gd name="connsiteX11-569" fmla="*/ 3602990 w 3602990"/>
                <a:gd name="connsiteY11-570" fmla="*/ 1672970 h 16779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89" y="connsiteY11-90"/>
                </a:cxn>
              </a:cxnLst>
              <a:rect l="l" t="t" r="r" b="b"/>
              <a:pathLst>
                <a:path w="3602990" h="1677904">
                  <a:moveTo>
                    <a:pt x="0" y="1676780"/>
                  </a:moveTo>
                  <a:lnTo>
                    <a:pt x="2480351" y="1664080"/>
                  </a:lnTo>
                  <a:lnTo>
                    <a:pt x="2480351" y="771911"/>
                  </a:lnTo>
                  <a:cubicBezTo>
                    <a:pt x="2480351" y="643088"/>
                    <a:pt x="2477267" y="565657"/>
                    <a:pt x="2471100" y="539619"/>
                  </a:cubicBezTo>
                  <a:cubicBezTo>
                    <a:pt x="2464933" y="513580"/>
                    <a:pt x="2447974" y="493880"/>
                    <a:pt x="2420222" y="480518"/>
                  </a:cubicBezTo>
                  <a:cubicBezTo>
                    <a:pt x="2392470" y="467156"/>
                    <a:pt x="2330628" y="460475"/>
                    <a:pt x="2234696" y="460475"/>
                  </a:cubicBezTo>
                  <a:lnTo>
                    <a:pt x="2193582" y="460475"/>
                  </a:lnTo>
                  <a:lnTo>
                    <a:pt x="2193582" y="266469"/>
                  </a:lnTo>
                  <a:cubicBezTo>
                    <a:pt x="2394355" y="223257"/>
                    <a:pt x="2546818" y="134434"/>
                    <a:pt x="2650973" y="0"/>
                  </a:cubicBezTo>
                  <a:lnTo>
                    <a:pt x="2895600" y="0"/>
                  </a:lnTo>
                  <a:cubicBezTo>
                    <a:pt x="2907267" y="614084"/>
                    <a:pt x="2905758" y="859326"/>
                    <a:pt x="2905123" y="1677904"/>
                  </a:cubicBezTo>
                  <a:lnTo>
                    <a:pt x="3602990" y="1672970"/>
                  </a:lnTo>
                </a:path>
              </a:pathLst>
            </a:custGeom>
            <a:noFill/>
            <a:ln w="38100">
              <a:solidFill>
                <a:schemeClr val="bg1"/>
              </a:solidFill>
            </a:ln>
            <a:effectLst>
              <a:outerShdw blurRad="152400" dist="381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n>
                  <a:solidFill>
                    <a:schemeClr val="accent1"/>
                  </a:solidFill>
                </a:ln>
                <a:no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nvGrpSpPr>
            <p:cNvPr id="5" name="组合 4"/>
            <p:cNvGrpSpPr/>
            <p:nvPr/>
          </p:nvGrpSpPr>
          <p:grpSpPr>
            <a:xfrm>
              <a:off x="1490077" y="3146713"/>
              <a:ext cx="216261" cy="216261"/>
              <a:chOff x="2218721" y="3717673"/>
              <a:chExt cx="248226" cy="248226"/>
            </a:xfrm>
          </p:grpSpPr>
          <p:sp>
            <p:nvSpPr>
              <p:cNvPr id="9" name="椭圆 8"/>
              <p:cNvSpPr/>
              <p:nvPr/>
            </p:nvSpPr>
            <p:spPr>
              <a:xfrm>
                <a:off x="2218721" y="3717673"/>
                <a:ext cx="248226" cy="248226"/>
              </a:xfrm>
              <a:prstGeom prst="ellipse">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0" name="椭圆 9"/>
              <p:cNvSpPr/>
              <p:nvPr/>
            </p:nvSpPr>
            <p:spPr>
              <a:xfrm>
                <a:off x="2262420" y="3763753"/>
                <a:ext cx="156066" cy="156066"/>
              </a:xfrm>
              <a:prstGeom prst="ellipse">
                <a:avLst/>
              </a:prstGeom>
              <a:gradFill>
                <a:gsLst>
                  <a:gs pos="0">
                    <a:srgbClr val="C00000"/>
                  </a:gs>
                  <a:gs pos="100000">
                    <a:srgbClr val="FF0000"/>
                  </a:gs>
                </a:gsLst>
                <a:lin ang="5400000" scaled="1"/>
              </a:gradFill>
              <a:ln>
                <a:noFill/>
              </a:ln>
              <a:effectLst>
                <a:innerShdw blurRad="76200" dist="25400" dir="135000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grpSp>
          <p:nvGrpSpPr>
            <p:cNvPr id="6" name="组合 5"/>
            <p:cNvGrpSpPr/>
            <p:nvPr/>
          </p:nvGrpSpPr>
          <p:grpSpPr>
            <a:xfrm>
              <a:off x="5394180" y="3146713"/>
              <a:ext cx="216261" cy="216261"/>
              <a:chOff x="2218721" y="3717673"/>
              <a:chExt cx="248226" cy="248226"/>
            </a:xfrm>
          </p:grpSpPr>
          <p:sp>
            <p:nvSpPr>
              <p:cNvPr id="7" name="椭圆 6"/>
              <p:cNvSpPr/>
              <p:nvPr/>
            </p:nvSpPr>
            <p:spPr>
              <a:xfrm>
                <a:off x="2218721" y="3717673"/>
                <a:ext cx="248226" cy="248226"/>
              </a:xfrm>
              <a:prstGeom prst="ellipse">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8" name="椭圆 7"/>
              <p:cNvSpPr/>
              <p:nvPr/>
            </p:nvSpPr>
            <p:spPr>
              <a:xfrm>
                <a:off x="2262420" y="3763753"/>
                <a:ext cx="156066" cy="156066"/>
              </a:xfrm>
              <a:prstGeom prst="ellipse">
                <a:avLst/>
              </a:prstGeom>
              <a:gradFill>
                <a:gsLst>
                  <a:gs pos="0">
                    <a:srgbClr val="C00000"/>
                  </a:gs>
                  <a:gs pos="100000">
                    <a:srgbClr val="FF0000"/>
                  </a:gs>
                </a:gsLst>
                <a:lin ang="5400000" scaled="1"/>
              </a:gradFill>
              <a:ln>
                <a:noFill/>
              </a:ln>
              <a:effectLst>
                <a:innerShdw blurRad="76200" dist="25400" dir="135000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grpSp>
      <p:sp>
        <p:nvSpPr>
          <p:cNvPr id="11" name="文本框 23"/>
          <p:cNvSpPr txBox="1"/>
          <p:nvPr/>
        </p:nvSpPr>
        <p:spPr>
          <a:xfrm>
            <a:off x="1726457" y="2332061"/>
            <a:ext cx="1983046" cy="953610"/>
          </a:xfrm>
          <a:prstGeom prst="rect">
            <a:avLst/>
          </a:prstGeom>
          <a:noFill/>
        </p:spPr>
        <p:txBody>
          <a:bodyPr wrap="square" rtlCol="0">
            <a:spAutoFit/>
          </a:bodyPr>
          <a:lstStyle/>
          <a:p>
            <a:r>
              <a:rPr lang="zh-CN" altLang="en-US" sz="1400" dirty="0">
                <a:solidFill>
                  <a:schemeClr val="tx1">
                    <a:lumMod val="50000"/>
                    <a:lumOff val="50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在此添加详细的文字信息介绍。在此添加详细的文字。</a:t>
            </a:r>
          </a:p>
          <a:p>
            <a:endParaRPr lang="zh-CN" altLang="en-US" sz="1400" dirty="0">
              <a:solidFill>
                <a:schemeClr val="tx1">
                  <a:lumMod val="50000"/>
                  <a:lumOff val="50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nvGrpSpPr>
          <p:cNvPr id="12" name="组合 11"/>
          <p:cNvGrpSpPr/>
          <p:nvPr/>
        </p:nvGrpSpPr>
        <p:grpSpPr>
          <a:xfrm>
            <a:off x="1810445" y="1651611"/>
            <a:ext cx="1790000" cy="655455"/>
            <a:chOff x="4806096" y="2627316"/>
            <a:chExt cx="1442304" cy="655815"/>
          </a:xfrm>
          <a:solidFill>
            <a:srgbClr val="C00000"/>
          </a:solidFill>
          <a:effectLst>
            <a:outerShdw blurRad="279400" dist="279400" dir="5400000" algn="ctr" rotWithShape="0">
              <a:srgbClr val="000000">
                <a:alpha val="43137"/>
              </a:srgbClr>
            </a:outerShdw>
          </a:effectLst>
        </p:grpSpPr>
        <p:sp>
          <p:nvSpPr>
            <p:cNvPr id="13" name="矩形 12"/>
            <p:cNvSpPr/>
            <p:nvPr/>
          </p:nvSpPr>
          <p:spPr>
            <a:xfrm>
              <a:off x="4806316" y="2705100"/>
              <a:ext cx="1442084" cy="495300"/>
            </a:xfrm>
            <a:prstGeom prst="rect">
              <a:avLst/>
            </a:prstGeom>
            <a:gradFill>
              <a:gsLst>
                <a:gs pos="0">
                  <a:srgbClr val="C00000"/>
                </a:gs>
                <a:gs pos="100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pic>
          <p:nvPicPr>
            <p:cNvPr id="14" name="图片 13"/>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66000"/>
                      </a14:imgEffect>
                    </a14:imgLayer>
                  </a14:imgProps>
                </a:ext>
              </a:extLst>
            </a:blip>
            <a:srcRect/>
            <a:stretch>
              <a:fillRect/>
            </a:stretch>
          </p:blipFill>
          <p:spPr>
            <a:xfrm rot="16200000" flipH="1">
              <a:off x="4505604" y="2927808"/>
              <a:ext cx="655815" cy="54832"/>
            </a:xfrm>
            <a:prstGeom prst="rect">
              <a:avLst/>
            </a:prstGeom>
            <a:solidFill>
              <a:schemeClr val="tx1"/>
            </a:solidFill>
          </p:spPr>
        </p:pic>
        <p:sp>
          <p:nvSpPr>
            <p:cNvPr id="15" name="文本框 32"/>
            <p:cNvSpPr txBox="1"/>
            <p:nvPr/>
          </p:nvSpPr>
          <p:spPr>
            <a:xfrm>
              <a:off x="4901581" y="2768083"/>
              <a:ext cx="1240097" cy="400121"/>
            </a:xfrm>
            <a:prstGeom prst="rect">
              <a:avLst/>
            </a:prstGeom>
            <a:noFill/>
          </p:spPr>
          <p:txBody>
            <a:bodyPr wrap="square" rtlCol="0">
              <a:spAutoFit/>
            </a:bodyPr>
            <a:lstStyle/>
            <a:p>
              <a:r>
                <a:rPr lang="zh-CN" altLang="en-US" sz="2000" b="1" dirty="0">
                  <a:solidFill>
                    <a:schemeClr val="bg1"/>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起步较晚</a:t>
              </a:r>
            </a:p>
          </p:txBody>
        </p:sp>
      </p:grpSp>
      <p:grpSp>
        <p:nvGrpSpPr>
          <p:cNvPr id="16" name="组合 15"/>
          <p:cNvGrpSpPr/>
          <p:nvPr/>
        </p:nvGrpSpPr>
        <p:grpSpPr>
          <a:xfrm>
            <a:off x="6220295" y="1480104"/>
            <a:ext cx="4435916" cy="1878819"/>
            <a:chOff x="6221950" y="1479032"/>
            <a:chExt cx="4438354" cy="1879852"/>
          </a:xfrm>
          <a:effectLst>
            <a:outerShdw blurRad="279400" dist="279400" dir="5400000" algn="ctr" rotWithShape="0">
              <a:srgbClr val="000000">
                <a:alpha val="43137"/>
              </a:srgbClr>
            </a:outerShdw>
          </a:effectLst>
        </p:grpSpPr>
        <p:sp>
          <p:nvSpPr>
            <p:cNvPr id="17" name="任意多边形 16"/>
            <p:cNvSpPr/>
            <p:nvPr/>
          </p:nvSpPr>
          <p:spPr>
            <a:xfrm>
              <a:off x="6330080" y="1479032"/>
              <a:ext cx="4239939" cy="1771721"/>
            </a:xfrm>
            <a:custGeom>
              <a:avLst/>
              <a:gdLst>
                <a:gd name="connsiteX0" fmla="*/ 1095678 w 1187118"/>
                <a:gd name="connsiteY0" fmla="*/ 2033597 h 2125037"/>
                <a:gd name="connsiteX1" fmla="*/ 0 w 1187118"/>
                <a:gd name="connsiteY1" fmla="*/ 2033597 h 2125037"/>
                <a:gd name="connsiteX2" fmla="*/ 308 w 1187118"/>
                <a:gd name="connsiteY2" fmla="*/ 1748894 h 2125037"/>
                <a:gd name="connsiteX3" fmla="*/ 578959 w 1187118"/>
                <a:gd name="connsiteY3" fmla="*/ 763524 h 2125037"/>
                <a:gd name="connsiteX4" fmla="*/ 670779 w 1187118"/>
                <a:gd name="connsiteY4" fmla="*/ 468344 h 2125037"/>
                <a:gd name="connsiteX5" fmla="*/ 643010 w 1187118"/>
                <a:gd name="connsiteY5" fmla="*/ 346944 h 2125037"/>
                <a:gd name="connsiteX6" fmla="*/ 558469 w 1187118"/>
                <a:gd name="connsiteY6" fmla="*/ 306889 h 2125037"/>
                <a:gd name="connsiteX7" fmla="*/ 473928 w 1187118"/>
                <a:gd name="connsiteY7" fmla="*/ 351258 h 2125037"/>
                <a:gd name="connsiteX8" fmla="*/ 446159 w 1187118"/>
                <a:gd name="connsiteY8" fmla="*/ 527503 h 2125037"/>
                <a:gd name="connsiteX9" fmla="*/ 446159 w 1187118"/>
                <a:gd name="connsiteY9" fmla="*/ 717305 h 2125037"/>
                <a:gd name="connsiteX10" fmla="*/ 0 w 1187118"/>
                <a:gd name="connsiteY10" fmla="*/ 717305 h 2125037"/>
                <a:gd name="connsiteX11" fmla="*/ 0 w 1187118"/>
                <a:gd name="connsiteY11" fmla="*/ 644589 h 2125037"/>
                <a:gd name="connsiteX12" fmla="*/ 17255 w 1187118"/>
                <a:gd name="connsiteY12" fmla="*/ 380221 h 2125037"/>
                <a:gd name="connsiteX13" fmla="*/ 102296 w 1187118"/>
                <a:gd name="connsiteY13" fmla="*/ 189803 h 2125037"/>
                <a:gd name="connsiteX14" fmla="*/ 278541 w 1187118"/>
                <a:gd name="connsiteY14" fmla="*/ 48067 h 2125037"/>
                <a:gd name="connsiteX15" fmla="*/ 538595 w 1187118"/>
                <a:gd name="connsiteY15" fmla="*/ 0 h 2125037"/>
                <a:gd name="connsiteX16" fmla="*/ 987835 w 1187118"/>
                <a:gd name="connsiteY16" fmla="*/ 147282 h 2125037"/>
                <a:gd name="connsiteX17" fmla="*/ 1140047 w 1187118"/>
                <a:gd name="connsiteY17" fmla="*/ 520108 h 2125037"/>
                <a:gd name="connsiteX18" fmla="*/ 1054380 w 1187118"/>
                <a:gd name="connsiteY18" fmla="*/ 882458 h 2125037"/>
                <a:gd name="connsiteX19" fmla="*/ 549649 w 1187118"/>
                <a:gd name="connsiteY19" fmla="*/ 1693432 h 2125037"/>
                <a:gd name="connsiteX20" fmla="*/ 1095678 w 1187118"/>
                <a:gd name="connsiteY20" fmla="*/ 1693432 h 2125037"/>
                <a:gd name="connsiteX21" fmla="*/ 1187118 w 1187118"/>
                <a:gd name="connsiteY21" fmla="*/ 2125037 h 2125037"/>
                <a:gd name="connsiteX0-1" fmla="*/ 0 w 3901440"/>
                <a:gd name="connsiteY0-2" fmla="*/ 2033597 h 2125037"/>
                <a:gd name="connsiteX1-3" fmla="*/ 2714322 w 3901440"/>
                <a:gd name="connsiteY1-4" fmla="*/ 2033597 h 2125037"/>
                <a:gd name="connsiteX2-5" fmla="*/ 2714630 w 3901440"/>
                <a:gd name="connsiteY2-6" fmla="*/ 1748894 h 2125037"/>
                <a:gd name="connsiteX3-7" fmla="*/ 3293281 w 3901440"/>
                <a:gd name="connsiteY3-8" fmla="*/ 763524 h 2125037"/>
                <a:gd name="connsiteX4-9" fmla="*/ 3385101 w 3901440"/>
                <a:gd name="connsiteY4-10" fmla="*/ 468344 h 2125037"/>
                <a:gd name="connsiteX5-11" fmla="*/ 3357332 w 3901440"/>
                <a:gd name="connsiteY5-12" fmla="*/ 346944 h 2125037"/>
                <a:gd name="connsiteX6-13" fmla="*/ 3272791 w 3901440"/>
                <a:gd name="connsiteY6-14" fmla="*/ 306889 h 2125037"/>
                <a:gd name="connsiteX7-15" fmla="*/ 3188250 w 3901440"/>
                <a:gd name="connsiteY7-16" fmla="*/ 351258 h 2125037"/>
                <a:gd name="connsiteX8-17" fmla="*/ 3160481 w 3901440"/>
                <a:gd name="connsiteY8-18" fmla="*/ 527503 h 2125037"/>
                <a:gd name="connsiteX9-19" fmla="*/ 3160481 w 3901440"/>
                <a:gd name="connsiteY9-20" fmla="*/ 717305 h 2125037"/>
                <a:gd name="connsiteX10-21" fmla="*/ 2714322 w 3901440"/>
                <a:gd name="connsiteY10-22" fmla="*/ 717305 h 2125037"/>
                <a:gd name="connsiteX11-23" fmla="*/ 2714322 w 3901440"/>
                <a:gd name="connsiteY11-24" fmla="*/ 644589 h 2125037"/>
                <a:gd name="connsiteX12-25" fmla="*/ 2731577 w 3901440"/>
                <a:gd name="connsiteY12-26" fmla="*/ 380221 h 2125037"/>
                <a:gd name="connsiteX13-27" fmla="*/ 2816618 w 3901440"/>
                <a:gd name="connsiteY13-28" fmla="*/ 189803 h 2125037"/>
                <a:gd name="connsiteX14-29" fmla="*/ 2992863 w 3901440"/>
                <a:gd name="connsiteY14-30" fmla="*/ 48067 h 2125037"/>
                <a:gd name="connsiteX15-31" fmla="*/ 3252917 w 3901440"/>
                <a:gd name="connsiteY15-32" fmla="*/ 0 h 2125037"/>
                <a:gd name="connsiteX16-33" fmla="*/ 3702157 w 3901440"/>
                <a:gd name="connsiteY16-34" fmla="*/ 147282 h 2125037"/>
                <a:gd name="connsiteX17-35" fmla="*/ 3854369 w 3901440"/>
                <a:gd name="connsiteY17-36" fmla="*/ 520108 h 2125037"/>
                <a:gd name="connsiteX18-37" fmla="*/ 3768702 w 3901440"/>
                <a:gd name="connsiteY18-38" fmla="*/ 882458 h 2125037"/>
                <a:gd name="connsiteX19-39" fmla="*/ 3263971 w 3901440"/>
                <a:gd name="connsiteY19-40" fmla="*/ 1693432 h 2125037"/>
                <a:gd name="connsiteX20-41" fmla="*/ 3810000 w 3901440"/>
                <a:gd name="connsiteY20-42" fmla="*/ 1693432 h 2125037"/>
                <a:gd name="connsiteX21-43" fmla="*/ 3901440 w 3901440"/>
                <a:gd name="connsiteY21-44" fmla="*/ 2125037 h 2125037"/>
                <a:gd name="connsiteX0-45" fmla="*/ 0 w 4148183"/>
                <a:gd name="connsiteY0-46" fmla="*/ 2033597 h 2125037"/>
                <a:gd name="connsiteX1-47" fmla="*/ 2961065 w 4148183"/>
                <a:gd name="connsiteY1-48" fmla="*/ 2033597 h 2125037"/>
                <a:gd name="connsiteX2-49" fmla="*/ 2961373 w 4148183"/>
                <a:gd name="connsiteY2-50" fmla="*/ 1748894 h 2125037"/>
                <a:gd name="connsiteX3-51" fmla="*/ 3540024 w 4148183"/>
                <a:gd name="connsiteY3-52" fmla="*/ 763524 h 2125037"/>
                <a:gd name="connsiteX4-53" fmla="*/ 3631844 w 4148183"/>
                <a:gd name="connsiteY4-54" fmla="*/ 468344 h 2125037"/>
                <a:gd name="connsiteX5-55" fmla="*/ 3604075 w 4148183"/>
                <a:gd name="connsiteY5-56" fmla="*/ 346944 h 2125037"/>
                <a:gd name="connsiteX6-57" fmla="*/ 3519534 w 4148183"/>
                <a:gd name="connsiteY6-58" fmla="*/ 306889 h 2125037"/>
                <a:gd name="connsiteX7-59" fmla="*/ 3434993 w 4148183"/>
                <a:gd name="connsiteY7-60" fmla="*/ 351258 h 2125037"/>
                <a:gd name="connsiteX8-61" fmla="*/ 3407224 w 4148183"/>
                <a:gd name="connsiteY8-62" fmla="*/ 527503 h 2125037"/>
                <a:gd name="connsiteX9-63" fmla="*/ 3407224 w 4148183"/>
                <a:gd name="connsiteY9-64" fmla="*/ 717305 h 2125037"/>
                <a:gd name="connsiteX10-65" fmla="*/ 2961065 w 4148183"/>
                <a:gd name="connsiteY10-66" fmla="*/ 717305 h 2125037"/>
                <a:gd name="connsiteX11-67" fmla="*/ 2961065 w 4148183"/>
                <a:gd name="connsiteY11-68" fmla="*/ 644589 h 2125037"/>
                <a:gd name="connsiteX12-69" fmla="*/ 2978320 w 4148183"/>
                <a:gd name="connsiteY12-70" fmla="*/ 380221 h 2125037"/>
                <a:gd name="connsiteX13-71" fmla="*/ 3063361 w 4148183"/>
                <a:gd name="connsiteY13-72" fmla="*/ 189803 h 2125037"/>
                <a:gd name="connsiteX14-73" fmla="*/ 3239606 w 4148183"/>
                <a:gd name="connsiteY14-74" fmla="*/ 48067 h 2125037"/>
                <a:gd name="connsiteX15-75" fmla="*/ 3499660 w 4148183"/>
                <a:gd name="connsiteY15-76" fmla="*/ 0 h 2125037"/>
                <a:gd name="connsiteX16-77" fmla="*/ 3948900 w 4148183"/>
                <a:gd name="connsiteY16-78" fmla="*/ 147282 h 2125037"/>
                <a:gd name="connsiteX17-79" fmla="*/ 4101112 w 4148183"/>
                <a:gd name="connsiteY17-80" fmla="*/ 520108 h 2125037"/>
                <a:gd name="connsiteX18-81" fmla="*/ 4015445 w 4148183"/>
                <a:gd name="connsiteY18-82" fmla="*/ 882458 h 2125037"/>
                <a:gd name="connsiteX19-83" fmla="*/ 3510714 w 4148183"/>
                <a:gd name="connsiteY19-84" fmla="*/ 1693432 h 2125037"/>
                <a:gd name="connsiteX20-85" fmla="*/ 4056743 w 4148183"/>
                <a:gd name="connsiteY20-86" fmla="*/ 1693432 h 2125037"/>
                <a:gd name="connsiteX21-87" fmla="*/ 4148183 w 4148183"/>
                <a:gd name="connsiteY21-88" fmla="*/ 2125037 h 2125037"/>
                <a:gd name="connsiteX0-89" fmla="*/ 0 w 4003040"/>
                <a:gd name="connsiteY0-90" fmla="*/ 2033597 h 2125037"/>
                <a:gd name="connsiteX1-91" fmla="*/ 2815922 w 4003040"/>
                <a:gd name="connsiteY1-92" fmla="*/ 2033597 h 2125037"/>
                <a:gd name="connsiteX2-93" fmla="*/ 2816230 w 4003040"/>
                <a:gd name="connsiteY2-94" fmla="*/ 1748894 h 2125037"/>
                <a:gd name="connsiteX3-95" fmla="*/ 3394881 w 4003040"/>
                <a:gd name="connsiteY3-96" fmla="*/ 763524 h 2125037"/>
                <a:gd name="connsiteX4-97" fmla="*/ 3486701 w 4003040"/>
                <a:gd name="connsiteY4-98" fmla="*/ 468344 h 2125037"/>
                <a:gd name="connsiteX5-99" fmla="*/ 3458932 w 4003040"/>
                <a:gd name="connsiteY5-100" fmla="*/ 346944 h 2125037"/>
                <a:gd name="connsiteX6-101" fmla="*/ 3374391 w 4003040"/>
                <a:gd name="connsiteY6-102" fmla="*/ 306889 h 2125037"/>
                <a:gd name="connsiteX7-103" fmla="*/ 3289850 w 4003040"/>
                <a:gd name="connsiteY7-104" fmla="*/ 351258 h 2125037"/>
                <a:gd name="connsiteX8-105" fmla="*/ 3262081 w 4003040"/>
                <a:gd name="connsiteY8-106" fmla="*/ 527503 h 2125037"/>
                <a:gd name="connsiteX9-107" fmla="*/ 3262081 w 4003040"/>
                <a:gd name="connsiteY9-108" fmla="*/ 717305 h 2125037"/>
                <a:gd name="connsiteX10-109" fmla="*/ 2815922 w 4003040"/>
                <a:gd name="connsiteY10-110" fmla="*/ 717305 h 2125037"/>
                <a:gd name="connsiteX11-111" fmla="*/ 2815922 w 4003040"/>
                <a:gd name="connsiteY11-112" fmla="*/ 644589 h 2125037"/>
                <a:gd name="connsiteX12-113" fmla="*/ 2833177 w 4003040"/>
                <a:gd name="connsiteY12-114" fmla="*/ 380221 h 2125037"/>
                <a:gd name="connsiteX13-115" fmla="*/ 2918218 w 4003040"/>
                <a:gd name="connsiteY13-116" fmla="*/ 189803 h 2125037"/>
                <a:gd name="connsiteX14-117" fmla="*/ 3094463 w 4003040"/>
                <a:gd name="connsiteY14-118" fmla="*/ 48067 h 2125037"/>
                <a:gd name="connsiteX15-119" fmla="*/ 3354517 w 4003040"/>
                <a:gd name="connsiteY15-120" fmla="*/ 0 h 2125037"/>
                <a:gd name="connsiteX16-121" fmla="*/ 3803757 w 4003040"/>
                <a:gd name="connsiteY16-122" fmla="*/ 147282 h 2125037"/>
                <a:gd name="connsiteX17-123" fmla="*/ 3955969 w 4003040"/>
                <a:gd name="connsiteY17-124" fmla="*/ 520108 h 2125037"/>
                <a:gd name="connsiteX18-125" fmla="*/ 3870302 w 4003040"/>
                <a:gd name="connsiteY18-126" fmla="*/ 882458 h 2125037"/>
                <a:gd name="connsiteX19-127" fmla="*/ 3365571 w 4003040"/>
                <a:gd name="connsiteY19-128" fmla="*/ 1693432 h 2125037"/>
                <a:gd name="connsiteX20-129" fmla="*/ 3911600 w 4003040"/>
                <a:gd name="connsiteY20-130" fmla="*/ 1693432 h 2125037"/>
                <a:gd name="connsiteX21-131" fmla="*/ 4003040 w 4003040"/>
                <a:gd name="connsiteY21-132" fmla="*/ 2125037 h 2125037"/>
                <a:gd name="connsiteX0-133" fmla="*/ 0 w 4003040"/>
                <a:gd name="connsiteY0-134" fmla="*/ 2033597 h 2125037"/>
                <a:gd name="connsiteX1-135" fmla="*/ 2815922 w 4003040"/>
                <a:gd name="connsiteY1-136" fmla="*/ 2033597 h 2125037"/>
                <a:gd name="connsiteX2-137" fmla="*/ 2816230 w 4003040"/>
                <a:gd name="connsiteY2-138" fmla="*/ 1748894 h 2125037"/>
                <a:gd name="connsiteX3-139" fmla="*/ 3394881 w 4003040"/>
                <a:gd name="connsiteY3-140" fmla="*/ 763524 h 2125037"/>
                <a:gd name="connsiteX4-141" fmla="*/ 3486701 w 4003040"/>
                <a:gd name="connsiteY4-142" fmla="*/ 468344 h 2125037"/>
                <a:gd name="connsiteX5-143" fmla="*/ 3458932 w 4003040"/>
                <a:gd name="connsiteY5-144" fmla="*/ 346944 h 2125037"/>
                <a:gd name="connsiteX6-145" fmla="*/ 3374391 w 4003040"/>
                <a:gd name="connsiteY6-146" fmla="*/ 306889 h 2125037"/>
                <a:gd name="connsiteX7-147" fmla="*/ 3289850 w 4003040"/>
                <a:gd name="connsiteY7-148" fmla="*/ 351258 h 2125037"/>
                <a:gd name="connsiteX8-149" fmla="*/ 3262081 w 4003040"/>
                <a:gd name="connsiteY8-150" fmla="*/ 527503 h 2125037"/>
                <a:gd name="connsiteX9-151" fmla="*/ 3262081 w 4003040"/>
                <a:gd name="connsiteY9-152" fmla="*/ 717305 h 2125037"/>
                <a:gd name="connsiteX10-153" fmla="*/ 2815922 w 4003040"/>
                <a:gd name="connsiteY10-154" fmla="*/ 717305 h 2125037"/>
                <a:gd name="connsiteX11-155" fmla="*/ 2815922 w 4003040"/>
                <a:gd name="connsiteY11-156" fmla="*/ 644589 h 2125037"/>
                <a:gd name="connsiteX12-157" fmla="*/ 2833177 w 4003040"/>
                <a:gd name="connsiteY12-158" fmla="*/ 380221 h 2125037"/>
                <a:gd name="connsiteX13-159" fmla="*/ 2918218 w 4003040"/>
                <a:gd name="connsiteY13-160" fmla="*/ 189803 h 2125037"/>
                <a:gd name="connsiteX14-161" fmla="*/ 3094463 w 4003040"/>
                <a:gd name="connsiteY14-162" fmla="*/ 48067 h 2125037"/>
                <a:gd name="connsiteX15-163" fmla="*/ 3354517 w 4003040"/>
                <a:gd name="connsiteY15-164" fmla="*/ 0 h 2125037"/>
                <a:gd name="connsiteX16-165" fmla="*/ 3803757 w 4003040"/>
                <a:gd name="connsiteY16-166" fmla="*/ 147282 h 2125037"/>
                <a:gd name="connsiteX17-167" fmla="*/ 3955969 w 4003040"/>
                <a:gd name="connsiteY17-168" fmla="*/ 520108 h 2125037"/>
                <a:gd name="connsiteX18-169" fmla="*/ 3870302 w 4003040"/>
                <a:gd name="connsiteY18-170" fmla="*/ 882458 h 2125037"/>
                <a:gd name="connsiteX19-171" fmla="*/ 3365571 w 4003040"/>
                <a:gd name="connsiteY19-172" fmla="*/ 1693432 h 2125037"/>
                <a:gd name="connsiteX20-173" fmla="*/ 3911600 w 4003040"/>
                <a:gd name="connsiteY20-174" fmla="*/ 1693432 h 2125037"/>
                <a:gd name="connsiteX21-175" fmla="*/ 3956897 w 4003040"/>
                <a:gd name="connsiteY21-176" fmla="*/ 1974406 h 2125037"/>
                <a:gd name="connsiteX22" fmla="*/ 4003040 w 4003040"/>
                <a:gd name="connsiteY22" fmla="*/ 2125037 h 2125037"/>
                <a:gd name="connsiteX0-177" fmla="*/ 0 w 4923790"/>
                <a:gd name="connsiteY0-178" fmla="*/ 2033597 h 2033597"/>
                <a:gd name="connsiteX1-179" fmla="*/ 2815922 w 4923790"/>
                <a:gd name="connsiteY1-180" fmla="*/ 2033597 h 2033597"/>
                <a:gd name="connsiteX2-181" fmla="*/ 2816230 w 4923790"/>
                <a:gd name="connsiteY2-182" fmla="*/ 1748894 h 2033597"/>
                <a:gd name="connsiteX3-183" fmla="*/ 3394881 w 4923790"/>
                <a:gd name="connsiteY3-184" fmla="*/ 763524 h 2033597"/>
                <a:gd name="connsiteX4-185" fmla="*/ 3486701 w 4923790"/>
                <a:gd name="connsiteY4-186" fmla="*/ 468344 h 2033597"/>
                <a:gd name="connsiteX5-187" fmla="*/ 3458932 w 4923790"/>
                <a:gd name="connsiteY5-188" fmla="*/ 346944 h 2033597"/>
                <a:gd name="connsiteX6-189" fmla="*/ 3374391 w 4923790"/>
                <a:gd name="connsiteY6-190" fmla="*/ 306889 h 2033597"/>
                <a:gd name="connsiteX7-191" fmla="*/ 3289850 w 4923790"/>
                <a:gd name="connsiteY7-192" fmla="*/ 351258 h 2033597"/>
                <a:gd name="connsiteX8-193" fmla="*/ 3262081 w 4923790"/>
                <a:gd name="connsiteY8-194" fmla="*/ 527503 h 2033597"/>
                <a:gd name="connsiteX9-195" fmla="*/ 3262081 w 4923790"/>
                <a:gd name="connsiteY9-196" fmla="*/ 717305 h 2033597"/>
                <a:gd name="connsiteX10-197" fmla="*/ 2815922 w 4923790"/>
                <a:gd name="connsiteY10-198" fmla="*/ 717305 h 2033597"/>
                <a:gd name="connsiteX11-199" fmla="*/ 2815922 w 4923790"/>
                <a:gd name="connsiteY11-200" fmla="*/ 644589 h 2033597"/>
                <a:gd name="connsiteX12-201" fmla="*/ 2833177 w 4923790"/>
                <a:gd name="connsiteY12-202" fmla="*/ 380221 h 2033597"/>
                <a:gd name="connsiteX13-203" fmla="*/ 2918218 w 4923790"/>
                <a:gd name="connsiteY13-204" fmla="*/ 189803 h 2033597"/>
                <a:gd name="connsiteX14-205" fmla="*/ 3094463 w 4923790"/>
                <a:gd name="connsiteY14-206" fmla="*/ 48067 h 2033597"/>
                <a:gd name="connsiteX15-207" fmla="*/ 3354517 w 4923790"/>
                <a:gd name="connsiteY15-208" fmla="*/ 0 h 2033597"/>
                <a:gd name="connsiteX16-209" fmla="*/ 3803757 w 4923790"/>
                <a:gd name="connsiteY16-210" fmla="*/ 147282 h 2033597"/>
                <a:gd name="connsiteX17-211" fmla="*/ 3955969 w 4923790"/>
                <a:gd name="connsiteY17-212" fmla="*/ 520108 h 2033597"/>
                <a:gd name="connsiteX18-213" fmla="*/ 3870302 w 4923790"/>
                <a:gd name="connsiteY18-214" fmla="*/ 882458 h 2033597"/>
                <a:gd name="connsiteX19-215" fmla="*/ 3365571 w 4923790"/>
                <a:gd name="connsiteY19-216" fmla="*/ 1693432 h 2033597"/>
                <a:gd name="connsiteX20-217" fmla="*/ 3911600 w 4923790"/>
                <a:gd name="connsiteY20-218" fmla="*/ 1693432 h 2033597"/>
                <a:gd name="connsiteX21-219" fmla="*/ 3956897 w 4923790"/>
                <a:gd name="connsiteY21-220" fmla="*/ 1974406 h 2033597"/>
                <a:gd name="connsiteX22-221" fmla="*/ 4923790 w 4923790"/>
                <a:gd name="connsiteY22-222" fmla="*/ 1998037 h 2033597"/>
                <a:gd name="connsiteX0-223" fmla="*/ 0 w 4923790"/>
                <a:gd name="connsiteY0-224" fmla="*/ 2033597 h 2042452"/>
                <a:gd name="connsiteX1-225" fmla="*/ 2815922 w 4923790"/>
                <a:gd name="connsiteY1-226" fmla="*/ 2033597 h 2042452"/>
                <a:gd name="connsiteX2-227" fmla="*/ 2816230 w 4923790"/>
                <a:gd name="connsiteY2-228" fmla="*/ 1748894 h 2042452"/>
                <a:gd name="connsiteX3-229" fmla="*/ 3394881 w 4923790"/>
                <a:gd name="connsiteY3-230" fmla="*/ 763524 h 2042452"/>
                <a:gd name="connsiteX4-231" fmla="*/ 3486701 w 4923790"/>
                <a:gd name="connsiteY4-232" fmla="*/ 468344 h 2042452"/>
                <a:gd name="connsiteX5-233" fmla="*/ 3458932 w 4923790"/>
                <a:gd name="connsiteY5-234" fmla="*/ 346944 h 2042452"/>
                <a:gd name="connsiteX6-235" fmla="*/ 3374391 w 4923790"/>
                <a:gd name="connsiteY6-236" fmla="*/ 306889 h 2042452"/>
                <a:gd name="connsiteX7-237" fmla="*/ 3289850 w 4923790"/>
                <a:gd name="connsiteY7-238" fmla="*/ 351258 h 2042452"/>
                <a:gd name="connsiteX8-239" fmla="*/ 3262081 w 4923790"/>
                <a:gd name="connsiteY8-240" fmla="*/ 527503 h 2042452"/>
                <a:gd name="connsiteX9-241" fmla="*/ 3262081 w 4923790"/>
                <a:gd name="connsiteY9-242" fmla="*/ 717305 h 2042452"/>
                <a:gd name="connsiteX10-243" fmla="*/ 2815922 w 4923790"/>
                <a:gd name="connsiteY10-244" fmla="*/ 717305 h 2042452"/>
                <a:gd name="connsiteX11-245" fmla="*/ 2815922 w 4923790"/>
                <a:gd name="connsiteY11-246" fmla="*/ 644589 h 2042452"/>
                <a:gd name="connsiteX12-247" fmla="*/ 2833177 w 4923790"/>
                <a:gd name="connsiteY12-248" fmla="*/ 380221 h 2042452"/>
                <a:gd name="connsiteX13-249" fmla="*/ 2918218 w 4923790"/>
                <a:gd name="connsiteY13-250" fmla="*/ 189803 h 2042452"/>
                <a:gd name="connsiteX14-251" fmla="*/ 3094463 w 4923790"/>
                <a:gd name="connsiteY14-252" fmla="*/ 48067 h 2042452"/>
                <a:gd name="connsiteX15-253" fmla="*/ 3354517 w 4923790"/>
                <a:gd name="connsiteY15-254" fmla="*/ 0 h 2042452"/>
                <a:gd name="connsiteX16-255" fmla="*/ 3803757 w 4923790"/>
                <a:gd name="connsiteY16-256" fmla="*/ 147282 h 2042452"/>
                <a:gd name="connsiteX17-257" fmla="*/ 3955969 w 4923790"/>
                <a:gd name="connsiteY17-258" fmla="*/ 520108 h 2042452"/>
                <a:gd name="connsiteX18-259" fmla="*/ 3870302 w 4923790"/>
                <a:gd name="connsiteY18-260" fmla="*/ 882458 h 2042452"/>
                <a:gd name="connsiteX19-261" fmla="*/ 3365571 w 4923790"/>
                <a:gd name="connsiteY19-262" fmla="*/ 1693432 h 2042452"/>
                <a:gd name="connsiteX20-263" fmla="*/ 3911600 w 4923790"/>
                <a:gd name="connsiteY20-264" fmla="*/ 1693432 h 2042452"/>
                <a:gd name="connsiteX21-265" fmla="*/ 3944197 w 4923790"/>
                <a:gd name="connsiteY21-266" fmla="*/ 2018856 h 2042452"/>
                <a:gd name="connsiteX22-267" fmla="*/ 4923790 w 4923790"/>
                <a:gd name="connsiteY22-268" fmla="*/ 1998037 h 2042452"/>
                <a:gd name="connsiteX0-269" fmla="*/ 0 w 4923790"/>
                <a:gd name="connsiteY0-270" fmla="*/ 2033597 h 2042452"/>
                <a:gd name="connsiteX1-271" fmla="*/ 2815922 w 4923790"/>
                <a:gd name="connsiteY1-272" fmla="*/ 2033597 h 2042452"/>
                <a:gd name="connsiteX2-273" fmla="*/ 2816230 w 4923790"/>
                <a:gd name="connsiteY2-274" fmla="*/ 1748894 h 2042452"/>
                <a:gd name="connsiteX3-275" fmla="*/ 3394881 w 4923790"/>
                <a:gd name="connsiteY3-276" fmla="*/ 763524 h 2042452"/>
                <a:gd name="connsiteX4-277" fmla="*/ 3486701 w 4923790"/>
                <a:gd name="connsiteY4-278" fmla="*/ 468344 h 2042452"/>
                <a:gd name="connsiteX5-279" fmla="*/ 3458932 w 4923790"/>
                <a:gd name="connsiteY5-280" fmla="*/ 346944 h 2042452"/>
                <a:gd name="connsiteX6-281" fmla="*/ 3374391 w 4923790"/>
                <a:gd name="connsiteY6-282" fmla="*/ 306889 h 2042452"/>
                <a:gd name="connsiteX7-283" fmla="*/ 3289850 w 4923790"/>
                <a:gd name="connsiteY7-284" fmla="*/ 351258 h 2042452"/>
                <a:gd name="connsiteX8-285" fmla="*/ 3262081 w 4923790"/>
                <a:gd name="connsiteY8-286" fmla="*/ 527503 h 2042452"/>
                <a:gd name="connsiteX9-287" fmla="*/ 3262081 w 4923790"/>
                <a:gd name="connsiteY9-288" fmla="*/ 717305 h 2042452"/>
                <a:gd name="connsiteX10-289" fmla="*/ 2815922 w 4923790"/>
                <a:gd name="connsiteY10-290" fmla="*/ 717305 h 2042452"/>
                <a:gd name="connsiteX11-291" fmla="*/ 2815922 w 4923790"/>
                <a:gd name="connsiteY11-292" fmla="*/ 644589 h 2042452"/>
                <a:gd name="connsiteX12-293" fmla="*/ 2833177 w 4923790"/>
                <a:gd name="connsiteY12-294" fmla="*/ 380221 h 2042452"/>
                <a:gd name="connsiteX13-295" fmla="*/ 2918218 w 4923790"/>
                <a:gd name="connsiteY13-296" fmla="*/ 189803 h 2042452"/>
                <a:gd name="connsiteX14-297" fmla="*/ 3094463 w 4923790"/>
                <a:gd name="connsiteY14-298" fmla="*/ 48067 h 2042452"/>
                <a:gd name="connsiteX15-299" fmla="*/ 3354517 w 4923790"/>
                <a:gd name="connsiteY15-300" fmla="*/ 0 h 2042452"/>
                <a:gd name="connsiteX16-301" fmla="*/ 3803757 w 4923790"/>
                <a:gd name="connsiteY16-302" fmla="*/ 147282 h 2042452"/>
                <a:gd name="connsiteX17-303" fmla="*/ 3955969 w 4923790"/>
                <a:gd name="connsiteY17-304" fmla="*/ 520108 h 2042452"/>
                <a:gd name="connsiteX18-305" fmla="*/ 3870302 w 4923790"/>
                <a:gd name="connsiteY18-306" fmla="*/ 882458 h 2042452"/>
                <a:gd name="connsiteX19-307" fmla="*/ 3365571 w 4923790"/>
                <a:gd name="connsiteY19-308" fmla="*/ 1693432 h 2042452"/>
                <a:gd name="connsiteX20-309" fmla="*/ 3911600 w 4923790"/>
                <a:gd name="connsiteY20-310" fmla="*/ 1693432 h 2042452"/>
                <a:gd name="connsiteX21-311" fmla="*/ 3944197 w 4923790"/>
                <a:gd name="connsiteY21-312" fmla="*/ 2018856 h 2042452"/>
                <a:gd name="connsiteX22-313" fmla="*/ 4923790 w 4923790"/>
                <a:gd name="connsiteY22-314" fmla="*/ 1998037 h 2042452"/>
                <a:gd name="connsiteX0-315" fmla="*/ 0 w 4923790"/>
                <a:gd name="connsiteY0-316" fmla="*/ 2033597 h 2042452"/>
                <a:gd name="connsiteX1-317" fmla="*/ 2815922 w 4923790"/>
                <a:gd name="connsiteY1-318" fmla="*/ 2033597 h 2042452"/>
                <a:gd name="connsiteX2-319" fmla="*/ 2816230 w 4923790"/>
                <a:gd name="connsiteY2-320" fmla="*/ 1748894 h 2042452"/>
                <a:gd name="connsiteX3-321" fmla="*/ 3394881 w 4923790"/>
                <a:gd name="connsiteY3-322" fmla="*/ 763524 h 2042452"/>
                <a:gd name="connsiteX4-323" fmla="*/ 3486701 w 4923790"/>
                <a:gd name="connsiteY4-324" fmla="*/ 468344 h 2042452"/>
                <a:gd name="connsiteX5-325" fmla="*/ 3458932 w 4923790"/>
                <a:gd name="connsiteY5-326" fmla="*/ 346944 h 2042452"/>
                <a:gd name="connsiteX6-327" fmla="*/ 3374391 w 4923790"/>
                <a:gd name="connsiteY6-328" fmla="*/ 306889 h 2042452"/>
                <a:gd name="connsiteX7-329" fmla="*/ 3289850 w 4923790"/>
                <a:gd name="connsiteY7-330" fmla="*/ 351258 h 2042452"/>
                <a:gd name="connsiteX8-331" fmla="*/ 3262081 w 4923790"/>
                <a:gd name="connsiteY8-332" fmla="*/ 527503 h 2042452"/>
                <a:gd name="connsiteX9-333" fmla="*/ 3262081 w 4923790"/>
                <a:gd name="connsiteY9-334" fmla="*/ 717305 h 2042452"/>
                <a:gd name="connsiteX10-335" fmla="*/ 2815922 w 4923790"/>
                <a:gd name="connsiteY10-336" fmla="*/ 717305 h 2042452"/>
                <a:gd name="connsiteX11-337" fmla="*/ 2815922 w 4923790"/>
                <a:gd name="connsiteY11-338" fmla="*/ 644589 h 2042452"/>
                <a:gd name="connsiteX12-339" fmla="*/ 2833177 w 4923790"/>
                <a:gd name="connsiteY12-340" fmla="*/ 380221 h 2042452"/>
                <a:gd name="connsiteX13-341" fmla="*/ 2918218 w 4923790"/>
                <a:gd name="connsiteY13-342" fmla="*/ 189803 h 2042452"/>
                <a:gd name="connsiteX14-343" fmla="*/ 3094463 w 4923790"/>
                <a:gd name="connsiteY14-344" fmla="*/ 48067 h 2042452"/>
                <a:gd name="connsiteX15-345" fmla="*/ 3354517 w 4923790"/>
                <a:gd name="connsiteY15-346" fmla="*/ 0 h 2042452"/>
                <a:gd name="connsiteX16-347" fmla="*/ 3803757 w 4923790"/>
                <a:gd name="connsiteY16-348" fmla="*/ 147282 h 2042452"/>
                <a:gd name="connsiteX17-349" fmla="*/ 3955969 w 4923790"/>
                <a:gd name="connsiteY17-350" fmla="*/ 520108 h 2042452"/>
                <a:gd name="connsiteX18-351" fmla="*/ 3870302 w 4923790"/>
                <a:gd name="connsiteY18-352" fmla="*/ 882458 h 2042452"/>
                <a:gd name="connsiteX19-353" fmla="*/ 3365571 w 4923790"/>
                <a:gd name="connsiteY19-354" fmla="*/ 1693432 h 2042452"/>
                <a:gd name="connsiteX20-355" fmla="*/ 3911600 w 4923790"/>
                <a:gd name="connsiteY20-356" fmla="*/ 1693432 h 2042452"/>
                <a:gd name="connsiteX21-357" fmla="*/ 3944197 w 4923790"/>
                <a:gd name="connsiteY21-358" fmla="*/ 2018856 h 2042452"/>
                <a:gd name="connsiteX22-359" fmla="*/ 4923790 w 4923790"/>
                <a:gd name="connsiteY22-360" fmla="*/ 1998037 h 2042452"/>
                <a:gd name="connsiteX0-361" fmla="*/ 0 w 4923790"/>
                <a:gd name="connsiteY0-362" fmla="*/ 2033597 h 2034670"/>
                <a:gd name="connsiteX1-363" fmla="*/ 2815922 w 4923790"/>
                <a:gd name="connsiteY1-364" fmla="*/ 2033597 h 2034670"/>
                <a:gd name="connsiteX2-365" fmla="*/ 2816230 w 4923790"/>
                <a:gd name="connsiteY2-366" fmla="*/ 1748894 h 2034670"/>
                <a:gd name="connsiteX3-367" fmla="*/ 3394881 w 4923790"/>
                <a:gd name="connsiteY3-368" fmla="*/ 763524 h 2034670"/>
                <a:gd name="connsiteX4-369" fmla="*/ 3486701 w 4923790"/>
                <a:gd name="connsiteY4-370" fmla="*/ 468344 h 2034670"/>
                <a:gd name="connsiteX5-371" fmla="*/ 3458932 w 4923790"/>
                <a:gd name="connsiteY5-372" fmla="*/ 346944 h 2034670"/>
                <a:gd name="connsiteX6-373" fmla="*/ 3374391 w 4923790"/>
                <a:gd name="connsiteY6-374" fmla="*/ 306889 h 2034670"/>
                <a:gd name="connsiteX7-375" fmla="*/ 3289850 w 4923790"/>
                <a:gd name="connsiteY7-376" fmla="*/ 351258 h 2034670"/>
                <a:gd name="connsiteX8-377" fmla="*/ 3262081 w 4923790"/>
                <a:gd name="connsiteY8-378" fmla="*/ 527503 h 2034670"/>
                <a:gd name="connsiteX9-379" fmla="*/ 3262081 w 4923790"/>
                <a:gd name="connsiteY9-380" fmla="*/ 717305 h 2034670"/>
                <a:gd name="connsiteX10-381" fmla="*/ 2815922 w 4923790"/>
                <a:gd name="connsiteY10-382" fmla="*/ 717305 h 2034670"/>
                <a:gd name="connsiteX11-383" fmla="*/ 2815922 w 4923790"/>
                <a:gd name="connsiteY11-384" fmla="*/ 644589 h 2034670"/>
                <a:gd name="connsiteX12-385" fmla="*/ 2833177 w 4923790"/>
                <a:gd name="connsiteY12-386" fmla="*/ 380221 h 2034670"/>
                <a:gd name="connsiteX13-387" fmla="*/ 2918218 w 4923790"/>
                <a:gd name="connsiteY13-388" fmla="*/ 189803 h 2034670"/>
                <a:gd name="connsiteX14-389" fmla="*/ 3094463 w 4923790"/>
                <a:gd name="connsiteY14-390" fmla="*/ 48067 h 2034670"/>
                <a:gd name="connsiteX15-391" fmla="*/ 3354517 w 4923790"/>
                <a:gd name="connsiteY15-392" fmla="*/ 0 h 2034670"/>
                <a:gd name="connsiteX16-393" fmla="*/ 3803757 w 4923790"/>
                <a:gd name="connsiteY16-394" fmla="*/ 147282 h 2034670"/>
                <a:gd name="connsiteX17-395" fmla="*/ 3955969 w 4923790"/>
                <a:gd name="connsiteY17-396" fmla="*/ 520108 h 2034670"/>
                <a:gd name="connsiteX18-397" fmla="*/ 3870302 w 4923790"/>
                <a:gd name="connsiteY18-398" fmla="*/ 882458 h 2034670"/>
                <a:gd name="connsiteX19-399" fmla="*/ 3365571 w 4923790"/>
                <a:gd name="connsiteY19-400" fmla="*/ 1693432 h 2034670"/>
                <a:gd name="connsiteX20-401" fmla="*/ 3911600 w 4923790"/>
                <a:gd name="connsiteY20-402" fmla="*/ 1693432 h 2034670"/>
                <a:gd name="connsiteX21-403" fmla="*/ 3944197 w 4923790"/>
                <a:gd name="connsiteY21-404" fmla="*/ 2018856 h 2034670"/>
                <a:gd name="connsiteX22-405" fmla="*/ 4923790 w 4923790"/>
                <a:gd name="connsiteY22-406" fmla="*/ 1998037 h 2034670"/>
                <a:gd name="connsiteX0-407" fmla="*/ 0 w 4923790"/>
                <a:gd name="connsiteY0-408" fmla="*/ 2033597 h 2034670"/>
                <a:gd name="connsiteX1-409" fmla="*/ 2815922 w 4923790"/>
                <a:gd name="connsiteY1-410" fmla="*/ 2033597 h 2034670"/>
                <a:gd name="connsiteX2-411" fmla="*/ 2816230 w 4923790"/>
                <a:gd name="connsiteY2-412" fmla="*/ 1748894 h 2034670"/>
                <a:gd name="connsiteX3-413" fmla="*/ 3394881 w 4923790"/>
                <a:gd name="connsiteY3-414" fmla="*/ 763524 h 2034670"/>
                <a:gd name="connsiteX4-415" fmla="*/ 3486701 w 4923790"/>
                <a:gd name="connsiteY4-416" fmla="*/ 468344 h 2034670"/>
                <a:gd name="connsiteX5-417" fmla="*/ 3458932 w 4923790"/>
                <a:gd name="connsiteY5-418" fmla="*/ 346944 h 2034670"/>
                <a:gd name="connsiteX6-419" fmla="*/ 3374391 w 4923790"/>
                <a:gd name="connsiteY6-420" fmla="*/ 306889 h 2034670"/>
                <a:gd name="connsiteX7-421" fmla="*/ 3289850 w 4923790"/>
                <a:gd name="connsiteY7-422" fmla="*/ 351258 h 2034670"/>
                <a:gd name="connsiteX8-423" fmla="*/ 3262081 w 4923790"/>
                <a:gd name="connsiteY8-424" fmla="*/ 527503 h 2034670"/>
                <a:gd name="connsiteX9-425" fmla="*/ 3262081 w 4923790"/>
                <a:gd name="connsiteY9-426" fmla="*/ 717305 h 2034670"/>
                <a:gd name="connsiteX10-427" fmla="*/ 2815922 w 4923790"/>
                <a:gd name="connsiteY10-428" fmla="*/ 717305 h 2034670"/>
                <a:gd name="connsiteX11-429" fmla="*/ 2815922 w 4923790"/>
                <a:gd name="connsiteY11-430" fmla="*/ 644589 h 2034670"/>
                <a:gd name="connsiteX12-431" fmla="*/ 2833177 w 4923790"/>
                <a:gd name="connsiteY12-432" fmla="*/ 380221 h 2034670"/>
                <a:gd name="connsiteX13-433" fmla="*/ 2918218 w 4923790"/>
                <a:gd name="connsiteY13-434" fmla="*/ 189803 h 2034670"/>
                <a:gd name="connsiteX14-435" fmla="*/ 3094463 w 4923790"/>
                <a:gd name="connsiteY14-436" fmla="*/ 48067 h 2034670"/>
                <a:gd name="connsiteX15-437" fmla="*/ 3354517 w 4923790"/>
                <a:gd name="connsiteY15-438" fmla="*/ 0 h 2034670"/>
                <a:gd name="connsiteX16-439" fmla="*/ 3803757 w 4923790"/>
                <a:gd name="connsiteY16-440" fmla="*/ 147282 h 2034670"/>
                <a:gd name="connsiteX17-441" fmla="*/ 3955969 w 4923790"/>
                <a:gd name="connsiteY17-442" fmla="*/ 520108 h 2034670"/>
                <a:gd name="connsiteX18-443" fmla="*/ 3870302 w 4923790"/>
                <a:gd name="connsiteY18-444" fmla="*/ 882458 h 2034670"/>
                <a:gd name="connsiteX19-445" fmla="*/ 3365571 w 4923790"/>
                <a:gd name="connsiteY19-446" fmla="*/ 1693432 h 2034670"/>
                <a:gd name="connsiteX20-447" fmla="*/ 3911600 w 4923790"/>
                <a:gd name="connsiteY20-448" fmla="*/ 1693432 h 2034670"/>
                <a:gd name="connsiteX21-449" fmla="*/ 3944197 w 4923790"/>
                <a:gd name="connsiteY21-450" fmla="*/ 2018856 h 2034670"/>
                <a:gd name="connsiteX22-451" fmla="*/ 4923790 w 4923790"/>
                <a:gd name="connsiteY22-452" fmla="*/ 1998037 h 2034670"/>
                <a:gd name="connsiteX0-453" fmla="*/ 0 w 4923790"/>
                <a:gd name="connsiteY0-454" fmla="*/ 2033597 h 2034670"/>
                <a:gd name="connsiteX1-455" fmla="*/ 2815922 w 4923790"/>
                <a:gd name="connsiteY1-456" fmla="*/ 2033597 h 2034670"/>
                <a:gd name="connsiteX2-457" fmla="*/ 2816230 w 4923790"/>
                <a:gd name="connsiteY2-458" fmla="*/ 1748894 h 2034670"/>
                <a:gd name="connsiteX3-459" fmla="*/ 3394881 w 4923790"/>
                <a:gd name="connsiteY3-460" fmla="*/ 763524 h 2034670"/>
                <a:gd name="connsiteX4-461" fmla="*/ 3486701 w 4923790"/>
                <a:gd name="connsiteY4-462" fmla="*/ 468344 h 2034670"/>
                <a:gd name="connsiteX5-463" fmla="*/ 3458932 w 4923790"/>
                <a:gd name="connsiteY5-464" fmla="*/ 346944 h 2034670"/>
                <a:gd name="connsiteX6-465" fmla="*/ 3374391 w 4923790"/>
                <a:gd name="connsiteY6-466" fmla="*/ 306889 h 2034670"/>
                <a:gd name="connsiteX7-467" fmla="*/ 3289850 w 4923790"/>
                <a:gd name="connsiteY7-468" fmla="*/ 351258 h 2034670"/>
                <a:gd name="connsiteX8-469" fmla="*/ 3262081 w 4923790"/>
                <a:gd name="connsiteY8-470" fmla="*/ 527503 h 2034670"/>
                <a:gd name="connsiteX9-471" fmla="*/ 3262081 w 4923790"/>
                <a:gd name="connsiteY9-472" fmla="*/ 717305 h 2034670"/>
                <a:gd name="connsiteX10-473" fmla="*/ 2815922 w 4923790"/>
                <a:gd name="connsiteY10-474" fmla="*/ 717305 h 2034670"/>
                <a:gd name="connsiteX11-475" fmla="*/ 2815922 w 4923790"/>
                <a:gd name="connsiteY11-476" fmla="*/ 644589 h 2034670"/>
                <a:gd name="connsiteX12-477" fmla="*/ 2833177 w 4923790"/>
                <a:gd name="connsiteY12-478" fmla="*/ 380221 h 2034670"/>
                <a:gd name="connsiteX13-479" fmla="*/ 2918218 w 4923790"/>
                <a:gd name="connsiteY13-480" fmla="*/ 189803 h 2034670"/>
                <a:gd name="connsiteX14-481" fmla="*/ 3094463 w 4923790"/>
                <a:gd name="connsiteY14-482" fmla="*/ 48067 h 2034670"/>
                <a:gd name="connsiteX15-483" fmla="*/ 3354517 w 4923790"/>
                <a:gd name="connsiteY15-484" fmla="*/ 0 h 2034670"/>
                <a:gd name="connsiteX16-485" fmla="*/ 3803757 w 4923790"/>
                <a:gd name="connsiteY16-486" fmla="*/ 147282 h 2034670"/>
                <a:gd name="connsiteX17-487" fmla="*/ 3955969 w 4923790"/>
                <a:gd name="connsiteY17-488" fmla="*/ 520108 h 2034670"/>
                <a:gd name="connsiteX18-489" fmla="*/ 3870302 w 4923790"/>
                <a:gd name="connsiteY18-490" fmla="*/ 882458 h 2034670"/>
                <a:gd name="connsiteX19-491" fmla="*/ 3365571 w 4923790"/>
                <a:gd name="connsiteY19-492" fmla="*/ 1693432 h 2034670"/>
                <a:gd name="connsiteX20-493" fmla="*/ 3911600 w 4923790"/>
                <a:gd name="connsiteY20-494" fmla="*/ 1693432 h 2034670"/>
                <a:gd name="connsiteX21-495" fmla="*/ 3912447 w 4923790"/>
                <a:gd name="connsiteY21-496" fmla="*/ 2018856 h 2034670"/>
                <a:gd name="connsiteX22-497" fmla="*/ 4923790 w 4923790"/>
                <a:gd name="connsiteY22-498" fmla="*/ 1998037 h 2034670"/>
                <a:gd name="connsiteX0-499" fmla="*/ 0 w 4923790"/>
                <a:gd name="connsiteY0-500" fmla="*/ 2033597 h 2034670"/>
                <a:gd name="connsiteX1-501" fmla="*/ 2815922 w 4923790"/>
                <a:gd name="connsiteY1-502" fmla="*/ 2033597 h 2034670"/>
                <a:gd name="connsiteX2-503" fmla="*/ 2816230 w 4923790"/>
                <a:gd name="connsiteY2-504" fmla="*/ 1748894 h 2034670"/>
                <a:gd name="connsiteX3-505" fmla="*/ 3394881 w 4923790"/>
                <a:gd name="connsiteY3-506" fmla="*/ 763524 h 2034670"/>
                <a:gd name="connsiteX4-507" fmla="*/ 3486701 w 4923790"/>
                <a:gd name="connsiteY4-508" fmla="*/ 468344 h 2034670"/>
                <a:gd name="connsiteX5-509" fmla="*/ 3458932 w 4923790"/>
                <a:gd name="connsiteY5-510" fmla="*/ 346944 h 2034670"/>
                <a:gd name="connsiteX6-511" fmla="*/ 3374391 w 4923790"/>
                <a:gd name="connsiteY6-512" fmla="*/ 306889 h 2034670"/>
                <a:gd name="connsiteX7-513" fmla="*/ 3289850 w 4923790"/>
                <a:gd name="connsiteY7-514" fmla="*/ 351258 h 2034670"/>
                <a:gd name="connsiteX8-515" fmla="*/ 3262081 w 4923790"/>
                <a:gd name="connsiteY8-516" fmla="*/ 527503 h 2034670"/>
                <a:gd name="connsiteX9-517" fmla="*/ 3262081 w 4923790"/>
                <a:gd name="connsiteY9-518" fmla="*/ 717305 h 2034670"/>
                <a:gd name="connsiteX10-519" fmla="*/ 2815922 w 4923790"/>
                <a:gd name="connsiteY10-520" fmla="*/ 717305 h 2034670"/>
                <a:gd name="connsiteX11-521" fmla="*/ 2815922 w 4923790"/>
                <a:gd name="connsiteY11-522" fmla="*/ 644589 h 2034670"/>
                <a:gd name="connsiteX12-523" fmla="*/ 2833177 w 4923790"/>
                <a:gd name="connsiteY12-524" fmla="*/ 380221 h 2034670"/>
                <a:gd name="connsiteX13-525" fmla="*/ 2918218 w 4923790"/>
                <a:gd name="connsiteY13-526" fmla="*/ 189803 h 2034670"/>
                <a:gd name="connsiteX14-527" fmla="*/ 3094463 w 4923790"/>
                <a:gd name="connsiteY14-528" fmla="*/ 48067 h 2034670"/>
                <a:gd name="connsiteX15-529" fmla="*/ 3354517 w 4923790"/>
                <a:gd name="connsiteY15-530" fmla="*/ 0 h 2034670"/>
                <a:gd name="connsiteX16-531" fmla="*/ 3803757 w 4923790"/>
                <a:gd name="connsiteY16-532" fmla="*/ 147282 h 2034670"/>
                <a:gd name="connsiteX17-533" fmla="*/ 3955969 w 4923790"/>
                <a:gd name="connsiteY17-534" fmla="*/ 520108 h 2034670"/>
                <a:gd name="connsiteX18-535" fmla="*/ 3870302 w 4923790"/>
                <a:gd name="connsiteY18-536" fmla="*/ 882458 h 2034670"/>
                <a:gd name="connsiteX19-537" fmla="*/ 3365571 w 4923790"/>
                <a:gd name="connsiteY19-538" fmla="*/ 1693432 h 2034670"/>
                <a:gd name="connsiteX20-539" fmla="*/ 3911600 w 4923790"/>
                <a:gd name="connsiteY20-540" fmla="*/ 1693432 h 2034670"/>
                <a:gd name="connsiteX21-541" fmla="*/ 3912447 w 4923790"/>
                <a:gd name="connsiteY21-542" fmla="*/ 2018856 h 2034670"/>
                <a:gd name="connsiteX22-543" fmla="*/ 4923790 w 4923790"/>
                <a:gd name="connsiteY22-544" fmla="*/ 1998037 h 2034670"/>
                <a:gd name="connsiteX0-545" fmla="*/ 0 w 4923790"/>
                <a:gd name="connsiteY0-546" fmla="*/ 2033597 h 2034670"/>
                <a:gd name="connsiteX1-547" fmla="*/ 2815922 w 4923790"/>
                <a:gd name="connsiteY1-548" fmla="*/ 2033597 h 2034670"/>
                <a:gd name="connsiteX2-549" fmla="*/ 2816230 w 4923790"/>
                <a:gd name="connsiteY2-550" fmla="*/ 1748894 h 2034670"/>
                <a:gd name="connsiteX3-551" fmla="*/ 3394881 w 4923790"/>
                <a:gd name="connsiteY3-552" fmla="*/ 763524 h 2034670"/>
                <a:gd name="connsiteX4-553" fmla="*/ 3486701 w 4923790"/>
                <a:gd name="connsiteY4-554" fmla="*/ 468344 h 2034670"/>
                <a:gd name="connsiteX5-555" fmla="*/ 3458932 w 4923790"/>
                <a:gd name="connsiteY5-556" fmla="*/ 346944 h 2034670"/>
                <a:gd name="connsiteX6-557" fmla="*/ 3374391 w 4923790"/>
                <a:gd name="connsiteY6-558" fmla="*/ 306889 h 2034670"/>
                <a:gd name="connsiteX7-559" fmla="*/ 3289850 w 4923790"/>
                <a:gd name="connsiteY7-560" fmla="*/ 351258 h 2034670"/>
                <a:gd name="connsiteX8-561" fmla="*/ 3262081 w 4923790"/>
                <a:gd name="connsiteY8-562" fmla="*/ 527503 h 2034670"/>
                <a:gd name="connsiteX9-563" fmla="*/ 3262081 w 4923790"/>
                <a:gd name="connsiteY9-564" fmla="*/ 717305 h 2034670"/>
                <a:gd name="connsiteX10-565" fmla="*/ 2815922 w 4923790"/>
                <a:gd name="connsiteY10-566" fmla="*/ 717305 h 2034670"/>
                <a:gd name="connsiteX11-567" fmla="*/ 2815922 w 4923790"/>
                <a:gd name="connsiteY11-568" fmla="*/ 644589 h 2034670"/>
                <a:gd name="connsiteX12-569" fmla="*/ 2833177 w 4923790"/>
                <a:gd name="connsiteY12-570" fmla="*/ 380221 h 2034670"/>
                <a:gd name="connsiteX13-571" fmla="*/ 2918218 w 4923790"/>
                <a:gd name="connsiteY13-572" fmla="*/ 189803 h 2034670"/>
                <a:gd name="connsiteX14-573" fmla="*/ 3094463 w 4923790"/>
                <a:gd name="connsiteY14-574" fmla="*/ 48067 h 2034670"/>
                <a:gd name="connsiteX15-575" fmla="*/ 3354517 w 4923790"/>
                <a:gd name="connsiteY15-576" fmla="*/ 0 h 2034670"/>
                <a:gd name="connsiteX16-577" fmla="*/ 3803757 w 4923790"/>
                <a:gd name="connsiteY16-578" fmla="*/ 147282 h 2034670"/>
                <a:gd name="connsiteX17-579" fmla="*/ 3955969 w 4923790"/>
                <a:gd name="connsiteY17-580" fmla="*/ 520108 h 2034670"/>
                <a:gd name="connsiteX18-581" fmla="*/ 3870302 w 4923790"/>
                <a:gd name="connsiteY18-582" fmla="*/ 882458 h 2034670"/>
                <a:gd name="connsiteX19-583" fmla="*/ 3365571 w 4923790"/>
                <a:gd name="connsiteY19-584" fmla="*/ 1693432 h 2034670"/>
                <a:gd name="connsiteX20-585" fmla="*/ 3911600 w 4923790"/>
                <a:gd name="connsiteY20-586" fmla="*/ 1693432 h 2034670"/>
                <a:gd name="connsiteX21-587" fmla="*/ 3912447 w 4923790"/>
                <a:gd name="connsiteY21-588" fmla="*/ 2018856 h 2034670"/>
                <a:gd name="connsiteX22-589" fmla="*/ 4923790 w 4923790"/>
                <a:gd name="connsiteY22-590" fmla="*/ 1998037 h 2034670"/>
                <a:gd name="connsiteX0-591" fmla="*/ 0 w 4923790"/>
                <a:gd name="connsiteY0-592" fmla="*/ 2033597 h 2034670"/>
                <a:gd name="connsiteX1-593" fmla="*/ 2815922 w 4923790"/>
                <a:gd name="connsiteY1-594" fmla="*/ 2033597 h 2034670"/>
                <a:gd name="connsiteX2-595" fmla="*/ 2816230 w 4923790"/>
                <a:gd name="connsiteY2-596" fmla="*/ 1748894 h 2034670"/>
                <a:gd name="connsiteX3-597" fmla="*/ 3394881 w 4923790"/>
                <a:gd name="connsiteY3-598" fmla="*/ 763524 h 2034670"/>
                <a:gd name="connsiteX4-599" fmla="*/ 3486701 w 4923790"/>
                <a:gd name="connsiteY4-600" fmla="*/ 468344 h 2034670"/>
                <a:gd name="connsiteX5-601" fmla="*/ 3458932 w 4923790"/>
                <a:gd name="connsiteY5-602" fmla="*/ 346944 h 2034670"/>
                <a:gd name="connsiteX6-603" fmla="*/ 3374391 w 4923790"/>
                <a:gd name="connsiteY6-604" fmla="*/ 306889 h 2034670"/>
                <a:gd name="connsiteX7-605" fmla="*/ 3289850 w 4923790"/>
                <a:gd name="connsiteY7-606" fmla="*/ 351258 h 2034670"/>
                <a:gd name="connsiteX8-607" fmla="*/ 3262081 w 4923790"/>
                <a:gd name="connsiteY8-608" fmla="*/ 527503 h 2034670"/>
                <a:gd name="connsiteX9-609" fmla="*/ 3262081 w 4923790"/>
                <a:gd name="connsiteY9-610" fmla="*/ 717305 h 2034670"/>
                <a:gd name="connsiteX10-611" fmla="*/ 2815922 w 4923790"/>
                <a:gd name="connsiteY10-612" fmla="*/ 717305 h 2034670"/>
                <a:gd name="connsiteX11-613" fmla="*/ 2815922 w 4923790"/>
                <a:gd name="connsiteY11-614" fmla="*/ 644589 h 2034670"/>
                <a:gd name="connsiteX12-615" fmla="*/ 2833177 w 4923790"/>
                <a:gd name="connsiteY12-616" fmla="*/ 380221 h 2034670"/>
                <a:gd name="connsiteX13-617" fmla="*/ 2918218 w 4923790"/>
                <a:gd name="connsiteY13-618" fmla="*/ 189803 h 2034670"/>
                <a:gd name="connsiteX14-619" fmla="*/ 3094463 w 4923790"/>
                <a:gd name="connsiteY14-620" fmla="*/ 48067 h 2034670"/>
                <a:gd name="connsiteX15-621" fmla="*/ 3354517 w 4923790"/>
                <a:gd name="connsiteY15-622" fmla="*/ 0 h 2034670"/>
                <a:gd name="connsiteX16-623" fmla="*/ 3803757 w 4923790"/>
                <a:gd name="connsiteY16-624" fmla="*/ 147282 h 2034670"/>
                <a:gd name="connsiteX17-625" fmla="*/ 3955969 w 4923790"/>
                <a:gd name="connsiteY17-626" fmla="*/ 520108 h 2034670"/>
                <a:gd name="connsiteX18-627" fmla="*/ 3870302 w 4923790"/>
                <a:gd name="connsiteY18-628" fmla="*/ 882458 h 2034670"/>
                <a:gd name="connsiteX19-629" fmla="*/ 3365571 w 4923790"/>
                <a:gd name="connsiteY19-630" fmla="*/ 1693432 h 2034670"/>
                <a:gd name="connsiteX20-631" fmla="*/ 3911600 w 4923790"/>
                <a:gd name="connsiteY20-632" fmla="*/ 1693432 h 2034670"/>
                <a:gd name="connsiteX21-633" fmla="*/ 3912447 w 4923790"/>
                <a:gd name="connsiteY21-634" fmla="*/ 2018856 h 2034670"/>
                <a:gd name="connsiteX22-635" fmla="*/ 4923790 w 4923790"/>
                <a:gd name="connsiteY22-636" fmla="*/ 1998037 h 2034670"/>
                <a:gd name="connsiteX0-637" fmla="*/ 0 w 4923790"/>
                <a:gd name="connsiteY0-638" fmla="*/ 2033597 h 2045972"/>
                <a:gd name="connsiteX1-639" fmla="*/ 2815922 w 4923790"/>
                <a:gd name="connsiteY1-640" fmla="*/ 2033597 h 2045972"/>
                <a:gd name="connsiteX2-641" fmla="*/ 2816230 w 4923790"/>
                <a:gd name="connsiteY2-642" fmla="*/ 1748894 h 2045972"/>
                <a:gd name="connsiteX3-643" fmla="*/ 3394881 w 4923790"/>
                <a:gd name="connsiteY3-644" fmla="*/ 763524 h 2045972"/>
                <a:gd name="connsiteX4-645" fmla="*/ 3486701 w 4923790"/>
                <a:gd name="connsiteY4-646" fmla="*/ 468344 h 2045972"/>
                <a:gd name="connsiteX5-647" fmla="*/ 3458932 w 4923790"/>
                <a:gd name="connsiteY5-648" fmla="*/ 346944 h 2045972"/>
                <a:gd name="connsiteX6-649" fmla="*/ 3374391 w 4923790"/>
                <a:gd name="connsiteY6-650" fmla="*/ 306889 h 2045972"/>
                <a:gd name="connsiteX7-651" fmla="*/ 3289850 w 4923790"/>
                <a:gd name="connsiteY7-652" fmla="*/ 351258 h 2045972"/>
                <a:gd name="connsiteX8-653" fmla="*/ 3262081 w 4923790"/>
                <a:gd name="connsiteY8-654" fmla="*/ 527503 h 2045972"/>
                <a:gd name="connsiteX9-655" fmla="*/ 3262081 w 4923790"/>
                <a:gd name="connsiteY9-656" fmla="*/ 717305 h 2045972"/>
                <a:gd name="connsiteX10-657" fmla="*/ 2815922 w 4923790"/>
                <a:gd name="connsiteY10-658" fmla="*/ 717305 h 2045972"/>
                <a:gd name="connsiteX11-659" fmla="*/ 2815922 w 4923790"/>
                <a:gd name="connsiteY11-660" fmla="*/ 644589 h 2045972"/>
                <a:gd name="connsiteX12-661" fmla="*/ 2833177 w 4923790"/>
                <a:gd name="connsiteY12-662" fmla="*/ 380221 h 2045972"/>
                <a:gd name="connsiteX13-663" fmla="*/ 2918218 w 4923790"/>
                <a:gd name="connsiteY13-664" fmla="*/ 189803 h 2045972"/>
                <a:gd name="connsiteX14-665" fmla="*/ 3094463 w 4923790"/>
                <a:gd name="connsiteY14-666" fmla="*/ 48067 h 2045972"/>
                <a:gd name="connsiteX15-667" fmla="*/ 3354517 w 4923790"/>
                <a:gd name="connsiteY15-668" fmla="*/ 0 h 2045972"/>
                <a:gd name="connsiteX16-669" fmla="*/ 3803757 w 4923790"/>
                <a:gd name="connsiteY16-670" fmla="*/ 147282 h 2045972"/>
                <a:gd name="connsiteX17-671" fmla="*/ 3955969 w 4923790"/>
                <a:gd name="connsiteY17-672" fmla="*/ 520108 h 2045972"/>
                <a:gd name="connsiteX18-673" fmla="*/ 3870302 w 4923790"/>
                <a:gd name="connsiteY18-674" fmla="*/ 882458 h 2045972"/>
                <a:gd name="connsiteX19-675" fmla="*/ 3365571 w 4923790"/>
                <a:gd name="connsiteY19-676" fmla="*/ 1693432 h 2045972"/>
                <a:gd name="connsiteX20-677" fmla="*/ 3911600 w 4923790"/>
                <a:gd name="connsiteY20-678" fmla="*/ 1693432 h 2045972"/>
                <a:gd name="connsiteX21-679" fmla="*/ 3906097 w 4923790"/>
                <a:gd name="connsiteY21-680" fmla="*/ 2031556 h 2045972"/>
                <a:gd name="connsiteX22-681" fmla="*/ 4923790 w 4923790"/>
                <a:gd name="connsiteY22-682" fmla="*/ 1998037 h 2045972"/>
                <a:gd name="connsiteX0-683" fmla="*/ 0 w 4923790"/>
                <a:gd name="connsiteY0-684" fmla="*/ 2033597 h 2045972"/>
                <a:gd name="connsiteX1-685" fmla="*/ 2815922 w 4923790"/>
                <a:gd name="connsiteY1-686" fmla="*/ 2033597 h 2045972"/>
                <a:gd name="connsiteX2-687" fmla="*/ 2816230 w 4923790"/>
                <a:gd name="connsiteY2-688" fmla="*/ 1748894 h 2045972"/>
                <a:gd name="connsiteX3-689" fmla="*/ 3394881 w 4923790"/>
                <a:gd name="connsiteY3-690" fmla="*/ 763524 h 2045972"/>
                <a:gd name="connsiteX4-691" fmla="*/ 3486701 w 4923790"/>
                <a:gd name="connsiteY4-692" fmla="*/ 468344 h 2045972"/>
                <a:gd name="connsiteX5-693" fmla="*/ 3458932 w 4923790"/>
                <a:gd name="connsiteY5-694" fmla="*/ 346944 h 2045972"/>
                <a:gd name="connsiteX6-695" fmla="*/ 3374391 w 4923790"/>
                <a:gd name="connsiteY6-696" fmla="*/ 306889 h 2045972"/>
                <a:gd name="connsiteX7-697" fmla="*/ 3289850 w 4923790"/>
                <a:gd name="connsiteY7-698" fmla="*/ 351258 h 2045972"/>
                <a:gd name="connsiteX8-699" fmla="*/ 3262081 w 4923790"/>
                <a:gd name="connsiteY8-700" fmla="*/ 527503 h 2045972"/>
                <a:gd name="connsiteX9-701" fmla="*/ 3262081 w 4923790"/>
                <a:gd name="connsiteY9-702" fmla="*/ 717305 h 2045972"/>
                <a:gd name="connsiteX10-703" fmla="*/ 2815922 w 4923790"/>
                <a:gd name="connsiteY10-704" fmla="*/ 717305 h 2045972"/>
                <a:gd name="connsiteX11-705" fmla="*/ 2815922 w 4923790"/>
                <a:gd name="connsiteY11-706" fmla="*/ 644589 h 2045972"/>
                <a:gd name="connsiteX12-707" fmla="*/ 2833177 w 4923790"/>
                <a:gd name="connsiteY12-708" fmla="*/ 380221 h 2045972"/>
                <a:gd name="connsiteX13-709" fmla="*/ 2918218 w 4923790"/>
                <a:gd name="connsiteY13-710" fmla="*/ 189803 h 2045972"/>
                <a:gd name="connsiteX14-711" fmla="*/ 3094463 w 4923790"/>
                <a:gd name="connsiteY14-712" fmla="*/ 48067 h 2045972"/>
                <a:gd name="connsiteX15-713" fmla="*/ 3354517 w 4923790"/>
                <a:gd name="connsiteY15-714" fmla="*/ 0 h 2045972"/>
                <a:gd name="connsiteX16-715" fmla="*/ 3803757 w 4923790"/>
                <a:gd name="connsiteY16-716" fmla="*/ 147282 h 2045972"/>
                <a:gd name="connsiteX17-717" fmla="*/ 3955969 w 4923790"/>
                <a:gd name="connsiteY17-718" fmla="*/ 520108 h 2045972"/>
                <a:gd name="connsiteX18-719" fmla="*/ 3870302 w 4923790"/>
                <a:gd name="connsiteY18-720" fmla="*/ 882458 h 2045972"/>
                <a:gd name="connsiteX19-721" fmla="*/ 3365571 w 4923790"/>
                <a:gd name="connsiteY19-722" fmla="*/ 1693432 h 2045972"/>
                <a:gd name="connsiteX20-723" fmla="*/ 3911600 w 4923790"/>
                <a:gd name="connsiteY20-724" fmla="*/ 1693432 h 2045972"/>
                <a:gd name="connsiteX21-725" fmla="*/ 3906097 w 4923790"/>
                <a:gd name="connsiteY21-726" fmla="*/ 2031556 h 2045972"/>
                <a:gd name="connsiteX22-727" fmla="*/ 4923790 w 4923790"/>
                <a:gd name="connsiteY22-728" fmla="*/ 1998037 h 2045972"/>
                <a:gd name="connsiteX0-729" fmla="*/ 0 w 4923790"/>
                <a:gd name="connsiteY0-730" fmla="*/ 2033597 h 2033597"/>
                <a:gd name="connsiteX1-731" fmla="*/ 2815922 w 4923790"/>
                <a:gd name="connsiteY1-732" fmla="*/ 2033597 h 2033597"/>
                <a:gd name="connsiteX2-733" fmla="*/ 2816230 w 4923790"/>
                <a:gd name="connsiteY2-734" fmla="*/ 1748894 h 2033597"/>
                <a:gd name="connsiteX3-735" fmla="*/ 3394881 w 4923790"/>
                <a:gd name="connsiteY3-736" fmla="*/ 763524 h 2033597"/>
                <a:gd name="connsiteX4-737" fmla="*/ 3486701 w 4923790"/>
                <a:gd name="connsiteY4-738" fmla="*/ 468344 h 2033597"/>
                <a:gd name="connsiteX5-739" fmla="*/ 3458932 w 4923790"/>
                <a:gd name="connsiteY5-740" fmla="*/ 346944 h 2033597"/>
                <a:gd name="connsiteX6-741" fmla="*/ 3374391 w 4923790"/>
                <a:gd name="connsiteY6-742" fmla="*/ 306889 h 2033597"/>
                <a:gd name="connsiteX7-743" fmla="*/ 3289850 w 4923790"/>
                <a:gd name="connsiteY7-744" fmla="*/ 351258 h 2033597"/>
                <a:gd name="connsiteX8-745" fmla="*/ 3262081 w 4923790"/>
                <a:gd name="connsiteY8-746" fmla="*/ 527503 h 2033597"/>
                <a:gd name="connsiteX9-747" fmla="*/ 3262081 w 4923790"/>
                <a:gd name="connsiteY9-748" fmla="*/ 717305 h 2033597"/>
                <a:gd name="connsiteX10-749" fmla="*/ 2815922 w 4923790"/>
                <a:gd name="connsiteY10-750" fmla="*/ 717305 h 2033597"/>
                <a:gd name="connsiteX11-751" fmla="*/ 2815922 w 4923790"/>
                <a:gd name="connsiteY11-752" fmla="*/ 644589 h 2033597"/>
                <a:gd name="connsiteX12-753" fmla="*/ 2833177 w 4923790"/>
                <a:gd name="connsiteY12-754" fmla="*/ 380221 h 2033597"/>
                <a:gd name="connsiteX13-755" fmla="*/ 2918218 w 4923790"/>
                <a:gd name="connsiteY13-756" fmla="*/ 189803 h 2033597"/>
                <a:gd name="connsiteX14-757" fmla="*/ 3094463 w 4923790"/>
                <a:gd name="connsiteY14-758" fmla="*/ 48067 h 2033597"/>
                <a:gd name="connsiteX15-759" fmla="*/ 3354517 w 4923790"/>
                <a:gd name="connsiteY15-760" fmla="*/ 0 h 2033597"/>
                <a:gd name="connsiteX16-761" fmla="*/ 3803757 w 4923790"/>
                <a:gd name="connsiteY16-762" fmla="*/ 147282 h 2033597"/>
                <a:gd name="connsiteX17-763" fmla="*/ 3955969 w 4923790"/>
                <a:gd name="connsiteY17-764" fmla="*/ 520108 h 2033597"/>
                <a:gd name="connsiteX18-765" fmla="*/ 3870302 w 4923790"/>
                <a:gd name="connsiteY18-766" fmla="*/ 882458 h 2033597"/>
                <a:gd name="connsiteX19-767" fmla="*/ 3365571 w 4923790"/>
                <a:gd name="connsiteY19-768" fmla="*/ 1693432 h 2033597"/>
                <a:gd name="connsiteX20-769" fmla="*/ 3911600 w 4923790"/>
                <a:gd name="connsiteY20-770" fmla="*/ 1693432 h 2033597"/>
                <a:gd name="connsiteX21-771" fmla="*/ 3906097 w 4923790"/>
                <a:gd name="connsiteY21-772" fmla="*/ 2031556 h 2033597"/>
                <a:gd name="connsiteX22-773" fmla="*/ 4923790 w 4923790"/>
                <a:gd name="connsiteY22-774" fmla="*/ 1998037 h 2033597"/>
                <a:gd name="connsiteX0-775" fmla="*/ 0 w 4968240"/>
                <a:gd name="connsiteY0-776" fmla="*/ 2033597 h 2036137"/>
                <a:gd name="connsiteX1-777" fmla="*/ 2815922 w 4968240"/>
                <a:gd name="connsiteY1-778" fmla="*/ 2033597 h 2036137"/>
                <a:gd name="connsiteX2-779" fmla="*/ 2816230 w 4968240"/>
                <a:gd name="connsiteY2-780" fmla="*/ 1748894 h 2036137"/>
                <a:gd name="connsiteX3-781" fmla="*/ 3394881 w 4968240"/>
                <a:gd name="connsiteY3-782" fmla="*/ 763524 h 2036137"/>
                <a:gd name="connsiteX4-783" fmla="*/ 3486701 w 4968240"/>
                <a:gd name="connsiteY4-784" fmla="*/ 468344 h 2036137"/>
                <a:gd name="connsiteX5-785" fmla="*/ 3458932 w 4968240"/>
                <a:gd name="connsiteY5-786" fmla="*/ 346944 h 2036137"/>
                <a:gd name="connsiteX6-787" fmla="*/ 3374391 w 4968240"/>
                <a:gd name="connsiteY6-788" fmla="*/ 306889 h 2036137"/>
                <a:gd name="connsiteX7-789" fmla="*/ 3289850 w 4968240"/>
                <a:gd name="connsiteY7-790" fmla="*/ 351258 h 2036137"/>
                <a:gd name="connsiteX8-791" fmla="*/ 3262081 w 4968240"/>
                <a:gd name="connsiteY8-792" fmla="*/ 527503 h 2036137"/>
                <a:gd name="connsiteX9-793" fmla="*/ 3262081 w 4968240"/>
                <a:gd name="connsiteY9-794" fmla="*/ 717305 h 2036137"/>
                <a:gd name="connsiteX10-795" fmla="*/ 2815922 w 4968240"/>
                <a:gd name="connsiteY10-796" fmla="*/ 717305 h 2036137"/>
                <a:gd name="connsiteX11-797" fmla="*/ 2815922 w 4968240"/>
                <a:gd name="connsiteY11-798" fmla="*/ 644589 h 2036137"/>
                <a:gd name="connsiteX12-799" fmla="*/ 2833177 w 4968240"/>
                <a:gd name="connsiteY12-800" fmla="*/ 380221 h 2036137"/>
                <a:gd name="connsiteX13-801" fmla="*/ 2918218 w 4968240"/>
                <a:gd name="connsiteY13-802" fmla="*/ 189803 h 2036137"/>
                <a:gd name="connsiteX14-803" fmla="*/ 3094463 w 4968240"/>
                <a:gd name="connsiteY14-804" fmla="*/ 48067 h 2036137"/>
                <a:gd name="connsiteX15-805" fmla="*/ 3354517 w 4968240"/>
                <a:gd name="connsiteY15-806" fmla="*/ 0 h 2036137"/>
                <a:gd name="connsiteX16-807" fmla="*/ 3803757 w 4968240"/>
                <a:gd name="connsiteY16-808" fmla="*/ 147282 h 2036137"/>
                <a:gd name="connsiteX17-809" fmla="*/ 3955969 w 4968240"/>
                <a:gd name="connsiteY17-810" fmla="*/ 520108 h 2036137"/>
                <a:gd name="connsiteX18-811" fmla="*/ 3870302 w 4968240"/>
                <a:gd name="connsiteY18-812" fmla="*/ 882458 h 2036137"/>
                <a:gd name="connsiteX19-813" fmla="*/ 3365571 w 4968240"/>
                <a:gd name="connsiteY19-814" fmla="*/ 1693432 h 2036137"/>
                <a:gd name="connsiteX20-815" fmla="*/ 3911600 w 4968240"/>
                <a:gd name="connsiteY20-816" fmla="*/ 1693432 h 2036137"/>
                <a:gd name="connsiteX21-817" fmla="*/ 3906097 w 4968240"/>
                <a:gd name="connsiteY21-818" fmla="*/ 2031556 h 2036137"/>
                <a:gd name="connsiteX22-819" fmla="*/ 4968240 w 4968240"/>
                <a:gd name="connsiteY22-820" fmla="*/ 2036137 h 2036137"/>
                <a:gd name="connsiteX0-821" fmla="*/ 0 w 4968240"/>
                <a:gd name="connsiteY0-822" fmla="*/ 2033597 h 2041886"/>
                <a:gd name="connsiteX1-823" fmla="*/ 2815922 w 4968240"/>
                <a:gd name="connsiteY1-824" fmla="*/ 2033597 h 2041886"/>
                <a:gd name="connsiteX2-825" fmla="*/ 2816230 w 4968240"/>
                <a:gd name="connsiteY2-826" fmla="*/ 1748894 h 2041886"/>
                <a:gd name="connsiteX3-827" fmla="*/ 3394881 w 4968240"/>
                <a:gd name="connsiteY3-828" fmla="*/ 763524 h 2041886"/>
                <a:gd name="connsiteX4-829" fmla="*/ 3486701 w 4968240"/>
                <a:gd name="connsiteY4-830" fmla="*/ 468344 h 2041886"/>
                <a:gd name="connsiteX5-831" fmla="*/ 3458932 w 4968240"/>
                <a:gd name="connsiteY5-832" fmla="*/ 346944 h 2041886"/>
                <a:gd name="connsiteX6-833" fmla="*/ 3374391 w 4968240"/>
                <a:gd name="connsiteY6-834" fmla="*/ 306889 h 2041886"/>
                <a:gd name="connsiteX7-835" fmla="*/ 3289850 w 4968240"/>
                <a:gd name="connsiteY7-836" fmla="*/ 351258 h 2041886"/>
                <a:gd name="connsiteX8-837" fmla="*/ 3262081 w 4968240"/>
                <a:gd name="connsiteY8-838" fmla="*/ 527503 h 2041886"/>
                <a:gd name="connsiteX9-839" fmla="*/ 3262081 w 4968240"/>
                <a:gd name="connsiteY9-840" fmla="*/ 717305 h 2041886"/>
                <a:gd name="connsiteX10-841" fmla="*/ 2815922 w 4968240"/>
                <a:gd name="connsiteY10-842" fmla="*/ 717305 h 2041886"/>
                <a:gd name="connsiteX11-843" fmla="*/ 2815922 w 4968240"/>
                <a:gd name="connsiteY11-844" fmla="*/ 644589 h 2041886"/>
                <a:gd name="connsiteX12-845" fmla="*/ 2833177 w 4968240"/>
                <a:gd name="connsiteY12-846" fmla="*/ 380221 h 2041886"/>
                <a:gd name="connsiteX13-847" fmla="*/ 2918218 w 4968240"/>
                <a:gd name="connsiteY13-848" fmla="*/ 189803 h 2041886"/>
                <a:gd name="connsiteX14-849" fmla="*/ 3094463 w 4968240"/>
                <a:gd name="connsiteY14-850" fmla="*/ 48067 h 2041886"/>
                <a:gd name="connsiteX15-851" fmla="*/ 3354517 w 4968240"/>
                <a:gd name="connsiteY15-852" fmla="*/ 0 h 2041886"/>
                <a:gd name="connsiteX16-853" fmla="*/ 3803757 w 4968240"/>
                <a:gd name="connsiteY16-854" fmla="*/ 147282 h 2041886"/>
                <a:gd name="connsiteX17-855" fmla="*/ 3955969 w 4968240"/>
                <a:gd name="connsiteY17-856" fmla="*/ 520108 h 2041886"/>
                <a:gd name="connsiteX18-857" fmla="*/ 3870302 w 4968240"/>
                <a:gd name="connsiteY18-858" fmla="*/ 882458 h 2041886"/>
                <a:gd name="connsiteX19-859" fmla="*/ 3365571 w 4968240"/>
                <a:gd name="connsiteY19-860" fmla="*/ 1693432 h 2041886"/>
                <a:gd name="connsiteX20-861" fmla="*/ 3911600 w 4968240"/>
                <a:gd name="connsiteY20-862" fmla="*/ 1693432 h 2041886"/>
                <a:gd name="connsiteX21-863" fmla="*/ 3906097 w 4968240"/>
                <a:gd name="connsiteY21-864" fmla="*/ 2031556 h 2041886"/>
                <a:gd name="connsiteX22-865" fmla="*/ 4968240 w 4968240"/>
                <a:gd name="connsiteY22-866" fmla="*/ 2036137 h 2041886"/>
                <a:gd name="connsiteX0-867" fmla="*/ 0 w 4866640"/>
                <a:gd name="connsiteY0-868" fmla="*/ 2033597 h 2039247"/>
                <a:gd name="connsiteX1-869" fmla="*/ 2815922 w 4866640"/>
                <a:gd name="connsiteY1-870" fmla="*/ 2033597 h 2039247"/>
                <a:gd name="connsiteX2-871" fmla="*/ 2816230 w 4866640"/>
                <a:gd name="connsiteY2-872" fmla="*/ 1748894 h 2039247"/>
                <a:gd name="connsiteX3-873" fmla="*/ 3394881 w 4866640"/>
                <a:gd name="connsiteY3-874" fmla="*/ 763524 h 2039247"/>
                <a:gd name="connsiteX4-875" fmla="*/ 3486701 w 4866640"/>
                <a:gd name="connsiteY4-876" fmla="*/ 468344 h 2039247"/>
                <a:gd name="connsiteX5-877" fmla="*/ 3458932 w 4866640"/>
                <a:gd name="connsiteY5-878" fmla="*/ 346944 h 2039247"/>
                <a:gd name="connsiteX6-879" fmla="*/ 3374391 w 4866640"/>
                <a:gd name="connsiteY6-880" fmla="*/ 306889 h 2039247"/>
                <a:gd name="connsiteX7-881" fmla="*/ 3289850 w 4866640"/>
                <a:gd name="connsiteY7-882" fmla="*/ 351258 h 2039247"/>
                <a:gd name="connsiteX8-883" fmla="*/ 3262081 w 4866640"/>
                <a:gd name="connsiteY8-884" fmla="*/ 527503 h 2039247"/>
                <a:gd name="connsiteX9-885" fmla="*/ 3262081 w 4866640"/>
                <a:gd name="connsiteY9-886" fmla="*/ 717305 h 2039247"/>
                <a:gd name="connsiteX10-887" fmla="*/ 2815922 w 4866640"/>
                <a:gd name="connsiteY10-888" fmla="*/ 717305 h 2039247"/>
                <a:gd name="connsiteX11-889" fmla="*/ 2815922 w 4866640"/>
                <a:gd name="connsiteY11-890" fmla="*/ 644589 h 2039247"/>
                <a:gd name="connsiteX12-891" fmla="*/ 2833177 w 4866640"/>
                <a:gd name="connsiteY12-892" fmla="*/ 380221 h 2039247"/>
                <a:gd name="connsiteX13-893" fmla="*/ 2918218 w 4866640"/>
                <a:gd name="connsiteY13-894" fmla="*/ 189803 h 2039247"/>
                <a:gd name="connsiteX14-895" fmla="*/ 3094463 w 4866640"/>
                <a:gd name="connsiteY14-896" fmla="*/ 48067 h 2039247"/>
                <a:gd name="connsiteX15-897" fmla="*/ 3354517 w 4866640"/>
                <a:gd name="connsiteY15-898" fmla="*/ 0 h 2039247"/>
                <a:gd name="connsiteX16-899" fmla="*/ 3803757 w 4866640"/>
                <a:gd name="connsiteY16-900" fmla="*/ 147282 h 2039247"/>
                <a:gd name="connsiteX17-901" fmla="*/ 3955969 w 4866640"/>
                <a:gd name="connsiteY17-902" fmla="*/ 520108 h 2039247"/>
                <a:gd name="connsiteX18-903" fmla="*/ 3870302 w 4866640"/>
                <a:gd name="connsiteY18-904" fmla="*/ 882458 h 2039247"/>
                <a:gd name="connsiteX19-905" fmla="*/ 3365571 w 4866640"/>
                <a:gd name="connsiteY19-906" fmla="*/ 1693432 h 2039247"/>
                <a:gd name="connsiteX20-907" fmla="*/ 3911600 w 4866640"/>
                <a:gd name="connsiteY20-908" fmla="*/ 1693432 h 2039247"/>
                <a:gd name="connsiteX21-909" fmla="*/ 3906097 w 4866640"/>
                <a:gd name="connsiteY21-910" fmla="*/ 2031556 h 2039247"/>
                <a:gd name="connsiteX22-911" fmla="*/ 4866640 w 4866640"/>
                <a:gd name="connsiteY22-912" fmla="*/ 2029787 h 2039247"/>
                <a:gd name="connsiteX0-913" fmla="*/ 0 w 4866640"/>
                <a:gd name="connsiteY0-914" fmla="*/ 2033597 h 2037756"/>
                <a:gd name="connsiteX1-915" fmla="*/ 2815922 w 4866640"/>
                <a:gd name="connsiteY1-916" fmla="*/ 2033597 h 2037756"/>
                <a:gd name="connsiteX2-917" fmla="*/ 2816230 w 4866640"/>
                <a:gd name="connsiteY2-918" fmla="*/ 1748894 h 2037756"/>
                <a:gd name="connsiteX3-919" fmla="*/ 3394881 w 4866640"/>
                <a:gd name="connsiteY3-920" fmla="*/ 763524 h 2037756"/>
                <a:gd name="connsiteX4-921" fmla="*/ 3486701 w 4866640"/>
                <a:gd name="connsiteY4-922" fmla="*/ 468344 h 2037756"/>
                <a:gd name="connsiteX5-923" fmla="*/ 3458932 w 4866640"/>
                <a:gd name="connsiteY5-924" fmla="*/ 346944 h 2037756"/>
                <a:gd name="connsiteX6-925" fmla="*/ 3374391 w 4866640"/>
                <a:gd name="connsiteY6-926" fmla="*/ 306889 h 2037756"/>
                <a:gd name="connsiteX7-927" fmla="*/ 3289850 w 4866640"/>
                <a:gd name="connsiteY7-928" fmla="*/ 351258 h 2037756"/>
                <a:gd name="connsiteX8-929" fmla="*/ 3262081 w 4866640"/>
                <a:gd name="connsiteY8-930" fmla="*/ 527503 h 2037756"/>
                <a:gd name="connsiteX9-931" fmla="*/ 3262081 w 4866640"/>
                <a:gd name="connsiteY9-932" fmla="*/ 717305 h 2037756"/>
                <a:gd name="connsiteX10-933" fmla="*/ 2815922 w 4866640"/>
                <a:gd name="connsiteY10-934" fmla="*/ 717305 h 2037756"/>
                <a:gd name="connsiteX11-935" fmla="*/ 2815922 w 4866640"/>
                <a:gd name="connsiteY11-936" fmla="*/ 644589 h 2037756"/>
                <a:gd name="connsiteX12-937" fmla="*/ 2833177 w 4866640"/>
                <a:gd name="connsiteY12-938" fmla="*/ 380221 h 2037756"/>
                <a:gd name="connsiteX13-939" fmla="*/ 2918218 w 4866640"/>
                <a:gd name="connsiteY13-940" fmla="*/ 189803 h 2037756"/>
                <a:gd name="connsiteX14-941" fmla="*/ 3094463 w 4866640"/>
                <a:gd name="connsiteY14-942" fmla="*/ 48067 h 2037756"/>
                <a:gd name="connsiteX15-943" fmla="*/ 3354517 w 4866640"/>
                <a:gd name="connsiteY15-944" fmla="*/ 0 h 2037756"/>
                <a:gd name="connsiteX16-945" fmla="*/ 3803757 w 4866640"/>
                <a:gd name="connsiteY16-946" fmla="*/ 147282 h 2037756"/>
                <a:gd name="connsiteX17-947" fmla="*/ 3955969 w 4866640"/>
                <a:gd name="connsiteY17-948" fmla="*/ 520108 h 2037756"/>
                <a:gd name="connsiteX18-949" fmla="*/ 3870302 w 4866640"/>
                <a:gd name="connsiteY18-950" fmla="*/ 882458 h 2037756"/>
                <a:gd name="connsiteX19-951" fmla="*/ 3365571 w 4866640"/>
                <a:gd name="connsiteY19-952" fmla="*/ 1693432 h 2037756"/>
                <a:gd name="connsiteX20-953" fmla="*/ 3911600 w 4866640"/>
                <a:gd name="connsiteY20-954" fmla="*/ 1693432 h 2037756"/>
                <a:gd name="connsiteX21-955" fmla="*/ 3906097 w 4866640"/>
                <a:gd name="connsiteY21-956" fmla="*/ 2031556 h 2037756"/>
                <a:gd name="connsiteX22-957" fmla="*/ 4866640 w 4866640"/>
                <a:gd name="connsiteY22-958" fmla="*/ 2029787 h 2037756"/>
                <a:gd name="connsiteX0-959" fmla="*/ 0 w 4866640"/>
                <a:gd name="connsiteY0-960" fmla="*/ 2033597 h 2033597"/>
                <a:gd name="connsiteX1-961" fmla="*/ 2815922 w 4866640"/>
                <a:gd name="connsiteY1-962" fmla="*/ 2033597 h 2033597"/>
                <a:gd name="connsiteX2-963" fmla="*/ 2816230 w 4866640"/>
                <a:gd name="connsiteY2-964" fmla="*/ 1748894 h 2033597"/>
                <a:gd name="connsiteX3-965" fmla="*/ 3394881 w 4866640"/>
                <a:gd name="connsiteY3-966" fmla="*/ 763524 h 2033597"/>
                <a:gd name="connsiteX4-967" fmla="*/ 3486701 w 4866640"/>
                <a:gd name="connsiteY4-968" fmla="*/ 468344 h 2033597"/>
                <a:gd name="connsiteX5-969" fmla="*/ 3458932 w 4866640"/>
                <a:gd name="connsiteY5-970" fmla="*/ 346944 h 2033597"/>
                <a:gd name="connsiteX6-971" fmla="*/ 3374391 w 4866640"/>
                <a:gd name="connsiteY6-972" fmla="*/ 306889 h 2033597"/>
                <a:gd name="connsiteX7-973" fmla="*/ 3289850 w 4866640"/>
                <a:gd name="connsiteY7-974" fmla="*/ 351258 h 2033597"/>
                <a:gd name="connsiteX8-975" fmla="*/ 3262081 w 4866640"/>
                <a:gd name="connsiteY8-976" fmla="*/ 527503 h 2033597"/>
                <a:gd name="connsiteX9-977" fmla="*/ 3262081 w 4866640"/>
                <a:gd name="connsiteY9-978" fmla="*/ 717305 h 2033597"/>
                <a:gd name="connsiteX10-979" fmla="*/ 2815922 w 4866640"/>
                <a:gd name="connsiteY10-980" fmla="*/ 717305 h 2033597"/>
                <a:gd name="connsiteX11-981" fmla="*/ 2815922 w 4866640"/>
                <a:gd name="connsiteY11-982" fmla="*/ 644589 h 2033597"/>
                <a:gd name="connsiteX12-983" fmla="*/ 2833177 w 4866640"/>
                <a:gd name="connsiteY12-984" fmla="*/ 380221 h 2033597"/>
                <a:gd name="connsiteX13-985" fmla="*/ 2918218 w 4866640"/>
                <a:gd name="connsiteY13-986" fmla="*/ 189803 h 2033597"/>
                <a:gd name="connsiteX14-987" fmla="*/ 3094463 w 4866640"/>
                <a:gd name="connsiteY14-988" fmla="*/ 48067 h 2033597"/>
                <a:gd name="connsiteX15-989" fmla="*/ 3354517 w 4866640"/>
                <a:gd name="connsiteY15-990" fmla="*/ 0 h 2033597"/>
                <a:gd name="connsiteX16-991" fmla="*/ 3803757 w 4866640"/>
                <a:gd name="connsiteY16-992" fmla="*/ 147282 h 2033597"/>
                <a:gd name="connsiteX17-993" fmla="*/ 3955969 w 4866640"/>
                <a:gd name="connsiteY17-994" fmla="*/ 520108 h 2033597"/>
                <a:gd name="connsiteX18-995" fmla="*/ 3870302 w 4866640"/>
                <a:gd name="connsiteY18-996" fmla="*/ 882458 h 2033597"/>
                <a:gd name="connsiteX19-997" fmla="*/ 3365571 w 4866640"/>
                <a:gd name="connsiteY19-998" fmla="*/ 1693432 h 2033597"/>
                <a:gd name="connsiteX20-999" fmla="*/ 3911600 w 4866640"/>
                <a:gd name="connsiteY20-1000" fmla="*/ 1693432 h 2033597"/>
                <a:gd name="connsiteX21-1001" fmla="*/ 3906097 w 4866640"/>
                <a:gd name="connsiteY21-1002" fmla="*/ 2031556 h 2033597"/>
                <a:gd name="connsiteX22-1003" fmla="*/ 4866640 w 4866640"/>
                <a:gd name="connsiteY22-1004" fmla="*/ 2029787 h 20335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221" y="connsiteY22-222"/>
                </a:cxn>
              </a:cxnLst>
              <a:rect l="l" t="t" r="r" b="b"/>
              <a:pathLst>
                <a:path w="4866640" h="2033597">
                  <a:moveTo>
                    <a:pt x="0" y="2033597"/>
                  </a:moveTo>
                  <a:lnTo>
                    <a:pt x="2815922" y="2033597"/>
                  </a:lnTo>
                  <a:cubicBezTo>
                    <a:pt x="2816025" y="1938696"/>
                    <a:pt x="2816127" y="1843795"/>
                    <a:pt x="2816230" y="1748894"/>
                  </a:cubicBezTo>
                  <a:cubicBezTo>
                    <a:pt x="3140784" y="1218104"/>
                    <a:pt x="3333668" y="889648"/>
                    <a:pt x="3394881" y="763524"/>
                  </a:cubicBezTo>
                  <a:cubicBezTo>
                    <a:pt x="3456094" y="637399"/>
                    <a:pt x="3486701" y="539006"/>
                    <a:pt x="3486701" y="468344"/>
                  </a:cubicBezTo>
                  <a:cubicBezTo>
                    <a:pt x="3486701" y="414115"/>
                    <a:pt x="3477445" y="373648"/>
                    <a:pt x="3458932" y="346944"/>
                  </a:cubicBezTo>
                  <a:cubicBezTo>
                    <a:pt x="3440419" y="320241"/>
                    <a:pt x="3412239" y="306889"/>
                    <a:pt x="3374391" y="306889"/>
                  </a:cubicBezTo>
                  <a:cubicBezTo>
                    <a:pt x="3336544" y="306889"/>
                    <a:pt x="3308363" y="321678"/>
                    <a:pt x="3289850" y="351258"/>
                  </a:cubicBezTo>
                  <a:cubicBezTo>
                    <a:pt x="3271338" y="380838"/>
                    <a:pt x="3262081" y="439586"/>
                    <a:pt x="3262081" y="527503"/>
                  </a:cubicBezTo>
                  <a:lnTo>
                    <a:pt x="3262081" y="717305"/>
                  </a:lnTo>
                  <a:lnTo>
                    <a:pt x="2815922" y="717305"/>
                  </a:lnTo>
                  <a:lnTo>
                    <a:pt x="2815922" y="644589"/>
                  </a:lnTo>
                  <a:cubicBezTo>
                    <a:pt x="2815922" y="532844"/>
                    <a:pt x="2821674" y="444721"/>
                    <a:pt x="2833177" y="380221"/>
                  </a:cubicBezTo>
                  <a:cubicBezTo>
                    <a:pt x="2844680" y="315721"/>
                    <a:pt x="2873027" y="252248"/>
                    <a:pt x="2918218" y="189803"/>
                  </a:cubicBezTo>
                  <a:cubicBezTo>
                    <a:pt x="2963409" y="127357"/>
                    <a:pt x="3022158" y="80112"/>
                    <a:pt x="3094463" y="48067"/>
                  </a:cubicBezTo>
                  <a:cubicBezTo>
                    <a:pt x="3166769" y="16023"/>
                    <a:pt x="3253454" y="0"/>
                    <a:pt x="3354517" y="0"/>
                  </a:cubicBezTo>
                  <a:cubicBezTo>
                    <a:pt x="3552536" y="0"/>
                    <a:pt x="3702283" y="49094"/>
                    <a:pt x="3803757" y="147282"/>
                  </a:cubicBezTo>
                  <a:cubicBezTo>
                    <a:pt x="3905232" y="245470"/>
                    <a:pt x="3955969" y="369745"/>
                    <a:pt x="3955969" y="520108"/>
                  </a:cubicBezTo>
                  <a:cubicBezTo>
                    <a:pt x="3955969" y="634318"/>
                    <a:pt x="3927413" y="755102"/>
                    <a:pt x="3870302" y="882458"/>
                  </a:cubicBezTo>
                  <a:cubicBezTo>
                    <a:pt x="3813190" y="1009815"/>
                    <a:pt x="3644947" y="1280139"/>
                    <a:pt x="3365571" y="1693432"/>
                  </a:cubicBezTo>
                  <a:lnTo>
                    <a:pt x="3911600" y="1693432"/>
                  </a:lnTo>
                  <a:cubicBezTo>
                    <a:pt x="3912788" y="1861969"/>
                    <a:pt x="3907263" y="1910192"/>
                    <a:pt x="3906097" y="2031556"/>
                  </a:cubicBezTo>
                  <a:lnTo>
                    <a:pt x="4866640" y="2029787"/>
                  </a:lnTo>
                </a:path>
              </a:pathLst>
            </a:custGeom>
            <a:noFill/>
            <a:ln w="38100">
              <a:solidFill>
                <a:schemeClr val="bg1"/>
              </a:solid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nvGrpSpPr>
            <p:cNvPr id="18" name="组合 17"/>
            <p:cNvGrpSpPr/>
            <p:nvPr/>
          </p:nvGrpSpPr>
          <p:grpSpPr>
            <a:xfrm>
              <a:off x="6221950" y="3142623"/>
              <a:ext cx="216261" cy="216261"/>
              <a:chOff x="2218721" y="3717673"/>
              <a:chExt cx="248226" cy="248226"/>
            </a:xfrm>
          </p:grpSpPr>
          <p:sp>
            <p:nvSpPr>
              <p:cNvPr id="22" name="椭圆 21"/>
              <p:cNvSpPr/>
              <p:nvPr/>
            </p:nvSpPr>
            <p:spPr>
              <a:xfrm>
                <a:off x="2218721" y="3717673"/>
                <a:ext cx="248226" cy="248226"/>
              </a:xfrm>
              <a:prstGeom prst="ellipse">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23" name="椭圆 22"/>
              <p:cNvSpPr/>
              <p:nvPr/>
            </p:nvSpPr>
            <p:spPr>
              <a:xfrm>
                <a:off x="2262420" y="3763753"/>
                <a:ext cx="156066" cy="156066"/>
              </a:xfrm>
              <a:prstGeom prst="ellipse">
                <a:avLst/>
              </a:prstGeom>
              <a:gradFill>
                <a:gsLst>
                  <a:gs pos="0">
                    <a:srgbClr val="C00000"/>
                  </a:gs>
                  <a:gs pos="100000">
                    <a:srgbClr val="FF0000"/>
                  </a:gs>
                </a:gsLst>
                <a:lin ang="5400000" scaled="1"/>
              </a:gradFill>
              <a:ln>
                <a:noFill/>
              </a:ln>
              <a:effectLst>
                <a:innerShdw blurRad="76200" dist="25400" dir="135000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grpSp>
          <p:nvGrpSpPr>
            <p:cNvPr id="19" name="组合 18"/>
            <p:cNvGrpSpPr/>
            <p:nvPr/>
          </p:nvGrpSpPr>
          <p:grpSpPr>
            <a:xfrm>
              <a:off x="10444043" y="3142623"/>
              <a:ext cx="216261" cy="216261"/>
              <a:chOff x="2218721" y="3717673"/>
              <a:chExt cx="248226" cy="248226"/>
            </a:xfrm>
          </p:grpSpPr>
          <p:sp>
            <p:nvSpPr>
              <p:cNvPr id="20" name="椭圆 19"/>
              <p:cNvSpPr/>
              <p:nvPr/>
            </p:nvSpPr>
            <p:spPr>
              <a:xfrm>
                <a:off x="2218721" y="3717673"/>
                <a:ext cx="248226" cy="248226"/>
              </a:xfrm>
              <a:prstGeom prst="ellipse">
                <a:avLst/>
              </a:prstGeom>
              <a:gradFill>
                <a:gsLst>
                  <a:gs pos="0">
                    <a:srgbClr val="C00000"/>
                  </a:gs>
                  <a:gs pos="100000">
                    <a:srgbClr val="FF0000"/>
                  </a:gs>
                </a:gsLst>
                <a:lin ang="5400000" scaled="1"/>
              </a:gra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21" name="椭圆 20"/>
              <p:cNvSpPr/>
              <p:nvPr/>
            </p:nvSpPr>
            <p:spPr>
              <a:xfrm>
                <a:off x="2262420" y="3763753"/>
                <a:ext cx="156066" cy="156066"/>
              </a:xfrm>
              <a:prstGeom prst="ellipse">
                <a:avLst/>
              </a:prstGeom>
              <a:solidFill>
                <a:srgbClr val="123C55"/>
              </a:solidFill>
              <a:ln>
                <a:noFill/>
              </a:ln>
              <a:effectLst>
                <a:innerShdw blurRad="76200" dist="25400" dir="135000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grpSp>
      <p:sp>
        <p:nvSpPr>
          <p:cNvPr id="24" name="文本框 46"/>
          <p:cNvSpPr txBox="1"/>
          <p:nvPr/>
        </p:nvSpPr>
        <p:spPr>
          <a:xfrm>
            <a:off x="6483525" y="2349475"/>
            <a:ext cx="1983046" cy="953610"/>
          </a:xfrm>
          <a:prstGeom prst="rect">
            <a:avLst/>
          </a:prstGeom>
          <a:noFill/>
        </p:spPr>
        <p:txBody>
          <a:bodyPr wrap="square" rtlCol="0">
            <a:spAutoFit/>
          </a:bodyPr>
          <a:lstStyle/>
          <a:p>
            <a:r>
              <a:rPr lang="zh-CN" altLang="en-US" sz="1400" dirty="0">
                <a:solidFill>
                  <a:schemeClr val="tx1">
                    <a:lumMod val="50000"/>
                    <a:lumOff val="50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在此添加详细的文字信息介绍。在此添加详细的文字。</a:t>
            </a:r>
          </a:p>
          <a:p>
            <a:endParaRPr lang="zh-CN" altLang="en-US" sz="1400" dirty="0">
              <a:solidFill>
                <a:schemeClr val="tx1">
                  <a:lumMod val="50000"/>
                  <a:lumOff val="50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nvGrpSpPr>
          <p:cNvPr id="25" name="组合 24"/>
          <p:cNvGrpSpPr/>
          <p:nvPr/>
        </p:nvGrpSpPr>
        <p:grpSpPr>
          <a:xfrm>
            <a:off x="6567512" y="1651611"/>
            <a:ext cx="1832076" cy="655455"/>
            <a:chOff x="4806096" y="2627316"/>
            <a:chExt cx="1442304" cy="655815"/>
          </a:xfrm>
          <a:solidFill>
            <a:srgbClr val="C00000"/>
          </a:solidFill>
          <a:effectLst>
            <a:outerShdw blurRad="279400" dist="279400" dir="5400000" algn="ctr" rotWithShape="0">
              <a:srgbClr val="000000">
                <a:alpha val="43137"/>
              </a:srgbClr>
            </a:outerShdw>
          </a:effectLst>
        </p:grpSpPr>
        <p:sp>
          <p:nvSpPr>
            <p:cNvPr id="26" name="矩形 25"/>
            <p:cNvSpPr/>
            <p:nvPr/>
          </p:nvSpPr>
          <p:spPr>
            <a:xfrm>
              <a:off x="4806316" y="2705100"/>
              <a:ext cx="1442084" cy="495300"/>
            </a:xfrm>
            <a:prstGeom prst="rect">
              <a:avLst/>
            </a:prstGeom>
            <a:gradFill>
              <a:gsLst>
                <a:gs pos="0">
                  <a:srgbClr val="C00000"/>
                </a:gs>
                <a:gs pos="100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pic>
          <p:nvPicPr>
            <p:cNvPr id="27" name="图片 26"/>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66000"/>
                      </a14:imgEffect>
                    </a14:imgLayer>
                  </a14:imgProps>
                </a:ext>
              </a:extLst>
            </a:blip>
            <a:srcRect/>
            <a:stretch>
              <a:fillRect/>
            </a:stretch>
          </p:blipFill>
          <p:spPr>
            <a:xfrm rot="16200000" flipH="1">
              <a:off x="4505604" y="2927808"/>
              <a:ext cx="655815" cy="54832"/>
            </a:xfrm>
            <a:prstGeom prst="rect">
              <a:avLst/>
            </a:prstGeom>
            <a:solidFill>
              <a:schemeClr val="tx1"/>
            </a:solidFill>
          </p:spPr>
        </p:pic>
        <p:sp>
          <p:nvSpPr>
            <p:cNvPr id="28" name="文本框 50"/>
            <p:cNvSpPr txBox="1"/>
            <p:nvPr/>
          </p:nvSpPr>
          <p:spPr>
            <a:xfrm>
              <a:off x="4901582" y="2768083"/>
              <a:ext cx="1232941" cy="400121"/>
            </a:xfrm>
            <a:prstGeom prst="rect">
              <a:avLst/>
            </a:prstGeom>
            <a:noFill/>
          </p:spPr>
          <p:txBody>
            <a:bodyPr wrap="square" rtlCol="0">
              <a:spAutoFit/>
            </a:bodyPr>
            <a:lstStyle/>
            <a:p>
              <a:r>
                <a:rPr lang="zh-CN" altLang="en-US" sz="2000" b="1" dirty="0">
                  <a:solidFill>
                    <a:schemeClr val="bg1"/>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市场不足</a:t>
              </a:r>
            </a:p>
          </p:txBody>
        </p:sp>
      </p:grpSp>
      <p:grpSp>
        <p:nvGrpSpPr>
          <p:cNvPr id="29" name="组合 28"/>
          <p:cNvGrpSpPr/>
          <p:nvPr/>
        </p:nvGrpSpPr>
        <p:grpSpPr>
          <a:xfrm>
            <a:off x="1491022" y="4175961"/>
            <a:ext cx="4118099" cy="1757060"/>
            <a:chOff x="1490077" y="4176372"/>
            <a:chExt cx="4120364" cy="1758026"/>
          </a:xfrm>
          <a:effectLst>
            <a:outerShdw blurRad="279400" dist="279400" dir="5400000" algn="ctr" rotWithShape="0">
              <a:srgbClr val="000000">
                <a:alpha val="43137"/>
              </a:srgbClr>
            </a:outerShdw>
          </a:effectLst>
        </p:grpSpPr>
        <p:sp>
          <p:nvSpPr>
            <p:cNvPr id="30" name="文本框 52"/>
            <p:cNvSpPr txBox="1"/>
            <p:nvPr/>
          </p:nvSpPr>
          <p:spPr>
            <a:xfrm>
              <a:off x="1646866" y="4176372"/>
              <a:ext cx="3795077" cy="1656090"/>
            </a:xfrm>
            <a:custGeom>
              <a:avLst/>
              <a:gdLst>
                <a:gd name="connsiteX0" fmla="*/ 564803 w 1121369"/>
                <a:gd name="connsiteY0" fmla="*/ 1980340 h 2086095"/>
                <a:gd name="connsiteX1" fmla="*/ 210037 w 1121369"/>
                <a:gd name="connsiteY1" fmla="*/ 1904444 h 2086095"/>
                <a:gd name="connsiteX2" fmla="*/ 40595 w 1121369"/>
                <a:gd name="connsiteY2" fmla="*/ 1718530 h 2086095"/>
                <a:gd name="connsiteX3" fmla="*/ 0 w 1121369"/>
                <a:gd name="connsiteY3" fmla="*/ 1336700 h 2086095"/>
                <a:gd name="connsiteX4" fmla="*/ 0 w 1121369"/>
                <a:gd name="connsiteY4" fmla="*/ 1186086 h 2086095"/>
                <a:gd name="connsiteX5" fmla="*/ 475376 w 1121369"/>
                <a:gd name="connsiteY5" fmla="*/ 1186086 h 2086095"/>
                <a:gd name="connsiteX6" fmla="*/ 475376 w 1121369"/>
                <a:gd name="connsiteY6" fmla="*/ 1495551 h 2086095"/>
                <a:gd name="connsiteX7" fmla="*/ 490085 w 1121369"/>
                <a:gd name="connsiteY7" fmla="*/ 1652636 h 2086095"/>
                <a:gd name="connsiteX8" fmla="*/ 555390 w 1121369"/>
                <a:gd name="connsiteY8" fmla="*/ 1686172 h 2086095"/>
                <a:gd name="connsiteX9" fmla="*/ 628344 w 1121369"/>
                <a:gd name="connsiteY9" fmla="*/ 1643811 h 2086095"/>
                <a:gd name="connsiteX10" fmla="*/ 645994 w 1121369"/>
                <a:gd name="connsiteY10" fmla="*/ 1422597 h 2086095"/>
                <a:gd name="connsiteX11" fmla="*/ 645994 w 1121369"/>
                <a:gd name="connsiteY11" fmla="*/ 1290810 h 2086095"/>
                <a:gd name="connsiteX12" fmla="*/ 621284 w 1121369"/>
                <a:gd name="connsiteY12" fmla="*/ 1130782 h 2086095"/>
                <a:gd name="connsiteX13" fmla="*/ 548330 w 1121369"/>
                <a:gd name="connsiteY13" fmla="*/ 1064300 h 2086095"/>
                <a:gd name="connsiteX14" fmla="*/ 361239 w 1121369"/>
                <a:gd name="connsiteY14" fmla="*/ 1046062 h 2086095"/>
                <a:gd name="connsiteX15" fmla="*/ 361239 w 1121369"/>
                <a:gd name="connsiteY15" fmla="*/ 769544 h 2086095"/>
                <a:gd name="connsiteX16" fmla="*/ 570687 w 1121369"/>
                <a:gd name="connsiteY16" fmla="*/ 756600 h 2086095"/>
                <a:gd name="connsiteX17" fmla="*/ 628344 w 1121369"/>
                <a:gd name="connsiteY17" fmla="*/ 700120 h 2086095"/>
                <a:gd name="connsiteX18" fmla="*/ 645994 w 1121369"/>
                <a:gd name="connsiteY18" fmla="*/ 563626 h 2086095"/>
                <a:gd name="connsiteX19" fmla="*/ 645994 w 1121369"/>
                <a:gd name="connsiteY19" fmla="*/ 457726 h 2086095"/>
                <a:gd name="connsiteX20" fmla="*/ 625402 w 1121369"/>
                <a:gd name="connsiteY20" fmla="*/ 325938 h 2086095"/>
                <a:gd name="connsiteX21" fmla="*/ 561273 w 1121369"/>
                <a:gd name="connsiteY21" fmla="*/ 294168 h 2086095"/>
                <a:gd name="connsiteX22" fmla="*/ 493615 w 1121369"/>
                <a:gd name="connsiteY22" fmla="*/ 327703 h 2086095"/>
                <a:gd name="connsiteX23" fmla="*/ 475376 w 1121369"/>
                <a:gd name="connsiteY23" fmla="*/ 470669 h 2086095"/>
                <a:gd name="connsiteX24" fmla="*/ 475376 w 1121369"/>
                <a:gd name="connsiteY24" fmla="*/ 627167 h 2086095"/>
                <a:gd name="connsiteX25" fmla="*/ 0 w 1121369"/>
                <a:gd name="connsiteY25" fmla="*/ 627167 h 2086095"/>
                <a:gd name="connsiteX26" fmla="*/ 0 w 1121369"/>
                <a:gd name="connsiteY26" fmla="*/ 464786 h 2086095"/>
                <a:gd name="connsiteX27" fmla="*/ 124728 w 1121369"/>
                <a:gd name="connsiteY27" fmla="*/ 95899 h 2086095"/>
                <a:gd name="connsiteX28" fmla="*/ 521266 w 1121369"/>
                <a:gd name="connsiteY28" fmla="*/ 0 h 2086095"/>
                <a:gd name="connsiteX29" fmla="*/ 982522 w 1121369"/>
                <a:gd name="connsiteY29" fmla="*/ 132872 h 2086095"/>
                <a:gd name="connsiteX30" fmla="*/ 1103719 w 1121369"/>
                <a:gd name="connsiteY30" fmla="*/ 502090 h 2086095"/>
                <a:gd name="connsiteX31" fmla="*/ 1060182 w 1121369"/>
                <a:gd name="connsiteY31" fmla="*/ 733150 h 2086095"/>
                <a:gd name="connsiteX32" fmla="*/ 907215 w 1121369"/>
                <a:gd name="connsiteY32" fmla="*/ 863089 h 2086095"/>
                <a:gd name="connsiteX33" fmla="*/ 1068419 w 1121369"/>
                <a:gd name="connsiteY33" fmla="*/ 982586 h 2086095"/>
                <a:gd name="connsiteX34" fmla="*/ 1121369 w 1121369"/>
                <a:gd name="connsiteY34" fmla="*/ 1371687 h 2086095"/>
                <a:gd name="connsiteX35" fmla="*/ 1069596 w 1121369"/>
                <a:gd name="connsiteY35" fmla="*/ 1724276 h 2086095"/>
                <a:gd name="connsiteX36" fmla="*/ 890742 w 1121369"/>
                <a:gd name="connsiteY36" fmla="*/ 1914998 h 2086095"/>
                <a:gd name="connsiteX37" fmla="*/ 670558 w 1121369"/>
                <a:gd name="connsiteY37" fmla="*/ 2086095 h 2086095"/>
                <a:gd name="connsiteX0-1" fmla="*/ 564803 w 1121369"/>
                <a:gd name="connsiteY0-2" fmla="*/ 1980340 h 2086095"/>
                <a:gd name="connsiteX1-3" fmla="*/ 210037 w 1121369"/>
                <a:gd name="connsiteY1-4" fmla="*/ 1904444 h 2086095"/>
                <a:gd name="connsiteX2-5" fmla="*/ 40595 w 1121369"/>
                <a:gd name="connsiteY2-6" fmla="*/ 1718530 h 2086095"/>
                <a:gd name="connsiteX3-7" fmla="*/ 0 w 1121369"/>
                <a:gd name="connsiteY3-8" fmla="*/ 1336700 h 2086095"/>
                <a:gd name="connsiteX4-9" fmla="*/ 0 w 1121369"/>
                <a:gd name="connsiteY4-10" fmla="*/ 1186086 h 2086095"/>
                <a:gd name="connsiteX5-11" fmla="*/ 475376 w 1121369"/>
                <a:gd name="connsiteY5-12" fmla="*/ 1186086 h 2086095"/>
                <a:gd name="connsiteX6-13" fmla="*/ 475376 w 1121369"/>
                <a:gd name="connsiteY6-14" fmla="*/ 1495551 h 2086095"/>
                <a:gd name="connsiteX7-15" fmla="*/ 490085 w 1121369"/>
                <a:gd name="connsiteY7-16" fmla="*/ 1652636 h 2086095"/>
                <a:gd name="connsiteX8-17" fmla="*/ 555390 w 1121369"/>
                <a:gd name="connsiteY8-18" fmla="*/ 1686172 h 2086095"/>
                <a:gd name="connsiteX9-19" fmla="*/ 628344 w 1121369"/>
                <a:gd name="connsiteY9-20" fmla="*/ 1643811 h 2086095"/>
                <a:gd name="connsiteX10-21" fmla="*/ 645994 w 1121369"/>
                <a:gd name="connsiteY10-22" fmla="*/ 1422597 h 2086095"/>
                <a:gd name="connsiteX11-23" fmla="*/ 645994 w 1121369"/>
                <a:gd name="connsiteY11-24" fmla="*/ 1290810 h 2086095"/>
                <a:gd name="connsiteX12-25" fmla="*/ 621284 w 1121369"/>
                <a:gd name="connsiteY12-26" fmla="*/ 1130782 h 2086095"/>
                <a:gd name="connsiteX13-27" fmla="*/ 548330 w 1121369"/>
                <a:gd name="connsiteY13-28" fmla="*/ 1064300 h 2086095"/>
                <a:gd name="connsiteX14-29" fmla="*/ 361239 w 1121369"/>
                <a:gd name="connsiteY14-30" fmla="*/ 1046062 h 2086095"/>
                <a:gd name="connsiteX15-31" fmla="*/ 361239 w 1121369"/>
                <a:gd name="connsiteY15-32" fmla="*/ 769544 h 2086095"/>
                <a:gd name="connsiteX16-33" fmla="*/ 570687 w 1121369"/>
                <a:gd name="connsiteY16-34" fmla="*/ 756600 h 2086095"/>
                <a:gd name="connsiteX17-35" fmla="*/ 628344 w 1121369"/>
                <a:gd name="connsiteY17-36" fmla="*/ 700120 h 2086095"/>
                <a:gd name="connsiteX18-37" fmla="*/ 645994 w 1121369"/>
                <a:gd name="connsiteY18-38" fmla="*/ 563626 h 2086095"/>
                <a:gd name="connsiteX19-39" fmla="*/ 645994 w 1121369"/>
                <a:gd name="connsiteY19-40" fmla="*/ 457726 h 2086095"/>
                <a:gd name="connsiteX20-41" fmla="*/ 625402 w 1121369"/>
                <a:gd name="connsiteY20-42" fmla="*/ 325938 h 2086095"/>
                <a:gd name="connsiteX21-43" fmla="*/ 561273 w 1121369"/>
                <a:gd name="connsiteY21-44" fmla="*/ 294168 h 2086095"/>
                <a:gd name="connsiteX22-45" fmla="*/ 493615 w 1121369"/>
                <a:gd name="connsiteY22-46" fmla="*/ 327703 h 2086095"/>
                <a:gd name="connsiteX23-47" fmla="*/ 475376 w 1121369"/>
                <a:gd name="connsiteY23-48" fmla="*/ 470669 h 2086095"/>
                <a:gd name="connsiteX24-49" fmla="*/ 475376 w 1121369"/>
                <a:gd name="connsiteY24-50" fmla="*/ 627167 h 2086095"/>
                <a:gd name="connsiteX25-51" fmla="*/ 0 w 1121369"/>
                <a:gd name="connsiteY25-52" fmla="*/ 627167 h 2086095"/>
                <a:gd name="connsiteX26-53" fmla="*/ 0 w 1121369"/>
                <a:gd name="connsiteY26-54" fmla="*/ 464786 h 2086095"/>
                <a:gd name="connsiteX27-55" fmla="*/ 124728 w 1121369"/>
                <a:gd name="connsiteY27-56" fmla="*/ 95899 h 2086095"/>
                <a:gd name="connsiteX28-57" fmla="*/ 521266 w 1121369"/>
                <a:gd name="connsiteY28-58" fmla="*/ 0 h 2086095"/>
                <a:gd name="connsiteX29-59" fmla="*/ 982522 w 1121369"/>
                <a:gd name="connsiteY29-60" fmla="*/ 132872 h 2086095"/>
                <a:gd name="connsiteX30-61" fmla="*/ 1103719 w 1121369"/>
                <a:gd name="connsiteY30-62" fmla="*/ 502090 h 2086095"/>
                <a:gd name="connsiteX31-63" fmla="*/ 1060182 w 1121369"/>
                <a:gd name="connsiteY31-64" fmla="*/ 733150 h 2086095"/>
                <a:gd name="connsiteX32-65" fmla="*/ 907215 w 1121369"/>
                <a:gd name="connsiteY32-66" fmla="*/ 863089 h 2086095"/>
                <a:gd name="connsiteX33-67" fmla="*/ 1068419 w 1121369"/>
                <a:gd name="connsiteY33-68" fmla="*/ 982586 h 2086095"/>
                <a:gd name="connsiteX34-69" fmla="*/ 1121369 w 1121369"/>
                <a:gd name="connsiteY34-70" fmla="*/ 1371687 h 2086095"/>
                <a:gd name="connsiteX35-71" fmla="*/ 1069596 w 1121369"/>
                <a:gd name="connsiteY35-72" fmla="*/ 1724276 h 2086095"/>
                <a:gd name="connsiteX36-73" fmla="*/ 890742 w 1121369"/>
                <a:gd name="connsiteY36-74" fmla="*/ 1914998 h 2086095"/>
                <a:gd name="connsiteX37-75" fmla="*/ 670558 w 1121369"/>
                <a:gd name="connsiteY37-76" fmla="*/ 2086095 h 2086095"/>
                <a:gd name="connsiteX0-77" fmla="*/ 564803 w 1121369"/>
                <a:gd name="connsiteY0-78" fmla="*/ 1980340 h 2086095"/>
                <a:gd name="connsiteX1-79" fmla="*/ 210037 w 1121369"/>
                <a:gd name="connsiteY1-80" fmla="*/ 1904444 h 2086095"/>
                <a:gd name="connsiteX2-81" fmla="*/ 40595 w 1121369"/>
                <a:gd name="connsiteY2-82" fmla="*/ 1718530 h 2086095"/>
                <a:gd name="connsiteX3-83" fmla="*/ 0 w 1121369"/>
                <a:gd name="connsiteY3-84" fmla="*/ 1336700 h 2086095"/>
                <a:gd name="connsiteX4-85" fmla="*/ 0 w 1121369"/>
                <a:gd name="connsiteY4-86" fmla="*/ 1186086 h 2086095"/>
                <a:gd name="connsiteX5-87" fmla="*/ 475376 w 1121369"/>
                <a:gd name="connsiteY5-88" fmla="*/ 1186086 h 2086095"/>
                <a:gd name="connsiteX6-89" fmla="*/ 475376 w 1121369"/>
                <a:gd name="connsiteY6-90" fmla="*/ 1495551 h 2086095"/>
                <a:gd name="connsiteX7-91" fmla="*/ 490085 w 1121369"/>
                <a:gd name="connsiteY7-92" fmla="*/ 1652636 h 2086095"/>
                <a:gd name="connsiteX8-93" fmla="*/ 555390 w 1121369"/>
                <a:gd name="connsiteY8-94" fmla="*/ 1686172 h 2086095"/>
                <a:gd name="connsiteX9-95" fmla="*/ 628344 w 1121369"/>
                <a:gd name="connsiteY9-96" fmla="*/ 1643811 h 2086095"/>
                <a:gd name="connsiteX10-97" fmla="*/ 645994 w 1121369"/>
                <a:gd name="connsiteY10-98" fmla="*/ 1422597 h 2086095"/>
                <a:gd name="connsiteX11-99" fmla="*/ 645994 w 1121369"/>
                <a:gd name="connsiteY11-100" fmla="*/ 1290810 h 2086095"/>
                <a:gd name="connsiteX12-101" fmla="*/ 621284 w 1121369"/>
                <a:gd name="connsiteY12-102" fmla="*/ 1130782 h 2086095"/>
                <a:gd name="connsiteX13-103" fmla="*/ 548330 w 1121369"/>
                <a:gd name="connsiteY13-104" fmla="*/ 1064300 h 2086095"/>
                <a:gd name="connsiteX14-105" fmla="*/ 361239 w 1121369"/>
                <a:gd name="connsiteY14-106" fmla="*/ 1046062 h 2086095"/>
                <a:gd name="connsiteX15-107" fmla="*/ 361239 w 1121369"/>
                <a:gd name="connsiteY15-108" fmla="*/ 769544 h 2086095"/>
                <a:gd name="connsiteX16-109" fmla="*/ 570687 w 1121369"/>
                <a:gd name="connsiteY16-110" fmla="*/ 756600 h 2086095"/>
                <a:gd name="connsiteX17-111" fmla="*/ 628344 w 1121369"/>
                <a:gd name="connsiteY17-112" fmla="*/ 700120 h 2086095"/>
                <a:gd name="connsiteX18-113" fmla="*/ 645994 w 1121369"/>
                <a:gd name="connsiteY18-114" fmla="*/ 563626 h 2086095"/>
                <a:gd name="connsiteX19-115" fmla="*/ 645994 w 1121369"/>
                <a:gd name="connsiteY19-116" fmla="*/ 457726 h 2086095"/>
                <a:gd name="connsiteX20-117" fmla="*/ 625402 w 1121369"/>
                <a:gd name="connsiteY20-118" fmla="*/ 325938 h 2086095"/>
                <a:gd name="connsiteX21-119" fmla="*/ 561273 w 1121369"/>
                <a:gd name="connsiteY21-120" fmla="*/ 294168 h 2086095"/>
                <a:gd name="connsiteX22-121" fmla="*/ 493615 w 1121369"/>
                <a:gd name="connsiteY22-122" fmla="*/ 327703 h 2086095"/>
                <a:gd name="connsiteX23-123" fmla="*/ 475376 w 1121369"/>
                <a:gd name="connsiteY23-124" fmla="*/ 470669 h 2086095"/>
                <a:gd name="connsiteX24-125" fmla="*/ 475376 w 1121369"/>
                <a:gd name="connsiteY24-126" fmla="*/ 627167 h 2086095"/>
                <a:gd name="connsiteX25-127" fmla="*/ 0 w 1121369"/>
                <a:gd name="connsiteY25-128" fmla="*/ 627167 h 2086095"/>
                <a:gd name="connsiteX26-129" fmla="*/ 0 w 1121369"/>
                <a:gd name="connsiteY26-130" fmla="*/ 464786 h 2086095"/>
                <a:gd name="connsiteX27-131" fmla="*/ 124728 w 1121369"/>
                <a:gd name="connsiteY27-132" fmla="*/ 95899 h 2086095"/>
                <a:gd name="connsiteX28-133" fmla="*/ 521266 w 1121369"/>
                <a:gd name="connsiteY28-134" fmla="*/ 0 h 2086095"/>
                <a:gd name="connsiteX29-135" fmla="*/ 982522 w 1121369"/>
                <a:gd name="connsiteY29-136" fmla="*/ 132872 h 2086095"/>
                <a:gd name="connsiteX30-137" fmla="*/ 1103719 w 1121369"/>
                <a:gd name="connsiteY30-138" fmla="*/ 502090 h 2086095"/>
                <a:gd name="connsiteX31-139" fmla="*/ 1060182 w 1121369"/>
                <a:gd name="connsiteY31-140" fmla="*/ 733150 h 2086095"/>
                <a:gd name="connsiteX32-141" fmla="*/ 907215 w 1121369"/>
                <a:gd name="connsiteY32-142" fmla="*/ 863089 h 2086095"/>
                <a:gd name="connsiteX33-143" fmla="*/ 1068419 w 1121369"/>
                <a:gd name="connsiteY33-144" fmla="*/ 982586 h 2086095"/>
                <a:gd name="connsiteX34-145" fmla="*/ 1121369 w 1121369"/>
                <a:gd name="connsiteY34-146" fmla="*/ 1371687 h 2086095"/>
                <a:gd name="connsiteX35-147" fmla="*/ 1069596 w 1121369"/>
                <a:gd name="connsiteY35-148" fmla="*/ 1724276 h 2086095"/>
                <a:gd name="connsiteX36-149" fmla="*/ 890742 w 1121369"/>
                <a:gd name="connsiteY36-150" fmla="*/ 1914998 h 2086095"/>
                <a:gd name="connsiteX37-151" fmla="*/ 670558 w 1121369"/>
                <a:gd name="connsiteY37-152" fmla="*/ 2086095 h 2086095"/>
                <a:gd name="connsiteX0-153" fmla="*/ 564803 w 1618734"/>
                <a:gd name="connsiteY0-154" fmla="*/ 1980340 h 1986950"/>
                <a:gd name="connsiteX1-155" fmla="*/ 210037 w 1618734"/>
                <a:gd name="connsiteY1-156" fmla="*/ 1904444 h 1986950"/>
                <a:gd name="connsiteX2-157" fmla="*/ 40595 w 1618734"/>
                <a:gd name="connsiteY2-158" fmla="*/ 1718530 h 1986950"/>
                <a:gd name="connsiteX3-159" fmla="*/ 0 w 1618734"/>
                <a:gd name="connsiteY3-160" fmla="*/ 1336700 h 1986950"/>
                <a:gd name="connsiteX4-161" fmla="*/ 0 w 1618734"/>
                <a:gd name="connsiteY4-162" fmla="*/ 1186086 h 1986950"/>
                <a:gd name="connsiteX5-163" fmla="*/ 475376 w 1618734"/>
                <a:gd name="connsiteY5-164" fmla="*/ 1186086 h 1986950"/>
                <a:gd name="connsiteX6-165" fmla="*/ 475376 w 1618734"/>
                <a:gd name="connsiteY6-166" fmla="*/ 1495551 h 1986950"/>
                <a:gd name="connsiteX7-167" fmla="*/ 490085 w 1618734"/>
                <a:gd name="connsiteY7-168" fmla="*/ 1652636 h 1986950"/>
                <a:gd name="connsiteX8-169" fmla="*/ 555390 w 1618734"/>
                <a:gd name="connsiteY8-170" fmla="*/ 1686172 h 1986950"/>
                <a:gd name="connsiteX9-171" fmla="*/ 628344 w 1618734"/>
                <a:gd name="connsiteY9-172" fmla="*/ 1643811 h 1986950"/>
                <a:gd name="connsiteX10-173" fmla="*/ 645994 w 1618734"/>
                <a:gd name="connsiteY10-174" fmla="*/ 1422597 h 1986950"/>
                <a:gd name="connsiteX11-175" fmla="*/ 645994 w 1618734"/>
                <a:gd name="connsiteY11-176" fmla="*/ 1290810 h 1986950"/>
                <a:gd name="connsiteX12-177" fmla="*/ 621284 w 1618734"/>
                <a:gd name="connsiteY12-178" fmla="*/ 1130782 h 1986950"/>
                <a:gd name="connsiteX13-179" fmla="*/ 548330 w 1618734"/>
                <a:gd name="connsiteY13-180" fmla="*/ 1064300 h 1986950"/>
                <a:gd name="connsiteX14-181" fmla="*/ 361239 w 1618734"/>
                <a:gd name="connsiteY14-182" fmla="*/ 1046062 h 1986950"/>
                <a:gd name="connsiteX15-183" fmla="*/ 361239 w 1618734"/>
                <a:gd name="connsiteY15-184" fmla="*/ 769544 h 1986950"/>
                <a:gd name="connsiteX16-185" fmla="*/ 570687 w 1618734"/>
                <a:gd name="connsiteY16-186" fmla="*/ 756600 h 1986950"/>
                <a:gd name="connsiteX17-187" fmla="*/ 628344 w 1618734"/>
                <a:gd name="connsiteY17-188" fmla="*/ 700120 h 1986950"/>
                <a:gd name="connsiteX18-189" fmla="*/ 645994 w 1618734"/>
                <a:gd name="connsiteY18-190" fmla="*/ 563626 h 1986950"/>
                <a:gd name="connsiteX19-191" fmla="*/ 645994 w 1618734"/>
                <a:gd name="connsiteY19-192" fmla="*/ 457726 h 1986950"/>
                <a:gd name="connsiteX20-193" fmla="*/ 625402 w 1618734"/>
                <a:gd name="connsiteY20-194" fmla="*/ 325938 h 1986950"/>
                <a:gd name="connsiteX21-195" fmla="*/ 561273 w 1618734"/>
                <a:gd name="connsiteY21-196" fmla="*/ 294168 h 1986950"/>
                <a:gd name="connsiteX22-197" fmla="*/ 493615 w 1618734"/>
                <a:gd name="connsiteY22-198" fmla="*/ 327703 h 1986950"/>
                <a:gd name="connsiteX23-199" fmla="*/ 475376 w 1618734"/>
                <a:gd name="connsiteY23-200" fmla="*/ 470669 h 1986950"/>
                <a:gd name="connsiteX24-201" fmla="*/ 475376 w 1618734"/>
                <a:gd name="connsiteY24-202" fmla="*/ 627167 h 1986950"/>
                <a:gd name="connsiteX25-203" fmla="*/ 0 w 1618734"/>
                <a:gd name="connsiteY25-204" fmla="*/ 627167 h 1986950"/>
                <a:gd name="connsiteX26-205" fmla="*/ 0 w 1618734"/>
                <a:gd name="connsiteY26-206" fmla="*/ 464786 h 1986950"/>
                <a:gd name="connsiteX27-207" fmla="*/ 124728 w 1618734"/>
                <a:gd name="connsiteY27-208" fmla="*/ 95899 h 1986950"/>
                <a:gd name="connsiteX28-209" fmla="*/ 521266 w 1618734"/>
                <a:gd name="connsiteY28-210" fmla="*/ 0 h 1986950"/>
                <a:gd name="connsiteX29-211" fmla="*/ 982522 w 1618734"/>
                <a:gd name="connsiteY29-212" fmla="*/ 132872 h 1986950"/>
                <a:gd name="connsiteX30-213" fmla="*/ 1103719 w 1618734"/>
                <a:gd name="connsiteY30-214" fmla="*/ 502090 h 1986950"/>
                <a:gd name="connsiteX31-215" fmla="*/ 1060182 w 1618734"/>
                <a:gd name="connsiteY31-216" fmla="*/ 733150 h 1986950"/>
                <a:gd name="connsiteX32-217" fmla="*/ 907215 w 1618734"/>
                <a:gd name="connsiteY32-218" fmla="*/ 863089 h 1986950"/>
                <a:gd name="connsiteX33-219" fmla="*/ 1068419 w 1618734"/>
                <a:gd name="connsiteY33-220" fmla="*/ 982586 h 1986950"/>
                <a:gd name="connsiteX34-221" fmla="*/ 1121369 w 1618734"/>
                <a:gd name="connsiteY34-222" fmla="*/ 1371687 h 1986950"/>
                <a:gd name="connsiteX35-223" fmla="*/ 1069596 w 1618734"/>
                <a:gd name="connsiteY35-224" fmla="*/ 1724276 h 1986950"/>
                <a:gd name="connsiteX36-225" fmla="*/ 890742 w 1618734"/>
                <a:gd name="connsiteY36-226" fmla="*/ 1914998 h 1986950"/>
                <a:gd name="connsiteX37-227" fmla="*/ 1617943 w 1618734"/>
                <a:gd name="connsiteY37-228" fmla="*/ 1986950 h 1986950"/>
                <a:gd name="connsiteX0-229" fmla="*/ 564803 w 1617943"/>
                <a:gd name="connsiteY0-230" fmla="*/ 1980340 h 1986950"/>
                <a:gd name="connsiteX1-231" fmla="*/ 210037 w 1617943"/>
                <a:gd name="connsiteY1-232" fmla="*/ 1904444 h 1986950"/>
                <a:gd name="connsiteX2-233" fmla="*/ 40595 w 1617943"/>
                <a:gd name="connsiteY2-234" fmla="*/ 1718530 h 1986950"/>
                <a:gd name="connsiteX3-235" fmla="*/ 0 w 1617943"/>
                <a:gd name="connsiteY3-236" fmla="*/ 1336700 h 1986950"/>
                <a:gd name="connsiteX4-237" fmla="*/ 0 w 1617943"/>
                <a:gd name="connsiteY4-238" fmla="*/ 1186086 h 1986950"/>
                <a:gd name="connsiteX5-239" fmla="*/ 475376 w 1617943"/>
                <a:gd name="connsiteY5-240" fmla="*/ 1186086 h 1986950"/>
                <a:gd name="connsiteX6-241" fmla="*/ 475376 w 1617943"/>
                <a:gd name="connsiteY6-242" fmla="*/ 1495551 h 1986950"/>
                <a:gd name="connsiteX7-243" fmla="*/ 490085 w 1617943"/>
                <a:gd name="connsiteY7-244" fmla="*/ 1652636 h 1986950"/>
                <a:gd name="connsiteX8-245" fmla="*/ 555390 w 1617943"/>
                <a:gd name="connsiteY8-246" fmla="*/ 1686172 h 1986950"/>
                <a:gd name="connsiteX9-247" fmla="*/ 628344 w 1617943"/>
                <a:gd name="connsiteY9-248" fmla="*/ 1643811 h 1986950"/>
                <a:gd name="connsiteX10-249" fmla="*/ 645994 w 1617943"/>
                <a:gd name="connsiteY10-250" fmla="*/ 1422597 h 1986950"/>
                <a:gd name="connsiteX11-251" fmla="*/ 645994 w 1617943"/>
                <a:gd name="connsiteY11-252" fmla="*/ 1290810 h 1986950"/>
                <a:gd name="connsiteX12-253" fmla="*/ 621284 w 1617943"/>
                <a:gd name="connsiteY12-254" fmla="*/ 1130782 h 1986950"/>
                <a:gd name="connsiteX13-255" fmla="*/ 548330 w 1617943"/>
                <a:gd name="connsiteY13-256" fmla="*/ 1064300 h 1986950"/>
                <a:gd name="connsiteX14-257" fmla="*/ 361239 w 1617943"/>
                <a:gd name="connsiteY14-258" fmla="*/ 1046062 h 1986950"/>
                <a:gd name="connsiteX15-259" fmla="*/ 361239 w 1617943"/>
                <a:gd name="connsiteY15-260" fmla="*/ 769544 h 1986950"/>
                <a:gd name="connsiteX16-261" fmla="*/ 570687 w 1617943"/>
                <a:gd name="connsiteY16-262" fmla="*/ 756600 h 1986950"/>
                <a:gd name="connsiteX17-263" fmla="*/ 628344 w 1617943"/>
                <a:gd name="connsiteY17-264" fmla="*/ 700120 h 1986950"/>
                <a:gd name="connsiteX18-265" fmla="*/ 645994 w 1617943"/>
                <a:gd name="connsiteY18-266" fmla="*/ 563626 h 1986950"/>
                <a:gd name="connsiteX19-267" fmla="*/ 645994 w 1617943"/>
                <a:gd name="connsiteY19-268" fmla="*/ 457726 h 1986950"/>
                <a:gd name="connsiteX20-269" fmla="*/ 625402 w 1617943"/>
                <a:gd name="connsiteY20-270" fmla="*/ 325938 h 1986950"/>
                <a:gd name="connsiteX21-271" fmla="*/ 561273 w 1617943"/>
                <a:gd name="connsiteY21-272" fmla="*/ 294168 h 1986950"/>
                <a:gd name="connsiteX22-273" fmla="*/ 493615 w 1617943"/>
                <a:gd name="connsiteY22-274" fmla="*/ 327703 h 1986950"/>
                <a:gd name="connsiteX23-275" fmla="*/ 475376 w 1617943"/>
                <a:gd name="connsiteY23-276" fmla="*/ 470669 h 1986950"/>
                <a:gd name="connsiteX24-277" fmla="*/ 475376 w 1617943"/>
                <a:gd name="connsiteY24-278" fmla="*/ 627167 h 1986950"/>
                <a:gd name="connsiteX25-279" fmla="*/ 0 w 1617943"/>
                <a:gd name="connsiteY25-280" fmla="*/ 627167 h 1986950"/>
                <a:gd name="connsiteX26-281" fmla="*/ 0 w 1617943"/>
                <a:gd name="connsiteY26-282" fmla="*/ 464786 h 1986950"/>
                <a:gd name="connsiteX27-283" fmla="*/ 124728 w 1617943"/>
                <a:gd name="connsiteY27-284" fmla="*/ 95899 h 1986950"/>
                <a:gd name="connsiteX28-285" fmla="*/ 521266 w 1617943"/>
                <a:gd name="connsiteY28-286" fmla="*/ 0 h 1986950"/>
                <a:gd name="connsiteX29-287" fmla="*/ 982522 w 1617943"/>
                <a:gd name="connsiteY29-288" fmla="*/ 132872 h 1986950"/>
                <a:gd name="connsiteX30-289" fmla="*/ 1103719 w 1617943"/>
                <a:gd name="connsiteY30-290" fmla="*/ 502090 h 1986950"/>
                <a:gd name="connsiteX31-291" fmla="*/ 1060182 w 1617943"/>
                <a:gd name="connsiteY31-292" fmla="*/ 733150 h 1986950"/>
                <a:gd name="connsiteX32-293" fmla="*/ 907215 w 1617943"/>
                <a:gd name="connsiteY32-294" fmla="*/ 863089 h 1986950"/>
                <a:gd name="connsiteX33-295" fmla="*/ 1068419 w 1617943"/>
                <a:gd name="connsiteY33-296" fmla="*/ 982586 h 1986950"/>
                <a:gd name="connsiteX34-297" fmla="*/ 1121369 w 1617943"/>
                <a:gd name="connsiteY34-298" fmla="*/ 1371687 h 1986950"/>
                <a:gd name="connsiteX35-299" fmla="*/ 1069596 w 1617943"/>
                <a:gd name="connsiteY35-300" fmla="*/ 1724276 h 1986950"/>
                <a:gd name="connsiteX36-301" fmla="*/ 890742 w 1617943"/>
                <a:gd name="connsiteY36-302" fmla="*/ 1914998 h 1986950"/>
                <a:gd name="connsiteX37-303" fmla="*/ 1617943 w 1617943"/>
                <a:gd name="connsiteY37-304" fmla="*/ 1986950 h 1986950"/>
                <a:gd name="connsiteX0-305" fmla="*/ 564803 w 1656500"/>
                <a:gd name="connsiteY0-306" fmla="*/ 1980340 h 1980340"/>
                <a:gd name="connsiteX1-307" fmla="*/ 210037 w 1656500"/>
                <a:gd name="connsiteY1-308" fmla="*/ 1904444 h 1980340"/>
                <a:gd name="connsiteX2-309" fmla="*/ 40595 w 1656500"/>
                <a:gd name="connsiteY2-310" fmla="*/ 1718530 h 1980340"/>
                <a:gd name="connsiteX3-311" fmla="*/ 0 w 1656500"/>
                <a:gd name="connsiteY3-312" fmla="*/ 1336700 h 1980340"/>
                <a:gd name="connsiteX4-313" fmla="*/ 0 w 1656500"/>
                <a:gd name="connsiteY4-314" fmla="*/ 1186086 h 1980340"/>
                <a:gd name="connsiteX5-315" fmla="*/ 475376 w 1656500"/>
                <a:gd name="connsiteY5-316" fmla="*/ 1186086 h 1980340"/>
                <a:gd name="connsiteX6-317" fmla="*/ 475376 w 1656500"/>
                <a:gd name="connsiteY6-318" fmla="*/ 1495551 h 1980340"/>
                <a:gd name="connsiteX7-319" fmla="*/ 490085 w 1656500"/>
                <a:gd name="connsiteY7-320" fmla="*/ 1652636 h 1980340"/>
                <a:gd name="connsiteX8-321" fmla="*/ 555390 w 1656500"/>
                <a:gd name="connsiteY8-322" fmla="*/ 1686172 h 1980340"/>
                <a:gd name="connsiteX9-323" fmla="*/ 628344 w 1656500"/>
                <a:gd name="connsiteY9-324" fmla="*/ 1643811 h 1980340"/>
                <a:gd name="connsiteX10-325" fmla="*/ 645994 w 1656500"/>
                <a:gd name="connsiteY10-326" fmla="*/ 1422597 h 1980340"/>
                <a:gd name="connsiteX11-327" fmla="*/ 645994 w 1656500"/>
                <a:gd name="connsiteY11-328" fmla="*/ 1290810 h 1980340"/>
                <a:gd name="connsiteX12-329" fmla="*/ 621284 w 1656500"/>
                <a:gd name="connsiteY12-330" fmla="*/ 1130782 h 1980340"/>
                <a:gd name="connsiteX13-331" fmla="*/ 548330 w 1656500"/>
                <a:gd name="connsiteY13-332" fmla="*/ 1064300 h 1980340"/>
                <a:gd name="connsiteX14-333" fmla="*/ 361239 w 1656500"/>
                <a:gd name="connsiteY14-334" fmla="*/ 1046062 h 1980340"/>
                <a:gd name="connsiteX15-335" fmla="*/ 361239 w 1656500"/>
                <a:gd name="connsiteY15-336" fmla="*/ 769544 h 1980340"/>
                <a:gd name="connsiteX16-337" fmla="*/ 570687 w 1656500"/>
                <a:gd name="connsiteY16-338" fmla="*/ 756600 h 1980340"/>
                <a:gd name="connsiteX17-339" fmla="*/ 628344 w 1656500"/>
                <a:gd name="connsiteY17-340" fmla="*/ 700120 h 1980340"/>
                <a:gd name="connsiteX18-341" fmla="*/ 645994 w 1656500"/>
                <a:gd name="connsiteY18-342" fmla="*/ 563626 h 1980340"/>
                <a:gd name="connsiteX19-343" fmla="*/ 645994 w 1656500"/>
                <a:gd name="connsiteY19-344" fmla="*/ 457726 h 1980340"/>
                <a:gd name="connsiteX20-345" fmla="*/ 625402 w 1656500"/>
                <a:gd name="connsiteY20-346" fmla="*/ 325938 h 1980340"/>
                <a:gd name="connsiteX21-347" fmla="*/ 561273 w 1656500"/>
                <a:gd name="connsiteY21-348" fmla="*/ 294168 h 1980340"/>
                <a:gd name="connsiteX22-349" fmla="*/ 493615 w 1656500"/>
                <a:gd name="connsiteY22-350" fmla="*/ 327703 h 1980340"/>
                <a:gd name="connsiteX23-351" fmla="*/ 475376 w 1656500"/>
                <a:gd name="connsiteY23-352" fmla="*/ 470669 h 1980340"/>
                <a:gd name="connsiteX24-353" fmla="*/ 475376 w 1656500"/>
                <a:gd name="connsiteY24-354" fmla="*/ 627167 h 1980340"/>
                <a:gd name="connsiteX25-355" fmla="*/ 0 w 1656500"/>
                <a:gd name="connsiteY25-356" fmla="*/ 627167 h 1980340"/>
                <a:gd name="connsiteX26-357" fmla="*/ 0 w 1656500"/>
                <a:gd name="connsiteY26-358" fmla="*/ 464786 h 1980340"/>
                <a:gd name="connsiteX27-359" fmla="*/ 124728 w 1656500"/>
                <a:gd name="connsiteY27-360" fmla="*/ 95899 h 1980340"/>
                <a:gd name="connsiteX28-361" fmla="*/ 521266 w 1656500"/>
                <a:gd name="connsiteY28-362" fmla="*/ 0 h 1980340"/>
                <a:gd name="connsiteX29-363" fmla="*/ 982522 w 1656500"/>
                <a:gd name="connsiteY29-364" fmla="*/ 132872 h 1980340"/>
                <a:gd name="connsiteX30-365" fmla="*/ 1103719 w 1656500"/>
                <a:gd name="connsiteY30-366" fmla="*/ 502090 h 1980340"/>
                <a:gd name="connsiteX31-367" fmla="*/ 1060182 w 1656500"/>
                <a:gd name="connsiteY31-368" fmla="*/ 733150 h 1980340"/>
                <a:gd name="connsiteX32-369" fmla="*/ 907215 w 1656500"/>
                <a:gd name="connsiteY32-370" fmla="*/ 863089 h 1980340"/>
                <a:gd name="connsiteX33-371" fmla="*/ 1068419 w 1656500"/>
                <a:gd name="connsiteY33-372" fmla="*/ 982586 h 1980340"/>
                <a:gd name="connsiteX34-373" fmla="*/ 1121369 w 1656500"/>
                <a:gd name="connsiteY34-374" fmla="*/ 1371687 h 1980340"/>
                <a:gd name="connsiteX35-375" fmla="*/ 1069596 w 1656500"/>
                <a:gd name="connsiteY35-376" fmla="*/ 1724276 h 1980340"/>
                <a:gd name="connsiteX36-377" fmla="*/ 890742 w 1656500"/>
                <a:gd name="connsiteY36-378" fmla="*/ 1914998 h 1980340"/>
                <a:gd name="connsiteX37-379" fmla="*/ 1656500 w 1656500"/>
                <a:gd name="connsiteY37-380" fmla="*/ 1926362 h 1980340"/>
                <a:gd name="connsiteX0-381" fmla="*/ 564803 w 1656500"/>
                <a:gd name="connsiteY0-382" fmla="*/ 1980340 h 1980340"/>
                <a:gd name="connsiteX1-383" fmla="*/ 210037 w 1656500"/>
                <a:gd name="connsiteY1-384" fmla="*/ 1904444 h 1980340"/>
                <a:gd name="connsiteX2-385" fmla="*/ 40595 w 1656500"/>
                <a:gd name="connsiteY2-386" fmla="*/ 1718530 h 1980340"/>
                <a:gd name="connsiteX3-387" fmla="*/ 0 w 1656500"/>
                <a:gd name="connsiteY3-388" fmla="*/ 1336700 h 1980340"/>
                <a:gd name="connsiteX4-389" fmla="*/ 0 w 1656500"/>
                <a:gd name="connsiteY4-390" fmla="*/ 1186086 h 1980340"/>
                <a:gd name="connsiteX5-391" fmla="*/ 475376 w 1656500"/>
                <a:gd name="connsiteY5-392" fmla="*/ 1186086 h 1980340"/>
                <a:gd name="connsiteX6-393" fmla="*/ 475376 w 1656500"/>
                <a:gd name="connsiteY6-394" fmla="*/ 1495551 h 1980340"/>
                <a:gd name="connsiteX7-395" fmla="*/ 490085 w 1656500"/>
                <a:gd name="connsiteY7-396" fmla="*/ 1652636 h 1980340"/>
                <a:gd name="connsiteX8-397" fmla="*/ 555390 w 1656500"/>
                <a:gd name="connsiteY8-398" fmla="*/ 1686172 h 1980340"/>
                <a:gd name="connsiteX9-399" fmla="*/ 628344 w 1656500"/>
                <a:gd name="connsiteY9-400" fmla="*/ 1643811 h 1980340"/>
                <a:gd name="connsiteX10-401" fmla="*/ 645994 w 1656500"/>
                <a:gd name="connsiteY10-402" fmla="*/ 1422597 h 1980340"/>
                <a:gd name="connsiteX11-403" fmla="*/ 645994 w 1656500"/>
                <a:gd name="connsiteY11-404" fmla="*/ 1290810 h 1980340"/>
                <a:gd name="connsiteX12-405" fmla="*/ 621284 w 1656500"/>
                <a:gd name="connsiteY12-406" fmla="*/ 1130782 h 1980340"/>
                <a:gd name="connsiteX13-407" fmla="*/ 548330 w 1656500"/>
                <a:gd name="connsiteY13-408" fmla="*/ 1064300 h 1980340"/>
                <a:gd name="connsiteX14-409" fmla="*/ 361239 w 1656500"/>
                <a:gd name="connsiteY14-410" fmla="*/ 1046062 h 1980340"/>
                <a:gd name="connsiteX15-411" fmla="*/ 361239 w 1656500"/>
                <a:gd name="connsiteY15-412" fmla="*/ 769544 h 1980340"/>
                <a:gd name="connsiteX16-413" fmla="*/ 570687 w 1656500"/>
                <a:gd name="connsiteY16-414" fmla="*/ 756600 h 1980340"/>
                <a:gd name="connsiteX17-415" fmla="*/ 628344 w 1656500"/>
                <a:gd name="connsiteY17-416" fmla="*/ 700120 h 1980340"/>
                <a:gd name="connsiteX18-417" fmla="*/ 645994 w 1656500"/>
                <a:gd name="connsiteY18-418" fmla="*/ 563626 h 1980340"/>
                <a:gd name="connsiteX19-419" fmla="*/ 645994 w 1656500"/>
                <a:gd name="connsiteY19-420" fmla="*/ 457726 h 1980340"/>
                <a:gd name="connsiteX20-421" fmla="*/ 625402 w 1656500"/>
                <a:gd name="connsiteY20-422" fmla="*/ 325938 h 1980340"/>
                <a:gd name="connsiteX21-423" fmla="*/ 561273 w 1656500"/>
                <a:gd name="connsiteY21-424" fmla="*/ 294168 h 1980340"/>
                <a:gd name="connsiteX22-425" fmla="*/ 493615 w 1656500"/>
                <a:gd name="connsiteY22-426" fmla="*/ 327703 h 1980340"/>
                <a:gd name="connsiteX23-427" fmla="*/ 475376 w 1656500"/>
                <a:gd name="connsiteY23-428" fmla="*/ 470669 h 1980340"/>
                <a:gd name="connsiteX24-429" fmla="*/ 475376 w 1656500"/>
                <a:gd name="connsiteY24-430" fmla="*/ 627167 h 1980340"/>
                <a:gd name="connsiteX25-431" fmla="*/ 0 w 1656500"/>
                <a:gd name="connsiteY25-432" fmla="*/ 627167 h 1980340"/>
                <a:gd name="connsiteX26-433" fmla="*/ 0 w 1656500"/>
                <a:gd name="connsiteY26-434" fmla="*/ 464786 h 1980340"/>
                <a:gd name="connsiteX27-435" fmla="*/ 124728 w 1656500"/>
                <a:gd name="connsiteY27-436" fmla="*/ 95899 h 1980340"/>
                <a:gd name="connsiteX28-437" fmla="*/ 521266 w 1656500"/>
                <a:gd name="connsiteY28-438" fmla="*/ 0 h 1980340"/>
                <a:gd name="connsiteX29-439" fmla="*/ 982522 w 1656500"/>
                <a:gd name="connsiteY29-440" fmla="*/ 132872 h 1980340"/>
                <a:gd name="connsiteX30-441" fmla="*/ 1103719 w 1656500"/>
                <a:gd name="connsiteY30-442" fmla="*/ 502090 h 1980340"/>
                <a:gd name="connsiteX31-443" fmla="*/ 1060182 w 1656500"/>
                <a:gd name="connsiteY31-444" fmla="*/ 733150 h 1980340"/>
                <a:gd name="connsiteX32-445" fmla="*/ 907215 w 1656500"/>
                <a:gd name="connsiteY32-446" fmla="*/ 863089 h 1980340"/>
                <a:gd name="connsiteX33-447" fmla="*/ 1068419 w 1656500"/>
                <a:gd name="connsiteY33-448" fmla="*/ 982586 h 1980340"/>
                <a:gd name="connsiteX34-449" fmla="*/ 1121369 w 1656500"/>
                <a:gd name="connsiteY34-450" fmla="*/ 1371687 h 1980340"/>
                <a:gd name="connsiteX35-451" fmla="*/ 1069596 w 1656500"/>
                <a:gd name="connsiteY35-452" fmla="*/ 1724276 h 1980340"/>
                <a:gd name="connsiteX36-453" fmla="*/ 890742 w 1656500"/>
                <a:gd name="connsiteY36-454" fmla="*/ 1914998 h 1980340"/>
                <a:gd name="connsiteX37-455" fmla="*/ 1656500 w 1656500"/>
                <a:gd name="connsiteY37-456" fmla="*/ 1926362 h 1980340"/>
                <a:gd name="connsiteX0-457" fmla="*/ 564803 w 1684040"/>
                <a:gd name="connsiteY0-458" fmla="*/ 1980340 h 1980340"/>
                <a:gd name="connsiteX1-459" fmla="*/ 210037 w 1684040"/>
                <a:gd name="connsiteY1-460" fmla="*/ 1904444 h 1980340"/>
                <a:gd name="connsiteX2-461" fmla="*/ 40595 w 1684040"/>
                <a:gd name="connsiteY2-462" fmla="*/ 1718530 h 1980340"/>
                <a:gd name="connsiteX3-463" fmla="*/ 0 w 1684040"/>
                <a:gd name="connsiteY3-464" fmla="*/ 1336700 h 1980340"/>
                <a:gd name="connsiteX4-465" fmla="*/ 0 w 1684040"/>
                <a:gd name="connsiteY4-466" fmla="*/ 1186086 h 1980340"/>
                <a:gd name="connsiteX5-467" fmla="*/ 475376 w 1684040"/>
                <a:gd name="connsiteY5-468" fmla="*/ 1186086 h 1980340"/>
                <a:gd name="connsiteX6-469" fmla="*/ 475376 w 1684040"/>
                <a:gd name="connsiteY6-470" fmla="*/ 1495551 h 1980340"/>
                <a:gd name="connsiteX7-471" fmla="*/ 490085 w 1684040"/>
                <a:gd name="connsiteY7-472" fmla="*/ 1652636 h 1980340"/>
                <a:gd name="connsiteX8-473" fmla="*/ 555390 w 1684040"/>
                <a:gd name="connsiteY8-474" fmla="*/ 1686172 h 1980340"/>
                <a:gd name="connsiteX9-475" fmla="*/ 628344 w 1684040"/>
                <a:gd name="connsiteY9-476" fmla="*/ 1643811 h 1980340"/>
                <a:gd name="connsiteX10-477" fmla="*/ 645994 w 1684040"/>
                <a:gd name="connsiteY10-478" fmla="*/ 1422597 h 1980340"/>
                <a:gd name="connsiteX11-479" fmla="*/ 645994 w 1684040"/>
                <a:gd name="connsiteY11-480" fmla="*/ 1290810 h 1980340"/>
                <a:gd name="connsiteX12-481" fmla="*/ 621284 w 1684040"/>
                <a:gd name="connsiteY12-482" fmla="*/ 1130782 h 1980340"/>
                <a:gd name="connsiteX13-483" fmla="*/ 548330 w 1684040"/>
                <a:gd name="connsiteY13-484" fmla="*/ 1064300 h 1980340"/>
                <a:gd name="connsiteX14-485" fmla="*/ 361239 w 1684040"/>
                <a:gd name="connsiteY14-486" fmla="*/ 1046062 h 1980340"/>
                <a:gd name="connsiteX15-487" fmla="*/ 361239 w 1684040"/>
                <a:gd name="connsiteY15-488" fmla="*/ 769544 h 1980340"/>
                <a:gd name="connsiteX16-489" fmla="*/ 570687 w 1684040"/>
                <a:gd name="connsiteY16-490" fmla="*/ 756600 h 1980340"/>
                <a:gd name="connsiteX17-491" fmla="*/ 628344 w 1684040"/>
                <a:gd name="connsiteY17-492" fmla="*/ 700120 h 1980340"/>
                <a:gd name="connsiteX18-493" fmla="*/ 645994 w 1684040"/>
                <a:gd name="connsiteY18-494" fmla="*/ 563626 h 1980340"/>
                <a:gd name="connsiteX19-495" fmla="*/ 645994 w 1684040"/>
                <a:gd name="connsiteY19-496" fmla="*/ 457726 h 1980340"/>
                <a:gd name="connsiteX20-497" fmla="*/ 625402 w 1684040"/>
                <a:gd name="connsiteY20-498" fmla="*/ 325938 h 1980340"/>
                <a:gd name="connsiteX21-499" fmla="*/ 561273 w 1684040"/>
                <a:gd name="connsiteY21-500" fmla="*/ 294168 h 1980340"/>
                <a:gd name="connsiteX22-501" fmla="*/ 493615 w 1684040"/>
                <a:gd name="connsiteY22-502" fmla="*/ 327703 h 1980340"/>
                <a:gd name="connsiteX23-503" fmla="*/ 475376 w 1684040"/>
                <a:gd name="connsiteY23-504" fmla="*/ 470669 h 1980340"/>
                <a:gd name="connsiteX24-505" fmla="*/ 475376 w 1684040"/>
                <a:gd name="connsiteY24-506" fmla="*/ 627167 h 1980340"/>
                <a:gd name="connsiteX25-507" fmla="*/ 0 w 1684040"/>
                <a:gd name="connsiteY25-508" fmla="*/ 627167 h 1980340"/>
                <a:gd name="connsiteX26-509" fmla="*/ 0 w 1684040"/>
                <a:gd name="connsiteY26-510" fmla="*/ 464786 h 1980340"/>
                <a:gd name="connsiteX27-511" fmla="*/ 124728 w 1684040"/>
                <a:gd name="connsiteY27-512" fmla="*/ 95899 h 1980340"/>
                <a:gd name="connsiteX28-513" fmla="*/ 521266 w 1684040"/>
                <a:gd name="connsiteY28-514" fmla="*/ 0 h 1980340"/>
                <a:gd name="connsiteX29-515" fmla="*/ 982522 w 1684040"/>
                <a:gd name="connsiteY29-516" fmla="*/ 132872 h 1980340"/>
                <a:gd name="connsiteX30-517" fmla="*/ 1103719 w 1684040"/>
                <a:gd name="connsiteY30-518" fmla="*/ 502090 h 1980340"/>
                <a:gd name="connsiteX31-519" fmla="*/ 1060182 w 1684040"/>
                <a:gd name="connsiteY31-520" fmla="*/ 733150 h 1980340"/>
                <a:gd name="connsiteX32-521" fmla="*/ 907215 w 1684040"/>
                <a:gd name="connsiteY32-522" fmla="*/ 863089 h 1980340"/>
                <a:gd name="connsiteX33-523" fmla="*/ 1068419 w 1684040"/>
                <a:gd name="connsiteY33-524" fmla="*/ 982586 h 1980340"/>
                <a:gd name="connsiteX34-525" fmla="*/ 1121369 w 1684040"/>
                <a:gd name="connsiteY34-526" fmla="*/ 1371687 h 1980340"/>
                <a:gd name="connsiteX35-527" fmla="*/ 1069596 w 1684040"/>
                <a:gd name="connsiteY35-528" fmla="*/ 1724276 h 1980340"/>
                <a:gd name="connsiteX36-529" fmla="*/ 890742 w 1684040"/>
                <a:gd name="connsiteY36-530" fmla="*/ 1914998 h 1980340"/>
                <a:gd name="connsiteX37-531" fmla="*/ 1684040 w 1684040"/>
                <a:gd name="connsiteY37-532" fmla="*/ 1948394 h 1980340"/>
                <a:gd name="connsiteX0-533" fmla="*/ 21144 w 2440282"/>
                <a:gd name="connsiteY0-534" fmla="*/ 1952799 h 1952799"/>
                <a:gd name="connsiteX1-535" fmla="*/ 966279 w 2440282"/>
                <a:gd name="connsiteY1-536" fmla="*/ 1904444 h 1952799"/>
                <a:gd name="connsiteX2-537" fmla="*/ 796837 w 2440282"/>
                <a:gd name="connsiteY2-538" fmla="*/ 1718530 h 1952799"/>
                <a:gd name="connsiteX3-539" fmla="*/ 756242 w 2440282"/>
                <a:gd name="connsiteY3-540" fmla="*/ 1336700 h 1952799"/>
                <a:gd name="connsiteX4-541" fmla="*/ 756242 w 2440282"/>
                <a:gd name="connsiteY4-542" fmla="*/ 1186086 h 1952799"/>
                <a:gd name="connsiteX5-543" fmla="*/ 1231618 w 2440282"/>
                <a:gd name="connsiteY5-544" fmla="*/ 1186086 h 1952799"/>
                <a:gd name="connsiteX6-545" fmla="*/ 1231618 w 2440282"/>
                <a:gd name="connsiteY6-546" fmla="*/ 1495551 h 1952799"/>
                <a:gd name="connsiteX7-547" fmla="*/ 1246327 w 2440282"/>
                <a:gd name="connsiteY7-548" fmla="*/ 1652636 h 1952799"/>
                <a:gd name="connsiteX8-549" fmla="*/ 1311632 w 2440282"/>
                <a:gd name="connsiteY8-550" fmla="*/ 1686172 h 1952799"/>
                <a:gd name="connsiteX9-551" fmla="*/ 1384586 w 2440282"/>
                <a:gd name="connsiteY9-552" fmla="*/ 1643811 h 1952799"/>
                <a:gd name="connsiteX10-553" fmla="*/ 1402236 w 2440282"/>
                <a:gd name="connsiteY10-554" fmla="*/ 1422597 h 1952799"/>
                <a:gd name="connsiteX11-555" fmla="*/ 1402236 w 2440282"/>
                <a:gd name="connsiteY11-556" fmla="*/ 1290810 h 1952799"/>
                <a:gd name="connsiteX12-557" fmla="*/ 1377526 w 2440282"/>
                <a:gd name="connsiteY12-558" fmla="*/ 1130782 h 1952799"/>
                <a:gd name="connsiteX13-559" fmla="*/ 1304572 w 2440282"/>
                <a:gd name="connsiteY13-560" fmla="*/ 1064300 h 1952799"/>
                <a:gd name="connsiteX14-561" fmla="*/ 1117481 w 2440282"/>
                <a:gd name="connsiteY14-562" fmla="*/ 1046062 h 1952799"/>
                <a:gd name="connsiteX15-563" fmla="*/ 1117481 w 2440282"/>
                <a:gd name="connsiteY15-564" fmla="*/ 769544 h 1952799"/>
                <a:gd name="connsiteX16-565" fmla="*/ 1326929 w 2440282"/>
                <a:gd name="connsiteY16-566" fmla="*/ 756600 h 1952799"/>
                <a:gd name="connsiteX17-567" fmla="*/ 1384586 w 2440282"/>
                <a:gd name="connsiteY17-568" fmla="*/ 700120 h 1952799"/>
                <a:gd name="connsiteX18-569" fmla="*/ 1402236 w 2440282"/>
                <a:gd name="connsiteY18-570" fmla="*/ 563626 h 1952799"/>
                <a:gd name="connsiteX19-571" fmla="*/ 1402236 w 2440282"/>
                <a:gd name="connsiteY19-572" fmla="*/ 457726 h 1952799"/>
                <a:gd name="connsiteX20-573" fmla="*/ 1381644 w 2440282"/>
                <a:gd name="connsiteY20-574" fmla="*/ 325938 h 1952799"/>
                <a:gd name="connsiteX21-575" fmla="*/ 1317515 w 2440282"/>
                <a:gd name="connsiteY21-576" fmla="*/ 294168 h 1952799"/>
                <a:gd name="connsiteX22-577" fmla="*/ 1249857 w 2440282"/>
                <a:gd name="connsiteY22-578" fmla="*/ 327703 h 1952799"/>
                <a:gd name="connsiteX23-579" fmla="*/ 1231618 w 2440282"/>
                <a:gd name="connsiteY23-580" fmla="*/ 470669 h 1952799"/>
                <a:gd name="connsiteX24-581" fmla="*/ 1231618 w 2440282"/>
                <a:gd name="connsiteY24-582" fmla="*/ 627167 h 1952799"/>
                <a:gd name="connsiteX25-583" fmla="*/ 756242 w 2440282"/>
                <a:gd name="connsiteY25-584" fmla="*/ 627167 h 1952799"/>
                <a:gd name="connsiteX26-585" fmla="*/ 756242 w 2440282"/>
                <a:gd name="connsiteY26-586" fmla="*/ 464786 h 1952799"/>
                <a:gd name="connsiteX27-587" fmla="*/ 880970 w 2440282"/>
                <a:gd name="connsiteY27-588" fmla="*/ 95899 h 1952799"/>
                <a:gd name="connsiteX28-589" fmla="*/ 1277508 w 2440282"/>
                <a:gd name="connsiteY28-590" fmla="*/ 0 h 1952799"/>
                <a:gd name="connsiteX29-591" fmla="*/ 1738764 w 2440282"/>
                <a:gd name="connsiteY29-592" fmla="*/ 132872 h 1952799"/>
                <a:gd name="connsiteX30-593" fmla="*/ 1859961 w 2440282"/>
                <a:gd name="connsiteY30-594" fmla="*/ 502090 h 1952799"/>
                <a:gd name="connsiteX31-595" fmla="*/ 1816424 w 2440282"/>
                <a:gd name="connsiteY31-596" fmla="*/ 733150 h 1952799"/>
                <a:gd name="connsiteX32-597" fmla="*/ 1663457 w 2440282"/>
                <a:gd name="connsiteY32-598" fmla="*/ 863089 h 1952799"/>
                <a:gd name="connsiteX33-599" fmla="*/ 1824661 w 2440282"/>
                <a:gd name="connsiteY33-600" fmla="*/ 982586 h 1952799"/>
                <a:gd name="connsiteX34-601" fmla="*/ 1877611 w 2440282"/>
                <a:gd name="connsiteY34-602" fmla="*/ 1371687 h 1952799"/>
                <a:gd name="connsiteX35-603" fmla="*/ 1825838 w 2440282"/>
                <a:gd name="connsiteY35-604" fmla="*/ 1724276 h 1952799"/>
                <a:gd name="connsiteX36-605" fmla="*/ 1646984 w 2440282"/>
                <a:gd name="connsiteY36-606" fmla="*/ 1914998 h 1952799"/>
                <a:gd name="connsiteX37-607" fmla="*/ 2440282 w 2440282"/>
                <a:gd name="connsiteY37-608" fmla="*/ 1948394 h 1952799"/>
                <a:gd name="connsiteX0-609" fmla="*/ 0 w 2419138"/>
                <a:gd name="connsiteY0-610" fmla="*/ 1952799 h 1952799"/>
                <a:gd name="connsiteX1-611" fmla="*/ 945135 w 2419138"/>
                <a:gd name="connsiteY1-612" fmla="*/ 1904444 h 1952799"/>
                <a:gd name="connsiteX2-613" fmla="*/ 775693 w 2419138"/>
                <a:gd name="connsiteY2-614" fmla="*/ 1718530 h 1952799"/>
                <a:gd name="connsiteX3-615" fmla="*/ 735098 w 2419138"/>
                <a:gd name="connsiteY3-616" fmla="*/ 1336700 h 1952799"/>
                <a:gd name="connsiteX4-617" fmla="*/ 735098 w 2419138"/>
                <a:gd name="connsiteY4-618" fmla="*/ 1186086 h 1952799"/>
                <a:gd name="connsiteX5-619" fmla="*/ 1210474 w 2419138"/>
                <a:gd name="connsiteY5-620" fmla="*/ 1186086 h 1952799"/>
                <a:gd name="connsiteX6-621" fmla="*/ 1210474 w 2419138"/>
                <a:gd name="connsiteY6-622" fmla="*/ 1495551 h 1952799"/>
                <a:gd name="connsiteX7-623" fmla="*/ 1225183 w 2419138"/>
                <a:gd name="connsiteY7-624" fmla="*/ 1652636 h 1952799"/>
                <a:gd name="connsiteX8-625" fmla="*/ 1290488 w 2419138"/>
                <a:gd name="connsiteY8-626" fmla="*/ 1686172 h 1952799"/>
                <a:gd name="connsiteX9-627" fmla="*/ 1363442 w 2419138"/>
                <a:gd name="connsiteY9-628" fmla="*/ 1643811 h 1952799"/>
                <a:gd name="connsiteX10-629" fmla="*/ 1381092 w 2419138"/>
                <a:gd name="connsiteY10-630" fmla="*/ 1422597 h 1952799"/>
                <a:gd name="connsiteX11-631" fmla="*/ 1381092 w 2419138"/>
                <a:gd name="connsiteY11-632" fmla="*/ 1290810 h 1952799"/>
                <a:gd name="connsiteX12-633" fmla="*/ 1356382 w 2419138"/>
                <a:gd name="connsiteY12-634" fmla="*/ 1130782 h 1952799"/>
                <a:gd name="connsiteX13-635" fmla="*/ 1283428 w 2419138"/>
                <a:gd name="connsiteY13-636" fmla="*/ 1064300 h 1952799"/>
                <a:gd name="connsiteX14-637" fmla="*/ 1096337 w 2419138"/>
                <a:gd name="connsiteY14-638" fmla="*/ 1046062 h 1952799"/>
                <a:gd name="connsiteX15-639" fmla="*/ 1096337 w 2419138"/>
                <a:gd name="connsiteY15-640" fmla="*/ 769544 h 1952799"/>
                <a:gd name="connsiteX16-641" fmla="*/ 1305785 w 2419138"/>
                <a:gd name="connsiteY16-642" fmla="*/ 756600 h 1952799"/>
                <a:gd name="connsiteX17-643" fmla="*/ 1363442 w 2419138"/>
                <a:gd name="connsiteY17-644" fmla="*/ 700120 h 1952799"/>
                <a:gd name="connsiteX18-645" fmla="*/ 1381092 w 2419138"/>
                <a:gd name="connsiteY18-646" fmla="*/ 563626 h 1952799"/>
                <a:gd name="connsiteX19-647" fmla="*/ 1381092 w 2419138"/>
                <a:gd name="connsiteY19-648" fmla="*/ 457726 h 1952799"/>
                <a:gd name="connsiteX20-649" fmla="*/ 1360500 w 2419138"/>
                <a:gd name="connsiteY20-650" fmla="*/ 325938 h 1952799"/>
                <a:gd name="connsiteX21-651" fmla="*/ 1296371 w 2419138"/>
                <a:gd name="connsiteY21-652" fmla="*/ 294168 h 1952799"/>
                <a:gd name="connsiteX22-653" fmla="*/ 1228713 w 2419138"/>
                <a:gd name="connsiteY22-654" fmla="*/ 327703 h 1952799"/>
                <a:gd name="connsiteX23-655" fmla="*/ 1210474 w 2419138"/>
                <a:gd name="connsiteY23-656" fmla="*/ 470669 h 1952799"/>
                <a:gd name="connsiteX24-657" fmla="*/ 1210474 w 2419138"/>
                <a:gd name="connsiteY24-658" fmla="*/ 627167 h 1952799"/>
                <a:gd name="connsiteX25-659" fmla="*/ 735098 w 2419138"/>
                <a:gd name="connsiteY25-660" fmla="*/ 627167 h 1952799"/>
                <a:gd name="connsiteX26-661" fmla="*/ 735098 w 2419138"/>
                <a:gd name="connsiteY26-662" fmla="*/ 464786 h 1952799"/>
                <a:gd name="connsiteX27-663" fmla="*/ 859826 w 2419138"/>
                <a:gd name="connsiteY27-664" fmla="*/ 95899 h 1952799"/>
                <a:gd name="connsiteX28-665" fmla="*/ 1256364 w 2419138"/>
                <a:gd name="connsiteY28-666" fmla="*/ 0 h 1952799"/>
                <a:gd name="connsiteX29-667" fmla="*/ 1717620 w 2419138"/>
                <a:gd name="connsiteY29-668" fmla="*/ 132872 h 1952799"/>
                <a:gd name="connsiteX30-669" fmla="*/ 1838817 w 2419138"/>
                <a:gd name="connsiteY30-670" fmla="*/ 502090 h 1952799"/>
                <a:gd name="connsiteX31-671" fmla="*/ 1795280 w 2419138"/>
                <a:gd name="connsiteY31-672" fmla="*/ 733150 h 1952799"/>
                <a:gd name="connsiteX32-673" fmla="*/ 1642313 w 2419138"/>
                <a:gd name="connsiteY32-674" fmla="*/ 863089 h 1952799"/>
                <a:gd name="connsiteX33-675" fmla="*/ 1803517 w 2419138"/>
                <a:gd name="connsiteY33-676" fmla="*/ 982586 h 1952799"/>
                <a:gd name="connsiteX34-677" fmla="*/ 1856467 w 2419138"/>
                <a:gd name="connsiteY34-678" fmla="*/ 1371687 h 1952799"/>
                <a:gd name="connsiteX35-679" fmla="*/ 1804694 w 2419138"/>
                <a:gd name="connsiteY35-680" fmla="*/ 1724276 h 1952799"/>
                <a:gd name="connsiteX36-681" fmla="*/ 1625840 w 2419138"/>
                <a:gd name="connsiteY36-682" fmla="*/ 1914998 h 1952799"/>
                <a:gd name="connsiteX37-683" fmla="*/ 2419138 w 2419138"/>
                <a:gd name="connsiteY37-684" fmla="*/ 1948394 h 1952799"/>
                <a:gd name="connsiteX0-685" fmla="*/ 0 w 2446678"/>
                <a:gd name="connsiteY0-686" fmla="*/ 1919751 h 1948394"/>
                <a:gd name="connsiteX1-687" fmla="*/ 972675 w 2446678"/>
                <a:gd name="connsiteY1-688" fmla="*/ 1904444 h 1948394"/>
                <a:gd name="connsiteX2-689" fmla="*/ 803233 w 2446678"/>
                <a:gd name="connsiteY2-690" fmla="*/ 1718530 h 1948394"/>
                <a:gd name="connsiteX3-691" fmla="*/ 762638 w 2446678"/>
                <a:gd name="connsiteY3-692" fmla="*/ 1336700 h 1948394"/>
                <a:gd name="connsiteX4-693" fmla="*/ 762638 w 2446678"/>
                <a:gd name="connsiteY4-694" fmla="*/ 1186086 h 1948394"/>
                <a:gd name="connsiteX5-695" fmla="*/ 1238014 w 2446678"/>
                <a:gd name="connsiteY5-696" fmla="*/ 1186086 h 1948394"/>
                <a:gd name="connsiteX6-697" fmla="*/ 1238014 w 2446678"/>
                <a:gd name="connsiteY6-698" fmla="*/ 1495551 h 1948394"/>
                <a:gd name="connsiteX7-699" fmla="*/ 1252723 w 2446678"/>
                <a:gd name="connsiteY7-700" fmla="*/ 1652636 h 1948394"/>
                <a:gd name="connsiteX8-701" fmla="*/ 1318028 w 2446678"/>
                <a:gd name="connsiteY8-702" fmla="*/ 1686172 h 1948394"/>
                <a:gd name="connsiteX9-703" fmla="*/ 1390982 w 2446678"/>
                <a:gd name="connsiteY9-704" fmla="*/ 1643811 h 1948394"/>
                <a:gd name="connsiteX10-705" fmla="*/ 1408632 w 2446678"/>
                <a:gd name="connsiteY10-706" fmla="*/ 1422597 h 1948394"/>
                <a:gd name="connsiteX11-707" fmla="*/ 1408632 w 2446678"/>
                <a:gd name="connsiteY11-708" fmla="*/ 1290810 h 1948394"/>
                <a:gd name="connsiteX12-709" fmla="*/ 1383922 w 2446678"/>
                <a:gd name="connsiteY12-710" fmla="*/ 1130782 h 1948394"/>
                <a:gd name="connsiteX13-711" fmla="*/ 1310968 w 2446678"/>
                <a:gd name="connsiteY13-712" fmla="*/ 1064300 h 1948394"/>
                <a:gd name="connsiteX14-713" fmla="*/ 1123877 w 2446678"/>
                <a:gd name="connsiteY14-714" fmla="*/ 1046062 h 1948394"/>
                <a:gd name="connsiteX15-715" fmla="*/ 1123877 w 2446678"/>
                <a:gd name="connsiteY15-716" fmla="*/ 769544 h 1948394"/>
                <a:gd name="connsiteX16-717" fmla="*/ 1333325 w 2446678"/>
                <a:gd name="connsiteY16-718" fmla="*/ 756600 h 1948394"/>
                <a:gd name="connsiteX17-719" fmla="*/ 1390982 w 2446678"/>
                <a:gd name="connsiteY17-720" fmla="*/ 700120 h 1948394"/>
                <a:gd name="connsiteX18-721" fmla="*/ 1408632 w 2446678"/>
                <a:gd name="connsiteY18-722" fmla="*/ 563626 h 1948394"/>
                <a:gd name="connsiteX19-723" fmla="*/ 1408632 w 2446678"/>
                <a:gd name="connsiteY19-724" fmla="*/ 457726 h 1948394"/>
                <a:gd name="connsiteX20-725" fmla="*/ 1388040 w 2446678"/>
                <a:gd name="connsiteY20-726" fmla="*/ 325938 h 1948394"/>
                <a:gd name="connsiteX21-727" fmla="*/ 1323911 w 2446678"/>
                <a:gd name="connsiteY21-728" fmla="*/ 294168 h 1948394"/>
                <a:gd name="connsiteX22-729" fmla="*/ 1256253 w 2446678"/>
                <a:gd name="connsiteY22-730" fmla="*/ 327703 h 1948394"/>
                <a:gd name="connsiteX23-731" fmla="*/ 1238014 w 2446678"/>
                <a:gd name="connsiteY23-732" fmla="*/ 470669 h 1948394"/>
                <a:gd name="connsiteX24-733" fmla="*/ 1238014 w 2446678"/>
                <a:gd name="connsiteY24-734" fmla="*/ 627167 h 1948394"/>
                <a:gd name="connsiteX25-735" fmla="*/ 762638 w 2446678"/>
                <a:gd name="connsiteY25-736" fmla="*/ 627167 h 1948394"/>
                <a:gd name="connsiteX26-737" fmla="*/ 762638 w 2446678"/>
                <a:gd name="connsiteY26-738" fmla="*/ 464786 h 1948394"/>
                <a:gd name="connsiteX27-739" fmla="*/ 887366 w 2446678"/>
                <a:gd name="connsiteY27-740" fmla="*/ 95899 h 1948394"/>
                <a:gd name="connsiteX28-741" fmla="*/ 1283904 w 2446678"/>
                <a:gd name="connsiteY28-742" fmla="*/ 0 h 1948394"/>
                <a:gd name="connsiteX29-743" fmla="*/ 1745160 w 2446678"/>
                <a:gd name="connsiteY29-744" fmla="*/ 132872 h 1948394"/>
                <a:gd name="connsiteX30-745" fmla="*/ 1866357 w 2446678"/>
                <a:gd name="connsiteY30-746" fmla="*/ 502090 h 1948394"/>
                <a:gd name="connsiteX31-747" fmla="*/ 1822820 w 2446678"/>
                <a:gd name="connsiteY31-748" fmla="*/ 733150 h 1948394"/>
                <a:gd name="connsiteX32-749" fmla="*/ 1669853 w 2446678"/>
                <a:gd name="connsiteY32-750" fmla="*/ 863089 h 1948394"/>
                <a:gd name="connsiteX33-751" fmla="*/ 1831057 w 2446678"/>
                <a:gd name="connsiteY33-752" fmla="*/ 982586 h 1948394"/>
                <a:gd name="connsiteX34-753" fmla="*/ 1884007 w 2446678"/>
                <a:gd name="connsiteY34-754" fmla="*/ 1371687 h 1948394"/>
                <a:gd name="connsiteX35-755" fmla="*/ 1832234 w 2446678"/>
                <a:gd name="connsiteY35-756" fmla="*/ 1724276 h 1948394"/>
                <a:gd name="connsiteX36-757" fmla="*/ 1653380 w 2446678"/>
                <a:gd name="connsiteY36-758" fmla="*/ 1914998 h 1948394"/>
                <a:gd name="connsiteX37-759" fmla="*/ 2446678 w 2446678"/>
                <a:gd name="connsiteY37-760" fmla="*/ 1948394 h 1948394"/>
                <a:gd name="connsiteX0-761" fmla="*/ 0 w 2516447"/>
                <a:gd name="connsiteY0-762" fmla="*/ 1908735 h 1948394"/>
                <a:gd name="connsiteX1-763" fmla="*/ 1042444 w 2516447"/>
                <a:gd name="connsiteY1-764" fmla="*/ 1904444 h 1948394"/>
                <a:gd name="connsiteX2-765" fmla="*/ 873002 w 2516447"/>
                <a:gd name="connsiteY2-766" fmla="*/ 1718530 h 1948394"/>
                <a:gd name="connsiteX3-767" fmla="*/ 832407 w 2516447"/>
                <a:gd name="connsiteY3-768" fmla="*/ 1336700 h 1948394"/>
                <a:gd name="connsiteX4-769" fmla="*/ 832407 w 2516447"/>
                <a:gd name="connsiteY4-770" fmla="*/ 1186086 h 1948394"/>
                <a:gd name="connsiteX5-771" fmla="*/ 1307783 w 2516447"/>
                <a:gd name="connsiteY5-772" fmla="*/ 1186086 h 1948394"/>
                <a:gd name="connsiteX6-773" fmla="*/ 1307783 w 2516447"/>
                <a:gd name="connsiteY6-774" fmla="*/ 1495551 h 1948394"/>
                <a:gd name="connsiteX7-775" fmla="*/ 1322492 w 2516447"/>
                <a:gd name="connsiteY7-776" fmla="*/ 1652636 h 1948394"/>
                <a:gd name="connsiteX8-777" fmla="*/ 1387797 w 2516447"/>
                <a:gd name="connsiteY8-778" fmla="*/ 1686172 h 1948394"/>
                <a:gd name="connsiteX9-779" fmla="*/ 1460751 w 2516447"/>
                <a:gd name="connsiteY9-780" fmla="*/ 1643811 h 1948394"/>
                <a:gd name="connsiteX10-781" fmla="*/ 1478401 w 2516447"/>
                <a:gd name="connsiteY10-782" fmla="*/ 1422597 h 1948394"/>
                <a:gd name="connsiteX11-783" fmla="*/ 1478401 w 2516447"/>
                <a:gd name="connsiteY11-784" fmla="*/ 1290810 h 1948394"/>
                <a:gd name="connsiteX12-785" fmla="*/ 1453691 w 2516447"/>
                <a:gd name="connsiteY12-786" fmla="*/ 1130782 h 1948394"/>
                <a:gd name="connsiteX13-787" fmla="*/ 1380737 w 2516447"/>
                <a:gd name="connsiteY13-788" fmla="*/ 1064300 h 1948394"/>
                <a:gd name="connsiteX14-789" fmla="*/ 1193646 w 2516447"/>
                <a:gd name="connsiteY14-790" fmla="*/ 1046062 h 1948394"/>
                <a:gd name="connsiteX15-791" fmla="*/ 1193646 w 2516447"/>
                <a:gd name="connsiteY15-792" fmla="*/ 769544 h 1948394"/>
                <a:gd name="connsiteX16-793" fmla="*/ 1403094 w 2516447"/>
                <a:gd name="connsiteY16-794" fmla="*/ 756600 h 1948394"/>
                <a:gd name="connsiteX17-795" fmla="*/ 1460751 w 2516447"/>
                <a:gd name="connsiteY17-796" fmla="*/ 700120 h 1948394"/>
                <a:gd name="connsiteX18-797" fmla="*/ 1478401 w 2516447"/>
                <a:gd name="connsiteY18-798" fmla="*/ 563626 h 1948394"/>
                <a:gd name="connsiteX19-799" fmla="*/ 1478401 w 2516447"/>
                <a:gd name="connsiteY19-800" fmla="*/ 457726 h 1948394"/>
                <a:gd name="connsiteX20-801" fmla="*/ 1457809 w 2516447"/>
                <a:gd name="connsiteY20-802" fmla="*/ 325938 h 1948394"/>
                <a:gd name="connsiteX21-803" fmla="*/ 1393680 w 2516447"/>
                <a:gd name="connsiteY21-804" fmla="*/ 294168 h 1948394"/>
                <a:gd name="connsiteX22-805" fmla="*/ 1326022 w 2516447"/>
                <a:gd name="connsiteY22-806" fmla="*/ 327703 h 1948394"/>
                <a:gd name="connsiteX23-807" fmla="*/ 1307783 w 2516447"/>
                <a:gd name="connsiteY23-808" fmla="*/ 470669 h 1948394"/>
                <a:gd name="connsiteX24-809" fmla="*/ 1307783 w 2516447"/>
                <a:gd name="connsiteY24-810" fmla="*/ 627167 h 1948394"/>
                <a:gd name="connsiteX25-811" fmla="*/ 832407 w 2516447"/>
                <a:gd name="connsiteY25-812" fmla="*/ 627167 h 1948394"/>
                <a:gd name="connsiteX26-813" fmla="*/ 832407 w 2516447"/>
                <a:gd name="connsiteY26-814" fmla="*/ 464786 h 1948394"/>
                <a:gd name="connsiteX27-815" fmla="*/ 957135 w 2516447"/>
                <a:gd name="connsiteY27-816" fmla="*/ 95899 h 1948394"/>
                <a:gd name="connsiteX28-817" fmla="*/ 1353673 w 2516447"/>
                <a:gd name="connsiteY28-818" fmla="*/ 0 h 1948394"/>
                <a:gd name="connsiteX29-819" fmla="*/ 1814929 w 2516447"/>
                <a:gd name="connsiteY29-820" fmla="*/ 132872 h 1948394"/>
                <a:gd name="connsiteX30-821" fmla="*/ 1936126 w 2516447"/>
                <a:gd name="connsiteY30-822" fmla="*/ 502090 h 1948394"/>
                <a:gd name="connsiteX31-823" fmla="*/ 1892589 w 2516447"/>
                <a:gd name="connsiteY31-824" fmla="*/ 733150 h 1948394"/>
                <a:gd name="connsiteX32-825" fmla="*/ 1739622 w 2516447"/>
                <a:gd name="connsiteY32-826" fmla="*/ 863089 h 1948394"/>
                <a:gd name="connsiteX33-827" fmla="*/ 1900826 w 2516447"/>
                <a:gd name="connsiteY33-828" fmla="*/ 982586 h 1948394"/>
                <a:gd name="connsiteX34-829" fmla="*/ 1953776 w 2516447"/>
                <a:gd name="connsiteY34-830" fmla="*/ 1371687 h 1948394"/>
                <a:gd name="connsiteX35-831" fmla="*/ 1902003 w 2516447"/>
                <a:gd name="connsiteY35-832" fmla="*/ 1724276 h 1948394"/>
                <a:gd name="connsiteX36-833" fmla="*/ 1723149 w 2516447"/>
                <a:gd name="connsiteY36-834" fmla="*/ 1914998 h 1948394"/>
                <a:gd name="connsiteX37-835" fmla="*/ 2516447 w 2516447"/>
                <a:gd name="connsiteY37-836" fmla="*/ 1948394 h 1948394"/>
                <a:gd name="connsiteX0-837" fmla="*/ 0 w 2516447"/>
                <a:gd name="connsiteY0-838" fmla="*/ 1908735 h 1948394"/>
                <a:gd name="connsiteX1-839" fmla="*/ 1042444 w 2516447"/>
                <a:gd name="connsiteY1-840" fmla="*/ 1904444 h 1948394"/>
                <a:gd name="connsiteX2-841" fmla="*/ 873002 w 2516447"/>
                <a:gd name="connsiteY2-842" fmla="*/ 1718530 h 1948394"/>
                <a:gd name="connsiteX3-843" fmla="*/ 832407 w 2516447"/>
                <a:gd name="connsiteY3-844" fmla="*/ 1336700 h 1948394"/>
                <a:gd name="connsiteX4-845" fmla="*/ 832407 w 2516447"/>
                <a:gd name="connsiteY4-846" fmla="*/ 1186086 h 1948394"/>
                <a:gd name="connsiteX5-847" fmla="*/ 1307783 w 2516447"/>
                <a:gd name="connsiteY5-848" fmla="*/ 1186086 h 1948394"/>
                <a:gd name="connsiteX6-849" fmla="*/ 1307783 w 2516447"/>
                <a:gd name="connsiteY6-850" fmla="*/ 1495551 h 1948394"/>
                <a:gd name="connsiteX7-851" fmla="*/ 1322492 w 2516447"/>
                <a:gd name="connsiteY7-852" fmla="*/ 1652636 h 1948394"/>
                <a:gd name="connsiteX8-853" fmla="*/ 1387797 w 2516447"/>
                <a:gd name="connsiteY8-854" fmla="*/ 1686172 h 1948394"/>
                <a:gd name="connsiteX9-855" fmla="*/ 1460751 w 2516447"/>
                <a:gd name="connsiteY9-856" fmla="*/ 1643811 h 1948394"/>
                <a:gd name="connsiteX10-857" fmla="*/ 1478401 w 2516447"/>
                <a:gd name="connsiteY10-858" fmla="*/ 1422597 h 1948394"/>
                <a:gd name="connsiteX11-859" fmla="*/ 1478401 w 2516447"/>
                <a:gd name="connsiteY11-860" fmla="*/ 1290810 h 1948394"/>
                <a:gd name="connsiteX12-861" fmla="*/ 1453691 w 2516447"/>
                <a:gd name="connsiteY12-862" fmla="*/ 1130782 h 1948394"/>
                <a:gd name="connsiteX13-863" fmla="*/ 1380737 w 2516447"/>
                <a:gd name="connsiteY13-864" fmla="*/ 1064300 h 1948394"/>
                <a:gd name="connsiteX14-865" fmla="*/ 1193646 w 2516447"/>
                <a:gd name="connsiteY14-866" fmla="*/ 1046062 h 1948394"/>
                <a:gd name="connsiteX15-867" fmla="*/ 1193646 w 2516447"/>
                <a:gd name="connsiteY15-868" fmla="*/ 769544 h 1948394"/>
                <a:gd name="connsiteX16-869" fmla="*/ 1403094 w 2516447"/>
                <a:gd name="connsiteY16-870" fmla="*/ 756600 h 1948394"/>
                <a:gd name="connsiteX17-871" fmla="*/ 1460751 w 2516447"/>
                <a:gd name="connsiteY17-872" fmla="*/ 700120 h 1948394"/>
                <a:gd name="connsiteX18-873" fmla="*/ 1478401 w 2516447"/>
                <a:gd name="connsiteY18-874" fmla="*/ 563626 h 1948394"/>
                <a:gd name="connsiteX19-875" fmla="*/ 1478401 w 2516447"/>
                <a:gd name="connsiteY19-876" fmla="*/ 457726 h 1948394"/>
                <a:gd name="connsiteX20-877" fmla="*/ 1457809 w 2516447"/>
                <a:gd name="connsiteY20-878" fmla="*/ 325938 h 1948394"/>
                <a:gd name="connsiteX21-879" fmla="*/ 1393680 w 2516447"/>
                <a:gd name="connsiteY21-880" fmla="*/ 294168 h 1948394"/>
                <a:gd name="connsiteX22-881" fmla="*/ 1326022 w 2516447"/>
                <a:gd name="connsiteY22-882" fmla="*/ 327703 h 1948394"/>
                <a:gd name="connsiteX23-883" fmla="*/ 1307783 w 2516447"/>
                <a:gd name="connsiteY23-884" fmla="*/ 470669 h 1948394"/>
                <a:gd name="connsiteX24-885" fmla="*/ 1307783 w 2516447"/>
                <a:gd name="connsiteY24-886" fmla="*/ 627167 h 1948394"/>
                <a:gd name="connsiteX25-887" fmla="*/ 832407 w 2516447"/>
                <a:gd name="connsiteY25-888" fmla="*/ 627167 h 1948394"/>
                <a:gd name="connsiteX26-889" fmla="*/ 832407 w 2516447"/>
                <a:gd name="connsiteY26-890" fmla="*/ 464786 h 1948394"/>
                <a:gd name="connsiteX27-891" fmla="*/ 957135 w 2516447"/>
                <a:gd name="connsiteY27-892" fmla="*/ 95899 h 1948394"/>
                <a:gd name="connsiteX28-893" fmla="*/ 1353673 w 2516447"/>
                <a:gd name="connsiteY28-894" fmla="*/ 0 h 1948394"/>
                <a:gd name="connsiteX29-895" fmla="*/ 1814929 w 2516447"/>
                <a:gd name="connsiteY29-896" fmla="*/ 132872 h 1948394"/>
                <a:gd name="connsiteX30-897" fmla="*/ 1936126 w 2516447"/>
                <a:gd name="connsiteY30-898" fmla="*/ 502090 h 1948394"/>
                <a:gd name="connsiteX31-899" fmla="*/ 1892589 w 2516447"/>
                <a:gd name="connsiteY31-900" fmla="*/ 733150 h 1948394"/>
                <a:gd name="connsiteX32-901" fmla="*/ 1739622 w 2516447"/>
                <a:gd name="connsiteY32-902" fmla="*/ 863089 h 1948394"/>
                <a:gd name="connsiteX33-903" fmla="*/ 1900826 w 2516447"/>
                <a:gd name="connsiteY33-904" fmla="*/ 982586 h 1948394"/>
                <a:gd name="connsiteX34-905" fmla="*/ 1953776 w 2516447"/>
                <a:gd name="connsiteY34-906" fmla="*/ 1371687 h 1948394"/>
                <a:gd name="connsiteX35-907" fmla="*/ 1902003 w 2516447"/>
                <a:gd name="connsiteY35-908" fmla="*/ 1724276 h 1948394"/>
                <a:gd name="connsiteX36-909" fmla="*/ 1723149 w 2516447"/>
                <a:gd name="connsiteY36-910" fmla="*/ 1914998 h 1948394"/>
                <a:gd name="connsiteX37-911" fmla="*/ 2516447 w 2516447"/>
                <a:gd name="connsiteY37-912" fmla="*/ 1948394 h 1948394"/>
                <a:gd name="connsiteX0-913" fmla="*/ 0 w 2516447"/>
                <a:gd name="connsiteY0-914" fmla="*/ 1908735 h 1948394"/>
                <a:gd name="connsiteX1-915" fmla="*/ 1042444 w 2516447"/>
                <a:gd name="connsiteY1-916" fmla="*/ 1904444 h 1948394"/>
                <a:gd name="connsiteX2-917" fmla="*/ 873002 w 2516447"/>
                <a:gd name="connsiteY2-918" fmla="*/ 1718530 h 1948394"/>
                <a:gd name="connsiteX3-919" fmla="*/ 832407 w 2516447"/>
                <a:gd name="connsiteY3-920" fmla="*/ 1336700 h 1948394"/>
                <a:gd name="connsiteX4-921" fmla="*/ 832407 w 2516447"/>
                <a:gd name="connsiteY4-922" fmla="*/ 1186086 h 1948394"/>
                <a:gd name="connsiteX5-923" fmla="*/ 1307783 w 2516447"/>
                <a:gd name="connsiteY5-924" fmla="*/ 1186086 h 1948394"/>
                <a:gd name="connsiteX6-925" fmla="*/ 1307783 w 2516447"/>
                <a:gd name="connsiteY6-926" fmla="*/ 1495551 h 1948394"/>
                <a:gd name="connsiteX7-927" fmla="*/ 1322492 w 2516447"/>
                <a:gd name="connsiteY7-928" fmla="*/ 1652636 h 1948394"/>
                <a:gd name="connsiteX8-929" fmla="*/ 1387797 w 2516447"/>
                <a:gd name="connsiteY8-930" fmla="*/ 1686172 h 1948394"/>
                <a:gd name="connsiteX9-931" fmla="*/ 1460751 w 2516447"/>
                <a:gd name="connsiteY9-932" fmla="*/ 1643811 h 1948394"/>
                <a:gd name="connsiteX10-933" fmla="*/ 1478401 w 2516447"/>
                <a:gd name="connsiteY10-934" fmla="*/ 1422597 h 1948394"/>
                <a:gd name="connsiteX11-935" fmla="*/ 1478401 w 2516447"/>
                <a:gd name="connsiteY11-936" fmla="*/ 1290810 h 1948394"/>
                <a:gd name="connsiteX12-937" fmla="*/ 1453691 w 2516447"/>
                <a:gd name="connsiteY12-938" fmla="*/ 1130782 h 1948394"/>
                <a:gd name="connsiteX13-939" fmla="*/ 1380737 w 2516447"/>
                <a:gd name="connsiteY13-940" fmla="*/ 1064300 h 1948394"/>
                <a:gd name="connsiteX14-941" fmla="*/ 1193646 w 2516447"/>
                <a:gd name="connsiteY14-942" fmla="*/ 1046062 h 1948394"/>
                <a:gd name="connsiteX15-943" fmla="*/ 1193646 w 2516447"/>
                <a:gd name="connsiteY15-944" fmla="*/ 769544 h 1948394"/>
                <a:gd name="connsiteX16-945" fmla="*/ 1403094 w 2516447"/>
                <a:gd name="connsiteY16-946" fmla="*/ 756600 h 1948394"/>
                <a:gd name="connsiteX17-947" fmla="*/ 1460751 w 2516447"/>
                <a:gd name="connsiteY17-948" fmla="*/ 700120 h 1948394"/>
                <a:gd name="connsiteX18-949" fmla="*/ 1478401 w 2516447"/>
                <a:gd name="connsiteY18-950" fmla="*/ 563626 h 1948394"/>
                <a:gd name="connsiteX19-951" fmla="*/ 1478401 w 2516447"/>
                <a:gd name="connsiteY19-952" fmla="*/ 457726 h 1948394"/>
                <a:gd name="connsiteX20-953" fmla="*/ 1457809 w 2516447"/>
                <a:gd name="connsiteY20-954" fmla="*/ 325938 h 1948394"/>
                <a:gd name="connsiteX21-955" fmla="*/ 1393680 w 2516447"/>
                <a:gd name="connsiteY21-956" fmla="*/ 294168 h 1948394"/>
                <a:gd name="connsiteX22-957" fmla="*/ 1326022 w 2516447"/>
                <a:gd name="connsiteY22-958" fmla="*/ 327703 h 1948394"/>
                <a:gd name="connsiteX23-959" fmla="*/ 1307783 w 2516447"/>
                <a:gd name="connsiteY23-960" fmla="*/ 470669 h 1948394"/>
                <a:gd name="connsiteX24-961" fmla="*/ 1307783 w 2516447"/>
                <a:gd name="connsiteY24-962" fmla="*/ 627167 h 1948394"/>
                <a:gd name="connsiteX25-963" fmla="*/ 832407 w 2516447"/>
                <a:gd name="connsiteY25-964" fmla="*/ 627167 h 1948394"/>
                <a:gd name="connsiteX26-965" fmla="*/ 832407 w 2516447"/>
                <a:gd name="connsiteY26-966" fmla="*/ 464786 h 1948394"/>
                <a:gd name="connsiteX27-967" fmla="*/ 957135 w 2516447"/>
                <a:gd name="connsiteY27-968" fmla="*/ 95899 h 1948394"/>
                <a:gd name="connsiteX28-969" fmla="*/ 1353673 w 2516447"/>
                <a:gd name="connsiteY28-970" fmla="*/ 0 h 1948394"/>
                <a:gd name="connsiteX29-971" fmla="*/ 1814929 w 2516447"/>
                <a:gd name="connsiteY29-972" fmla="*/ 132872 h 1948394"/>
                <a:gd name="connsiteX30-973" fmla="*/ 1936126 w 2516447"/>
                <a:gd name="connsiteY30-974" fmla="*/ 502090 h 1948394"/>
                <a:gd name="connsiteX31-975" fmla="*/ 1892589 w 2516447"/>
                <a:gd name="connsiteY31-976" fmla="*/ 733150 h 1948394"/>
                <a:gd name="connsiteX32-977" fmla="*/ 1739622 w 2516447"/>
                <a:gd name="connsiteY32-978" fmla="*/ 863089 h 1948394"/>
                <a:gd name="connsiteX33-979" fmla="*/ 1900826 w 2516447"/>
                <a:gd name="connsiteY33-980" fmla="*/ 982586 h 1948394"/>
                <a:gd name="connsiteX34-981" fmla="*/ 1953776 w 2516447"/>
                <a:gd name="connsiteY34-982" fmla="*/ 1371687 h 1948394"/>
                <a:gd name="connsiteX35-983" fmla="*/ 1902003 w 2516447"/>
                <a:gd name="connsiteY35-984" fmla="*/ 1724276 h 1948394"/>
                <a:gd name="connsiteX36-985" fmla="*/ 1723149 w 2516447"/>
                <a:gd name="connsiteY36-986" fmla="*/ 1914998 h 1948394"/>
                <a:gd name="connsiteX37-987" fmla="*/ 2516447 w 2516447"/>
                <a:gd name="connsiteY37-988" fmla="*/ 1948394 h 1948394"/>
                <a:gd name="connsiteX0-989" fmla="*/ 0 w 2516447"/>
                <a:gd name="connsiteY0-990" fmla="*/ 1908735 h 1948394"/>
                <a:gd name="connsiteX1-991" fmla="*/ 1042444 w 2516447"/>
                <a:gd name="connsiteY1-992" fmla="*/ 1904444 h 1948394"/>
                <a:gd name="connsiteX2-993" fmla="*/ 873002 w 2516447"/>
                <a:gd name="connsiteY2-994" fmla="*/ 1718530 h 1948394"/>
                <a:gd name="connsiteX3-995" fmla="*/ 832407 w 2516447"/>
                <a:gd name="connsiteY3-996" fmla="*/ 1336700 h 1948394"/>
                <a:gd name="connsiteX4-997" fmla="*/ 832407 w 2516447"/>
                <a:gd name="connsiteY4-998" fmla="*/ 1186086 h 1948394"/>
                <a:gd name="connsiteX5-999" fmla="*/ 1307783 w 2516447"/>
                <a:gd name="connsiteY5-1000" fmla="*/ 1186086 h 1948394"/>
                <a:gd name="connsiteX6-1001" fmla="*/ 1307783 w 2516447"/>
                <a:gd name="connsiteY6-1002" fmla="*/ 1495551 h 1948394"/>
                <a:gd name="connsiteX7-1003" fmla="*/ 1322492 w 2516447"/>
                <a:gd name="connsiteY7-1004" fmla="*/ 1652636 h 1948394"/>
                <a:gd name="connsiteX8-1005" fmla="*/ 1387797 w 2516447"/>
                <a:gd name="connsiteY8-1006" fmla="*/ 1686172 h 1948394"/>
                <a:gd name="connsiteX9-1007" fmla="*/ 1460751 w 2516447"/>
                <a:gd name="connsiteY9-1008" fmla="*/ 1643811 h 1948394"/>
                <a:gd name="connsiteX10-1009" fmla="*/ 1478401 w 2516447"/>
                <a:gd name="connsiteY10-1010" fmla="*/ 1422597 h 1948394"/>
                <a:gd name="connsiteX11-1011" fmla="*/ 1478401 w 2516447"/>
                <a:gd name="connsiteY11-1012" fmla="*/ 1290810 h 1948394"/>
                <a:gd name="connsiteX12-1013" fmla="*/ 1453691 w 2516447"/>
                <a:gd name="connsiteY12-1014" fmla="*/ 1130782 h 1948394"/>
                <a:gd name="connsiteX13-1015" fmla="*/ 1380737 w 2516447"/>
                <a:gd name="connsiteY13-1016" fmla="*/ 1064300 h 1948394"/>
                <a:gd name="connsiteX14-1017" fmla="*/ 1193646 w 2516447"/>
                <a:gd name="connsiteY14-1018" fmla="*/ 1046062 h 1948394"/>
                <a:gd name="connsiteX15-1019" fmla="*/ 1193646 w 2516447"/>
                <a:gd name="connsiteY15-1020" fmla="*/ 769544 h 1948394"/>
                <a:gd name="connsiteX16-1021" fmla="*/ 1403094 w 2516447"/>
                <a:gd name="connsiteY16-1022" fmla="*/ 756600 h 1948394"/>
                <a:gd name="connsiteX17-1023" fmla="*/ 1460751 w 2516447"/>
                <a:gd name="connsiteY17-1024" fmla="*/ 700120 h 1948394"/>
                <a:gd name="connsiteX18-1025" fmla="*/ 1478401 w 2516447"/>
                <a:gd name="connsiteY18-1026" fmla="*/ 563626 h 1948394"/>
                <a:gd name="connsiteX19-1027" fmla="*/ 1478401 w 2516447"/>
                <a:gd name="connsiteY19-1028" fmla="*/ 457726 h 1948394"/>
                <a:gd name="connsiteX20-1029" fmla="*/ 1457809 w 2516447"/>
                <a:gd name="connsiteY20-1030" fmla="*/ 325938 h 1948394"/>
                <a:gd name="connsiteX21-1031" fmla="*/ 1393680 w 2516447"/>
                <a:gd name="connsiteY21-1032" fmla="*/ 294168 h 1948394"/>
                <a:gd name="connsiteX22-1033" fmla="*/ 1326022 w 2516447"/>
                <a:gd name="connsiteY22-1034" fmla="*/ 327703 h 1948394"/>
                <a:gd name="connsiteX23-1035" fmla="*/ 1307783 w 2516447"/>
                <a:gd name="connsiteY23-1036" fmla="*/ 470669 h 1948394"/>
                <a:gd name="connsiteX24-1037" fmla="*/ 1307783 w 2516447"/>
                <a:gd name="connsiteY24-1038" fmla="*/ 627167 h 1948394"/>
                <a:gd name="connsiteX25-1039" fmla="*/ 832407 w 2516447"/>
                <a:gd name="connsiteY25-1040" fmla="*/ 627167 h 1948394"/>
                <a:gd name="connsiteX26-1041" fmla="*/ 832407 w 2516447"/>
                <a:gd name="connsiteY26-1042" fmla="*/ 464786 h 1948394"/>
                <a:gd name="connsiteX27-1043" fmla="*/ 957135 w 2516447"/>
                <a:gd name="connsiteY27-1044" fmla="*/ 95899 h 1948394"/>
                <a:gd name="connsiteX28-1045" fmla="*/ 1353673 w 2516447"/>
                <a:gd name="connsiteY28-1046" fmla="*/ 0 h 1948394"/>
                <a:gd name="connsiteX29-1047" fmla="*/ 1814929 w 2516447"/>
                <a:gd name="connsiteY29-1048" fmla="*/ 132872 h 1948394"/>
                <a:gd name="connsiteX30-1049" fmla="*/ 1936126 w 2516447"/>
                <a:gd name="connsiteY30-1050" fmla="*/ 502090 h 1948394"/>
                <a:gd name="connsiteX31-1051" fmla="*/ 1892589 w 2516447"/>
                <a:gd name="connsiteY31-1052" fmla="*/ 733150 h 1948394"/>
                <a:gd name="connsiteX32-1053" fmla="*/ 1739622 w 2516447"/>
                <a:gd name="connsiteY32-1054" fmla="*/ 863089 h 1948394"/>
                <a:gd name="connsiteX33-1055" fmla="*/ 1900826 w 2516447"/>
                <a:gd name="connsiteY33-1056" fmla="*/ 982586 h 1948394"/>
                <a:gd name="connsiteX34-1057" fmla="*/ 1953776 w 2516447"/>
                <a:gd name="connsiteY34-1058" fmla="*/ 1371687 h 1948394"/>
                <a:gd name="connsiteX35-1059" fmla="*/ 1902003 w 2516447"/>
                <a:gd name="connsiteY35-1060" fmla="*/ 1724276 h 1948394"/>
                <a:gd name="connsiteX36-1061" fmla="*/ 1723149 w 2516447"/>
                <a:gd name="connsiteY36-1062" fmla="*/ 1914998 h 1948394"/>
                <a:gd name="connsiteX37-1063" fmla="*/ 2516447 w 2516447"/>
                <a:gd name="connsiteY37-1064" fmla="*/ 1948394 h 1948394"/>
                <a:gd name="connsiteX0-1065" fmla="*/ 0 w 2523791"/>
                <a:gd name="connsiteY0-1066" fmla="*/ 1905063 h 1948394"/>
                <a:gd name="connsiteX1-1067" fmla="*/ 1049788 w 2523791"/>
                <a:gd name="connsiteY1-1068" fmla="*/ 1904444 h 1948394"/>
                <a:gd name="connsiteX2-1069" fmla="*/ 880346 w 2523791"/>
                <a:gd name="connsiteY2-1070" fmla="*/ 1718530 h 1948394"/>
                <a:gd name="connsiteX3-1071" fmla="*/ 839751 w 2523791"/>
                <a:gd name="connsiteY3-1072" fmla="*/ 1336700 h 1948394"/>
                <a:gd name="connsiteX4-1073" fmla="*/ 839751 w 2523791"/>
                <a:gd name="connsiteY4-1074" fmla="*/ 1186086 h 1948394"/>
                <a:gd name="connsiteX5-1075" fmla="*/ 1315127 w 2523791"/>
                <a:gd name="connsiteY5-1076" fmla="*/ 1186086 h 1948394"/>
                <a:gd name="connsiteX6-1077" fmla="*/ 1315127 w 2523791"/>
                <a:gd name="connsiteY6-1078" fmla="*/ 1495551 h 1948394"/>
                <a:gd name="connsiteX7-1079" fmla="*/ 1329836 w 2523791"/>
                <a:gd name="connsiteY7-1080" fmla="*/ 1652636 h 1948394"/>
                <a:gd name="connsiteX8-1081" fmla="*/ 1395141 w 2523791"/>
                <a:gd name="connsiteY8-1082" fmla="*/ 1686172 h 1948394"/>
                <a:gd name="connsiteX9-1083" fmla="*/ 1468095 w 2523791"/>
                <a:gd name="connsiteY9-1084" fmla="*/ 1643811 h 1948394"/>
                <a:gd name="connsiteX10-1085" fmla="*/ 1485745 w 2523791"/>
                <a:gd name="connsiteY10-1086" fmla="*/ 1422597 h 1948394"/>
                <a:gd name="connsiteX11-1087" fmla="*/ 1485745 w 2523791"/>
                <a:gd name="connsiteY11-1088" fmla="*/ 1290810 h 1948394"/>
                <a:gd name="connsiteX12-1089" fmla="*/ 1461035 w 2523791"/>
                <a:gd name="connsiteY12-1090" fmla="*/ 1130782 h 1948394"/>
                <a:gd name="connsiteX13-1091" fmla="*/ 1388081 w 2523791"/>
                <a:gd name="connsiteY13-1092" fmla="*/ 1064300 h 1948394"/>
                <a:gd name="connsiteX14-1093" fmla="*/ 1200990 w 2523791"/>
                <a:gd name="connsiteY14-1094" fmla="*/ 1046062 h 1948394"/>
                <a:gd name="connsiteX15-1095" fmla="*/ 1200990 w 2523791"/>
                <a:gd name="connsiteY15-1096" fmla="*/ 769544 h 1948394"/>
                <a:gd name="connsiteX16-1097" fmla="*/ 1410438 w 2523791"/>
                <a:gd name="connsiteY16-1098" fmla="*/ 756600 h 1948394"/>
                <a:gd name="connsiteX17-1099" fmla="*/ 1468095 w 2523791"/>
                <a:gd name="connsiteY17-1100" fmla="*/ 700120 h 1948394"/>
                <a:gd name="connsiteX18-1101" fmla="*/ 1485745 w 2523791"/>
                <a:gd name="connsiteY18-1102" fmla="*/ 563626 h 1948394"/>
                <a:gd name="connsiteX19-1103" fmla="*/ 1485745 w 2523791"/>
                <a:gd name="connsiteY19-1104" fmla="*/ 457726 h 1948394"/>
                <a:gd name="connsiteX20-1105" fmla="*/ 1465153 w 2523791"/>
                <a:gd name="connsiteY20-1106" fmla="*/ 325938 h 1948394"/>
                <a:gd name="connsiteX21-1107" fmla="*/ 1401024 w 2523791"/>
                <a:gd name="connsiteY21-1108" fmla="*/ 294168 h 1948394"/>
                <a:gd name="connsiteX22-1109" fmla="*/ 1333366 w 2523791"/>
                <a:gd name="connsiteY22-1110" fmla="*/ 327703 h 1948394"/>
                <a:gd name="connsiteX23-1111" fmla="*/ 1315127 w 2523791"/>
                <a:gd name="connsiteY23-1112" fmla="*/ 470669 h 1948394"/>
                <a:gd name="connsiteX24-1113" fmla="*/ 1315127 w 2523791"/>
                <a:gd name="connsiteY24-1114" fmla="*/ 627167 h 1948394"/>
                <a:gd name="connsiteX25-1115" fmla="*/ 839751 w 2523791"/>
                <a:gd name="connsiteY25-1116" fmla="*/ 627167 h 1948394"/>
                <a:gd name="connsiteX26-1117" fmla="*/ 839751 w 2523791"/>
                <a:gd name="connsiteY26-1118" fmla="*/ 464786 h 1948394"/>
                <a:gd name="connsiteX27-1119" fmla="*/ 964479 w 2523791"/>
                <a:gd name="connsiteY27-1120" fmla="*/ 95899 h 1948394"/>
                <a:gd name="connsiteX28-1121" fmla="*/ 1361017 w 2523791"/>
                <a:gd name="connsiteY28-1122" fmla="*/ 0 h 1948394"/>
                <a:gd name="connsiteX29-1123" fmla="*/ 1822273 w 2523791"/>
                <a:gd name="connsiteY29-1124" fmla="*/ 132872 h 1948394"/>
                <a:gd name="connsiteX30-1125" fmla="*/ 1943470 w 2523791"/>
                <a:gd name="connsiteY30-1126" fmla="*/ 502090 h 1948394"/>
                <a:gd name="connsiteX31-1127" fmla="*/ 1899933 w 2523791"/>
                <a:gd name="connsiteY31-1128" fmla="*/ 733150 h 1948394"/>
                <a:gd name="connsiteX32-1129" fmla="*/ 1746966 w 2523791"/>
                <a:gd name="connsiteY32-1130" fmla="*/ 863089 h 1948394"/>
                <a:gd name="connsiteX33-1131" fmla="*/ 1908170 w 2523791"/>
                <a:gd name="connsiteY33-1132" fmla="*/ 982586 h 1948394"/>
                <a:gd name="connsiteX34-1133" fmla="*/ 1961120 w 2523791"/>
                <a:gd name="connsiteY34-1134" fmla="*/ 1371687 h 1948394"/>
                <a:gd name="connsiteX35-1135" fmla="*/ 1909347 w 2523791"/>
                <a:gd name="connsiteY35-1136" fmla="*/ 1724276 h 1948394"/>
                <a:gd name="connsiteX36-1137" fmla="*/ 1730493 w 2523791"/>
                <a:gd name="connsiteY36-1138" fmla="*/ 1914998 h 1948394"/>
                <a:gd name="connsiteX37-1139" fmla="*/ 2523791 w 2523791"/>
                <a:gd name="connsiteY37-1140" fmla="*/ 1948394 h 1948394"/>
                <a:gd name="connsiteX0-1141" fmla="*/ 0 w 2523791"/>
                <a:gd name="connsiteY0-1142" fmla="*/ 1905063 h 1948394"/>
                <a:gd name="connsiteX1-1143" fmla="*/ 1049788 w 2523791"/>
                <a:gd name="connsiteY1-1144" fmla="*/ 1904444 h 1948394"/>
                <a:gd name="connsiteX2-1145" fmla="*/ 880346 w 2523791"/>
                <a:gd name="connsiteY2-1146" fmla="*/ 1718530 h 1948394"/>
                <a:gd name="connsiteX3-1147" fmla="*/ 839751 w 2523791"/>
                <a:gd name="connsiteY3-1148" fmla="*/ 1336700 h 1948394"/>
                <a:gd name="connsiteX4-1149" fmla="*/ 839751 w 2523791"/>
                <a:gd name="connsiteY4-1150" fmla="*/ 1186086 h 1948394"/>
                <a:gd name="connsiteX5-1151" fmla="*/ 1315127 w 2523791"/>
                <a:gd name="connsiteY5-1152" fmla="*/ 1186086 h 1948394"/>
                <a:gd name="connsiteX6-1153" fmla="*/ 1315127 w 2523791"/>
                <a:gd name="connsiteY6-1154" fmla="*/ 1495551 h 1948394"/>
                <a:gd name="connsiteX7-1155" fmla="*/ 1329836 w 2523791"/>
                <a:gd name="connsiteY7-1156" fmla="*/ 1652636 h 1948394"/>
                <a:gd name="connsiteX8-1157" fmla="*/ 1395141 w 2523791"/>
                <a:gd name="connsiteY8-1158" fmla="*/ 1686172 h 1948394"/>
                <a:gd name="connsiteX9-1159" fmla="*/ 1468095 w 2523791"/>
                <a:gd name="connsiteY9-1160" fmla="*/ 1643811 h 1948394"/>
                <a:gd name="connsiteX10-1161" fmla="*/ 1485745 w 2523791"/>
                <a:gd name="connsiteY10-1162" fmla="*/ 1422597 h 1948394"/>
                <a:gd name="connsiteX11-1163" fmla="*/ 1485745 w 2523791"/>
                <a:gd name="connsiteY11-1164" fmla="*/ 1290810 h 1948394"/>
                <a:gd name="connsiteX12-1165" fmla="*/ 1461035 w 2523791"/>
                <a:gd name="connsiteY12-1166" fmla="*/ 1130782 h 1948394"/>
                <a:gd name="connsiteX13-1167" fmla="*/ 1388081 w 2523791"/>
                <a:gd name="connsiteY13-1168" fmla="*/ 1064300 h 1948394"/>
                <a:gd name="connsiteX14-1169" fmla="*/ 1200990 w 2523791"/>
                <a:gd name="connsiteY14-1170" fmla="*/ 1046062 h 1948394"/>
                <a:gd name="connsiteX15-1171" fmla="*/ 1200990 w 2523791"/>
                <a:gd name="connsiteY15-1172" fmla="*/ 769544 h 1948394"/>
                <a:gd name="connsiteX16-1173" fmla="*/ 1410438 w 2523791"/>
                <a:gd name="connsiteY16-1174" fmla="*/ 756600 h 1948394"/>
                <a:gd name="connsiteX17-1175" fmla="*/ 1468095 w 2523791"/>
                <a:gd name="connsiteY17-1176" fmla="*/ 700120 h 1948394"/>
                <a:gd name="connsiteX18-1177" fmla="*/ 1485745 w 2523791"/>
                <a:gd name="connsiteY18-1178" fmla="*/ 563626 h 1948394"/>
                <a:gd name="connsiteX19-1179" fmla="*/ 1485745 w 2523791"/>
                <a:gd name="connsiteY19-1180" fmla="*/ 457726 h 1948394"/>
                <a:gd name="connsiteX20-1181" fmla="*/ 1465153 w 2523791"/>
                <a:gd name="connsiteY20-1182" fmla="*/ 325938 h 1948394"/>
                <a:gd name="connsiteX21-1183" fmla="*/ 1401024 w 2523791"/>
                <a:gd name="connsiteY21-1184" fmla="*/ 294168 h 1948394"/>
                <a:gd name="connsiteX22-1185" fmla="*/ 1333366 w 2523791"/>
                <a:gd name="connsiteY22-1186" fmla="*/ 327703 h 1948394"/>
                <a:gd name="connsiteX23-1187" fmla="*/ 1315127 w 2523791"/>
                <a:gd name="connsiteY23-1188" fmla="*/ 470669 h 1948394"/>
                <a:gd name="connsiteX24-1189" fmla="*/ 1315127 w 2523791"/>
                <a:gd name="connsiteY24-1190" fmla="*/ 627167 h 1948394"/>
                <a:gd name="connsiteX25-1191" fmla="*/ 839751 w 2523791"/>
                <a:gd name="connsiteY25-1192" fmla="*/ 627167 h 1948394"/>
                <a:gd name="connsiteX26-1193" fmla="*/ 839751 w 2523791"/>
                <a:gd name="connsiteY26-1194" fmla="*/ 464786 h 1948394"/>
                <a:gd name="connsiteX27-1195" fmla="*/ 964479 w 2523791"/>
                <a:gd name="connsiteY27-1196" fmla="*/ 95899 h 1948394"/>
                <a:gd name="connsiteX28-1197" fmla="*/ 1361017 w 2523791"/>
                <a:gd name="connsiteY28-1198" fmla="*/ 0 h 1948394"/>
                <a:gd name="connsiteX29-1199" fmla="*/ 1822273 w 2523791"/>
                <a:gd name="connsiteY29-1200" fmla="*/ 132872 h 1948394"/>
                <a:gd name="connsiteX30-1201" fmla="*/ 1943470 w 2523791"/>
                <a:gd name="connsiteY30-1202" fmla="*/ 502090 h 1948394"/>
                <a:gd name="connsiteX31-1203" fmla="*/ 1899933 w 2523791"/>
                <a:gd name="connsiteY31-1204" fmla="*/ 733150 h 1948394"/>
                <a:gd name="connsiteX32-1205" fmla="*/ 1746966 w 2523791"/>
                <a:gd name="connsiteY32-1206" fmla="*/ 863089 h 1948394"/>
                <a:gd name="connsiteX33-1207" fmla="*/ 1908170 w 2523791"/>
                <a:gd name="connsiteY33-1208" fmla="*/ 982586 h 1948394"/>
                <a:gd name="connsiteX34-1209" fmla="*/ 1961120 w 2523791"/>
                <a:gd name="connsiteY34-1210" fmla="*/ 1371687 h 1948394"/>
                <a:gd name="connsiteX35-1211" fmla="*/ 1909347 w 2523791"/>
                <a:gd name="connsiteY35-1212" fmla="*/ 1724276 h 1948394"/>
                <a:gd name="connsiteX36-1213" fmla="*/ 1730493 w 2523791"/>
                <a:gd name="connsiteY36-1214" fmla="*/ 1914998 h 1948394"/>
                <a:gd name="connsiteX37-1215" fmla="*/ 2523791 w 2523791"/>
                <a:gd name="connsiteY37-1216" fmla="*/ 1948394 h 1948394"/>
                <a:gd name="connsiteX0-1217" fmla="*/ 0 w 2523791"/>
                <a:gd name="connsiteY0-1218" fmla="*/ 1905063 h 1948394"/>
                <a:gd name="connsiteX1-1219" fmla="*/ 1049788 w 2523791"/>
                <a:gd name="connsiteY1-1220" fmla="*/ 1904444 h 1948394"/>
                <a:gd name="connsiteX2-1221" fmla="*/ 880346 w 2523791"/>
                <a:gd name="connsiteY2-1222" fmla="*/ 1718530 h 1948394"/>
                <a:gd name="connsiteX3-1223" fmla="*/ 839751 w 2523791"/>
                <a:gd name="connsiteY3-1224" fmla="*/ 1336700 h 1948394"/>
                <a:gd name="connsiteX4-1225" fmla="*/ 839751 w 2523791"/>
                <a:gd name="connsiteY4-1226" fmla="*/ 1186086 h 1948394"/>
                <a:gd name="connsiteX5-1227" fmla="*/ 1315127 w 2523791"/>
                <a:gd name="connsiteY5-1228" fmla="*/ 1186086 h 1948394"/>
                <a:gd name="connsiteX6-1229" fmla="*/ 1315127 w 2523791"/>
                <a:gd name="connsiteY6-1230" fmla="*/ 1495551 h 1948394"/>
                <a:gd name="connsiteX7-1231" fmla="*/ 1329836 w 2523791"/>
                <a:gd name="connsiteY7-1232" fmla="*/ 1652636 h 1948394"/>
                <a:gd name="connsiteX8-1233" fmla="*/ 1395141 w 2523791"/>
                <a:gd name="connsiteY8-1234" fmla="*/ 1686172 h 1948394"/>
                <a:gd name="connsiteX9-1235" fmla="*/ 1468095 w 2523791"/>
                <a:gd name="connsiteY9-1236" fmla="*/ 1643811 h 1948394"/>
                <a:gd name="connsiteX10-1237" fmla="*/ 1485745 w 2523791"/>
                <a:gd name="connsiteY10-1238" fmla="*/ 1422597 h 1948394"/>
                <a:gd name="connsiteX11-1239" fmla="*/ 1485745 w 2523791"/>
                <a:gd name="connsiteY11-1240" fmla="*/ 1290810 h 1948394"/>
                <a:gd name="connsiteX12-1241" fmla="*/ 1461035 w 2523791"/>
                <a:gd name="connsiteY12-1242" fmla="*/ 1130782 h 1948394"/>
                <a:gd name="connsiteX13-1243" fmla="*/ 1388081 w 2523791"/>
                <a:gd name="connsiteY13-1244" fmla="*/ 1064300 h 1948394"/>
                <a:gd name="connsiteX14-1245" fmla="*/ 1200990 w 2523791"/>
                <a:gd name="connsiteY14-1246" fmla="*/ 1046062 h 1948394"/>
                <a:gd name="connsiteX15-1247" fmla="*/ 1200990 w 2523791"/>
                <a:gd name="connsiteY15-1248" fmla="*/ 769544 h 1948394"/>
                <a:gd name="connsiteX16-1249" fmla="*/ 1410438 w 2523791"/>
                <a:gd name="connsiteY16-1250" fmla="*/ 756600 h 1948394"/>
                <a:gd name="connsiteX17-1251" fmla="*/ 1468095 w 2523791"/>
                <a:gd name="connsiteY17-1252" fmla="*/ 700120 h 1948394"/>
                <a:gd name="connsiteX18-1253" fmla="*/ 1485745 w 2523791"/>
                <a:gd name="connsiteY18-1254" fmla="*/ 563626 h 1948394"/>
                <a:gd name="connsiteX19-1255" fmla="*/ 1485745 w 2523791"/>
                <a:gd name="connsiteY19-1256" fmla="*/ 457726 h 1948394"/>
                <a:gd name="connsiteX20-1257" fmla="*/ 1465153 w 2523791"/>
                <a:gd name="connsiteY20-1258" fmla="*/ 325938 h 1948394"/>
                <a:gd name="connsiteX21-1259" fmla="*/ 1401024 w 2523791"/>
                <a:gd name="connsiteY21-1260" fmla="*/ 294168 h 1948394"/>
                <a:gd name="connsiteX22-1261" fmla="*/ 1333366 w 2523791"/>
                <a:gd name="connsiteY22-1262" fmla="*/ 327703 h 1948394"/>
                <a:gd name="connsiteX23-1263" fmla="*/ 1315127 w 2523791"/>
                <a:gd name="connsiteY23-1264" fmla="*/ 470669 h 1948394"/>
                <a:gd name="connsiteX24-1265" fmla="*/ 1315127 w 2523791"/>
                <a:gd name="connsiteY24-1266" fmla="*/ 627167 h 1948394"/>
                <a:gd name="connsiteX25-1267" fmla="*/ 839751 w 2523791"/>
                <a:gd name="connsiteY25-1268" fmla="*/ 627167 h 1948394"/>
                <a:gd name="connsiteX26-1269" fmla="*/ 839751 w 2523791"/>
                <a:gd name="connsiteY26-1270" fmla="*/ 464786 h 1948394"/>
                <a:gd name="connsiteX27-1271" fmla="*/ 964479 w 2523791"/>
                <a:gd name="connsiteY27-1272" fmla="*/ 95899 h 1948394"/>
                <a:gd name="connsiteX28-1273" fmla="*/ 1361017 w 2523791"/>
                <a:gd name="connsiteY28-1274" fmla="*/ 0 h 1948394"/>
                <a:gd name="connsiteX29-1275" fmla="*/ 1822273 w 2523791"/>
                <a:gd name="connsiteY29-1276" fmla="*/ 132872 h 1948394"/>
                <a:gd name="connsiteX30-1277" fmla="*/ 1943470 w 2523791"/>
                <a:gd name="connsiteY30-1278" fmla="*/ 502090 h 1948394"/>
                <a:gd name="connsiteX31-1279" fmla="*/ 1899933 w 2523791"/>
                <a:gd name="connsiteY31-1280" fmla="*/ 733150 h 1948394"/>
                <a:gd name="connsiteX32-1281" fmla="*/ 1746966 w 2523791"/>
                <a:gd name="connsiteY32-1282" fmla="*/ 863089 h 1948394"/>
                <a:gd name="connsiteX33-1283" fmla="*/ 1908170 w 2523791"/>
                <a:gd name="connsiteY33-1284" fmla="*/ 982586 h 1948394"/>
                <a:gd name="connsiteX34-1285" fmla="*/ 1961120 w 2523791"/>
                <a:gd name="connsiteY34-1286" fmla="*/ 1371687 h 1948394"/>
                <a:gd name="connsiteX35-1287" fmla="*/ 1909347 w 2523791"/>
                <a:gd name="connsiteY35-1288" fmla="*/ 1724276 h 1948394"/>
                <a:gd name="connsiteX36-1289" fmla="*/ 1730493 w 2523791"/>
                <a:gd name="connsiteY36-1290" fmla="*/ 1914998 h 1948394"/>
                <a:gd name="connsiteX37-1291" fmla="*/ 2523791 w 2523791"/>
                <a:gd name="connsiteY37-1292" fmla="*/ 1948394 h 1948394"/>
                <a:gd name="connsiteX0-1293" fmla="*/ 0 w 2523791"/>
                <a:gd name="connsiteY0-1294" fmla="*/ 1905063 h 1948394"/>
                <a:gd name="connsiteX1-1295" fmla="*/ 1049788 w 2523791"/>
                <a:gd name="connsiteY1-1296" fmla="*/ 1904444 h 1948394"/>
                <a:gd name="connsiteX2-1297" fmla="*/ 880346 w 2523791"/>
                <a:gd name="connsiteY2-1298" fmla="*/ 1718530 h 1948394"/>
                <a:gd name="connsiteX3-1299" fmla="*/ 839751 w 2523791"/>
                <a:gd name="connsiteY3-1300" fmla="*/ 1336700 h 1948394"/>
                <a:gd name="connsiteX4-1301" fmla="*/ 839751 w 2523791"/>
                <a:gd name="connsiteY4-1302" fmla="*/ 1186086 h 1948394"/>
                <a:gd name="connsiteX5-1303" fmla="*/ 1315127 w 2523791"/>
                <a:gd name="connsiteY5-1304" fmla="*/ 1186086 h 1948394"/>
                <a:gd name="connsiteX6-1305" fmla="*/ 1315127 w 2523791"/>
                <a:gd name="connsiteY6-1306" fmla="*/ 1495551 h 1948394"/>
                <a:gd name="connsiteX7-1307" fmla="*/ 1329836 w 2523791"/>
                <a:gd name="connsiteY7-1308" fmla="*/ 1652636 h 1948394"/>
                <a:gd name="connsiteX8-1309" fmla="*/ 1395141 w 2523791"/>
                <a:gd name="connsiteY8-1310" fmla="*/ 1686172 h 1948394"/>
                <a:gd name="connsiteX9-1311" fmla="*/ 1468095 w 2523791"/>
                <a:gd name="connsiteY9-1312" fmla="*/ 1643811 h 1948394"/>
                <a:gd name="connsiteX10-1313" fmla="*/ 1485745 w 2523791"/>
                <a:gd name="connsiteY10-1314" fmla="*/ 1422597 h 1948394"/>
                <a:gd name="connsiteX11-1315" fmla="*/ 1485745 w 2523791"/>
                <a:gd name="connsiteY11-1316" fmla="*/ 1290810 h 1948394"/>
                <a:gd name="connsiteX12-1317" fmla="*/ 1461035 w 2523791"/>
                <a:gd name="connsiteY12-1318" fmla="*/ 1130782 h 1948394"/>
                <a:gd name="connsiteX13-1319" fmla="*/ 1388081 w 2523791"/>
                <a:gd name="connsiteY13-1320" fmla="*/ 1064300 h 1948394"/>
                <a:gd name="connsiteX14-1321" fmla="*/ 1200990 w 2523791"/>
                <a:gd name="connsiteY14-1322" fmla="*/ 1046062 h 1948394"/>
                <a:gd name="connsiteX15-1323" fmla="*/ 1200990 w 2523791"/>
                <a:gd name="connsiteY15-1324" fmla="*/ 769544 h 1948394"/>
                <a:gd name="connsiteX16-1325" fmla="*/ 1410438 w 2523791"/>
                <a:gd name="connsiteY16-1326" fmla="*/ 756600 h 1948394"/>
                <a:gd name="connsiteX17-1327" fmla="*/ 1468095 w 2523791"/>
                <a:gd name="connsiteY17-1328" fmla="*/ 700120 h 1948394"/>
                <a:gd name="connsiteX18-1329" fmla="*/ 1485745 w 2523791"/>
                <a:gd name="connsiteY18-1330" fmla="*/ 563626 h 1948394"/>
                <a:gd name="connsiteX19-1331" fmla="*/ 1485745 w 2523791"/>
                <a:gd name="connsiteY19-1332" fmla="*/ 457726 h 1948394"/>
                <a:gd name="connsiteX20-1333" fmla="*/ 1465153 w 2523791"/>
                <a:gd name="connsiteY20-1334" fmla="*/ 325938 h 1948394"/>
                <a:gd name="connsiteX21-1335" fmla="*/ 1401024 w 2523791"/>
                <a:gd name="connsiteY21-1336" fmla="*/ 294168 h 1948394"/>
                <a:gd name="connsiteX22-1337" fmla="*/ 1333366 w 2523791"/>
                <a:gd name="connsiteY22-1338" fmla="*/ 327703 h 1948394"/>
                <a:gd name="connsiteX23-1339" fmla="*/ 1315127 w 2523791"/>
                <a:gd name="connsiteY23-1340" fmla="*/ 470669 h 1948394"/>
                <a:gd name="connsiteX24-1341" fmla="*/ 1315127 w 2523791"/>
                <a:gd name="connsiteY24-1342" fmla="*/ 627167 h 1948394"/>
                <a:gd name="connsiteX25-1343" fmla="*/ 839751 w 2523791"/>
                <a:gd name="connsiteY25-1344" fmla="*/ 627167 h 1948394"/>
                <a:gd name="connsiteX26-1345" fmla="*/ 839751 w 2523791"/>
                <a:gd name="connsiteY26-1346" fmla="*/ 464786 h 1948394"/>
                <a:gd name="connsiteX27-1347" fmla="*/ 964479 w 2523791"/>
                <a:gd name="connsiteY27-1348" fmla="*/ 95899 h 1948394"/>
                <a:gd name="connsiteX28-1349" fmla="*/ 1361017 w 2523791"/>
                <a:gd name="connsiteY28-1350" fmla="*/ 0 h 1948394"/>
                <a:gd name="connsiteX29-1351" fmla="*/ 1822273 w 2523791"/>
                <a:gd name="connsiteY29-1352" fmla="*/ 132872 h 1948394"/>
                <a:gd name="connsiteX30-1353" fmla="*/ 1943470 w 2523791"/>
                <a:gd name="connsiteY30-1354" fmla="*/ 502090 h 1948394"/>
                <a:gd name="connsiteX31-1355" fmla="*/ 1899933 w 2523791"/>
                <a:gd name="connsiteY31-1356" fmla="*/ 733150 h 1948394"/>
                <a:gd name="connsiteX32-1357" fmla="*/ 1746966 w 2523791"/>
                <a:gd name="connsiteY32-1358" fmla="*/ 863089 h 1948394"/>
                <a:gd name="connsiteX33-1359" fmla="*/ 1908170 w 2523791"/>
                <a:gd name="connsiteY33-1360" fmla="*/ 982586 h 1948394"/>
                <a:gd name="connsiteX34-1361" fmla="*/ 1961120 w 2523791"/>
                <a:gd name="connsiteY34-1362" fmla="*/ 1371687 h 1948394"/>
                <a:gd name="connsiteX35-1363" fmla="*/ 1909347 w 2523791"/>
                <a:gd name="connsiteY35-1364" fmla="*/ 1724276 h 1948394"/>
                <a:gd name="connsiteX36-1365" fmla="*/ 1730493 w 2523791"/>
                <a:gd name="connsiteY36-1366" fmla="*/ 1914998 h 1948394"/>
                <a:gd name="connsiteX37-1367" fmla="*/ 2523791 w 2523791"/>
                <a:gd name="connsiteY37-1368" fmla="*/ 1948394 h 1948394"/>
                <a:gd name="connsiteX0-1369" fmla="*/ 0 w 2542151"/>
                <a:gd name="connsiteY0-1370" fmla="*/ 1905063 h 1914998"/>
                <a:gd name="connsiteX1-1371" fmla="*/ 1049788 w 2542151"/>
                <a:gd name="connsiteY1-1372" fmla="*/ 1904444 h 1914998"/>
                <a:gd name="connsiteX2-1373" fmla="*/ 880346 w 2542151"/>
                <a:gd name="connsiteY2-1374" fmla="*/ 1718530 h 1914998"/>
                <a:gd name="connsiteX3-1375" fmla="*/ 839751 w 2542151"/>
                <a:gd name="connsiteY3-1376" fmla="*/ 1336700 h 1914998"/>
                <a:gd name="connsiteX4-1377" fmla="*/ 839751 w 2542151"/>
                <a:gd name="connsiteY4-1378" fmla="*/ 1186086 h 1914998"/>
                <a:gd name="connsiteX5-1379" fmla="*/ 1315127 w 2542151"/>
                <a:gd name="connsiteY5-1380" fmla="*/ 1186086 h 1914998"/>
                <a:gd name="connsiteX6-1381" fmla="*/ 1315127 w 2542151"/>
                <a:gd name="connsiteY6-1382" fmla="*/ 1495551 h 1914998"/>
                <a:gd name="connsiteX7-1383" fmla="*/ 1329836 w 2542151"/>
                <a:gd name="connsiteY7-1384" fmla="*/ 1652636 h 1914998"/>
                <a:gd name="connsiteX8-1385" fmla="*/ 1395141 w 2542151"/>
                <a:gd name="connsiteY8-1386" fmla="*/ 1686172 h 1914998"/>
                <a:gd name="connsiteX9-1387" fmla="*/ 1468095 w 2542151"/>
                <a:gd name="connsiteY9-1388" fmla="*/ 1643811 h 1914998"/>
                <a:gd name="connsiteX10-1389" fmla="*/ 1485745 w 2542151"/>
                <a:gd name="connsiteY10-1390" fmla="*/ 1422597 h 1914998"/>
                <a:gd name="connsiteX11-1391" fmla="*/ 1485745 w 2542151"/>
                <a:gd name="connsiteY11-1392" fmla="*/ 1290810 h 1914998"/>
                <a:gd name="connsiteX12-1393" fmla="*/ 1461035 w 2542151"/>
                <a:gd name="connsiteY12-1394" fmla="*/ 1130782 h 1914998"/>
                <a:gd name="connsiteX13-1395" fmla="*/ 1388081 w 2542151"/>
                <a:gd name="connsiteY13-1396" fmla="*/ 1064300 h 1914998"/>
                <a:gd name="connsiteX14-1397" fmla="*/ 1200990 w 2542151"/>
                <a:gd name="connsiteY14-1398" fmla="*/ 1046062 h 1914998"/>
                <a:gd name="connsiteX15-1399" fmla="*/ 1200990 w 2542151"/>
                <a:gd name="connsiteY15-1400" fmla="*/ 769544 h 1914998"/>
                <a:gd name="connsiteX16-1401" fmla="*/ 1410438 w 2542151"/>
                <a:gd name="connsiteY16-1402" fmla="*/ 756600 h 1914998"/>
                <a:gd name="connsiteX17-1403" fmla="*/ 1468095 w 2542151"/>
                <a:gd name="connsiteY17-1404" fmla="*/ 700120 h 1914998"/>
                <a:gd name="connsiteX18-1405" fmla="*/ 1485745 w 2542151"/>
                <a:gd name="connsiteY18-1406" fmla="*/ 563626 h 1914998"/>
                <a:gd name="connsiteX19-1407" fmla="*/ 1485745 w 2542151"/>
                <a:gd name="connsiteY19-1408" fmla="*/ 457726 h 1914998"/>
                <a:gd name="connsiteX20-1409" fmla="*/ 1465153 w 2542151"/>
                <a:gd name="connsiteY20-1410" fmla="*/ 325938 h 1914998"/>
                <a:gd name="connsiteX21-1411" fmla="*/ 1401024 w 2542151"/>
                <a:gd name="connsiteY21-1412" fmla="*/ 294168 h 1914998"/>
                <a:gd name="connsiteX22-1413" fmla="*/ 1333366 w 2542151"/>
                <a:gd name="connsiteY22-1414" fmla="*/ 327703 h 1914998"/>
                <a:gd name="connsiteX23-1415" fmla="*/ 1315127 w 2542151"/>
                <a:gd name="connsiteY23-1416" fmla="*/ 470669 h 1914998"/>
                <a:gd name="connsiteX24-1417" fmla="*/ 1315127 w 2542151"/>
                <a:gd name="connsiteY24-1418" fmla="*/ 627167 h 1914998"/>
                <a:gd name="connsiteX25-1419" fmla="*/ 839751 w 2542151"/>
                <a:gd name="connsiteY25-1420" fmla="*/ 627167 h 1914998"/>
                <a:gd name="connsiteX26-1421" fmla="*/ 839751 w 2542151"/>
                <a:gd name="connsiteY26-1422" fmla="*/ 464786 h 1914998"/>
                <a:gd name="connsiteX27-1423" fmla="*/ 964479 w 2542151"/>
                <a:gd name="connsiteY27-1424" fmla="*/ 95899 h 1914998"/>
                <a:gd name="connsiteX28-1425" fmla="*/ 1361017 w 2542151"/>
                <a:gd name="connsiteY28-1426" fmla="*/ 0 h 1914998"/>
                <a:gd name="connsiteX29-1427" fmla="*/ 1822273 w 2542151"/>
                <a:gd name="connsiteY29-1428" fmla="*/ 132872 h 1914998"/>
                <a:gd name="connsiteX30-1429" fmla="*/ 1943470 w 2542151"/>
                <a:gd name="connsiteY30-1430" fmla="*/ 502090 h 1914998"/>
                <a:gd name="connsiteX31-1431" fmla="*/ 1899933 w 2542151"/>
                <a:gd name="connsiteY31-1432" fmla="*/ 733150 h 1914998"/>
                <a:gd name="connsiteX32-1433" fmla="*/ 1746966 w 2542151"/>
                <a:gd name="connsiteY32-1434" fmla="*/ 863089 h 1914998"/>
                <a:gd name="connsiteX33-1435" fmla="*/ 1908170 w 2542151"/>
                <a:gd name="connsiteY33-1436" fmla="*/ 982586 h 1914998"/>
                <a:gd name="connsiteX34-1437" fmla="*/ 1961120 w 2542151"/>
                <a:gd name="connsiteY34-1438" fmla="*/ 1371687 h 1914998"/>
                <a:gd name="connsiteX35-1439" fmla="*/ 1909347 w 2542151"/>
                <a:gd name="connsiteY35-1440" fmla="*/ 1724276 h 1914998"/>
                <a:gd name="connsiteX36-1441" fmla="*/ 1730493 w 2542151"/>
                <a:gd name="connsiteY36-1442" fmla="*/ 1914998 h 1914998"/>
                <a:gd name="connsiteX37-1443" fmla="*/ 2542151 w 2542151"/>
                <a:gd name="connsiteY37-1444" fmla="*/ 1911674 h 1914998"/>
                <a:gd name="connsiteX0-1445" fmla="*/ 0 w 2542151"/>
                <a:gd name="connsiteY0-1446" fmla="*/ 1905063 h 1914998"/>
                <a:gd name="connsiteX1-1447" fmla="*/ 1049788 w 2542151"/>
                <a:gd name="connsiteY1-1448" fmla="*/ 1904444 h 1914998"/>
                <a:gd name="connsiteX2-1449" fmla="*/ 880346 w 2542151"/>
                <a:gd name="connsiteY2-1450" fmla="*/ 1718530 h 1914998"/>
                <a:gd name="connsiteX3-1451" fmla="*/ 839751 w 2542151"/>
                <a:gd name="connsiteY3-1452" fmla="*/ 1336700 h 1914998"/>
                <a:gd name="connsiteX4-1453" fmla="*/ 839751 w 2542151"/>
                <a:gd name="connsiteY4-1454" fmla="*/ 1186086 h 1914998"/>
                <a:gd name="connsiteX5-1455" fmla="*/ 1315127 w 2542151"/>
                <a:gd name="connsiteY5-1456" fmla="*/ 1186086 h 1914998"/>
                <a:gd name="connsiteX6-1457" fmla="*/ 1315127 w 2542151"/>
                <a:gd name="connsiteY6-1458" fmla="*/ 1495551 h 1914998"/>
                <a:gd name="connsiteX7-1459" fmla="*/ 1329836 w 2542151"/>
                <a:gd name="connsiteY7-1460" fmla="*/ 1652636 h 1914998"/>
                <a:gd name="connsiteX8-1461" fmla="*/ 1395141 w 2542151"/>
                <a:gd name="connsiteY8-1462" fmla="*/ 1686172 h 1914998"/>
                <a:gd name="connsiteX9-1463" fmla="*/ 1468095 w 2542151"/>
                <a:gd name="connsiteY9-1464" fmla="*/ 1643811 h 1914998"/>
                <a:gd name="connsiteX10-1465" fmla="*/ 1485745 w 2542151"/>
                <a:gd name="connsiteY10-1466" fmla="*/ 1422597 h 1914998"/>
                <a:gd name="connsiteX11-1467" fmla="*/ 1485745 w 2542151"/>
                <a:gd name="connsiteY11-1468" fmla="*/ 1290810 h 1914998"/>
                <a:gd name="connsiteX12-1469" fmla="*/ 1461035 w 2542151"/>
                <a:gd name="connsiteY12-1470" fmla="*/ 1130782 h 1914998"/>
                <a:gd name="connsiteX13-1471" fmla="*/ 1388081 w 2542151"/>
                <a:gd name="connsiteY13-1472" fmla="*/ 1064300 h 1914998"/>
                <a:gd name="connsiteX14-1473" fmla="*/ 1200990 w 2542151"/>
                <a:gd name="connsiteY14-1474" fmla="*/ 1046062 h 1914998"/>
                <a:gd name="connsiteX15-1475" fmla="*/ 1200990 w 2542151"/>
                <a:gd name="connsiteY15-1476" fmla="*/ 769544 h 1914998"/>
                <a:gd name="connsiteX16-1477" fmla="*/ 1410438 w 2542151"/>
                <a:gd name="connsiteY16-1478" fmla="*/ 756600 h 1914998"/>
                <a:gd name="connsiteX17-1479" fmla="*/ 1468095 w 2542151"/>
                <a:gd name="connsiteY17-1480" fmla="*/ 700120 h 1914998"/>
                <a:gd name="connsiteX18-1481" fmla="*/ 1485745 w 2542151"/>
                <a:gd name="connsiteY18-1482" fmla="*/ 563626 h 1914998"/>
                <a:gd name="connsiteX19-1483" fmla="*/ 1485745 w 2542151"/>
                <a:gd name="connsiteY19-1484" fmla="*/ 457726 h 1914998"/>
                <a:gd name="connsiteX20-1485" fmla="*/ 1465153 w 2542151"/>
                <a:gd name="connsiteY20-1486" fmla="*/ 325938 h 1914998"/>
                <a:gd name="connsiteX21-1487" fmla="*/ 1401024 w 2542151"/>
                <a:gd name="connsiteY21-1488" fmla="*/ 294168 h 1914998"/>
                <a:gd name="connsiteX22-1489" fmla="*/ 1333366 w 2542151"/>
                <a:gd name="connsiteY22-1490" fmla="*/ 327703 h 1914998"/>
                <a:gd name="connsiteX23-1491" fmla="*/ 1315127 w 2542151"/>
                <a:gd name="connsiteY23-1492" fmla="*/ 470669 h 1914998"/>
                <a:gd name="connsiteX24-1493" fmla="*/ 1315127 w 2542151"/>
                <a:gd name="connsiteY24-1494" fmla="*/ 627167 h 1914998"/>
                <a:gd name="connsiteX25-1495" fmla="*/ 839751 w 2542151"/>
                <a:gd name="connsiteY25-1496" fmla="*/ 627167 h 1914998"/>
                <a:gd name="connsiteX26-1497" fmla="*/ 839751 w 2542151"/>
                <a:gd name="connsiteY26-1498" fmla="*/ 464786 h 1914998"/>
                <a:gd name="connsiteX27-1499" fmla="*/ 964479 w 2542151"/>
                <a:gd name="connsiteY27-1500" fmla="*/ 95899 h 1914998"/>
                <a:gd name="connsiteX28-1501" fmla="*/ 1361017 w 2542151"/>
                <a:gd name="connsiteY28-1502" fmla="*/ 0 h 1914998"/>
                <a:gd name="connsiteX29-1503" fmla="*/ 1822273 w 2542151"/>
                <a:gd name="connsiteY29-1504" fmla="*/ 132872 h 1914998"/>
                <a:gd name="connsiteX30-1505" fmla="*/ 1943470 w 2542151"/>
                <a:gd name="connsiteY30-1506" fmla="*/ 502090 h 1914998"/>
                <a:gd name="connsiteX31-1507" fmla="*/ 1899933 w 2542151"/>
                <a:gd name="connsiteY31-1508" fmla="*/ 733150 h 1914998"/>
                <a:gd name="connsiteX32-1509" fmla="*/ 1746966 w 2542151"/>
                <a:gd name="connsiteY32-1510" fmla="*/ 863089 h 1914998"/>
                <a:gd name="connsiteX33-1511" fmla="*/ 1908170 w 2542151"/>
                <a:gd name="connsiteY33-1512" fmla="*/ 982586 h 1914998"/>
                <a:gd name="connsiteX34-1513" fmla="*/ 1961120 w 2542151"/>
                <a:gd name="connsiteY34-1514" fmla="*/ 1371687 h 1914998"/>
                <a:gd name="connsiteX35-1515" fmla="*/ 1909347 w 2542151"/>
                <a:gd name="connsiteY35-1516" fmla="*/ 1724276 h 1914998"/>
                <a:gd name="connsiteX36-1517" fmla="*/ 1730493 w 2542151"/>
                <a:gd name="connsiteY36-1518" fmla="*/ 1914998 h 1914998"/>
                <a:gd name="connsiteX37-1519" fmla="*/ 2542151 w 2542151"/>
                <a:gd name="connsiteY37-1520" fmla="*/ 1911674 h 1914998"/>
                <a:gd name="connsiteX0-1521" fmla="*/ 0 w 2542151"/>
                <a:gd name="connsiteY0-1522" fmla="*/ 1905063 h 1915032"/>
                <a:gd name="connsiteX1-1523" fmla="*/ 1049788 w 2542151"/>
                <a:gd name="connsiteY1-1524" fmla="*/ 1904444 h 1915032"/>
                <a:gd name="connsiteX2-1525" fmla="*/ 880346 w 2542151"/>
                <a:gd name="connsiteY2-1526" fmla="*/ 1718530 h 1915032"/>
                <a:gd name="connsiteX3-1527" fmla="*/ 839751 w 2542151"/>
                <a:gd name="connsiteY3-1528" fmla="*/ 1336700 h 1915032"/>
                <a:gd name="connsiteX4-1529" fmla="*/ 839751 w 2542151"/>
                <a:gd name="connsiteY4-1530" fmla="*/ 1186086 h 1915032"/>
                <a:gd name="connsiteX5-1531" fmla="*/ 1315127 w 2542151"/>
                <a:gd name="connsiteY5-1532" fmla="*/ 1186086 h 1915032"/>
                <a:gd name="connsiteX6-1533" fmla="*/ 1315127 w 2542151"/>
                <a:gd name="connsiteY6-1534" fmla="*/ 1495551 h 1915032"/>
                <a:gd name="connsiteX7-1535" fmla="*/ 1329836 w 2542151"/>
                <a:gd name="connsiteY7-1536" fmla="*/ 1652636 h 1915032"/>
                <a:gd name="connsiteX8-1537" fmla="*/ 1395141 w 2542151"/>
                <a:gd name="connsiteY8-1538" fmla="*/ 1686172 h 1915032"/>
                <a:gd name="connsiteX9-1539" fmla="*/ 1468095 w 2542151"/>
                <a:gd name="connsiteY9-1540" fmla="*/ 1643811 h 1915032"/>
                <a:gd name="connsiteX10-1541" fmla="*/ 1485745 w 2542151"/>
                <a:gd name="connsiteY10-1542" fmla="*/ 1422597 h 1915032"/>
                <a:gd name="connsiteX11-1543" fmla="*/ 1485745 w 2542151"/>
                <a:gd name="connsiteY11-1544" fmla="*/ 1290810 h 1915032"/>
                <a:gd name="connsiteX12-1545" fmla="*/ 1461035 w 2542151"/>
                <a:gd name="connsiteY12-1546" fmla="*/ 1130782 h 1915032"/>
                <a:gd name="connsiteX13-1547" fmla="*/ 1388081 w 2542151"/>
                <a:gd name="connsiteY13-1548" fmla="*/ 1064300 h 1915032"/>
                <a:gd name="connsiteX14-1549" fmla="*/ 1200990 w 2542151"/>
                <a:gd name="connsiteY14-1550" fmla="*/ 1046062 h 1915032"/>
                <a:gd name="connsiteX15-1551" fmla="*/ 1200990 w 2542151"/>
                <a:gd name="connsiteY15-1552" fmla="*/ 769544 h 1915032"/>
                <a:gd name="connsiteX16-1553" fmla="*/ 1410438 w 2542151"/>
                <a:gd name="connsiteY16-1554" fmla="*/ 756600 h 1915032"/>
                <a:gd name="connsiteX17-1555" fmla="*/ 1468095 w 2542151"/>
                <a:gd name="connsiteY17-1556" fmla="*/ 700120 h 1915032"/>
                <a:gd name="connsiteX18-1557" fmla="*/ 1485745 w 2542151"/>
                <a:gd name="connsiteY18-1558" fmla="*/ 563626 h 1915032"/>
                <a:gd name="connsiteX19-1559" fmla="*/ 1485745 w 2542151"/>
                <a:gd name="connsiteY19-1560" fmla="*/ 457726 h 1915032"/>
                <a:gd name="connsiteX20-1561" fmla="*/ 1465153 w 2542151"/>
                <a:gd name="connsiteY20-1562" fmla="*/ 325938 h 1915032"/>
                <a:gd name="connsiteX21-1563" fmla="*/ 1401024 w 2542151"/>
                <a:gd name="connsiteY21-1564" fmla="*/ 294168 h 1915032"/>
                <a:gd name="connsiteX22-1565" fmla="*/ 1333366 w 2542151"/>
                <a:gd name="connsiteY22-1566" fmla="*/ 327703 h 1915032"/>
                <a:gd name="connsiteX23-1567" fmla="*/ 1315127 w 2542151"/>
                <a:gd name="connsiteY23-1568" fmla="*/ 470669 h 1915032"/>
                <a:gd name="connsiteX24-1569" fmla="*/ 1315127 w 2542151"/>
                <a:gd name="connsiteY24-1570" fmla="*/ 627167 h 1915032"/>
                <a:gd name="connsiteX25-1571" fmla="*/ 839751 w 2542151"/>
                <a:gd name="connsiteY25-1572" fmla="*/ 627167 h 1915032"/>
                <a:gd name="connsiteX26-1573" fmla="*/ 839751 w 2542151"/>
                <a:gd name="connsiteY26-1574" fmla="*/ 464786 h 1915032"/>
                <a:gd name="connsiteX27-1575" fmla="*/ 964479 w 2542151"/>
                <a:gd name="connsiteY27-1576" fmla="*/ 95899 h 1915032"/>
                <a:gd name="connsiteX28-1577" fmla="*/ 1361017 w 2542151"/>
                <a:gd name="connsiteY28-1578" fmla="*/ 0 h 1915032"/>
                <a:gd name="connsiteX29-1579" fmla="*/ 1822273 w 2542151"/>
                <a:gd name="connsiteY29-1580" fmla="*/ 132872 h 1915032"/>
                <a:gd name="connsiteX30-1581" fmla="*/ 1943470 w 2542151"/>
                <a:gd name="connsiteY30-1582" fmla="*/ 502090 h 1915032"/>
                <a:gd name="connsiteX31-1583" fmla="*/ 1899933 w 2542151"/>
                <a:gd name="connsiteY31-1584" fmla="*/ 733150 h 1915032"/>
                <a:gd name="connsiteX32-1585" fmla="*/ 1746966 w 2542151"/>
                <a:gd name="connsiteY32-1586" fmla="*/ 863089 h 1915032"/>
                <a:gd name="connsiteX33-1587" fmla="*/ 1908170 w 2542151"/>
                <a:gd name="connsiteY33-1588" fmla="*/ 982586 h 1915032"/>
                <a:gd name="connsiteX34-1589" fmla="*/ 1961120 w 2542151"/>
                <a:gd name="connsiteY34-1590" fmla="*/ 1371687 h 1915032"/>
                <a:gd name="connsiteX35-1591" fmla="*/ 1909347 w 2542151"/>
                <a:gd name="connsiteY35-1592" fmla="*/ 1724276 h 1915032"/>
                <a:gd name="connsiteX36-1593" fmla="*/ 1730493 w 2542151"/>
                <a:gd name="connsiteY36-1594" fmla="*/ 1914998 h 1915032"/>
                <a:gd name="connsiteX37-1595" fmla="*/ 2542151 w 2542151"/>
                <a:gd name="connsiteY37-1596" fmla="*/ 1911674 h 1915032"/>
                <a:gd name="connsiteX0-1597" fmla="*/ 0 w 2549495"/>
                <a:gd name="connsiteY0-1598" fmla="*/ 1905063 h 1915347"/>
                <a:gd name="connsiteX1-1599" fmla="*/ 1049788 w 2549495"/>
                <a:gd name="connsiteY1-1600" fmla="*/ 1904444 h 1915347"/>
                <a:gd name="connsiteX2-1601" fmla="*/ 880346 w 2549495"/>
                <a:gd name="connsiteY2-1602" fmla="*/ 1718530 h 1915347"/>
                <a:gd name="connsiteX3-1603" fmla="*/ 839751 w 2549495"/>
                <a:gd name="connsiteY3-1604" fmla="*/ 1336700 h 1915347"/>
                <a:gd name="connsiteX4-1605" fmla="*/ 839751 w 2549495"/>
                <a:gd name="connsiteY4-1606" fmla="*/ 1186086 h 1915347"/>
                <a:gd name="connsiteX5-1607" fmla="*/ 1315127 w 2549495"/>
                <a:gd name="connsiteY5-1608" fmla="*/ 1186086 h 1915347"/>
                <a:gd name="connsiteX6-1609" fmla="*/ 1315127 w 2549495"/>
                <a:gd name="connsiteY6-1610" fmla="*/ 1495551 h 1915347"/>
                <a:gd name="connsiteX7-1611" fmla="*/ 1329836 w 2549495"/>
                <a:gd name="connsiteY7-1612" fmla="*/ 1652636 h 1915347"/>
                <a:gd name="connsiteX8-1613" fmla="*/ 1395141 w 2549495"/>
                <a:gd name="connsiteY8-1614" fmla="*/ 1686172 h 1915347"/>
                <a:gd name="connsiteX9-1615" fmla="*/ 1468095 w 2549495"/>
                <a:gd name="connsiteY9-1616" fmla="*/ 1643811 h 1915347"/>
                <a:gd name="connsiteX10-1617" fmla="*/ 1485745 w 2549495"/>
                <a:gd name="connsiteY10-1618" fmla="*/ 1422597 h 1915347"/>
                <a:gd name="connsiteX11-1619" fmla="*/ 1485745 w 2549495"/>
                <a:gd name="connsiteY11-1620" fmla="*/ 1290810 h 1915347"/>
                <a:gd name="connsiteX12-1621" fmla="*/ 1461035 w 2549495"/>
                <a:gd name="connsiteY12-1622" fmla="*/ 1130782 h 1915347"/>
                <a:gd name="connsiteX13-1623" fmla="*/ 1388081 w 2549495"/>
                <a:gd name="connsiteY13-1624" fmla="*/ 1064300 h 1915347"/>
                <a:gd name="connsiteX14-1625" fmla="*/ 1200990 w 2549495"/>
                <a:gd name="connsiteY14-1626" fmla="*/ 1046062 h 1915347"/>
                <a:gd name="connsiteX15-1627" fmla="*/ 1200990 w 2549495"/>
                <a:gd name="connsiteY15-1628" fmla="*/ 769544 h 1915347"/>
                <a:gd name="connsiteX16-1629" fmla="*/ 1410438 w 2549495"/>
                <a:gd name="connsiteY16-1630" fmla="*/ 756600 h 1915347"/>
                <a:gd name="connsiteX17-1631" fmla="*/ 1468095 w 2549495"/>
                <a:gd name="connsiteY17-1632" fmla="*/ 700120 h 1915347"/>
                <a:gd name="connsiteX18-1633" fmla="*/ 1485745 w 2549495"/>
                <a:gd name="connsiteY18-1634" fmla="*/ 563626 h 1915347"/>
                <a:gd name="connsiteX19-1635" fmla="*/ 1485745 w 2549495"/>
                <a:gd name="connsiteY19-1636" fmla="*/ 457726 h 1915347"/>
                <a:gd name="connsiteX20-1637" fmla="*/ 1465153 w 2549495"/>
                <a:gd name="connsiteY20-1638" fmla="*/ 325938 h 1915347"/>
                <a:gd name="connsiteX21-1639" fmla="*/ 1401024 w 2549495"/>
                <a:gd name="connsiteY21-1640" fmla="*/ 294168 h 1915347"/>
                <a:gd name="connsiteX22-1641" fmla="*/ 1333366 w 2549495"/>
                <a:gd name="connsiteY22-1642" fmla="*/ 327703 h 1915347"/>
                <a:gd name="connsiteX23-1643" fmla="*/ 1315127 w 2549495"/>
                <a:gd name="connsiteY23-1644" fmla="*/ 470669 h 1915347"/>
                <a:gd name="connsiteX24-1645" fmla="*/ 1315127 w 2549495"/>
                <a:gd name="connsiteY24-1646" fmla="*/ 627167 h 1915347"/>
                <a:gd name="connsiteX25-1647" fmla="*/ 839751 w 2549495"/>
                <a:gd name="connsiteY25-1648" fmla="*/ 627167 h 1915347"/>
                <a:gd name="connsiteX26-1649" fmla="*/ 839751 w 2549495"/>
                <a:gd name="connsiteY26-1650" fmla="*/ 464786 h 1915347"/>
                <a:gd name="connsiteX27-1651" fmla="*/ 964479 w 2549495"/>
                <a:gd name="connsiteY27-1652" fmla="*/ 95899 h 1915347"/>
                <a:gd name="connsiteX28-1653" fmla="*/ 1361017 w 2549495"/>
                <a:gd name="connsiteY28-1654" fmla="*/ 0 h 1915347"/>
                <a:gd name="connsiteX29-1655" fmla="*/ 1822273 w 2549495"/>
                <a:gd name="connsiteY29-1656" fmla="*/ 132872 h 1915347"/>
                <a:gd name="connsiteX30-1657" fmla="*/ 1943470 w 2549495"/>
                <a:gd name="connsiteY30-1658" fmla="*/ 502090 h 1915347"/>
                <a:gd name="connsiteX31-1659" fmla="*/ 1899933 w 2549495"/>
                <a:gd name="connsiteY31-1660" fmla="*/ 733150 h 1915347"/>
                <a:gd name="connsiteX32-1661" fmla="*/ 1746966 w 2549495"/>
                <a:gd name="connsiteY32-1662" fmla="*/ 863089 h 1915347"/>
                <a:gd name="connsiteX33-1663" fmla="*/ 1908170 w 2549495"/>
                <a:gd name="connsiteY33-1664" fmla="*/ 982586 h 1915347"/>
                <a:gd name="connsiteX34-1665" fmla="*/ 1961120 w 2549495"/>
                <a:gd name="connsiteY34-1666" fmla="*/ 1371687 h 1915347"/>
                <a:gd name="connsiteX35-1667" fmla="*/ 1909347 w 2549495"/>
                <a:gd name="connsiteY35-1668" fmla="*/ 1724276 h 1915347"/>
                <a:gd name="connsiteX36-1669" fmla="*/ 1730493 w 2549495"/>
                <a:gd name="connsiteY36-1670" fmla="*/ 1914998 h 1915347"/>
                <a:gd name="connsiteX37-1671" fmla="*/ 2549495 w 2549495"/>
                <a:gd name="connsiteY37-1672" fmla="*/ 1915347 h 1915347"/>
                <a:gd name="connsiteX0-1673" fmla="*/ 0 w 2549495"/>
                <a:gd name="connsiteY0-1674" fmla="*/ 1905063 h 1915347"/>
                <a:gd name="connsiteX1-1675" fmla="*/ 1049788 w 2549495"/>
                <a:gd name="connsiteY1-1676" fmla="*/ 1904444 h 1915347"/>
                <a:gd name="connsiteX2-1677" fmla="*/ 880346 w 2549495"/>
                <a:gd name="connsiteY2-1678" fmla="*/ 1718530 h 1915347"/>
                <a:gd name="connsiteX3-1679" fmla="*/ 839751 w 2549495"/>
                <a:gd name="connsiteY3-1680" fmla="*/ 1336700 h 1915347"/>
                <a:gd name="connsiteX4-1681" fmla="*/ 839751 w 2549495"/>
                <a:gd name="connsiteY4-1682" fmla="*/ 1186086 h 1915347"/>
                <a:gd name="connsiteX5-1683" fmla="*/ 1315127 w 2549495"/>
                <a:gd name="connsiteY5-1684" fmla="*/ 1186086 h 1915347"/>
                <a:gd name="connsiteX6-1685" fmla="*/ 1315127 w 2549495"/>
                <a:gd name="connsiteY6-1686" fmla="*/ 1495551 h 1915347"/>
                <a:gd name="connsiteX7-1687" fmla="*/ 1329836 w 2549495"/>
                <a:gd name="connsiteY7-1688" fmla="*/ 1652636 h 1915347"/>
                <a:gd name="connsiteX8-1689" fmla="*/ 1395141 w 2549495"/>
                <a:gd name="connsiteY8-1690" fmla="*/ 1686172 h 1915347"/>
                <a:gd name="connsiteX9-1691" fmla="*/ 1468095 w 2549495"/>
                <a:gd name="connsiteY9-1692" fmla="*/ 1643811 h 1915347"/>
                <a:gd name="connsiteX10-1693" fmla="*/ 1485745 w 2549495"/>
                <a:gd name="connsiteY10-1694" fmla="*/ 1422597 h 1915347"/>
                <a:gd name="connsiteX11-1695" fmla="*/ 1485745 w 2549495"/>
                <a:gd name="connsiteY11-1696" fmla="*/ 1290810 h 1915347"/>
                <a:gd name="connsiteX12-1697" fmla="*/ 1461035 w 2549495"/>
                <a:gd name="connsiteY12-1698" fmla="*/ 1130782 h 1915347"/>
                <a:gd name="connsiteX13-1699" fmla="*/ 1388081 w 2549495"/>
                <a:gd name="connsiteY13-1700" fmla="*/ 1064300 h 1915347"/>
                <a:gd name="connsiteX14-1701" fmla="*/ 1200990 w 2549495"/>
                <a:gd name="connsiteY14-1702" fmla="*/ 1046062 h 1915347"/>
                <a:gd name="connsiteX15-1703" fmla="*/ 1200990 w 2549495"/>
                <a:gd name="connsiteY15-1704" fmla="*/ 769544 h 1915347"/>
                <a:gd name="connsiteX16-1705" fmla="*/ 1410438 w 2549495"/>
                <a:gd name="connsiteY16-1706" fmla="*/ 756600 h 1915347"/>
                <a:gd name="connsiteX17-1707" fmla="*/ 1468095 w 2549495"/>
                <a:gd name="connsiteY17-1708" fmla="*/ 700120 h 1915347"/>
                <a:gd name="connsiteX18-1709" fmla="*/ 1485745 w 2549495"/>
                <a:gd name="connsiteY18-1710" fmla="*/ 563626 h 1915347"/>
                <a:gd name="connsiteX19-1711" fmla="*/ 1485745 w 2549495"/>
                <a:gd name="connsiteY19-1712" fmla="*/ 457726 h 1915347"/>
                <a:gd name="connsiteX20-1713" fmla="*/ 1465153 w 2549495"/>
                <a:gd name="connsiteY20-1714" fmla="*/ 325938 h 1915347"/>
                <a:gd name="connsiteX21-1715" fmla="*/ 1401024 w 2549495"/>
                <a:gd name="connsiteY21-1716" fmla="*/ 294168 h 1915347"/>
                <a:gd name="connsiteX22-1717" fmla="*/ 1333366 w 2549495"/>
                <a:gd name="connsiteY22-1718" fmla="*/ 327703 h 1915347"/>
                <a:gd name="connsiteX23-1719" fmla="*/ 1315127 w 2549495"/>
                <a:gd name="connsiteY23-1720" fmla="*/ 470669 h 1915347"/>
                <a:gd name="connsiteX24-1721" fmla="*/ 1315127 w 2549495"/>
                <a:gd name="connsiteY24-1722" fmla="*/ 627167 h 1915347"/>
                <a:gd name="connsiteX25-1723" fmla="*/ 839751 w 2549495"/>
                <a:gd name="connsiteY25-1724" fmla="*/ 627167 h 1915347"/>
                <a:gd name="connsiteX26-1725" fmla="*/ 839751 w 2549495"/>
                <a:gd name="connsiteY26-1726" fmla="*/ 464786 h 1915347"/>
                <a:gd name="connsiteX27-1727" fmla="*/ 964479 w 2549495"/>
                <a:gd name="connsiteY27-1728" fmla="*/ 95899 h 1915347"/>
                <a:gd name="connsiteX28-1729" fmla="*/ 1361017 w 2549495"/>
                <a:gd name="connsiteY28-1730" fmla="*/ 0 h 1915347"/>
                <a:gd name="connsiteX29-1731" fmla="*/ 1822273 w 2549495"/>
                <a:gd name="connsiteY29-1732" fmla="*/ 132872 h 1915347"/>
                <a:gd name="connsiteX30-1733" fmla="*/ 1943470 w 2549495"/>
                <a:gd name="connsiteY30-1734" fmla="*/ 502090 h 1915347"/>
                <a:gd name="connsiteX31-1735" fmla="*/ 1899933 w 2549495"/>
                <a:gd name="connsiteY31-1736" fmla="*/ 733150 h 1915347"/>
                <a:gd name="connsiteX32-1737" fmla="*/ 1746966 w 2549495"/>
                <a:gd name="connsiteY32-1738" fmla="*/ 863089 h 1915347"/>
                <a:gd name="connsiteX33-1739" fmla="*/ 1908170 w 2549495"/>
                <a:gd name="connsiteY33-1740" fmla="*/ 982586 h 1915347"/>
                <a:gd name="connsiteX34-1741" fmla="*/ 1961120 w 2549495"/>
                <a:gd name="connsiteY34-1742" fmla="*/ 1371687 h 1915347"/>
                <a:gd name="connsiteX35-1743" fmla="*/ 1909347 w 2549495"/>
                <a:gd name="connsiteY35-1744" fmla="*/ 1724276 h 1915347"/>
                <a:gd name="connsiteX36-1745" fmla="*/ 1730493 w 2549495"/>
                <a:gd name="connsiteY36-1746" fmla="*/ 1914998 h 1915347"/>
                <a:gd name="connsiteX37-1747" fmla="*/ 2549495 w 2549495"/>
                <a:gd name="connsiteY37-1748" fmla="*/ 1915347 h 1915347"/>
                <a:gd name="connsiteX0-1749" fmla="*/ 0 w 4146831"/>
                <a:gd name="connsiteY0-1750" fmla="*/ 1921587 h 1921587"/>
                <a:gd name="connsiteX1-1751" fmla="*/ 2647124 w 4146831"/>
                <a:gd name="connsiteY1-1752" fmla="*/ 1904444 h 1921587"/>
                <a:gd name="connsiteX2-1753" fmla="*/ 2477682 w 4146831"/>
                <a:gd name="connsiteY2-1754" fmla="*/ 1718530 h 1921587"/>
                <a:gd name="connsiteX3-1755" fmla="*/ 2437087 w 4146831"/>
                <a:gd name="connsiteY3-1756" fmla="*/ 1336700 h 1921587"/>
                <a:gd name="connsiteX4-1757" fmla="*/ 2437087 w 4146831"/>
                <a:gd name="connsiteY4-1758" fmla="*/ 1186086 h 1921587"/>
                <a:gd name="connsiteX5-1759" fmla="*/ 2912463 w 4146831"/>
                <a:gd name="connsiteY5-1760" fmla="*/ 1186086 h 1921587"/>
                <a:gd name="connsiteX6-1761" fmla="*/ 2912463 w 4146831"/>
                <a:gd name="connsiteY6-1762" fmla="*/ 1495551 h 1921587"/>
                <a:gd name="connsiteX7-1763" fmla="*/ 2927172 w 4146831"/>
                <a:gd name="connsiteY7-1764" fmla="*/ 1652636 h 1921587"/>
                <a:gd name="connsiteX8-1765" fmla="*/ 2992477 w 4146831"/>
                <a:gd name="connsiteY8-1766" fmla="*/ 1686172 h 1921587"/>
                <a:gd name="connsiteX9-1767" fmla="*/ 3065431 w 4146831"/>
                <a:gd name="connsiteY9-1768" fmla="*/ 1643811 h 1921587"/>
                <a:gd name="connsiteX10-1769" fmla="*/ 3083081 w 4146831"/>
                <a:gd name="connsiteY10-1770" fmla="*/ 1422597 h 1921587"/>
                <a:gd name="connsiteX11-1771" fmla="*/ 3083081 w 4146831"/>
                <a:gd name="connsiteY11-1772" fmla="*/ 1290810 h 1921587"/>
                <a:gd name="connsiteX12-1773" fmla="*/ 3058371 w 4146831"/>
                <a:gd name="connsiteY12-1774" fmla="*/ 1130782 h 1921587"/>
                <a:gd name="connsiteX13-1775" fmla="*/ 2985417 w 4146831"/>
                <a:gd name="connsiteY13-1776" fmla="*/ 1064300 h 1921587"/>
                <a:gd name="connsiteX14-1777" fmla="*/ 2798326 w 4146831"/>
                <a:gd name="connsiteY14-1778" fmla="*/ 1046062 h 1921587"/>
                <a:gd name="connsiteX15-1779" fmla="*/ 2798326 w 4146831"/>
                <a:gd name="connsiteY15-1780" fmla="*/ 769544 h 1921587"/>
                <a:gd name="connsiteX16-1781" fmla="*/ 3007774 w 4146831"/>
                <a:gd name="connsiteY16-1782" fmla="*/ 756600 h 1921587"/>
                <a:gd name="connsiteX17-1783" fmla="*/ 3065431 w 4146831"/>
                <a:gd name="connsiteY17-1784" fmla="*/ 700120 h 1921587"/>
                <a:gd name="connsiteX18-1785" fmla="*/ 3083081 w 4146831"/>
                <a:gd name="connsiteY18-1786" fmla="*/ 563626 h 1921587"/>
                <a:gd name="connsiteX19-1787" fmla="*/ 3083081 w 4146831"/>
                <a:gd name="connsiteY19-1788" fmla="*/ 457726 h 1921587"/>
                <a:gd name="connsiteX20-1789" fmla="*/ 3062489 w 4146831"/>
                <a:gd name="connsiteY20-1790" fmla="*/ 325938 h 1921587"/>
                <a:gd name="connsiteX21-1791" fmla="*/ 2998360 w 4146831"/>
                <a:gd name="connsiteY21-1792" fmla="*/ 294168 h 1921587"/>
                <a:gd name="connsiteX22-1793" fmla="*/ 2930702 w 4146831"/>
                <a:gd name="connsiteY22-1794" fmla="*/ 327703 h 1921587"/>
                <a:gd name="connsiteX23-1795" fmla="*/ 2912463 w 4146831"/>
                <a:gd name="connsiteY23-1796" fmla="*/ 470669 h 1921587"/>
                <a:gd name="connsiteX24-1797" fmla="*/ 2912463 w 4146831"/>
                <a:gd name="connsiteY24-1798" fmla="*/ 627167 h 1921587"/>
                <a:gd name="connsiteX25-1799" fmla="*/ 2437087 w 4146831"/>
                <a:gd name="connsiteY25-1800" fmla="*/ 627167 h 1921587"/>
                <a:gd name="connsiteX26-1801" fmla="*/ 2437087 w 4146831"/>
                <a:gd name="connsiteY26-1802" fmla="*/ 464786 h 1921587"/>
                <a:gd name="connsiteX27-1803" fmla="*/ 2561815 w 4146831"/>
                <a:gd name="connsiteY27-1804" fmla="*/ 95899 h 1921587"/>
                <a:gd name="connsiteX28-1805" fmla="*/ 2958353 w 4146831"/>
                <a:gd name="connsiteY28-1806" fmla="*/ 0 h 1921587"/>
                <a:gd name="connsiteX29-1807" fmla="*/ 3419609 w 4146831"/>
                <a:gd name="connsiteY29-1808" fmla="*/ 132872 h 1921587"/>
                <a:gd name="connsiteX30-1809" fmla="*/ 3540806 w 4146831"/>
                <a:gd name="connsiteY30-1810" fmla="*/ 502090 h 1921587"/>
                <a:gd name="connsiteX31-1811" fmla="*/ 3497269 w 4146831"/>
                <a:gd name="connsiteY31-1812" fmla="*/ 733150 h 1921587"/>
                <a:gd name="connsiteX32-1813" fmla="*/ 3344302 w 4146831"/>
                <a:gd name="connsiteY32-1814" fmla="*/ 863089 h 1921587"/>
                <a:gd name="connsiteX33-1815" fmla="*/ 3505506 w 4146831"/>
                <a:gd name="connsiteY33-1816" fmla="*/ 982586 h 1921587"/>
                <a:gd name="connsiteX34-1817" fmla="*/ 3558456 w 4146831"/>
                <a:gd name="connsiteY34-1818" fmla="*/ 1371687 h 1921587"/>
                <a:gd name="connsiteX35-1819" fmla="*/ 3506683 w 4146831"/>
                <a:gd name="connsiteY35-1820" fmla="*/ 1724276 h 1921587"/>
                <a:gd name="connsiteX36-1821" fmla="*/ 3327829 w 4146831"/>
                <a:gd name="connsiteY36-1822" fmla="*/ 1914998 h 1921587"/>
                <a:gd name="connsiteX37-1823" fmla="*/ 4146831 w 4146831"/>
                <a:gd name="connsiteY37-1824" fmla="*/ 1915347 h 1921587"/>
                <a:gd name="connsiteX0-1825" fmla="*/ 0 w 4389185"/>
                <a:gd name="connsiteY0-1826" fmla="*/ 1906899 h 1915347"/>
                <a:gd name="connsiteX1-1827" fmla="*/ 2889478 w 4389185"/>
                <a:gd name="connsiteY1-1828" fmla="*/ 1904444 h 1915347"/>
                <a:gd name="connsiteX2-1829" fmla="*/ 2720036 w 4389185"/>
                <a:gd name="connsiteY2-1830" fmla="*/ 1718530 h 1915347"/>
                <a:gd name="connsiteX3-1831" fmla="*/ 2679441 w 4389185"/>
                <a:gd name="connsiteY3-1832" fmla="*/ 1336700 h 1915347"/>
                <a:gd name="connsiteX4-1833" fmla="*/ 2679441 w 4389185"/>
                <a:gd name="connsiteY4-1834" fmla="*/ 1186086 h 1915347"/>
                <a:gd name="connsiteX5-1835" fmla="*/ 3154817 w 4389185"/>
                <a:gd name="connsiteY5-1836" fmla="*/ 1186086 h 1915347"/>
                <a:gd name="connsiteX6-1837" fmla="*/ 3154817 w 4389185"/>
                <a:gd name="connsiteY6-1838" fmla="*/ 1495551 h 1915347"/>
                <a:gd name="connsiteX7-1839" fmla="*/ 3169526 w 4389185"/>
                <a:gd name="connsiteY7-1840" fmla="*/ 1652636 h 1915347"/>
                <a:gd name="connsiteX8-1841" fmla="*/ 3234831 w 4389185"/>
                <a:gd name="connsiteY8-1842" fmla="*/ 1686172 h 1915347"/>
                <a:gd name="connsiteX9-1843" fmla="*/ 3307785 w 4389185"/>
                <a:gd name="connsiteY9-1844" fmla="*/ 1643811 h 1915347"/>
                <a:gd name="connsiteX10-1845" fmla="*/ 3325435 w 4389185"/>
                <a:gd name="connsiteY10-1846" fmla="*/ 1422597 h 1915347"/>
                <a:gd name="connsiteX11-1847" fmla="*/ 3325435 w 4389185"/>
                <a:gd name="connsiteY11-1848" fmla="*/ 1290810 h 1915347"/>
                <a:gd name="connsiteX12-1849" fmla="*/ 3300725 w 4389185"/>
                <a:gd name="connsiteY12-1850" fmla="*/ 1130782 h 1915347"/>
                <a:gd name="connsiteX13-1851" fmla="*/ 3227771 w 4389185"/>
                <a:gd name="connsiteY13-1852" fmla="*/ 1064300 h 1915347"/>
                <a:gd name="connsiteX14-1853" fmla="*/ 3040680 w 4389185"/>
                <a:gd name="connsiteY14-1854" fmla="*/ 1046062 h 1915347"/>
                <a:gd name="connsiteX15-1855" fmla="*/ 3040680 w 4389185"/>
                <a:gd name="connsiteY15-1856" fmla="*/ 769544 h 1915347"/>
                <a:gd name="connsiteX16-1857" fmla="*/ 3250128 w 4389185"/>
                <a:gd name="connsiteY16-1858" fmla="*/ 756600 h 1915347"/>
                <a:gd name="connsiteX17-1859" fmla="*/ 3307785 w 4389185"/>
                <a:gd name="connsiteY17-1860" fmla="*/ 700120 h 1915347"/>
                <a:gd name="connsiteX18-1861" fmla="*/ 3325435 w 4389185"/>
                <a:gd name="connsiteY18-1862" fmla="*/ 563626 h 1915347"/>
                <a:gd name="connsiteX19-1863" fmla="*/ 3325435 w 4389185"/>
                <a:gd name="connsiteY19-1864" fmla="*/ 457726 h 1915347"/>
                <a:gd name="connsiteX20-1865" fmla="*/ 3304843 w 4389185"/>
                <a:gd name="connsiteY20-1866" fmla="*/ 325938 h 1915347"/>
                <a:gd name="connsiteX21-1867" fmla="*/ 3240714 w 4389185"/>
                <a:gd name="connsiteY21-1868" fmla="*/ 294168 h 1915347"/>
                <a:gd name="connsiteX22-1869" fmla="*/ 3173056 w 4389185"/>
                <a:gd name="connsiteY22-1870" fmla="*/ 327703 h 1915347"/>
                <a:gd name="connsiteX23-1871" fmla="*/ 3154817 w 4389185"/>
                <a:gd name="connsiteY23-1872" fmla="*/ 470669 h 1915347"/>
                <a:gd name="connsiteX24-1873" fmla="*/ 3154817 w 4389185"/>
                <a:gd name="connsiteY24-1874" fmla="*/ 627167 h 1915347"/>
                <a:gd name="connsiteX25-1875" fmla="*/ 2679441 w 4389185"/>
                <a:gd name="connsiteY25-1876" fmla="*/ 627167 h 1915347"/>
                <a:gd name="connsiteX26-1877" fmla="*/ 2679441 w 4389185"/>
                <a:gd name="connsiteY26-1878" fmla="*/ 464786 h 1915347"/>
                <a:gd name="connsiteX27-1879" fmla="*/ 2804169 w 4389185"/>
                <a:gd name="connsiteY27-1880" fmla="*/ 95899 h 1915347"/>
                <a:gd name="connsiteX28-1881" fmla="*/ 3200707 w 4389185"/>
                <a:gd name="connsiteY28-1882" fmla="*/ 0 h 1915347"/>
                <a:gd name="connsiteX29-1883" fmla="*/ 3661963 w 4389185"/>
                <a:gd name="connsiteY29-1884" fmla="*/ 132872 h 1915347"/>
                <a:gd name="connsiteX30-1885" fmla="*/ 3783160 w 4389185"/>
                <a:gd name="connsiteY30-1886" fmla="*/ 502090 h 1915347"/>
                <a:gd name="connsiteX31-1887" fmla="*/ 3739623 w 4389185"/>
                <a:gd name="connsiteY31-1888" fmla="*/ 733150 h 1915347"/>
                <a:gd name="connsiteX32-1889" fmla="*/ 3586656 w 4389185"/>
                <a:gd name="connsiteY32-1890" fmla="*/ 863089 h 1915347"/>
                <a:gd name="connsiteX33-1891" fmla="*/ 3747860 w 4389185"/>
                <a:gd name="connsiteY33-1892" fmla="*/ 982586 h 1915347"/>
                <a:gd name="connsiteX34-1893" fmla="*/ 3800810 w 4389185"/>
                <a:gd name="connsiteY34-1894" fmla="*/ 1371687 h 1915347"/>
                <a:gd name="connsiteX35-1895" fmla="*/ 3749037 w 4389185"/>
                <a:gd name="connsiteY35-1896" fmla="*/ 1724276 h 1915347"/>
                <a:gd name="connsiteX36-1897" fmla="*/ 3570183 w 4389185"/>
                <a:gd name="connsiteY36-1898" fmla="*/ 1914998 h 1915347"/>
                <a:gd name="connsiteX37-1899" fmla="*/ 4389185 w 4389185"/>
                <a:gd name="connsiteY37-1900" fmla="*/ 1915347 h 191534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Lst>
              <a:rect l="l" t="t" r="r" b="b"/>
              <a:pathLst>
                <a:path w="4389185" h="1915347">
                  <a:moveTo>
                    <a:pt x="0" y="1906899"/>
                  </a:moveTo>
                  <a:lnTo>
                    <a:pt x="2889478" y="1904444"/>
                  </a:lnTo>
                  <a:cubicBezTo>
                    <a:pt x="2851376" y="1865399"/>
                    <a:pt x="2747100" y="1791876"/>
                    <a:pt x="2720036" y="1718530"/>
                  </a:cubicBezTo>
                  <a:cubicBezTo>
                    <a:pt x="2692973" y="1645184"/>
                    <a:pt x="2679441" y="1517907"/>
                    <a:pt x="2679441" y="1336700"/>
                  </a:cubicBezTo>
                  <a:lnTo>
                    <a:pt x="2679441" y="1186086"/>
                  </a:lnTo>
                  <a:lnTo>
                    <a:pt x="3154817" y="1186086"/>
                  </a:lnTo>
                  <a:lnTo>
                    <a:pt x="3154817" y="1495551"/>
                  </a:lnTo>
                  <a:cubicBezTo>
                    <a:pt x="3154817" y="1577918"/>
                    <a:pt x="3159720" y="1630280"/>
                    <a:pt x="3169526" y="1652636"/>
                  </a:cubicBezTo>
                  <a:cubicBezTo>
                    <a:pt x="3179331" y="1674993"/>
                    <a:pt x="3201100" y="1686172"/>
                    <a:pt x="3234831" y="1686172"/>
                  </a:cubicBezTo>
                  <a:cubicBezTo>
                    <a:pt x="3271700" y="1686172"/>
                    <a:pt x="3296018" y="1672052"/>
                    <a:pt x="3307785" y="1643811"/>
                  </a:cubicBezTo>
                  <a:cubicBezTo>
                    <a:pt x="3319551" y="1615571"/>
                    <a:pt x="3325435" y="1541833"/>
                    <a:pt x="3325435" y="1422597"/>
                  </a:cubicBezTo>
                  <a:lnTo>
                    <a:pt x="3325435" y="1290810"/>
                  </a:lnTo>
                  <a:cubicBezTo>
                    <a:pt x="3325435" y="1217856"/>
                    <a:pt x="3317198" y="1164514"/>
                    <a:pt x="3300725" y="1130782"/>
                  </a:cubicBezTo>
                  <a:cubicBezTo>
                    <a:pt x="3284251" y="1097051"/>
                    <a:pt x="3259933" y="1074890"/>
                    <a:pt x="3227771" y="1064300"/>
                  </a:cubicBezTo>
                  <a:cubicBezTo>
                    <a:pt x="3195609" y="1053710"/>
                    <a:pt x="3133245" y="1047631"/>
                    <a:pt x="3040680" y="1046062"/>
                  </a:cubicBezTo>
                  <a:lnTo>
                    <a:pt x="3040680" y="769544"/>
                  </a:lnTo>
                  <a:cubicBezTo>
                    <a:pt x="3153641" y="769544"/>
                    <a:pt x="3223456" y="765229"/>
                    <a:pt x="3250128" y="756600"/>
                  </a:cubicBezTo>
                  <a:cubicBezTo>
                    <a:pt x="3276799" y="747971"/>
                    <a:pt x="3296018" y="729145"/>
                    <a:pt x="3307785" y="700120"/>
                  </a:cubicBezTo>
                  <a:cubicBezTo>
                    <a:pt x="3319551" y="671096"/>
                    <a:pt x="3325435" y="625598"/>
                    <a:pt x="3325435" y="563626"/>
                  </a:cubicBezTo>
                  <a:lnTo>
                    <a:pt x="3325435" y="457726"/>
                  </a:lnTo>
                  <a:cubicBezTo>
                    <a:pt x="3325435" y="391048"/>
                    <a:pt x="3318571" y="347118"/>
                    <a:pt x="3304843" y="325938"/>
                  </a:cubicBezTo>
                  <a:cubicBezTo>
                    <a:pt x="3291115" y="304758"/>
                    <a:pt x="3269739" y="294168"/>
                    <a:pt x="3240714" y="294168"/>
                  </a:cubicBezTo>
                  <a:cubicBezTo>
                    <a:pt x="3207767" y="294168"/>
                    <a:pt x="3185215" y="305347"/>
                    <a:pt x="3173056" y="327703"/>
                  </a:cubicBezTo>
                  <a:cubicBezTo>
                    <a:pt x="3160897" y="350060"/>
                    <a:pt x="3154817" y="397715"/>
                    <a:pt x="3154817" y="470669"/>
                  </a:cubicBezTo>
                  <a:lnTo>
                    <a:pt x="3154817" y="627167"/>
                  </a:lnTo>
                  <a:lnTo>
                    <a:pt x="2679441" y="627167"/>
                  </a:lnTo>
                  <a:lnTo>
                    <a:pt x="2679441" y="464786"/>
                  </a:lnTo>
                  <a:cubicBezTo>
                    <a:pt x="2679441" y="282794"/>
                    <a:pt x="2721017" y="159831"/>
                    <a:pt x="2804169" y="95899"/>
                  </a:cubicBezTo>
                  <a:cubicBezTo>
                    <a:pt x="2887320" y="31966"/>
                    <a:pt x="3019500" y="0"/>
                    <a:pt x="3200707" y="0"/>
                  </a:cubicBezTo>
                  <a:cubicBezTo>
                    <a:pt x="3427413" y="0"/>
                    <a:pt x="3581165" y="44291"/>
                    <a:pt x="3661963" y="132872"/>
                  </a:cubicBezTo>
                  <a:cubicBezTo>
                    <a:pt x="3742761" y="221453"/>
                    <a:pt x="3783160" y="344526"/>
                    <a:pt x="3783160" y="502090"/>
                  </a:cubicBezTo>
                  <a:cubicBezTo>
                    <a:pt x="3783160" y="608701"/>
                    <a:pt x="3768648" y="685721"/>
                    <a:pt x="3739623" y="733150"/>
                  </a:cubicBezTo>
                  <a:cubicBezTo>
                    <a:pt x="3710599" y="780578"/>
                    <a:pt x="3659610" y="823891"/>
                    <a:pt x="3586656" y="863089"/>
                  </a:cubicBezTo>
                  <a:cubicBezTo>
                    <a:pt x="3658825" y="887419"/>
                    <a:pt x="3712560" y="927252"/>
                    <a:pt x="3747860" y="982586"/>
                  </a:cubicBezTo>
                  <a:cubicBezTo>
                    <a:pt x="3783160" y="1037920"/>
                    <a:pt x="3800810" y="1167621"/>
                    <a:pt x="3800810" y="1371687"/>
                  </a:cubicBezTo>
                  <a:cubicBezTo>
                    <a:pt x="3800810" y="1523160"/>
                    <a:pt x="3783552" y="1640689"/>
                    <a:pt x="3749037" y="1724276"/>
                  </a:cubicBezTo>
                  <a:cubicBezTo>
                    <a:pt x="3714521" y="1807862"/>
                    <a:pt x="3647705" y="1851940"/>
                    <a:pt x="3570183" y="1914998"/>
                  </a:cubicBezTo>
                  <a:lnTo>
                    <a:pt x="4389185" y="1915347"/>
                  </a:lnTo>
                </a:path>
              </a:pathLst>
            </a:custGeom>
            <a:noFill/>
            <a:ln w="38100">
              <a:solidFill>
                <a:schemeClr val="bg1"/>
              </a:solidFill>
            </a:ln>
            <a:effectLst>
              <a:outerShdw blurRad="152400" dist="38100" dir="2700000" algn="tl" rotWithShape="0">
                <a:prstClr val="black">
                  <a:alpha val="40000"/>
                </a:prstClr>
              </a:outerShdw>
            </a:effectLst>
          </p:spPr>
          <p:txBody>
            <a:bodyPr rot="0" spcFirstLastPara="0" vertOverflow="overflow" horzOverflow="overflow" vert="horz" wrap="square" lIns="91389" tIns="45695" rIns="91389" bIns="45695" numCol="1" spcCol="0" rtlCol="0" fromWordArt="0" anchor="t" anchorCtr="0" forceAA="0" compatLnSpc="1">
              <a:noAutofit/>
            </a:bodyPr>
            <a:lstStyle/>
            <a:p>
              <a:pPr algn="ctr"/>
              <a:endParaRPr lang="zh-CN" altLang="en-US" sz="1579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nvGrpSpPr>
            <p:cNvPr id="31" name="组合 30"/>
            <p:cNvGrpSpPr/>
            <p:nvPr/>
          </p:nvGrpSpPr>
          <p:grpSpPr>
            <a:xfrm>
              <a:off x="1490077" y="5718137"/>
              <a:ext cx="216261" cy="216261"/>
              <a:chOff x="2218721" y="3717673"/>
              <a:chExt cx="248226" cy="248226"/>
            </a:xfrm>
          </p:grpSpPr>
          <p:sp>
            <p:nvSpPr>
              <p:cNvPr id="35" name="椭圆 34"/>
              <p:cNvSpPr/>
              <p:nvPr/>
            </p:nvSpPr>
            <p:spPr>
              <a:xfrm>
                <a:off x="2218721" y="3717673"/>
                <a:ext cx="248226" cy="248226"/>
              </a:xfrm>
              <a:prstGeom prst="ellipse">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37" name="椭圆 36"/>
              <p:cNvSpPr/>
              <p:nvPr/>
            </p:nvSpPr>
            <p:spPr>
              <a:xfrm>
                <a:off x="2262420" y="3763753"/>
                <a:ext cx="156066" cy="156066"/>
              </a:xfrm>
              <a:prstGeom prst="ellipse">
                <a:avLst/>
              </a:prstGeom>
              <a:gradFill>
                <a:gsLst>
                  <a:gs pos="0">
                    <a:srgbClr val="C00000"/>
                  </a:gs>
                  <a:gs pos="100000">
                    <a:srgbClr val="FF0000"/>
                  </a:gs>
                </a:gsLst>
                <a:lin ang="5400000" scaled="1"/>
              </a:gradFill>
              <a:ln>
                <a:noFill/>
              </a:ln>
              <a:effectLst>
                <a:innerShdw blurRad="76200" dist="25400" dir="135000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grpSp>
          <p:nvGrpSpPr>
            <p:cNvPr id="32" name="组合 31"/>
            <p:cNvGrpSpPr/>
            <p:nvPr/>
          </p:nvGrpSpPr>
          <p:grpSpPr>
            <a:xfrm>
              <a:off x="5394180" y="5718136"/>
              <a:ext cx="216261" cy="216261"/>
              <a:chOff x="2218721" y="3717673"/>
              <a:chExt cx="248226" cy="248226"/>
            </a:xfrm>
          </p:grpSpPr>
          <p:sp>
            <p:nvSpPr>
              <p:cNvPr id="33" name="椭圆 32"/>
              <p:cNvSpPr/>
              <p:nvPr/>
            </p:nvSpPr>
            <p:spPr>
              <a:xfrm>
                <a:off x="2218721" y="3717673"/>
                <a:ext cx="248226" cy="248226"/>
              </a:xfrm>
              <a:prstGeom prst="ellipse">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34" name="椭圆 33"/>
              <p:cNvSpPr/>
              <p:nvPr/>
            </p:nvSpPr>
            <p:spPr>
              <a:xfrm>
                <a:off x="2262420" y="3763753"/>
                <a:ext cx="156066" cy="156066"/>
              </a:xfrm>
              <a:prstGeom prst="ellipse">
                <a:avLst/>
              </a:prstGeom>
              <a:gradFill>
                <a:gsLst>
                  <a:gs pos="0">
                    <a:srgbClr val="C00000"/>
                  </a:gs>
                  <a:gs pos="100000">
                    <a:srgbClr val="FF0000"/>
                  </a:gs>
                </a:gsLst>
                <a:lin ang="5400000" scaled="1"/>
              </a:gradFill>
              <a:ln>
                <a:noFill/>
              </a:ln>
              <a:effectLst>
                <a:innerShdw blurRad="76200" dist="25400" dir="135000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grpSp>
      <p:sp>
        <p:nvSpPr>
          <p:cNvPr id="38" name="文本框 61"/>
          <p:cNvSpPr txBox="1"/>
          <p:nvPr/>
        </p:nvSpPr>
        <p:spPr>
          <a:xfrm>
            <a:off x="1726457" y="4940339"/>
            <a:ext cx="1983046" cy="953610"/>
          </a:xfrm>
          <a:prstGeom prst="rect">
            <a:avLst/>
          </a:prstGeom>
          <a:noFill/>
        </p:spPr>
        <p:txBody>
          <a:bodyPr wrap="square" rtlCol="0">
            <a:spAutoFit/>
          </a:bodyPr>
          <a:lstStyle/>
          <a:p>
            <a:r>
              <a:rPr lang="zh-CN" altLang="en-US" sz="1400" dirty="0">
                <a:solidFill>
                  <a:schemeClr val="tx1">
                    <a:lumMod val="50000"/>
                    <a:lumOff val="50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在此添加详细的文字信息介绍。在此添加详细的文字。</a:t>
            </a:r>
          </a:p>
          <a:p>
            <a:endParaRPr lang="zh-CN" altLang="en-US" sz="1400" dirty="0">
              <a:solidFill>
                <a:schemeClr val="tx1">
                  <a:lumMod val="50000"/>
                  <a:lumOff val="50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nvGrpSpPr>
          <p:cNvPr id="39" name="组合 38"/>
          <p:cNvGrpSpPr/>
          <p:nvPr/>
        </p:nvGrpSpPr>
        <p:grpSpPr>
          <a:xfrm>
            <a:off x="1810445" y="4252733"/>
            <a:ext cx="1790000" cy="655455"/>
            <a:chOff x="4806096" y="2627316"/>
            <a:chExt cx="1442304" cy="655815"/>
          </a:xfrm>
          <a:solidFill>
            <a:srgbClr val="C00000"/>
          </a:solidFill>
          <a:effectLst>
            <a:outerShdw blurRad="279400" dist="279400" dir="5400000" algn="ctr" rotWithShape="0">
              <a:srgbClr val="000000">
                <a:alpha val="43137"/>
              </a:srgbClr>
            </a:outerShdw>
          </a:effectLst>
        </p:grpSpPr>
        <p:sp>
          <p:nvSpPr>
            <p:cNvPr id="40" name="矩形 39"/>
            <p:cNvSpPr/>
            <p:nvPr/>
          </p:nvSpPr>
          <p:spPr>
            <a:xfrm>
              <a:off x="4806316" y="2705100"/>
              <a:ext cx="1442084" cy="495300"/>
            </a:xfrm>
            <a:prstGeom prst="rect">
              <a:avLst/>
            </a:prstGeom>
            <a:gradFill>
              <a:gsLst>
                <a:gs pos="0">
                  <a:srgbClr val="C00000"/>
                </a:gs>
                <a:gs pos="100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pic>
          <p:nvPicPr>
            <p:cNvPr id="41" name="图片 40"/>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66000"/>
                      </a14:imgEffect>
                    </a14:imgLayer>
                  </a14:imgProps>
                </a:ext>
              </a:extLst>
            </a:blip>
            <a:srcRect/>
            <a:stretch>
              <a:fillRect/>
            </a:stretch>
          </p:blipFill>
          <p:spPr>
            <a:xfrm rot="16200000" flipH="1">
              <a:off x="4505604" y="2927808"/>
              <a:ext cx="655815" cy="54832"/>
            </a:xfrm>
            <a:prstGeom prst="rect">
              <a:avLst/>
            </a:prstGeom>
            <a:solidFill>
              <a:schemeClr val="tx1">
                <a:lumMod val="95000"/>
                <a:lumOff val="5000"/>
              </a:schemeClr>
            </a:solidFill>
          </p:spPr>
        </p:pic>
        <p:sp>
          <p:nvSpPr>
            <p:cNvPr id="42" name="文本框 65"/>
            <p:cNvSpPr txBox="1"/>
            <p:nvPr/>
          </p:nvSpPr>
          <p:spPr>
            <a:xfrm>
              <a:off x="4901582" y="2768083"/>
              <a:ext cx="1240097" cy="400121"/>
            </a:xfrm>
            <a:prstGeom prst="rect">
              <a:avLst/>
            </a:prstGeom>
            <a:noFill/>
          </p:spPr>
          <p:txBody>
            <a:bodyPr wrap="square" rtlCol="0">
              <a:spAutoFit/>
            </a:bodyPr>
            <a:lstStyle/>
            <a:p>
              <a:r>
                <a:rPr lang="zh-CN" altLang="en-US" sz="2000" b="1" dirty="0">
                  <a:solidFill>
                    <a:schemeClr val="bg1"/>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人才缺失</a:t>
              </a:r>
            </a:p>
          </p:txBody>
        </p:sp>
      </p:grpSp>
      <p:grpSp>
        <p:nvGrpSpPr>
          <p:cNvPr id="43" name="组合 42"/>
          <p:cNvGrpSpPr/>
          <p:nvPr/>
        </p:nvGrpSpPr>
        <p:grpSpPr>
          <a:xfrm>
            <a:off x="6220295" y="4125838"/>
            <a:ext cx="4435916" cy="1822057"/>
            <a:chOff x="6221950" y="4126221"/>
            <a:chExt cx="4438354" cy="1823059"/>
          </a:xfrm>
          <a:effectLst>
            <a:outerShdw blurRad="279400" dist="279400" dir="5400000" algn="ctr" rotWithShape="0">
              <a:srgbClr val="000000">
                <a:alpha val="43137"/>
              </a:srgbClr>
            </a:outerShdw>
          </a:effectLst>
        </p:grpSpPr>
        <p:sp>
          <p:nvSpPr>
            <p:cNvPr id="44" name="直角三角形 43"/>
            <p:cNvSpPr/>
            <p:nvPr/>
          </p:nvSpPr>
          <p:spPr>
            <a:xfrm flipH="1">
              <a:off x="9167261" y="4523378"/>
              <a:ext cx="197666" cy="712822"/>
            </a:xfrm>
            <a:prstGeom prst="rtTriangle">
              <a:avLst/>
            </a:prstGeom>
            <a:noFill/>
            <a:ln w="38100">
              <a:solidFill>
                <a:schemeClr val="bg1"/>
              </a:solid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nvGrpSpPr>
            <p:cNvPr id="45" name="组合 44"/>
            <p:cNvGrpSpPr/>
            <p:nvPr/>
          </p:nvGrpSpPr>
          <p:grpSpPr>
            <a:xfrm>
              <a:off x="6221950" y="4126221"/>
              <a:ext cx="4438354" cy="1823059"/>
              <a:chOff x="6221950" y="4126221"/>
              <a:chExt cx="4438354" cy="1823059"/>
            </a:xfrm>
          </p:grpSpPr>
          <p:sp>
            <p:nvSpPr>
              <p:cNvPr id="46" name="文本框 69"/>
              <p:cNvSpPr txBox="1"/>
              <p:nvPr/>
            </p:nvSpPr>
            <p:spPr>
              <a:xfrm>
                <a:off x="6401266" y="4126221"/>
                <a:ext cx="4136390" cy="1709572"/>
              </a:xfrm>
              <a:custGeom>
                <a:avLst/>
                <a:gdLst>
                  <a:gd name="connsiteX0" fmla="*/ 368349 w 1054387"/>
                  <a:gd name="connsiteY0" fmla="*/ 0 h 1708761"/>
                  <a:gd name="connsiteX1" fmla="*/ 933011 w 1054387"/>
                  <a:gd name="connsiteY1" fmla="*/ 0 h 1708761"/>
                  <a:gd name="connsiteX2" fmla="*/ 933011 w 1054387"/>
                  <a:gd name="connsiteY2" fmla="*/ 1116658 h 1708761"/>
                  <a:gd name="connsiteX3" fmla="*/ 1054387 w 1054387"/>
                  <a:gd name="connsiteY3" fmla="*/ 1116658 h 1708761"/>
                  <a:gd name="connsiteX4" fmla="*/ 1054387 w 1054387"/>
                  <a:gd name="connsiteY4" fmla="*/ 1407960 h 1708761"/>
                  <a:gd name="connsiteX5" fmla="*/ 933011 w 1054387"/>
                  <a:gd name="connsiteY5" fmla="*/ 1407960 h 1708761"/>
                  <a:gd name="connsiteX6" fmla="*/ 933011 w 1054387"/>
                  <a:gd name="connsiteY6" fmla="*/ 1708761 h 1708761"/>
                  <a:gd name="connsiteX7" fmla="*/ 506613 w 1054387"/>
                  <a:gd name="connsiteY7" fmla="*/ 1708761 h 1708761"/>
                  <a:gd name="connsiteX8" fmla="*/ 506613 w 1054387"/>
                  <a:gd name="connsiteY8" fmla="*/ 1407960 h 1708761"/>
                  <a:gd name="connsiteX9" fmla="*/ 0 w 1054387"/>
                  <a:gd name="connsiteY9" fmla="*/ 1407960 h 1708761"/>
                  <a:gd name="connsiteX10" fmla="*/ 0 w 1054387"/>
                  <a:gd name="connsiteY10" fmla="*/ 1116658 h 1708761"/>
                  <a:gd name="connsiteX0-1" fmla="*/ 933011 w 1054387"/>
                  <a:gd name="connsiteY0-2" fmla="*/ 1708761 h 1800201"/>
                  <a:gd name="connsiteX1-3" fmla="*/ 506613 w 1054387"/>
                  <a:gd name="connsiteY1-4" fmla="*/ 1708761 h 1800201"/>
                  <a:gd name="connsiteX2-5" fmla="*/ 506613 w 1054387"/>
                  <a:gd name="connsiteY2-6" fmla="*/ 1407960 h 1800201"/>
                  <a:gd name="connsiteX3-7" fmla="*/ 0 w 1054387"/>
                  <a:gd name="connsiteY3-8" fmla="*/ 1407960 h 1800201"/>
                  <a:gd name="connsiteX4-9" fmla="*/ 0 w 1054387"/>
                  <a:gd name="connsiteY4-10" fmla="*/ 1116658 h 1800201"/>
                  <a:gd name="connsiteX5-11" fmla="*/ 368349 w 1054387"/>
                  <a:gd name="connsiteY5-12" fmla="*/ 0 h 1800201"/>
                  <a:gd name="connsiteX6-13" fmla="*/ 933011 w 1054387"/>
                  <a:gd name="connsiteY6-14" fmla="*/ 0 h 1800201"/>
                  <a:gd name="connsiteX7-15" fmla="*/ 933011 w 1054387"/>
                  <a:gd name="connsiteY7-16" fmla="*/ 1116658 h 1800201"/>
                  <a:gd name="connsiteX8-17" fmla="*/ 1054387 w 1054387"/>
                  <a:gd name="connsiteY8-18" fmla="*/ 1116658 h 1800201"/>
                  <a:gd name="connsiteX9-19" fmla="*/ 1054387 w 1054387"/>
                  <a:gd name="connsiteY9-20" fmla="*/ 1407960 h 1800201"/>
                  <a:gd name="connsiteX10-21" fmla="*/ 933011 w 1054387"/>
                  <a:gd name="connsiteY10-22" fmla="*/ 1407960 h 1800201"/>
                  <a:gd name="connsiteX11" fmla="*/ 1024451 w 1054387"/>
                  <a:gd name="connsiteY11" fmla="*/ 1800201 h 1800201"/>
                  <a:gd name="connsiteX0-23" fmla="*/ 933011 w 1054387"/>
                  <a:gd name="connsiteY0-24" fmla="*/ 1708761 h 1708761"/>
                  <a:gd name="connsiteX1-25" fmla="*/ 506613 w 1054387"/>
                  <a:gd name="connsiteY1-26" fmla="*/ 1708761 h 1708761"/>
                  <a:gd name="connsiteX2-27" fmla="*/ 506613 w 1054387"/>
                  <a:gd name="connsiteY2-28" fmla="*/ 1407960 h 1708761"/>
                  <a:gd name="connsiteX3-29" fmla="*/ 0 w 1054387"/>
                  <a:gd name="connsiteY3-30" fmla="*/ 1407960 h 1708761"/>
                  <a:gd name="connsiteX4-31" fmla="*/ 0 w 1054387"/>
                  <a:gd name="connsiteY4-32" fmla="*/ 1116658 h 1708761"/>
                  <a:gd name="connsiteX5-33" fmla="*/ 368349 w 1054387"/>
                  <a:gd name="connsiteY5-34" fmla="*/ 0 h 1708761"/>
                  <a:gd name="connsiteX6-35" fmla="*/ 933011 w 1054387"/>
                  <a:gd name="connsiteY6-36" fmla="*/ 0 h 1708761"/>
                  <a:gd name="connsiteX7-37" fmla="*/ 933011 w 1054387"/>
                  <a:gd name="connsiteY7-38" fmla="*/ 1116658 h 1708761"/>
                  <a:gd name="connsiteX8-39" fmla="*/ 1054387 w 1054387"/>
                  <a:gd name="connsiteY8-40" fmla="*/ 1116658 h 1708761"/>
                  <a:gd name="connsiteX9-41" fmla="*/ 1054387 w 1054387"/>
                  <a:gd name="connsiteY9-42" fmla="*/ 1407960 h 1708761"/>
                  <a:gd name="connsiteX10-43" fmla="*/ 933011 w 1054387"/>
                  <a:gd name="connsiteY10-44" fmla="*/ 1407960 h 1708761"/>
                  <a:gd name="connsiteX11-45" fmla="*/ 948251 w 1054387"/>
                  <a:gd name="connsiteY11-46" fmla="*/ 1690663 h 1708761"/>
                  <a:gd name="connsiteX0-47" fmla="*/ 0 w 1159601"/>
                  <a:gd name="connsiteY0-48" fmla="*/ 1708761 h 1708761"/>
                  <a:gd name="connsiteX1-49" fmla="*/ 611827 w 1159601"/>
                  <a:gd name="connsiteY1-50" fmla="*/ 1708761 h 1708761"/>
                  <a:gd name="connsiteX2-51" fmla="*/ 611827 w 1159601"/>
                  <a:gd name="connsiteY2-52" fmla="*/ 1407960 h 1708761"/>
                  <a:gd name="connsiteX3-53" fmla="*/ 105214 w 1159601"/>
                  <a:gd name="connsiteY3-54" fmla="*/ 1407960 h 1708761"/>
                  <a:gd name="connsiteX4-55" fmla="*/ 105214 w 1159601"/>
                  <a:gd name="connsiteY4-56" fmla="*/ 1116658 h 1708761"/>
                  <a:gd name="connsiteX5-57" fmla="*/ 473563 w 1159601"/>
                  <a:gd name="connsiteY5-58" fmla="*/ 0 h 1708761"/>
                  <a:gd name="connsiteX6-59" fmla="*/ 1038225 w 1159601"/>
                  <a:gd name="connsiteY6-60" fmla="*/ 0 h 1708761"/>
                  <a:gd name="connsiteX7-61" fmla="*/ 1038225 w 1159601"/>
                  <a:gd name="connsiteY7-62" fmla="*/ 1116658 h 1708761"/>
                  <a:gd name="connsiteX8-63" fmla="*/ 1159601 w 1159601"/>
                  <a:gd name="connsiteY8-64" fmla="*/ 1116658 h 1708761"/>
                  <a:gd name="connsiteX9-65" fmla="*/ 1159601 w 1159601"/>
                  <a:gd name="connsiteY9-66" fmla="*/ 1407960 h 1708761"/>
                  <a:gd name="connsiteX10-67" fmla="*/ 1038225 w 1159601"/>
                  <a:gd name="connsiteY10-68" fmla="*/ 1407960 h 1708761"/>
                  <a:gd name="connsiteX11-69" fmla="*/ 1053465 w 1159601"/>
                  <a:gd name="connsiteY11-70" fmla="*/ 1690663 h 1708761"/>
                  <a:gd name="connsiteX0-71" fmla="*/ 0 w 1159601"/>
                  <a:gd name="connsiteY0-72" fmla="*/ 1708761 h 1857351"/>
                  <a:gd name="connsiteX1-73" fmla="*/ 611827 w 1159601"/>
                  <a:gd name="connsiteY1-74" fmla="*/ 1708761 h 1857351"/>
                  <a:gd name="connsiteX2-75" fmla="*/ 611827 w 1159601"/>
                  <a:gd name="connsiteY2-76" fmla="*/ 1407960 h 1857351"/>
                  <a:gd name="connsiteX3-77" fmla="*/ 105214 w 1159601"/>
                  <a:gd name="connsiteY3-78" fmla="*/ 1407960 h 1857351"/>
                  <a:gd name="connsiteX4-79" fmla="*/ 105214 w 1159601"/>
                  <a:gd name="connsiteY4-80" fmla="*/ 1116658 h 1857351"/>
                  <a:gd name="connsiteX5-81" fmla="*/ 473563 w 1159601"/>
                  <a:gd name="connsiteY5-82" fmla="*/ 0 h 1857351"/>
                  <a:gd name="connsiteX6-83" fmla="*/ 1038225 w 1159601"/>
                  <a:gd name="connsiteY6-84" fmla="*/ 0 h 1857351"/>
                  <a:gd name="connsiteX7-85" fmla="*/ 1038225 w 1159601"/>
                  <a:gd name="connsiteY7-86" fmla="*/ 1116658 h 1857351"/>
                  <a:gd name="connsiteX8-87" fmla="*/ 1159601 w 1159601"/>
                  <a:gd name="connsiteY8-88" fmla="*/ 1116658 h 1857351"/>
                  <a:gd name="connsiteX9-89" fmla="*/ 1159601 w 1159601"/>
                  <a:gd name="connsiteY9-90" fmla="*/ 1407960 h 1857351"/>
                  <a:gd name="connsiteX10-91" fmla="*/ 1038225 w 1159601"/>
                  <a:gd name="connsiteY10-92" fmla="*/ 1407960 h 1857351"/>
                  <a:gd name="connsiteX11-93" fmla="*/ 1048703 w 1159601"/>
                  <a:gd name="connsiteY11-94" fmla="*/ 1857351 h 1857351"/>
                  <a:gd name="connsiteX0-95" fmla="*/ 0 w 1159601"/>
                  <a:gd name="connsiteY0-96" fmla="*/ 1708761 h 1857351"/>
                  <a:gd name="connsiteX1-97" fmla="*/ 611827 w 1159601"/>
                  <a:gd name="connsiteY1-98" fmla="*/ 1708761 h 1857351"/>
                  <a:gd name="connsiteX2-99" fmla="*/ 611827 w 1159601"/>
                  <a:gd name="connsiteY2-100" fmla="*/ 1407960 h 1857351"/>
                  <a:gd name="connsiteX3-101" fmla="*/ 105214 w 1159601"/>
                  <a:gd name="connsiteY3-102" fmla="*/ 1407960 h 1857351"/>
                  <a:gd name="connsiteX4-103" fmla="*/ 105214 w 1159601"/>
                  <a:gd name="connsiteY4-104" fmla="*/ 1116658 h 1857351"/>
                  <a:gd name="connsiteX5-105" fmla="*/ 473563 w 1159601"/>
                  <a:gd name="connsiteY5-106" fmla="*/ 0 h 1857351"/>
                  <a:gd name="connsiteX6-107" fmla="*/ 1038225 w 1159601"/>
                  <a:gd name="connsiteY6-108" fmla="*/ 0 h 1857351"/>
                  <a:gd name="connsiteX7-109" fmla="*/ 1038225 w 1159601"/>
                  <a:gd name="connsiteY7-110" fmla="*/ 1116658 h 1857351"/>
                  <a:gd name="connsiteX8-111" fmla="*/ 1159601 w 1159601"/>
                  <a:gd name="connsiteY8-112" fmla="*/ 1116658 h 1857351"/>
                  <a:gd name="connsiteX9-113" fmla="*/ 1159601 w 1159601"/>
                  <a:gd name="connsiteY9-114" fmla="*/ 1407960 h 1857351"/>
                  <a:gd name="connsiteX10-115" fmla="*/ 1038225 w 1159601"/>
                  <a:gd name="connsiteY10-116" fmla="*/ 1407960 h 1857351"/>
                  <a:gd name="connsiteX11-117" fmla="*/ 1039178 w 1159601"/>
                  <a:gd name="connsiteY11-118" fmla="*/ 1857351 h 1857351"/>
                  <a:gd name="connsiteX0-119" fmla="*/ 0 w 1159601"/>
                  <a:gd name="connsiteY0-120" fmla="*/ 1708761 h 1857351"/>
                  <a:gd name="connsiteX1-121" fmla="*/ 611827 w 1159601"/>
                  <a:gd name="connsiteY1-122" fmla="*/ 1708761 h 1857351"/>
                  <a:gd name="connsiteX2-123" fmla="*/ 611827 w 1159601"/>
                  <a:gd name="connsiteY2-124" fmla="*/ 1407960 h 1857351"/>
                  <a:gd name="connsiteX3-125" fmla="*/ 105214 w 1159601"/>
                  <a:gd name="connsiteY3-126" fmla="*/ 1407960 h 1857351"/>
                  <a:gd name="connsiteX4-127" fmla="*/ 105214 w 1159601"/>
                  <a:gd name="connsiteY4-128" fmla="*/ 1116658 h 1857351"/>
                  <a:gd name="connsiteX5-129" fmla="*/ 473563 w 1159601"/>
                  <a:gd name="connsiteY5-130" fmla="*/ 0 h 1857351"/>
                  <a:gd name="connsiteX6-131" fmla="*/ 1038225 w 1159601"/>
                  <a:gd name="connsiteY6-132" fmla="*/ 0 h 1857351"/>
                  <a:gd name="connsiteX7-133" fmla="*/ 1038225 w 1159601"/>
                  <a:gd name="connsiteY7-134" fmla="*/ 1116658 h 1857351"/>
                  <a:gd name="connsiteX8-135" fmla="*/ 1159601 w 1159601"/>
                  <a:gd name="connsiteY8-136" fmla="*/ 1116658 h 1857351"/>
                  <a:gd name="connsiteX9-137" fmla="*/ 1159601 w 1159601"/>
                  <a:gd name="connsiteY9-138" fmla="*/ 1407960 h 1857351"/>
                  <a:gd name="connsiteX10-139" fmla="*/ 1038225 w 1159601"/>
                  <a:gd name="connsiteY10-140" fmla="*/ 1407960 h 1857351"/>
                  <a:gd name="connsiteX11-141" fmla="*/ 1039348 w 1159601"/>
                  <a:gd name="connsiteY11-142" fmla="*/ 1706397 h 1857351"/>
                  <a:gd name="connsiteX12" fmla="*/ 1039178 w 1159601"/>
                  <a:gd name="connsiteY12" fmla="*/ 1857351 h 1857351"/>
                  <a:gd name="connsiteX0-143" fmla="*/ 0 w 1634490"/>
                  <a:gd name="connsiteY0-144" fmla="*/ 1708761 h 1737497"/>
                  <a:gd name="connsiteX1-145" fmla="*/ 611827 w 1634490"/>
                  <a:gd name="connsiteY1-146" fmla="*/ 1708761 h 1737497"/>
                  <a:gd name="connsiteX2-147" fmla="*/ 611827 w 1634490"/>
                  <a:gd name="connsiteY2-148" fmla="*/ 1407960 h 1737497"/>
                  <a:gd name="connsiteX3-149" fmla="*/ 105214 w 1634490"/>
                  <a:gd name="connsiteY3-150" fmla="*/ 1407960 h 1737497"/>
                  <a:gd name="connsiteX4-151" fmla="*/ 105214 w 1634490"/>
                  <a:gd name="connsiteY4-152" fmla="*/ 1116658 h 1737497"/>
                  <a:gd name="connsiteX5-153" fmla="*/ 473563 w 1634490"/>
                  <a:gd name="connsiteY5-154" fmla="*/ 0 h 1737497"/>
                  <a:gd name="connsiteX6-155" fmla="*/ 1038225 w 1634490"/>
                  <a:gd name="connsiteY6-156" fmla="*/ 0 h 1737497"/>
                  <a:gd name="connsiteX7-157" fmla="*/ 1038225 w 1634490"/>
                  <a:gd name="connsiteY7-158" fmla="*/ 1116658 h 1737497"/>
                  <a:gd name="connsiteX8-159" fmla="*/ 1159601 w 1634490"/>
                  <a:gd name="connsiteY8-160" fmla="*/ 1116658 h 1737497"/>
                  <a:gd name="connsiteX9-161" fmla="*/ 1159601 w 1634490"/>
                  <a:gd name="connsiteY9-162" fmla="*/ 1407960 h 1737497"/>
                  <a:gd name="connsiteX10-163" fmla="*/ 1038225 w 1634490"/>
                  <a:gd name="connsiteY10-164" fmla="*/ 1407960 h 1737497"/>
                  <a:gd name="connsiteX11-165" fmla="*/ 1039348 w 1634490"/>
                  <a:gd name="connsiteY11-166" fmla="*/ 1706397 h 1737497"/>
                  <a:gd name="connsiteX12-167" fmla="*/ 1634490 w 1634490"/>
                  <a:gd name="connsiteY12-168" fmla="*/ 1719238 h 1737497"/>
                  <a:gd name="connsiteX0-169" fmla="*/ 0 w 1634490"/>
                  <a:gd name="connsiteY0-170" fmla="*/ 1708761 h 1737497"/>
                  <a:gd name="connsiteX1-171" fmla="*/ 611827 w 1634490"/>
                  <a:gd name="connsiteY1-172" fmla="*/ 1708761 h 1737497"/>
                  <a:gd name="connsiteX2-173" fmla="*/ 611827 w 1634490"/>
                  <a:gd name="connsiteY2-174" fmla="*/ 1407960 h 1737497"/>
                  <a:gd name="connsiteX3-175" fmla="*/ 105214 w 1634490"/>
                  <a:gd name="connsiteY3-176" fmla="*/ 1407960 h 1737497"/>
                  <a:gd name="connsiteX4-177" fmla="*/ 105214 w 1634490"/>
                  <a:gd name="connsiteY4-178" fmla="*/ 1116658 h 1737497"/>
                  <a:gd name="connsiteX5-179" fmla="*/ 473563 w 1634490"/>
                  <a:gd name="connsiteY5-180" fmla="*/ 0 h 1737497"/>
                  <a:gd name="connsiteX6-181" fmla="*/ 1038225 w 1634490"/>
                  <a:gd name="connsiteY6-182" fmla="*/ 0 h 1737497"/>
                  <a:gd name="connsiteX7-183" fmla="*/ 1038225 w 1634490"/>
                  <a:gd name="connsiteY7-184" fmla="*/ 1116658 h 1737497"/>
                  <a:gd name="connsiteX8-185" fmla="*/ 1159601 w 1634490"/>
                  <a:gd name="connsiteY8-186" fmla="*/ 1116658 h 1737497"/>
                  <a:gd name="connsiteX9-187" fmla="*/ 1159601 w 1634490"/>
                  <a:gd name="connsiteY9-188" fmla="*/ 1407960 h 1737497"/>
                  <a:gd name="connsiteX10-189" fmla="*/ 1038225 w 1634490"/>
                  <a:gd name="connsiteY10-190" fmla="*/ 1407960 h 1737497"/>
                  <a:gd name="connsiteX11-191" fmla="*/ 1039348 w 1634490"/>
                  <a:gd name="connsiteY11-192" fmla="*/ 1706397 h 1737497"/>
                  <a:gd name="connsiteX12-193" fmla="*/ 1634490 w 1634490"/>
                  <a:gd name="connsiteY12-194" fmla="*/ 1719238 h 1737497"/>
                  <a:gd name="connsiteX0-195" fmla="*/ 0 w 1820227"/>
                  <a:gd name="connsiteY0-196" fmla="*/ 1708761 h 1736418"/>
                  <a:gd name="connsiteX1-197" fmla="*/ 611827 w 1820227"/>
                  <a:gd name="connsiteY1-198" fmla="*/ 1708761 h 1736418"/>
                  <a:gd name="connsiteX2-199" fmla="*/ 611827 w 1820227"/>
                  <a:gd name="connsiteY2-200" fmla="*/ 1407960 h 1736418"/>
                  <a:gd name="connsiteX3-201" fmla="*/ 105214 w 1820227"/>
                  <a:gd name="connsiteY3-202" fmla="*/ 1407960 h 1736418"/>
                  <a:gd name="connsiteX4-203" fmla="*/ 105214 w 1820227"/>
                  <a:gd name="connsiteY4-204" fmla="*/ 1116658 h 1736418"/>
                  <a:gd name="connsiteX5-205" fmla="*/ 473563 w 1820227"/>
                  <a:gd name="connsiteY5-206" fmla="*/ 0 h 1736418"/>
                  <a:gd name="connsiteX6-207" fmla="*/ 1038225 w 1820227"/>
                  <a:gd name="connsiteY6-208" fmla="*/ 0 h 1736418"/>
                  <a:gd name="connsiteX7-209" fmla="*/ 1038225 w 1820227"/>
                  <a:gd name="connsiteY7-210" fmla="*/ 1116658 h 1736418"/>
                  <a:gd name="connsiteX8-211" fmla="*/ 1159601 w 1820227"/>
                  <a:gd name="connsiteY8-212" fmla="*/ 1116658 h 1736418"/>
                  <a:gd name="connsiteX9-213" fmla="*/ 1159601 w 1820227"/>
                  <a:gd name="connsiteY9-214" fmla="*/ 1407960 h 1736418"/>
                  <a:gd name="connsiteX10-215" fmla="*/ 1038225 w 1820227"/>
                  <a:gd name="connsiteY10-216" fmla="*/ 1407960 h 1736418"/>
                  <a:gd name="connsiteX11-217" fmla="*/ 1039348 w 1820227"/>
                  <a:gd name="connsiteY11-218" fmla="*/ 1706397 h 1736418"/>
                  <a:gd name="connsiteX12-219" fmla="*/ 1820227 w 1820227"/>
                  <a:gd name="connsiteY12-220" fmla="*/ 1714476 h 1736418"/>
                  <a:gd name="connsiteX0-221" fmla="*/ 0 w 1910715"/>
                  <a:gd name="connsiteY0-222" fmla="*/ 1708761 h 1736418"/>
                  <a:gd name="connsiteX1-223" fmla="*/ 611827 w 1910715"/>
                  <a:gd name="connsiteY1-224" fmla="*/ 1708761 h 1736418"/>
                  <a:gd name="connsiteX2-225" fmla="*/ 611827 w 1910715"/>
                  <a:gd name="connsiteY2-226" fmla="*/ 1407960 h 1736418"/>
                  <a:gd name="connsiteX3-227" fmla="*/ 105214 w 1910715"/>
                  <a:gd name="connsiteY3-228" fmla="*/ 1407960 h 1736418"/>
                  <a:gd name="connsiteX4-229" fmla="*/ 105214 w 1910715"/>
                  <a:gd name="connsiteY4-230" fmla="*/ 1116658 h 1736418"/>
                  <a:gd name="connsiteX5-231" fmla="*/ 473563 w 1910715"/>
                  <a:gd name="connsiteY5-232" fmla="*/ 0 h 1736418"/>
                  <a:gd name="connsiteX6-233" fmla="*/ 1038225 w 1910715"/>
                  <a:gd name="connsiteY6-234" fmla="*/ 0 h 1736418"/>
                  <a:gd name="connsiteX7-235" fmla="*/ 1038225 w 1910715"/>
                  <a:gd name="connsiteY7-236" fmla="*/ 1116658 h 1736418"/>
                  <a:gd name="connsiteX8-237" fmla="*/ 1159601 w 1910715"/>
                  <a:gd name="connsiteY8-238" fmla="*/ 1116658 h 1736418"/>
                  <a:gd name="connsiteX9-239" fmla="*/ 1159601 w 1910715"/>
                  <a:gd name="connsiteY9-240" fmla="*/ 1407960 h 1736418"/>
                  <a:gd name="connsiteX10-241" fmla="*/ 1038225 w 1910715"/>
                  <a:gd name="connsiteY10-242" fmla="*/ 1407960 h 1736418"/>
                  <a:gd name="connsiteX11-243" fmla="*/ 1039348 w 1910715"/>
                  <a:gd name="connsiteY11-244" fmla="*/ 1706397 h 1736418"/>
                  <a:gd name="connsiteX12-245" fmla="*/ 1910715 w 1910715"/>
                  <a:gd name="connsiteY12-246" fmla="*/ 1714476 h 1736418"/>
                  <a:gd name="connsiteX0-247" fmla="*/ 0 w 1910715"/>
                  <a:gd name="connsiteY0-248" fmla="*/ 1708761 h 1736418"/>
                  <a:gd name="connsiteX1-249" fmla="*/ 611827 w 1910715"/>
                  <a:gd name="connsiteY1-250" fmla="*/ 1708761 h 1736418"/>
                  <a:gd name="connsiteX2-251" fmla="*/ 611827 w 1910715"/>
                  <a:gd name="connsiteY2-252" fmla="*/ 1407960 h 1736418"/>
                  <a:gd name="connsiteX3-253" fmla="*/ 105214 w 1910715"/>
                  <a:gd name="connsiteY3-254" fmla="*/ 1407960 h 1736418"/>
                  <a:gd name="connsiteX4-255" fmla="*/ 105214 w 1910715"/>
                  <a:gd name="connsiteY4-256" fmla="*/ 1116658 h 1736418"/>
                  <a:gd name="connsiteX5-257" fmla="*/ 473563 w 1910715"/>
                  <a:gd name="connsiteY5-258" fmla="*/ 0 h 1736418"/>
                  <a:gd name="connsiteX6-259" fmla="*/ 1038225 w 1910715"/>
                  <a:gd name="connsiteY6-260" fmla="*/ 0 h 1736418"/>
                  <a:gd name="connsiteX7-261" fmla="*/ 1038225 w 1910715"/>
                  <a:gd name="connsiteY7-262" fmla="*/ 1116658 h 1736418"/>
                  <a:gd name="connsiteX8-263" fmla="*/ 1159601 w 1910715"/>
                  <a:gd name="connsiteY8-264" fmla="*/ 1116658 h 1736418"/>
                  <a:gd name="connsiteX9-265" fmla="*/ 1159601 w 1910715"/>
                  <a:gd name="connsiteY9-266" fmla="*/ 1407960 h 1736418"/>
                  <a:gd name="connsiteX10-267" fmla="*/ 1038225 w 1910715"/>
                  <a:gd name="connsiteY10-268" fmla="*/ 1407960 h 1736418"/>
                  <a:gd name="connsiteX11-269" fmla="*/ 1039348 w 1910715"/>
                  <a:gd name="connsiteY11-270" fmla="*/ 1706397 h 1736418"/>
                  <a:gd name="connsiteX12-271" fmla="*/ 1910715 w 1910715"/>
                  <a:gd name="connsiteY12-272" fmla="*/ 1714476 h 1736418"/>
                  <a:gd name="connsiteX0-273" fmla="*/ 0 w 1910715"/>
                  <a:gd name="connsiteY0-274" fmla="*/ 1708761 h 1742778"/>
                  <a:gd name="connsiteX1-275" fmla="*/ 611827 w 1910715"/>
                  <a:gd name="connsiteY1-276" fmla="*/ 1708761 h 1742778"/>
                  <a:gd name="connsiteX2-277" fmla="*/ 611827 w 1910715"/>
                  <a:gd name="connsiteY2-278" fmla="*/ 1407960 h 1742778"/>
                  <a:gd name="connsiteX3-279" fmla="*/ 105214 w 1910715"/>
                  <a:gd name="connsiteY3-280" fmla="*/ 1407960 h 1742778"/>
                  <a:gd name="connsiteX4-281" fmla="*/ 105214 w 1910715"/>
                  <a:gd name="connsiteY4-282" fmla="*/ 1116658 h 1742778"/>
                  <a:gd name="connsiteX5-283" fmla="*/ 473563 w 1910715"/>
                  <a:gd name="connsiteY5-284" fmla="*/ 0 h 1742778"/>
                  <a:gd name="connsiteX6-285" fmla="*/ 1038225 w 1910715"/>
                  <a:gd name="connsiteY6-286" fmla="*/ 0 h 1742778"/>
                  <a:gd name="connsiteX7-287" fmla="*/ 1038225 w 1910715"/>
                  <a:gd name="connsiteY7-288" fmla="*/ 1116658 h 1742778"/>
                  <a:gd name="connsiteX8-289" fmla="*/ 1159601 w 1910715"/>
                  <a:gd name="connsiteY8-290" fmla="*/ 1116658 h 1742778"/>
                  <a:gd name="connsiteX9-291" fmla="*/ 1159601 w 1910715"/>
                  <a:gd name="connsiteY9-292" fmla="*/ 1407960 h 1742778"/>
                  <a:gd name="connsiteX10-293" fmla="*/ 1038225 w 1910715"/>
                  <a:gd name="connsiteY10-294" fmla="*/ 1407960 h 1742778"/>
                  <a:gd name="connsiteX11-295" fmla="*/ 1039348 w 1910715"/>
                  <a:gd name="connsiteY11-296" fmla="*/ 1706397 h 1742778"/>
                  <a:gd name="connsiteX12-297" fmla="*/ 1910715 w 1910715"/>
                  <a:gd name="connsiteY12-298" fmla="*/ 1714476 h 1742778"/>
                  <a:gd name="connsiteX0-299" fmla="*/ 0 w 1910715"/>
                  <a:gd name="connsiteY0-300" fmla="*/ 1708761 h 1714959"/>
                  <a:gd name="connsiteX1-301" fmla="*/ 611827 w 1910715"/>
                  <a:gd name="connsiteY1-302" fmla="*/ 1708761 h 1714959"/>
                  <a:gd name="connsiteX2-303" fmla="*/ 611827 w 1910715"/>
                  <a:gd name="connsiteY2-304" fmla="*/ 1407960 h 1714959"/>
                  <a:gd name="connsiteX3-305" fmla="*/ 105214 w 1910715"/>
                  <a:gd name="connsiteY3-306" fmla="*/ 1407960 h 1714959"/>
                  <a:gd name="connsiteX4-307" fmla="*/ 105214 w 1910715"/>
                  <a:gd name="connsiteY4-308" fmla="*/ 1116658 h 1714959"/>
                  <a:gd name="connsiteX5-309" fmla="*/ 473563 w 1910715"/>
                  <a:gd name="connsiteY5-310" fmla="*/ 0 h 1714959"/>
                  <a:gd name="connsiteX6-311" fmla="*/ 1038225 w 1910715"/>
                  <a:gd name="connsiteY6-312" fmla="*/ 0 h 1714959"/>
                  <a:gd name="connsiteX7-313" fmla="*/ 1038225 w 1910715"/>
                  <a:gd name="connsiteY7-314" fmla="*/ 1116658 h 1714959"/>
                  <a:gd name="connsiteX8-315" fmla="*/ 1159601 w 1910715"/>
                  <a:gd name="connsiteY8-316" fmla="*/ 1116658 h 1714959"/>
                  <a:gd name="connsiteX9-317" fmla="*/ 1159601 w 1910715"/>
                  <a:gd name="connsiteY9-318" fmla="*/ 1407960 h 1714959"/>
                  <a:gd name="connsiteX10-319" fmla="*/ 1038225 w 1910715"/>
                  <a:gd name="connsiteY10-320" fmla="*/ 1407960 h 1714959"/>
                  <a:gd name="connsiteX11-321" fmla="*/ 1039348 w 1910715"/>
                  <a:gd name="connsiteY11-322" fmla="*/ 1706397 h 1714959"/>
                  <a:gd name="connsiteX12-323" fmla="*/ 1910715 w 1910715"/>
                  <a:gd name="connsiteY12-324" fmla="*/ 1714476 h 1714959"/>
                  <a:gd name="connsiteX0-325" fmla="*/ 0 w 1917065"/>
                  <a:gd name="connsiteY0-326" fmla="*/ 1708761 h 1708761"/>
                  <a:gd name="connsiteX1-327" fmla="*/ 611827 w 1917065"/>
                  <a:gd name="connsiteY1-328" fmla="*/ 1708761 h 1708761"/>
                  <a:gd name="connsiteX2-329" fmla="*/ 611827 w 1917065"/>
                  <a:gd name="connsiteY2-330" fmla="*/ 1407960 h 1708761"/>
                  <a:gd name="connsiteX3-331" fmla="*/ 105214 w 1917065"/>
                  <a:gd name="connsiteY3-332" fmla="*/ 1407960 h 1708761"/>
                  <a:gd name="connsiteX4-333" fmla="*/ 105214 w 1917065"/>
                  <a:gd name="connsiteY4-334" fmla="*/ 1116658 h 1708761"/>
                  <a:gd name="connsiteX5-335" fmla="*/ 473563 w 1917065"/>
                  <a:gd name="connsiteY5-336" fmla="*/ 0 h 1708761"/>
                  <a:gd name="connsiteX6-337" fmla="*/ 1038225 w 1917065"/>
                  <a:gd name="connsiteY6-338" fmla="*/ 0 h 1708761"/>
                  <a:gd name="connsiteX7-339" fmla="*/ 1038225 w 1917065"/>
                  <a:gd name="connsiteY7-340" fmla="*/ 1116658 h 1708761"/>
                  <a:gd name="connsiteX8-341" fmla="*/ 1159601 w 1917065"/>
                  <a:gd name="connsiteY8-342" fmla="*/ 1116658 h 1708761"/>
                  <a:gd name="connsiteX9-343" fmla="*/ 1159601 w 1917065"/>
                  <a:gd name="connsiteY9-344" fmla="*/ 1407960 h 1708761"/>
                  <a:gd name="connsiteX10-345" fmla="*/ 1038225 w 1917065"/>
                  <a:gd name="connsiteY10-346" fmla="*/ 1407960 h 1708761"/>
                  <a:gd name="connsiteX11-347" fmla="*/ 1039348 w 1917065"/>
                  <a:gd name="connsiteY11-348" fmla="*/ 1706397 h 1708761"/>
                  <a:gd name="connsiteX12-349" fmla="*/ 1917065 w 1917065"/>
                  <a:gd name="connsiteY12-350" fmla="*/ 1701776 h 1708761"/>
                  <a:gd name="connsiteX0-351" fmla="*/ 0 w 1917065"/>
                  <a:gd name="connsiteY0-352" fmla="*/ 1708761 h 1708761"/>
                  <a:gd name="connsiteX1-353" fmla="*/ 611827 w 1917065"/>
                  <a:gd name="connsiteY1-354" fmla="*/ 1708761 h 1708761"/>
                  <a:gd name="connsiteX2-355" fmla="*/ 611827 w 1917065"/>
                  <a:gd name="connsiteY2-356" fmla="*/ 1407960 h 1708761"/>
                  <a:gd name="connsiteX3-357" fmla="*/ 105214 w 1917065"/>
                  <a:gd name="connsiteY3-358" fmla="*/ 1407960 h 1708761"/>
                  <a:gd name="connsiteX4-359" fmla="*/ 105214 w 1917065"/>
                  <a:gd name="connsiteY4-360" fmla="*/ 1116658 h 1708761"/>
                  <a:gd name="connsiteX5-361" fmla="*/ 473563 w 1917065"/>
                  <a:gd name="connsiteY5-362" fmla="*/ 0 h 1708761"/>
                  <a:gd name="connsiteX6-363" fmla="*/ 1038225 w 1917065"/>
                  <a:gd name="connsiteY6-364" fmla="*/ 0 h 1708761"/>
                  <a:gd name="connsiteX7-365" fmla="*/ 1038225 w 1917065"/>
                  <a:gd name="connsiteY7-366" fmla="*/ 1116658 h 1708761"/>
                  <a:gd name="connsiteX8-367" fmla="*/ 1159601 w 1917065"/>
                  <a:gd name="connsiteY8-368" fmla="*/ 1116658 h 1708761"/>
                  <a:gd name="connsiteX9-369" fmla="*/ 1159601 w 1917065"/>
                  <a:gd name="connsiteY9-370" fmla="*/ 1407960 h 1708761"/>
                  <a:gd name="connsiteX10-371" fmla="*/ 1038225 w 1917065"/>
                  <a:gd name="connsiteY10-372" fmla="*/ 1407960 h 1708761"/>
                  <a:gd name="connsiteX11-373" fmla="*/ 1039348 w 1917065"/>
                  <a:gd name="connsiteY11-374" fmla="*/ 1706397 h 1708761"/>
                  <a:gd name="connsiteX12-375" fmla="*/ 1917065 w 1917065"/>
                  <a:gd name="connsiteY12-376" fmla="*/ 1701776 h 1708761"/>
                  <a:gd name="connsiteX0-377" fmla="*/ 0 w 1917065"/>
                  <a:gd name="connsiteY0-378" fmla="*/ 1708761 h 1708761"/>
                  <a:gd name="connsiteX1-379" fmla="*/ 611827 w 1917065"/>
                  <a:gd name="connsiteY1-380" fmla="*/ 1708761 h 1708761"/>
                  <a:gd name="connsiteX2-381" fmla="*/ 611827 w 1917065"/>
                  <a:gd name="connsiteY2-382" fmla="*/ 1407960 h 1708761"/>
                  <a:gd name="connsiteX3-383" fmla="*/ 105214 w 1917065"/>
                  <a:gd name="connsiteY3-384" fmla="*/ 1407960 h 1708761"/>
                  <a:gd name="connsiteX4-385" fmla="*/ 105214 w 1917065"/>
                  <a:gd name="connsiteY4-386" fmla="*/ 1116658 h 1708761"/>
                  <a:gd name="connsiteX5-387" fmla="*/ 473563 w 1917065"/>
                  <a:gd name="connsiteY5-388" fmla="*/ 0 h 1708761"/>
                  <a:gd name="connsiteX6-389" fmla="*/ 1038225 w 1917065"/>
                  <a:gd name="connsiteY6-390" fmla="*/ 0 h 1708761"/>
                  <a:gd name="connsiteX7-391" fmla="*/ 1038225 w 1917065"/>
                  <a:gd name="connsiteY7-392" fmla="*/ 1116658 h 1708761"/>
                  <a:gd name="connsiteX8-393" fmla="*/ 1159601 w 1917065"/>
                  <a:gd name="connsiteY8-394" fmla="*/ 1116658 h 1708761"/>
                  <a:gd name="connsiteX9-395" fmla="*/ 1159601 w 1917065"/>
                  <a:gd name="connsiteY9-396" fmla="*/ 1407960 h 1708761"/>
                  <a:gd name="connsiteX10-397" fmla="*/ 1038225 w 1917065"/>
                  <a:gd name="connsiteY10-398" fmla="*/ 1407960 h 1708761"/>
                  <a:gd name="connsiteX11-399" fmla="*/ 1039348 w 1917065"/>
                  <a:gd name="connsiteY11-400" fmla="*/ 1706397 h 1708761"/>
                  <a:gd name="connsiteX12-401" fmla="*/ 1917065 w 1917065"/>
                  <a:gd name="connsiteY12-402" fmla="*/ 1701776 h 1708761"/>
                  <a:gd name="connsiteX0-403" fmla="*/ 0 w 1913890"/>
                  <a:gd name="connsiteY0-404" fmla="*/ 1708761 h 1708761"/>
                  <a:gd name="connsiteX1-405" fmla="*/ 611827 w 1913890"/>
                  <a:gd name="connsiteY1-406" fmla="*/ 1708761 h 1708761"/>
                  <a:gd name="connsiteX2-407" fmla="*/ 611827 w 1913890"/>
                  <a:gd name="connsiteY2-408" fmla="*/ 1407960 h 1708761"/>
                  <a:gd name="connsiteX3-409" fmla="*/ 105214 w 1913890"/>
                  <a:gd name="connsiteY3-410" fmla="*/ 1407960 h 1708761"/>
                  <a:gd name="connsiteX4-411" fmla="*/ 105214 w 1913890"/>
                  <a:gd name="connsiteY4-412" fmla="*/ 1116658 h 1708761"/>
                  <a:gd name="connsiteX5-413" fmla="*/ 473563 w 1913890"/>
                  <a:gd name="connsiteY5-414" fmla="*/ 0 h 1708761"/>
                  <a:gd name="connsiteX6-415" fmla="*/ 1038225 w 1913890"/>
                  <a:gd name="connsiteY6-416" fmla="*/ 0 h 1708761"/>
                  <a:gd name="connsiteX7-417" fmla="*/ 1038225 w 1913890"/>
                  <a:gd name="connsiteY7-418" fmla="*/ 1116658 h 1708761"/>
                  <a:gd name="connsiteX8-419" fmla="*/ 1159601 w 1913890"/>
                  <a:gd name="connsiteY8-420" fmla="*/ 1116658 h 1708761"/>
                  <a:gd name="connsiteX9-421" fmla="*/ 1159601 w 1913890"/>
                  <a:gd name="connsiteY9-422" fmla="*/ 1407960 h 1708761"/>
                  <a:gd name="connsiteX10-423" fmla="*/ 1038225 w 1913890"/>
                  <a:gd name="connsiteY10-424" fmla="*/ 1407960 h 1708761"/>
                  <a:gd name="connsiteX11-425" fmla="*/ 1039348 w 1913890"/>
                  <a:gd name="connsiteY11-426" fmla="*/ 1706397 h 1708761"/>
                  <a:gd name="connsiteX12-427" fmla="*/ 1913890 w 1913890"/>
                  <a:gd name="connsiteY12-428" fmla="*/ 1704951 h 1708761"/>
                  <a:gd name="connsiteX0-429" fmla="*/ 0 w 1913890"/>
                  <a:gd name="connsiteY0-430" fmla="*/ 1708761 h 1708761"/>
                  <a:gd name="connsiteX1-431" fmla="*/ 611827 w 1913890"/>
                  <a:gd name="connsiteY1-432" fmla="*/ 1708761 h 1708761"/>
                  <a:gd name="connsiteX2-433" fmla="*/ 611827 w 1913890"/>
                  <a:gd name="connsiteY2-434" fmla="*/ 1407960 h 1708761"/>
                  <a:gd name="connsiteX3-435" fmla="*/ 105214 w 1913890"/>
                  <a:gd name="connsiteY3-436" fmla="*/ 1407960 h 1708761"/>
                  <a:gd name="connsiteX4-437" fmla="*/ 105214 w 1913890"/>
                  <a:gd name="connsiteY4-438" fmla="*/ 1116658 h 1708761"/>
                  <a:gd name="connsiteX5-439" fmla="*/ 473563 w 1913890"/>
                  <a:gd name="connsiteY5-440" fmla="*/ 0 h 1708761"/>
                  <a:gd name="connsiteX6-441" fmla="*/ 1038225 w 1913890"/>
                  <a:gd name="connsiteY6-442" fmla="*/ 0 h 1708761"/>
                  <a:gd name="connsiteX7-443" fmla="*/ 1038225 w 1913890"/>
                  <a:gd name="connsiteY7-444" fmla="*/ 1116658 h 1708761"/>
                  <a:gd name="connsiteX8-445" fmla="*/ 1159601 w 1913890"/>
                  <a:gd name="connsiteY8-446" fmla="*/ 1116658 h 1708761"/>
                  <a:gd name="connsiteX9-447" fmla="*/ 1159601 w 1913890"/>
                  <a:gd name="connsiteY9-448" fmla="*/ 1407960 h 1708761"/>
                  <a:gd name="connsiteX10-449" fmla="*/ 1038225 w 1913890"/>
                  <a:gd name="connsiteY10-450" fmla="*/ 1407960 h 1708761"/>
                  <a:gd name="connsiteX11-451" fmla="*/ 1039348 w 1913890"/>
                  <a:gd name="connsiteY11-452" fmla="*/ 1706397 h 1708761"/>
                  <a:gd name="connsiteX12-453" fmla="*/ 1913890 w 1913890"/>
                  <a:gd name="connsiteY12-454" fmla="*/ 1704951 h 1708761"/>
                  <a:gd name="connsiteX0-455" fmla="*/ 0 w 1913890"/>
                  <a:gd name="connsiteY0-456" fmla="*/ 1708761 h 1708761"/>
                  <a:gd name="connsiteX1-457" fmla="*/ 611827 w 1913890"/>
                  <a:gd name="connsiteY1-458" fmla="*/ 1708761 h 1708761"/>
                  <a:gd name="connsiteX2-459" fmla="*/ 611827 w 1913890"/>
                  <a:gd name="connsiteY2-460" fmla="*/ 1407960 h 1708761"/>
                  <a:gd name="connsiteX3-461" fmla="*/ 105214 w 1913890"/>
                  <a:gd name="connsiteY3-462" fmla="*/ 1407960 h 1708761"/>
                  <a:gd name="connsiteX4-463" fmla="*/ 105214 w 1913890"/>
                  <a:gd name="connsiteY4-464" fmla="*/ 1116658 h 1708761"/>
                  <a:gd name="connsiteX5-465" fmla="*/ 473563 w 1913890"/>
                  <a:gd name="connsiteY5-466" fmla="*/ 0 h 1708761"/>
                  <a:gd name="connsiteX6-467" fmla="*/ 1038225 w 1913890"/>
                  <a:gd name="connsiteY6-468" fmla="*/ 0 h 1708761"/>
                  <a:gd name="connsiteX7-469" fmla="*/ 1038225 w 1913890"/>
                  <a:gd name="connsiteY7-470" fmla="*/ 1116658 h 1708761"/>
                  <a:gd name="connsiteX8-471" fmla="*/ 1159601 w 1913890"/>
                  <a:gd name="connsiteY8-472" fmla="*/ 1116658 h 1708761"/>
                  <a:gd name="connsiteX9-473" fmla="*/ 1159601 w 1913890"/>
                  <a:gd name="connsiteY9-474" fmla="*/ 1407960 h 1708761"/>
                  <a:gd name="connsiteX10-475" fmla="*/ 1038225 w 1913890"/>
                  <a:gd name="connsiteY10-476" fmla="*/ 1407960 h 1708761"/>
                  <a:gd name="connsiteX11-477" fmla="*/ 1039348 w 1913890"/>
                  <a:gd name="connsiteY11-478" fmla="*/ 1706397 h 1708761"/>
                  <a:gd name="connsiteX12-479" fmla="*/ 1913890 w 1913890"/>
                  <a:gd name="connsiteY12-480" fmla="*/ 1704951 h 1708761"/>
                  <a:gd name="connsiteX0-481" fmla="*/ 0 w 1913890"/>
                  <a:gd name="connsiteY0-482" fmla="*/ 1708761 h 1708761"/>
                  <a:gd name="connsiteX1-483" fmla="*/ 611827 w 1913890"/>
                  <a:gd name="connsiteY1-484" fmla="*/ 1708761 h 1708761"/>
                  <a:gd name="connsiteX2-485" fmla="*/ 611827 w 1913890"/>
                  <a:gd name="connsiteY2-486" fmla="*/ 1407960 h 1708761"/>
                  <a:gd name="connsiteX3-487" fmla="*/ 105214 w 1913890"/>
                  <a:gd name="connsiteY3-488" fmla="*/ 1407960 h 1708761"/>
                  <a:gd name="connsiteX4-489" fmla="*/ 105214 w 1913890"/>
                  <a:gd name="connsiteY4-490" fmla="*/ 1116658 h 1708761"/>
                  <a:gd name="connsiteX5-491" fmla="*/ 473563 w 1913890"/>
                  <a:gd name="connsiteY5-492" fmla="*/ 0 h 1708761"/>
                  <a:gd name="connsiteX6-493" fmla="*/ 1038225 w 1913890"/>
                  <a:gd name="connsiteY6-494" fmla="*/ 0 h 1708761"/>
                  <a:gd name="connsiteX7-495" fmla="*/ 1038225 w 1913890"/>
                  <a:gd name="connsiteY7-496" fmla="*/ 1116658 h 1708761"/>
                  <a:gd name="connsiteX8-497" fmla="*/ 1159601 w 1913890"/>
                  <a:gd name="connsiteY8-498" fmla="*/ 1116658 h 1708761"/>
                  <a:gd name="connsiteX9-499" fmla="*/ 1159601 w 1913890"/>
                  <a:gd name="connsiteY9-500" fmla="*/ 1407960 h 1708761"/>
                  <a:gd name="connsiteX10-501" fmla="*/ 1038225 w 1913890"/>
                  <a:gd name="connsiteY10-502" fmla="*/ 1407960 h 1708761"/>
                  <a:gd name="connsiteX11-503" fmla="*/ 1039348 w 1913890"/>
                  <a:gd name="connsiteY11-504" fmla="*/ 1706397 h 1708761"/>
                  <a:gd name="connsiteX12-505" fmla="*/ 1913890 w 1913890"/>
                  <a:gd name="connsiteY12-506" fmla="*/ 1704951 h 1708761"/>
                  <a:gd name="connsiteX0-507" fmla="*/ 0 w 1913890"/>
                  <a:gd name="connsiteY0-508" fmla="*/ 1708761 h 1709572"/>
                  <a:gd name="connsiteX1-509" fmla="*/ 611827 w 1913890"/>
                  <a:gd name="connsiteY1-510" fmla="*/ 1708761 h 1709572"/>
                  <a:gd name="connsiteX2-511" fmla="*/ 611827 w 1913890"/>
                  <a:gd name="connsiteY2-512" fmla="*/ 1407960 h 1709572"/>
                  <a:gd name="connsiteX3-513" fmla="*/ 105214 w 1913890"/>
                  <a:gd name="connsiteY3-514" fmla="*/ 1407960 h 1709572"/>
                  <a:gd name="connsiteX4-515" fmla="*/ 105214 w 1913890"/>
                  <a:gd name="connsiteY4-516" fmla="*/ 1116658 h 1709572"/>
                  <a:gd name="connsiteX5-517" fmla="*/ 473563 w 1913890"/>
                  <a:gd name="connsiteY5-518" fmla="*/ 0 h 1709572"/>
                  <a:gd name="connsiteX6-519" fmla="*/ 1038225 w 1913890"/>
                  <a:gd name="connsiteY6-520" fmla="*/ 0 h 1709572"/>
                  <a:gd name="connsiteX7-521" fmla="*/ 1038225 w 1913890"/>
                  <a:gd name="connsiteY7-522" fmla="*/ 1116658 h 1709572"/>
                  <a:gd name="connsiteX8-523" fmla="*/ 1159601 w 1913890"/>
                  <a:gd name="connsiteY8-524" fmla="*/ 1116658 h 1709572"/>
                  <a:gd name="connsiteX9-525" fmla="*/ 1159601 w 1913890"/>
                  <a:gd name="connsiteY9-526" fmla="*/ 1407960 h 1709572"/>
                  <a:gd name="connsiteX10-527" fmla="*/ 1038225 w 1913890"/>
                  <a:gd name="connsiteY10-528" fmla="*/ 1407960 h 1709572"/>
                  <a:gd name="connsiteX11-529" fmla="*/ 1036173 w 1913890"/>
                  <a:gd name="connsiteY11-530" fmla="*/ 1709572 h 1709572"/>
                  <a:gd name="connsiteX12-531" fmla="*/ 1913890 w 1913890"/>
                  <a:gd name="connsiteY12-532" fmla="*/ 1704951 h 1709572"/>
                  <a:gd name="connsiteX0-533" fmla="*/ 0 w 1913890"/>
                  <a:gd name="connsiteY0-534" fmla="*/ 1708761 h 1709572"/>
                  <a:gd name="connsiteX1-535" fmla="*/ 611827 w 1913890"/>
                  <a:gd name="connsiteY1-536" fmla="*/ 1708761 h 1709572"/>
                  <a:gd name="connsiteX2-537" fmla="*/ 611827 w 1913890"/>
                  <a:gd name="connsiteY2-538" fmla="*/ 1407960 h 1709572"/>
                  <a:gd name="connsiteX3-539" fmla="*/ 105214 w 1913890"/>
                  <a:gd name="connsiteY3-540" fmla="*/ 1407960 h 1709572"/>
                  <a:gd name="connsiteX4-541" fmla="*/ 105214 w 1913890"/>
                  <a:gd name="connsiteY4-542" fmla="*/ 1116658 h 1709572"/>
                  <a:gd name="connsiteX5-543" fmla="*/ 473563 w 1913890"/>
                  <a:gd name="connsiteY5-544" fmla="*/ 0 h 1709572"/>
                  <a:gd name="connsiteX6-545" fmla="*/ 1038225 w 1913890"/>
                  <a:gd name="connsiteY6-546" fmla="*/ 0 h 1709572"/>
                  <a:gd name="connsiteX7-547" fmla="*/ 1038225 w 1913890"/>
                  <a:gd name="connsiteY7-548" fmla="*/ 1116658 h 1709572"/>
                  <a:gd name="connsiteX8-549" fmla="*/ 1159601 w 1913890"/>
                  <a:gd name="connsiteY8-550" fmla="*/ 1116658 h 1709572"/>
                  <a:gd name="connsiteX9-551" fmla="*/ 1159601 w 1913890"/>
                  <a:gd name="connsiteY9-552" fmla="*/ 1407960 h 1709572"/>
                  <a:gd name="connsiteX10-553" fmla="*/ 1038225 w 1913890"/>
                  <a:gd name="connsiteY10-554" fmla="*/ 1407960 h 1709572"/>
                  <a:gd name="connsiteX11-555" fmla="*/ 1036173 w 1913890"/>
                  <a:gd name="connsiteY11-556" fmla="*/ 1709572 h 1709572"/>
                  <a:gd name="connsiteX12-557" fmla="*/ 1913890 w 1913890"/>
                  <a:gd name="connsiteY12-558" fmla="*/ 1704951 h 1709572"/>
                  <a:gd name="connsiteX0-559" fmla="*/ 0 w 4047490"/>
                  <a:gd name="connsiteY0-560" fmla="*/ 1708761 h 1709572"/>
                  <a:gd name="connsiteX1-561" fmla="*/ 2745427 w 4047490"/>
                  <a:gd name="connsiteY1-562" fmla="*/ 1708761 h 1709572"/>
                  <a:gd name="connsiteX2-563" fmla="*/ 2745427 w 4047490"/>
                  <a:gd name="connsiteY2-564" fmla="*/ 1407960 h 1709572"/>
                  <a:gd name="connsiteX3-565" fmla="*/ 2238814 w 4047490"/>
                  <a:gd name="connsiteY3-566" fmla="*/ 1407960 h 1709572"/>
                  <a:gd name="connsiteX4-567" fmla="*/ 2238814 w 4047490"/>
                  <a:gd name="connsiteY4-568" fmla="*/ 1116658 h 1709572"/>
                  <a:gd name="connsiteX5-569" fmla="*/ 2607163 w 4047490"/>
                  <a:gd name="connsiteY5-570" fmla="*/ 0 h 1709572"/>
                  <a:gd name="connsiteX6-571" fmla="*/ 3171825 w 4047490"/>
                  <a:gd name="connsiteY6-572" fmla="*/ 0 h 1709572"/>
                  <a:gd name="connsiteX7-573" fmla="*/ 3171825 w 4047490"/>
                  <a:gd name="connsiteY7-574" fmla="*/ 1116658 h 1709572"/>
                  <a:gd name="connsiteX8-575" fmla="*/ 3293201 w 4047490"/>
                  <a:gd name="connsiteY8-576" fmla="*/ 1116658 h 1709572"/>
                  <a:gd name="connsiteX9-577" fmla="*/ 3293201 w 4047490"/>
                  <a:gd name="connsiteY9-578" fmla="*/ 1407960 h 1709572"/>
                  <a:gd name="connsiteX10-579" fmla="*/ 3171825 w 4047490"/>
                  <a:gd name="connsiteY10-580" fmla="*/ 1407960 h 1709572"/>
                  <a:gd name="connsiteX11-581" fmla="*/ 3169773 w 4047490"/>
                  <a:gd name="connsiteY11-582" fmla="*/ 1709572 h 1709572"/>
                  <a:gd name="connsiteX12-583" fmla="*/ 4047490 w 4047490"/>
                  <a:gd name="connsiteY12-584" fmla="*/ 1704951 h 1709572"/>
                  <a:gd name="connsiteX0-585" fmla="*/ 0 w 4136390"/>
                  <a:gd name="connsiteY0-586" fmla="*/ 1708761 h 1709572"/>
                  <a:gd name="connsiteX1-587" fmla="*/ 2834327 w 4136390"/>
                  <a:gd name="connsiteY1-588" fmla="*/ 1708761 h 1709572"/>
                  <a:gd name="connsiteX2-589" fmla="*/ 2834327 w 4136390"/>
                  <a:gd name="connsiteY2-590" fmla="*/ 1407960 h 1709572"/>
                  <a:gd name="connsiteX3-591" fmla="*/ 2327714 w 4136390"/>
                  <a:gd name="connsiteY3-592" fmla="*/ 1407960 h 1709572"/>
                  <a:gd name="connsiteX4-593" fmla="*/ 2327714 w 4136390"/>
                  <a:gd name="connsiteY4-594" fmla="*/ 1116658 h 1709572"/>
                  <a:gd name="connsiteX5-595" fmla="*/ 2696063 w 4136390"/>
                  <a:gd name="connsiteY5-596" fmla="*/ 0 h 1709572"/>
                  <a:gd name="connsiteX6-597" fmla="*/ 3260725 w 4136390"/>
                  <a:gd name="connsiteY6-598" fmla="*/ 0 h 1709572"/>
                  <a:gd name="connsiteX7-599" fmla="*/ 3260725 w 4136390"/>
                  <a:gd name="connsiteY7-600" fmla="*/ 1116658 h 1709572"/>
                  <a:gd name="connsiteX8-601" fmla="*/ 3382101 w 4136390"/>
                  <a:gd name="connsiteY8-602" fmla="*/ 1116658 h 1709572"/>
                  <a:gd name="connsiteX9-603" fmla="*/ 3382101 w 4136390"/>
                  <a:gd name="connsiteY9-604" fmla="*/ 1407960 h 1709572"/>
                  <a:gd name="connsiteX10-605" fmla="*/ 3260725 w 4136390"/>
                  <a:gd name="connsiteY10-606" fmla="*/ 1407960 h 1709572"/>
                  <a:gd name="connsiteX11-607" fmla="*/ 3258673 w 4136390"/>
                  <a:gd name="connsiteY11-608" fmla="*/ 1709572 h 1709572"/>
                  <a:gd name="connsiteX12-609" fmla="*/ 4136390 w 4136390"/>
                  <a:gd name="connsiteY12-610" fmla="*/ 1704951 h 170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45" y="connsiteY11-46"/>
                  </a:cxn>
                  <a:cxn ang="0">
                    <a:pos x="connsiteX12-167" y="connsiteY12-168"/>
                  </a:cxn>
                </a:cxnLst>
                <a:rect l="l" t="t" r="r" b="b"/>
                <a:pathLst>
                  <a:path w="4136390" h="1709572">
                    <a:moveTo>
                      <a:pt x="0" y="1708761"/>
                    </a:moveTo>
                    <a:lnTo>
                      <a:pt x="2834327" y="1708761"/>
                    </a:lnTo>
                    <a:lnTo>
                      <a:pt x="2834327" y="1407960"/>
                    </a:lnTo>
                    <a:lnTo>
                      <a:pt x="2327714" y="1407960"/>
                    </a:lnTo>
                    <a:lnTo>
                      <a:pt x="2327714" y="1116658"/>
                    </a:lnTo>
                    <a:lnTo>
                      <a:pt x="2696063" y="0"/>
                    </a:lnTo>
                    <a:lnTo>
                      <a:pt x="3260725" y="0"/>
                    </a:lnTo>
                    <a:lnTo>
                      <a:pt x="3260725" y="1116658"/>
                    </a:lnTo>
                    <a:lnTo>
                      <a:pt x="3382101" y="1116658"/>
                    </a:lnTo>
                    <a:lnTo>
                      <a:pt x="3382101" y="1407960"/>
                    </a:lnTo>
                    <a:lnTo>
                      <a:pt x="3260725" y="1407960"/>
                    </a:lnTo>
                    <a:cubicBezTo>
                      <a:pt x="3256558" y="1571999"/>
                      <a:pt x="3261689" y="1618799"/>
                      <a:pt x="3258673" y="1709572"/>
                    </a:cubicBezTo>
                    <a:lnTo>
                      <a:pt x="4136390" y="1704951"/>
                    </a:lnTo>
                  </a:path>
                </a:pathLst>
              </a:custGeom>
              <a:noFill/>
              <a:ln w="38100">
                <a:solidFill>
                  <a:schemeClr val="bg1"/>
                </a:solidFill>
              </a:ln>
              <a:effectLst>
                <a:outerShdw blurRad="152400" dist="38100" dir="2700000" algn="tl" rotWithShape="0">
                  <a:prstClr val="black">
                    <a:alpha val="40000"/>
                  </a:prstClr>
                </a:outerShdw>
              </a:effectLst>
            </p:spPr>
            <p:txBody>
              <a:bodyPr rot="0" spcFirstLastPara="0" vertOverflow="overflow" horzOverflow="overflow" vert="horz" wrap="square" lIns="91389" tIns="45695" rIns="91389" bIns="45695" numCol="1" spcCol="0" rtlCol="0" fromWordArt="0" anchor="t" anchorCtr="0" forceAA="0" compatLnSpc="1">
                <a:noAutofit/>
              </a:bodyPr>
              <a:lstStyle/>
              <a:p>
                <a:endParaRPr lang="zh-CN" altLang="en-US" sz="2299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nvGrpSpPr>
              <p:cNvPr id="47" name="组合 46"/>
              <p:cNvGrpSpPr/>
              <p:nvPr/>
            </p:nvGrpSpPr>
            <p:grpSpPr>
              <a:xfrm>
                <a:off x="6221950" y="5733019"/>
                <a:ext cx="216261" cy="216261"/>
                <a:chOff x="2218721" y="3717673"/>
                <a:chExt cx="248226" cy="248226"/>
              </a:xfrm>
            </p:grpSpPr>
            <p:sp>
              <p:nvSpPr>
                <p:cNvPr id="51" name="椭圆 50"/>
                <p:cNvSpPr/>
                <p:nvPr/>
              </p:nvSpPr>
              <p:spPr>
                <a:xfrm>
                  <a:off x="2218721" y="3717673"/>
                  <a:ext cx="248226" cy="248226"/>
                </a:xfrm>
                <a:prstGeom prst="ellipse">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52" name="椭圆 51"/>
                <p:cNvSpPr/>
                <p:nvPr/>
              </p:nvSpPr>
              <p:spPr>
                <a:xfrm>
                  <a:off x="2262420" y="3763753"/>
                  <a:ext cx="156066" cy="156066"/>
                </a:xfrm>
                <a:prstGeom prst="ellipse">
                  <a:avLst/>
                </a:prstGeom>
                <a:gradFill>
                  <a:gsLst>
                    <a:gs pos="0">
                      <a:srgbClr val="C00000"/>
                    </a:gs>
                    <a:gs pos="100000">
                      <a:srgbClr val="FF0000"/>
                    </a:gs>
                  </a:gsLst>
                  <a:lin ang="5400000" scaled="1"/>
                </a:gradFill>
                <a:ln>
                  <a:noFill/>
                </a:ln>
                <a:effectLst>
                  <a:innerShdw blurRad="76200" dist="25400" dir="135000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grpSp>
            <p:nvGrpSpPr>
              <p:cNvPr id="48" name="组合 47"/>
              <p:cNvGrpSpPr/>
              <p:nvPr/>
            </p:nvGrpSpPr>
            <p:grpSpPr>
              <a:xfrm>
                <a:off x="10444043" y="5733019"/>
                <a:ext cx="216261" cy="216261"/>
                <a:chOff x="2218721" y="3717673"/>
                <a:chExt cx="248226" cy="248226"/>
              </a:xfrm>
            </p:grpSpPr>
            <p:sp>
              <p:nvSpPr>
                <p:cNvPr id="49" name="椭圆 48"/>
                <p:cNvSpPr/>
                <p:nvPr/>
              </p:nvSpPr>
              <p:spPr>
                <a:xfrm>
                  <a:off x="2218721" y="3717673"/>
                  <a:ext cx="248226" cy="248226"/>
                </a:xfrm>
                <a:prstGeom prst="ellipse">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50" name="椭圆 49"/>
                <p:cNvSpPr/>
                <p:nvPr/>
              </p:nvSpPr>
              <p:spPr>
                <a:xfrm>
                  <a:off x="2262420" y="3763753"/>
                  <a:ext cx="156066" cy="156066"/>
                </a:xfrm>
                <a:prstGeom prst="ellipse">
                  <a:avLst/>
                </a:prstGeom>
                <a:gradFill>
                  <a:gsLst>
                    <a:gs pos="0">
                      <a:srgbClr val="C00000"/>
                    </a:gs>
                    <a:gs pos="100000">
                      <a:srgbClr val="FF0000"/>
                    </a:gs>
                  </a:gsLst>
                  <a:lin ang="5400000" scaled="1"/>
                </a:gradFill>
                <a:ln>
                  <a:noFill/>
                </a:ln>
                <a:effectLst>
                  <a:innerShdw blurRad="76200" dist="25400" dir="135000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grpSp>
      </p:grpSp>
      <p:sp>
        <p:nvSpPr>
          <p:cNvPr id="53" name="文本框 78"/>
          <p:cNvSpPr txBox="1"/>
          <p:nvPr/>
        </p:nvSpPr>
        <p:spPr>
          <a:xfrm>
            <a:off x="6483525" y="4954615"/>
            <a:ext cx="1983046" cy="738279"/>
          </a:xfrm>
          <a:prstGeom prst="rect">
            <a:avLst/>
          </a:prstGeom>
          <a:noFill/>
        </p:spPr>
        <p:txBody>
          <a:bodyPr wrap="square" rtlCol="0">
            <a:spAutoFit/>
          </a:bodyPr>
          <a:lstStyle/>
          <a:p>
            <a:r>
              <a:rPr lang="zh-CN" altLang="en-US" sz="1400" dirty="0">
                <a:solidFill>
                  <a:schemeClr val="tx1">
                    <a:lumMod val="50000"/>
                    <a:lumOff val="50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在此添加详细的文字信息介绍。在此添加详细的文字。</a:t>
            </a:r>
          </a:p>
        </p:txBody>
      </p:sp>
      <p:grpSp>
        <p:nvGrpSpPr>
          <p:cNvPr id="54" name="组合 53"/>
          <p:cNvGrpSpPr/>
          <p:nvPr/>
        </p:nvGrpSpPr>
        <p:grpSpPr>
          <a:xfrm>
            <a:off x="6567513" y="4267008"/>
            <a:ext cx="1832077" cy="655455"/>
            <a:chOff x="4806096" y="2627316"/>
            <a:chExt cx="1442304" cy="655815"/>
          </a:xfrm>
          <a:solidFill>
            <a:srgbClr val="C00000"/>
          </a:solidFill>
          <a:effectLst>
            <a:outerShdw blurRad="279400" dist="279400" dir="5400000" algn="ctr" rotWithShape="0">
              <a:srgbClr val="000000">
                <a:alpha val="43137"/>
              </a:srgbClr>
            </a:outerShdw>
          </a:effectLst>
        </p:grpSpPr>
        <p:sp>
          <p:nvSpPr>
            <p:cNvPr id="55" name="矩形 54"/>
            <p:cNvSpPr/>
            <p:nvPr/>
          </p:nvSpPr>
          <p:spPr>
            <a:xfrm>
              <a:off x="4806316" y="2705100"/>
              <a:ext cx="1442084" cy="495300"/>
            </a:xfrm>
            <a:prstGeom prst="rect">
              <a:avLst/>
            </a:prstGeom>
            <a:gradFill>
              <a:gsLst>
                <a:gs pos="0">
                  <a:srgbClr val="C00000"/>
                </a:gs>
                <a:gs pos="100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pic>
          <p:nvPicPr>
            <p:cNvPr id="56" name="图片 55"/>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66000"/>
                      </a14:imgEffect>
                    </a14:imgLayer>
                  </a14:imgProps>
                </a:ext>
              </a:extLst>
            </a:blip>
            <a:srcRect/>
            <a:stretch>
              <a:fillRect/>
            </a:stretch>
          </p:blipFill>
          <p:spPr>
            <a:xfrm rot="16200000" flipH="1">
              <a:off x="4505604" y="2927808"/>
              <a:ext cx="655815" cy="54832"/>
            </a:xfrm>
            <a:prstGeom prst="rect">
              <a:avLst/>
            </a:prstGeom>
            <a:solidFill>
              <a:schemeClr val="tx1">
                <a:lumMod val="95000"/>
                <a:lumOff val="5000"/>
              </a:schemeClr>
            </a:solidFill>
          </p:spPr>
        </p:pic>
        <p:sp>
          <p:nvSpPr>
            <p:cNvPr id="57" name="文本框 82"/>
            <p:cNvSpPr txBox="1"/>
            <p:nvPr/>
          </p:nvSpPr>
          <p:spPr>
            <a:xfrm>
              <a:off x="4901582" y="2768083"/>
              <a:ext cx="1232941" cy="400121"/>
            </a:xfrm>
            <a:prstGeom prst="rect">
              <a:avLst/>
            </a:prstGeom>
            <a:noFill/>
          </p:spPr>
          <p:txBody>
            <a:bodyPr wrap="square" rtlCol="0">
              <a:spAutoFit/>
            </a:bodyPr>
            <a:lstStyle/>
            <a:p>
              <a:r>
                <a:rPr lang="zh-CN" altLang="en-US" sz="2000" b="1" dirty="0">
                  <a:solidFill>
                    <a:schemeClr val="bg1"/>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关键技术</a:t>
              </a:r>
            </a:p>
          </p:txBody>
        </p:sp>
      </p:grpSp>
      <p:sp>
        <p:nvSpPr>
          <p:cNvPr id="58" name="文本框 57"/>
          <p:cNvSpPr txBox="1"/>
          <p:nvPr/>
        </p:nvSpPr>
        <p:spPr>
          <a:xfrm>
            <a:off x="374137" y="80163"/>
            <a:ext cx="633507" cy="1107996"/>
          </a:xfrm>
          <a:prstGeom prst="rect">
            <a:avLst/>
          </a:prstGeom>
          <a:noFill/>
        </p:spPr>
        <p:txBody>
          <a:bodyPr wrap="none" rtlCol="0">
            <a:spAutoFit/>
          </a:bodyPr>
          <a:lstStyle/>
          <a:p>
            <a:r>
              <a:rPr lang="en-US" altLang="zh-CN" sz="6600" i="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sym typeface="Microsoft JhengHei UI" panose="020B0604030504040204" pitchFamily="34" charset="-120"/>
              </a:rPr>
              <a:t>3</a:t>
            </a:r>
            <a:endParaRPr lang="zh-CN" altLang="en-US" sz="6600" i="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sym typeface="Microsoft JhengHei UI" panose="020B0604030504040204" pitchFamily="34" charset="-12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strVal val="#ppt_w+.3"/>
                                          </p:val>
                                        </p:tav>
                                        <p:tav tm="100000">
                                          <p:val>
                                            <p:strVal val="#ppt_w"/>
                                          </p:val>
                                        </p:tav>
                                      </p:tavLst>
                                    </p:anim>
                                    <p:anim calcmode="lin" valueType="num">
                                      <p:cBhvr>
                                        <p:cTn id="8" dur="1000" fill="hold"/>
                                        <p:tgtEl>
                                          <p:spTgt spid="36"/>
                                        </p:tgtEl>
                                        <p:attrNameLst>
                                          <p:attrName>ppt_h</p:attrName>
                                        </p:attrNameLst>
                                      </p:cBhvr>
                                      <p:tavLst>
                                        <p:tav tm="0">
                                          <p:val>
                                            <p:strVal val="#ppt_h"/>
                                          </p:val>
                                        </p:tav>
                                        <p:tav tm="100000">
                                          <p:val>
                                            <p:strVal val="#ppt_h"/>
                                          </p:val>
                                        </p:tav>
                                      </p:tavLst>
                                    </p:anim>
                                    <p:animEffect transition="in" filter="fade">
                                      <p:cBhvr>
                                        <p:cTn id="9" dur="1000"/>
                                        <p:tgtEl>
                                          <p:spTgt spid="36"/>
                                        </p:tgtEl>
                                      </p:cBhvr>
                                    </p:animEffect>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 presetClass="entr" presetSubtype="4" fill="hold" nodeType="withEffect">
                                  <p:stCondLst>
                                    <p:cond delay="50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5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2" presetClass="entr" presetSubtype="4"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par>
                                <p:cTn id="26" presetID="2" presetClass="entr" presetSubtype="4" fill="hold" nodeType="withEffect">
                                  <p:stCondLst>
                                    <p:cond delay="50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fill="hold"/>
                                        <p:tgtEl>
                                          <p:spTgt spid="25"/>
                                        </p:tgtEl>
                                        <p:attrNameLst>
                                          <p:attrName>ppt_x</p:attrName>
                                        </p:attrNameLst>
                                      </p:cBhvr>
                                      <p:tavLst>
                                        <p:tav tm="0">
                                          <p:val>
                                            <p:strVal val="#ppt_x"/>
                                          </p:val>
                                        </p:tav>
                                        <p:tav tm="100000">
                                          <p:val>
                                            <p:strVal val="#ppt_x"/>
                                          </p:val>
                                        </p:tav>
                                      </p:tavLst>
                                    </p:anim>
                                    <p:anim calcmode="lin" valueType="num">
                                      <p:cBhvr additive="base">
                                        <p:cTn id="29" dur="500" fill="hold"/>
                                        <p:tgtEl>
                                          <p:spTgt spid="2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50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2" presetClass="entr" presetSubtype="4"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down)">
                                      <p:cBhvr>
                                        <p:cTn id="37" dur="500"/>
                                        <p:tgtEl>
                                          <p:spTgt spid="29"/>
                                        </p:tgtEl>
                                      </p:cBhvr>
                                    </p:animEffect>
                                  </p:childTnLst>
                                </p:cTn>
                              </p:par>
                              <p:par>
                                <p:cTn id="38" presetID="2" presetClass="entr" presetSubtype="4" fill="hold" grpId="0" nodeType="withEffect">
                                  <p:stCondLst>
                                    <p:cond delay="500"/>
                                  </p:stCondLst>
                                  <p:childTnLst>
                                    <p:set>
                                      <p:cBhvr>
                                        <p:cTn id="39" dur="1" fill="hold">
                                          <p:stCondLst>
                                            <p:cond delay="0"/>
                                          </p:stCondLst>
                                        </p:cTn>
                                        <p:tgtEl>
                                          <p:spTgt spid="38"/>
                                        </p:tgtEl>
                                        <p:attrNameLst>
                                          <p:attrName>style.visibility</p:attrName>
                                        </p:attrNameLst>
                                      </p:cBhvr>
                                      <p:to>
                                        <p:strVal val="visible"/>
                                      </p:to>
                                    </p:set>
                                    <p:anim calcmode="lin" valueType="num">
                                      <p:cBhvr additive="base">
                                        <p:cTn id="40" dur="500" fill="hold"/>
                                        <p:tgtEl>
                                          <p:spTgt spid="38"/>
                                        </p:tgtEl>
                                        <p:attrNameLst>
                                          <p:attrName>ppt_x</p:attrName>
                                        </p:attrNameLst>
                                      </p:cBhvr>
                                      <p:tavLst>
                                        <p:tav tm="0">
                                          <p:val>
                                            <p:strVal val="#ppt_x"/>
                                          </p:val>
                                        </p:tav>
                                        <p:tav tm="100000">
                                          <p:val>
                                            <p:strVal val="#ppt_x"/>
                                          </p:val>
                                        </p:tav>
                                      </p:tavLst>
                                    </p:anim>
                                    <p:anim calcmode="lin" valueType="num">
                                      <p:cBhvr additive="base">
                                        <p:cTn id="41" dur="500" fill="hold"/>
                                        <p:tgtEl>
                                          <p:spTgt spid="38"/>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50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500" fill="hold"/>
                                        <p:tgtEl>
                                          <p:spTgt spid="39"/>
                                        </p:tgtEl>
                                        <p:attrNameLst>
                                          <p:attrName>ppt_x</p:attrName>
                                        </p:attrNameLst>
                                      </p:cBhvr>
                                      <p:tavLst>
                                        <p:tav tm="0">
                                          <p:val>
                                            <p:strVal val="#ppt_x"/>
                                          </p:val>
                                        </p:tav>
                                        <p:tav tm="100000">
                                          <p:val>
                                            <p:strVal val="#ppt_x"/>
                                          </p:val>
                                        </p:tav>
                                      </p:tavLst>
                                    </p:anim>
                                    <p:anim calcmode="lin" valueType="num">
                                      <p:cBhvr additive="base">
                                        <p:cTn id="45" dur="5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2500"/>
                            </p:stCondLst>
                            <p:childTnLst>
                              <p:par>
                                <p:cTn id="47" presetID="22" presetClass="entr" presetSubtype="4" fill="hold"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down)">
                                      <p:cBhvr>
                                        <p:cTn id="49" dur="500"/>
                                        <p:tgtEl>
                                          <p:spTgt spid="43"/>
                                        </p:tgtEl>
                                      </p:cBhvr>
                                    </p:animEffect>
                                  </p:childTnLst>
                                </p:cTn>
                              </p:par>
                              <p:par>
                                <p:cTn id="50" presetID="2" presetClass="entr" presetSubtype="4" fill="hold" grpId="0" nodeType="withEffect">
                                  <p:stCondLst>
                                    <p:cond delay="50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500" fill="hold"/>
                                        <p:tgtEl>
                                          <p:spTgt spid="53"/>
                                        </p:tgtEl>
                                        <p:attrNameLst>
                                          <p:attrName>ppt_x</p:attrName>
                                        </p:attrNameLst>
                                      </p:cBhvr>
                                      <p:tavLst>
                                        <p:tav tm="0">
                                          <p:val>
                                            <p:strVal val="#ppt_x"/>
                                          </p:val>
                                        </p:tav>
                                        <p:tav tm="100000">
                                          <p:val>
                                            <p:strVal val="#ppt_x"/>
                                          </p:val>
                                        </p:tav>
                                      </p:tavLst>
                                    </p:anim>
                                    <p:anim calcmode="lin" valueType="num">
                                      <p:cBhvr additive="base">
                                        <p:cTn id="53" dur="500" fill="hold"/>
                                        <p:tgtEl>
                                          <p:spTgt spid="53"/>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500"/>
                                  </p:stCondLst>
                                  <p:childTnLst>
                                    <p:set>
                                      <p:cBhvr>
                                        <p:cTn id="55" dur="1" fill="hold">
                                          <p:stCondLst>
                                            <p:cond delay="0"/>
                                          </p:stCondLst>
                                        </p:cTn>
                                        <p:tgtEl>
                                          <p:spTgt spid="54"/>
                                        </p:tgtEl>
                                        <p:attrNameLst>
                                          <p:attrName>style.visibility</p:attrName>
                                        </p:attrNameLst>
                                      </p:cBhvr>
                                      <p:to>
                                        <p:strVal val="visible"/>
                                      </p:to>
                                    </p:set>
                                    <p:anim calcmode="lin" valueType="num">
                                      <p:cBhvr additive="base">
                                        <p:cTn id="56" dur="500" fill="hold"/>
                                        <p:tgtEl>
                                          <p:spTgt spid="54"/>
                                        </p:tgtEl>
                                        <p:attrNameLst>
                                          <p:attrName>ppt_x</p:attrName>
                                        </p:attrNameLst>
                                      </p:cBhvr>
                                      <p:tavLst>
                                        <p:tav tm="0">
                                          <p:val>
                                            <p:strVal val="#ppt_x"/>
                                          </p:val>
                                        </p:tav>
                                        <p:tav tm="100000">
                                          <p:val>
                                            <p:strVal val="#ppt_x"/>
                                          </p:val>
                                        </p:tav>
                                      </p:tavLst>
                                    </p:anim>
                                    <p:anim calcmode="lin" valueType="num">
                                      <p:cBhvr additive="base">
                                        <p:cTn id="57"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1" grpId="0"/>
      <p:bldP spid="24" grpId="0"/>
      <p:bldP spid="38" grpId="0"/>
      <p:bldP spid="5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921666" y="-486952"/>
            <a:ext cx="8661930" cy="8661930"/>
            <a:chOff x="-4207596" y="-889333"/>
            <a:chExt cx="8661930" cy="8661930"/>
          </a:xfrm>
        </p:grpSpPr>
        <p:sp>
          <p:nvSpPr>
            <p:cNvPr id="35" name="椭圆 34"/>
            <p:cNvSpPr/>
            <p:nvPr/>
          </p:nvSpPr>
          <p:spPr>
            <a:xfrm rot="14463024">
              <a:off x="-4207596" y="-889333"/>
              <a:ext cx="8661930" cy="8661930"/>
            </a:xfrm>
            <a:prstGeom prst="ellipse">
              <a:avLst/>
            </a:prstGeom>
            <a:gradFill flip="none" rotWithShape="1">
              <a:gsLst>
                <a:gs pos="0">
                  <a:srgbClr val="D90012">
                    <a:alpha val="8000"/>
                  </a:srgbClr>
                </a:gs>
                <a:gs pos="100000">
                  <a:schemeClr val="bg1">
                    <a:alpha val="0"/>
                  </a:schemeClr>
                </a:gs>
              </a:gsLst>
              <a:lin ang="16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36" name="椭圆 35"/>
            <p:cNvSpPr/>
            <p:nvPr/>
          </p:nvSpPr>
          <p:spPr>
            <a:xfrm rot="7200000">
              <a:off x="-3355911" y="-37648"/>
              <a:ext cx="6958562" cy="6958562"/>
            </a:xfrm>
            <a:prstGeom prst="ellipse">
              <a:avLst/>
            </a:prstGeom>
            <a:gradFill flip="none" rotWithShape="1">
              <a:gsLst>
                <a:gs pos="0">
                  <a:srgbClr val="D90012">
                    <a:alpha val="20000"/>
                  </a:srgbClr>
                </a:gs>
                <a:gs pos="100000">
                  <a:schemeClr val="bg1">
                    <a:alpha val="0"/>
                  </a:schemeClr>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37" name="椭圆 36"/>
            <p:cNvSpPr/>
            <p:nvPr/>
          </p:nvSpPr>
          <p:spPr>
            <a:xfrm>
              <a:off x="-2757715" y="560547"/>
              <a:ext cx="5762172" cy="5762172"/>
            </a:xfrm>
            <a:prstGeom prst="ellipse">
              <a:avLst/>
            </a:prstGeom>
            <a:gradFill flip="none" rotWithShape="1">
              <a:gsLst>
                <a:gs pos="0">
                  <a:srgbClr val="D90012"/>
                </a:gs>
                <a:gs pos="100000">
                  <a:schemeClr val="bg1">
                    <a:alpha val="0"/>
                  </a:schemeClr>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26" name="文本框 25"/>
          <p:cNvSpPr txBox="1"/>
          <p:nvPr/>
        </p:nvSpPr>
        <p:spPr>
          <a:xfrm>
            <a:off x="4082806" y="2843464"/>
            <a:ext cx="4339650" cy="923330"/>
          </a:xfrm>
          <a:prstGeom prst="rect">
            <a:avLst/>
          </a:prstGeom>
          <a:noFill/>
        </p:spPr>
        <p:txBody>
          <a:bodyPr wrap="none" rtlCol="0">
            <a:spAutoFit/>
          </a:bodyPr>
          <a:lstStyle/>
          <a:p>
            <a:r>
              <a:rPr lang="zh-CN" altLang="en-US" sz="5400" b="1"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输入您的标题</a:t>
            </a:r>
          </a:p>
        </p:txBody>
      </p:sp>
      <p:grpSp>
        <p:nvGrpSpPr>
          <p:cNvPr id="28" name="组合 27"/>
          <p:cNvGrpSpPr/>
          <p:nvPr/>
        </p:nvGrpSpPr>
        <p:grpSpPr>
          <a:xfrm>
            <a:off x="8716146" y="962928"/>
            <a:ext cx="1468124" cy="1468124"/>
            <a:chOff x="6782426" y="1278645"/>
            <a:chExt cx="928740" cy="928740"/>
          </a:xfrm>
        </p:grpSpPr>
        <p:grpSp>
          <p:nvGrpSpPr>
            <p:cNvPr id="29" name="组合 28"/>
            <p:cNvGrpSpPr/>
            <p:nvPr/>
          </p:nvGrpSpPr>
          <p:grpSpPr>
            <a:xfrm>
              <a:off x="6782426" y="1278645"/>
              <a:ext cx="928740" cy="928740"/>
              <a:chOff x="6585478" y="1661232"/>
              <a:chExt cx="928740" cy="928740"/>
            </a:xfrm>
          </p:grpSpPr>
          <p:sp>
            <p:nvSpPr>
              <p:cNvPr id="31" name="椭圆 30"/>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32" name="圆角矩形 31"/>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33" name="椭圆 32"/>
              <p:cNvSpPr/>
              <p:nvPr/>
            </p:nvSpPr>
            <p:spPr>
              <a:xfrm>
                <a:off x="6779848" y="1855602"/>
                <a:ext cx="540000" cy="540000"/>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30" name="Freeform 16"/>
            <p:cNvSpPr>
              <a:spLocks noEditPoints="1"/>
            </p:cNvSpPr>
            <p:nvPr/>
          </p:nvSpPr>
          <p:spPr bwMode="auto">
            <a:xfrm>
              <a:off x="7136358" y="1594323"/>
              <a:ext cx="259102" cy="294809"/>
            </a:xfrm>
            <a:custGeom>
              <a:avLst/>
              <a:gdLst>
                <a:gd name="T0" fmla="*/ 381 w 598"/>
                <a:gd name="T1" fmla="*/ 84 h 674"/>
                <a:gd name="T2" fmla="*/ 296 w 598"/>
                <a:gd name="T3" fmla="*/ 169 h 674"/>
                <a:gd name="T4" fmla="*/ 212 w 598"/>
                <a:gd name="T5" fmla="*/ 169 h 674"/>
                <a:gd name="T6" fmla="*/ 127 w 598"/>
                <a:gd name="T7" fmla="*/ 84 h 674"/>
                <a:gd name="T8" fmla="*/ 212 w 598"/>
                <a:gd name="T9" fmla="*/ 0 h 674"/>
                <a:gd name="T10" fmla="*/ 296 w 598"/>
                <a:gd name="T11" fmla="*/ 0 h 674"/>
                <a:gd name="T12" fmla="*/ 381 w 598"/>
                <a:gd name="T13" fmla="*/ 84 h 674"/>
                <a:gd name="T14" fmla="*/ 421 w 598"/>
                <a:gd name="T15" fmla="*/ 84 h 674"/>
                <a:gd name="T16" fmla="*/ 423 w 598"/>
                <a:gd name="T17" fmla="*/ 103 h 674"/>
                <a:gd name="T18" fmla="*/ 317 w 598"/>
                <a:gd name="T19" fmla="*/ 209 h 674"/>
                <a:gd name="T20" fmla="*/ 191 w 598"/>
                <a:gd name="T21" fmla="*/ 209 h 674"/>
                <a:gd name="T22" fmla="*/ 85 w 598"/>
                <a:gd name="T23" fmla="*/ 103 h 674"/>
                <a:gd name="T24" fmla="*/ 87 w 598"/>
                <a:gd name="T25" fmla="*/ 84 h 674"/>
                <a:gd name="T26" fmla="*/ 0 w 598"/>
                <a:gd name="T27" fmla="*/ 188 h 674"/>
                <a:gd name="T28" fmla="*/ 0 w 598"/>
                <a:gd name="T29" fmla="*/ 569 h 674"/>
                <a:gd name="T30" fmla="*/ 106 w 598"/>
                <a:gd name="T31" fmla="*/ 674 h 674"/>
                <a:gd name="T32" fmla="*/ 387 w 598"/>
                <a:gd name="T33" fmla="*/ 674 h 674"/>
                <a:gd name="T34" fmla="*/ 272 w 598"/>
                <a:gd name="T35" fmla="*/ 500 h 674"/>
                <a:gd name="T36" fmla="*/ 461 w 598"/>
                <a:gd name="T37" fmla="*/ 311 h 674"/>
                <a:gd name="T38" fmla="*/ 508 w 598"/>
                <a:gd name="T39" fmla="*/ 317 h 674"/>
                <a:gd name="T40" fmla="*/ 508 w 598"/>
                <a:gd name="T41" fmla="*/ 188 h 674"/>
                <a:gd name="T42" fmla="*/ 421 w 598"/>
                <a:gd name="T43" fmla="*/ 84 h 674"/>
                <a:gd name="T44" fmla="*/ 238 w 598"/>
                <a:gd name="T45" fmla="*/ 422 h 674"/>
                <a:gd name="T46" fmla="*/ 238 w 598"/>
                <a:gd name="T47" fmla="*/ 422 h 674"/>
                <a:gd name="T48" fmla="*/ 106 w 598"/>
                <a:gd name="T49" fmla="*/ 422 h 674"/>
                <a:gd name="T50" fmla="*/ 85 w 598"/>
                <a:gd name="T51" fmla="*/ 401 h 674"/>
                <a:gd name="T52" fmla="*/ 106 w 598"/>
                <a:gd name="T53" fmla="*/ 380 h 674"/>
                <a:gd name="T54" fmla="*/ 238 w 598"/>
                <a:gd name="T55" fmla="*/ 380 h 674"/>
                <a:gd name="T56" fmla="*/ 259 w 598"/>
                <a:gd name="T57" fmla="*/ 401 h 674"/>
                <a:gd name="T58" fmla="*/ 238 w 598"/>
                <a:gd name="T59" fmla="*/ 422 h 674"/>
                <a:gd name="T60" fmla="*/ 280 w 598"/>
                <a:gd name="T61" fmla="*/ 338 h 674"/>
                <a:gd name="T62" fmla="*/ 280 w 598"/>
                <a:gd name="T63" fmla="*/ 338 h 674"/>
                <a:gd name="T64" fmla="*/ 106 w 598"/>
                <a:gd name="T65" fmla="*/ 338 h 674"/>
                <a:gd name="T66" fmla="*/ 85 w 598"/>
                <a:gd name="T67" fmla="*/ 317 h 674"/>
                <a:gd name="T68" fmla="*/ 106 w 598"/>
                <a:gd name="T69" fmla="*/ 296 h 674"/>
                <a:gd name="T70" fmla="*/ 280 w 598"/>
                <a:gd name="T71" fmla="*/ 296 h 674"/>
                <a:gd name="T72" fmla="*/ 302 w 598"/>
                <a:gd name="T73" fmla="*/ 317 h 674"/>
                <a:gd name="T74" fmla="*/ 280 w 598"/>
                <a:gd name="T75" fmla="*/ 338 h 674"/>
                <a:gd name="T76" fmla="*/ 496 w 598"/>
                <a:gd name="T77" fmla="*/ 369 h 674"/>
                <a:gd name="T78" fmla="*/ 463 w 598"/>
                <a:gd name="T79" fmla="*/ 365 h 674"/>
                <a:gd name="T80" fmla="*/ 328 w 598"/>
                <a:gd name="T81" fmla="*/ 500 h 674"/>
                <a:gd name="T82" fmla="*/ 434 w 598"/>
                <a:gd name="T83" fmla="*/ 632 h 674"/>
                <a:gd name="T84" fmla="*/ 463 w 598"/>
                <a:gd name="T85" fmla="*/ 635 h 674"/>
                <a:gd name="T86" fmla="*/ 598 w 598"/>
                <a:gd name="T87" fmla="*/ 500 h 674"/>
                <a:gd name="T88" fmla="*/ 496 w 598"/>
                <a:gd name="T89" fmla="*/ 369 h 674"/>
                <a:gd name="T90" fmla="*/ 539 w 598"/>
                <a:gd name="T91" fmla="*/ 481 h 674"/>
                <a:gd name="T92" fmla="*/ 539 w 598"/>
                <a:gd name="T93" fmla="*/ 481 h 674"/>
                <a:gd name="T94" fmla="*/ 496 w 598"/>
                <a:gd name="T95" fmla="*/ 523 h 674"/>
                <a:gd name="T96" fmla="*/ 463 w 598"/>
                <a:gd name="T97" fmla="*/ 557 h 674"/>
                <a:gd name="T98" fmla="*/ 425 w 598"/>
                <a:gd name="T99" fmla="*/ 557 h 674"/>
                <a:gd name="T100" fmla="*/ 386 w 598"/>
                <a:gd name="T101" fmla="*/ 519 h 674"/>
                <a:gd name="T102" fmla="*/ 386 w 598"/>
                <a:gd name="T103" fmla="*/ 481 h 674"/>
                <a:gd name="T104" fmla="*/ 425 w 598"/>
                <a:gd name="T105" fmla="*/ 481 h 674"/>
                <a:gd name="T106" fmla="*/ 444 w 598"/>
                <a:gd name="T107" fmla="*/ 500 h 674"/>
                <a:gd name="T108" fmla="*/ 496 w 598"/>
                <a:gd name="T109" fmla="*/ 447 h 674"/>
                <a:gd name="T110" fmla="*/ 501 w 598"/>
                <a:gd name="T111" fmla="*/ 443 h 674"/>
                <a:gd name="T112" fmla="*/ 539 w 598"/>
                <a:gd name="T113" fmla="*/ 443 h 674"/>
                <a:gd name="T114" fmla="*/ 539 w 598"/>
                <a:gd name="T115" fmla="*/ 481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8" h="674">
                  <a:moveTo>
                    <a:pt x="381" y="84"/>
                  </a:moveTo>
                  <a:cubicBezTo>
                    <a:pt x="381" y="131"/>
                    <a:pt x="343" y="169"/>
                    <a:pt x="296" y="169"/>
                  </a:cubicBezTo>
                  <a:lnTo>
                    <a:pt x="212" y="169"/>
                  </a:lnTo>
                  <a:cubicBezTo>
                    <a:pt x="165" y="169"/>
                    <a:pt x="127" y="131"/>
                    <a:pt x="127" y="84"/>
                  </a:cubicBezTo>
                  <a:cubicBezTo>
                    <a:pt x="127" y="37"/>
                    <a:pt x="165" y="0"/>
                    <a:pt x="212" y="0"/>
                  </a:cubicBezTo>
                  <a:lnTo>
                    <a:pt x="296" y="0"/>
                  </a:lnTo>
                  <a:cubicBezTo>
                    <a:pt x="343" y="0"/>
                    <a:pt x="381" y="37"/>
                    <a:pt x="381" y="84"/>
                  </a:cubicBezTo>
                  <a:close/>
                  <a:moveTo>
                    <a:pt x="421" y="84"/>
                  </a:moveTo>
                  <a:cubicBezTo>
                    <a:pt x="422" y="90"/>
                    <a:pt x="423" y="97"/>
                    <a:pt x="423" y="103"/>
                  </a:cubicBezTo>
                  <a:cubicBezTo>
                    <a:pt x="423" y="162"/>
                    <a:pt x="376" y="209"/>
                    <a:pt x="317" y="209"/>
                  </a:cubicBezTo>
                  <a:lnTo>
                    <a:pt x="191" y="209"/>
                  </a:lnTo>
                  <a:cubicBezTo>
                    <a:pt x="132" y="209"/>
                    <a:pt x="85" y="162"/>
                    <a:pt x="85" y="103"/>
                  </a:cubicBezTo>
                  <a:cubicBezTo>
                    <a:pt x="85" y="97"/>
                    <a:pt x="85" y="90"/>
                    <a:pt x="87" y="84"/>
                  </a:cubicBezTo>
                  <a:cubicBezTo>
                    <a:pt x="37" y="93"/>
                    <a:pt x="0" y="136"/>
                    <a:pt x="0" y="188"/>
                  </a:cubicBezTo>
                  <a:lnTo>
                    <a:pt x="0" y="569"/>
                  </a:lnTo>
                  <a:cubicBezTo>
                    <a:pt x="0" y="627"/>
                    <a:pt x="47" y="674"/>
                    <a:pt x="106" y="674"/>
                  </a:cubicBezTo>
                  <a:lnTo>
                    <a:pt x="387" y="674"/>
                  </a:lnTo>
                  <a:cubicBezTo>
                    <a:pt x="320" y="646"/>
                    <a:pt x="272" y="579"/>
                    <a:pt x="272" y="500"/>
                  </a:cubicBezTo>
                  <a:cubicBezTo>
                    <a:pt x="272" y="396"/>
                    <a:pt x="357" y="311"/>
                    <a:pt x="461" y="311"/>
                  </a:cubicBezTo>
                  <a:cubicBezTo>
                    <a:pt x="477" y="311"/>
                    <a:pt x="493" y="313"/>
                    <a:pt x="508" y="317"/>
                  </a:cubicBezTo>
                  <a:lnTo>
                    <a:pt x="508" y="188"/>
                  </a:lnTo>
                  <a:cubicBezTo>
                    <a:pt x="508" y="136"/>
                    <a:pt x="470" y="93"/>
                    <a:pt x="421" y="84"/>
                  </a:cubicBezTo>
                  <a:close/>
                  <a:moveTo>
                    <a:pt x="238" y="422"/>
                  </a:moveTo>
                  <a:lnTo>
                    <a:pt x="238" y="422"/>
                  </a:lnTo>
                  <a:lnTo>
                    <a:pt x="106" y="422"/>
                  </a:lnTo>
                  <a:cubicBezTo>
                    <a:pt x="94" y="422"/>
                    <a:pt x="85" y="413"/>
                    <a:pt x="85" y="401"/>
                  </a:cubicBezTo>
                  <a:cubicBezTo>
                    <a:pt x="85" y="390"/>
                    <a:pt x="94" y="380"/>
                    <a:pt x="106" y="380"/>
                  </a:cubicBezTo>
                  <a:lnTo>
                    <a:pt x="238" y="380"/>
                  </a:lnTo>
                  <a:cubicBezTo>
                    <a:pt x="250" y="380"/>
                    <a:pt x="259" y="390"/>
                    <a:pt x="259" y="401"/>
                  </a:cubicBezTo>
                  <a:cubicBezTo>
                    <a:pt x="259" y="413"/>
                    <a:pt x="250" y="422"/>
                    <a:pt x="238" y="422"/>
                  </a:cubicBezTo>
                  <a:close/>
                  <a:moveTo>
                    <a:pt x="280" y="338"/>
                  </a:moveTo>
                  <a:lnTo>
                    <a:pt x="280" y="338"/>
                  </a:lnTo>
                  <a:lnTo>
                    <a:pt x="106" y="338"/>
                  </a:lnTo>
                  <a:cubicBezTo>
                    <a:pt x="94" y="338"/>
                    <a:pt x="85" y="328"/>
                    <a:pt x="85" y="317"/>
                  </a:cubicBezTo>
                  <a:cubicBezTo>
                    <a:pt x="85" y="305"/>
                    <a:pt x="94" y="296"/>
                    <a:pt x="106" y="296"/>
                  </a:cubicBezTo>
                  <a:lnTo>
                    <a:pt x="280" y="296"/>
                  </a:lnTo>
                  <a:cubicBezTo>
                    <a:pt x="292" y="296"/>
                    <a:pt x="302" y="305"/>
                    <a:pt x="302" y="317"/>
                  </a:cubicBezTo>
                  <a:cubicBezTo>
                    <a:pt x="302" y="328"/>
                    <a:pt x="292" y="338"/>
                    <a:pt x="280" y="338"/>
                  </a:cubicBezTo>
                  <a:close/>
                  <a:moveTo>
                    <a:pt x="496" y="369"/>
                  </a:moveTo>
                  <a:cubicBezTo>
                    <a:pt x="486" y="367"/>
                    <a:pt x="474" y="365"/>
                    <a:pt x="463" y="365"/>
                  </a:cubicBezTo>
                  <a:cubicBezTo>
                    <a:pt x="388" y="365"/>
                    <a:pt x="328" y="425"/>
                    <a:pt x="328" y="500"/>
                  </a:cubicBezTo>
                  <a:cubicBezTo>
                    <a:pt x="328" y="565"/>
                    <a:pt x="374" y="619"/>
                    <a:pt x="434" y="632"/>
                  </a:cubicBezTo>
                  <a:cubicBezTo>
                    <a:pt x="443" y="634"/>
                    <a:pt x="453" y="635"/>
                    <a:pt x="463" y="635"/>
                  </a:cubicBezTo>
                  <a:cubicBezTo>
                    <a:pt x="537" y="635"/>
                    <a:pt x="598" y="574"/>
                    <a:pt x="598" y="500"/>
                  </a:cubicBezTo>
                  <a:cubicBezTo>
                    <a:pt x="598" y="437"/>
                    <a:pt x="555" y="384"/>
                    <a:pt x="496" y="369"/>
                  </a:cubicBezTo>
                  <a:close/>
                  <a:moveTo>
                    <a:pt x="539" y="481"/>
                  </a:moveTo>
                  <a:lnTo>
                    <a:pt x="539" y="481"/>
                  </a:lnTo>
                  <a:lnTo>
                    <a:pt x="496" y="523"/>
                  </a:lnTo>
                  <a:lnTo>
                    <a:pt x="463" y="557"/>
                  </a:lnTo>
                  <a:cubicBezTo>
                    <a:pt x="452" y="568"/>
                    <a:pt x="435" y="568"/>
                    <a:pt x="425" y="557"/>
                  </a:cubicBezTo>
                  <a:lnTo>
                    <a:pt x="386" y="519"/>
                  </a:lnTo>
                  <a:cubicBezTo>
                    <a:pt x="376" y="508"/>
                    <a:pt x="376" y="491"/>
                    <a:pt x="386" y="481"/>
                  </a:cubicBezTo>
                  <a:cubicBezTo>
                    <a:pt x="397" y="470"/>
                    <a:pt x="414" y="470"/>
                    <a:pt x="425" y="481"/>
                  </a:cubicBezTo>
                  <a:lnTo>
                    <a:pt x="444" y="500"/>
                  </a:lnTo>
                  <a:lnTo>
                    <a:pt x="496" y="447"/>
                  </a:lnTo>
                  <a:lnTo>
                    <a:pt x="501" y="443"/>
                  </a:lnTo>
                  <a:cubicBezTo>
                    <a:pt x="511" y="432"/>
                    <a:pt x="528" y="432"/>
                    <a:pt x="539" y="443"/>
                  </a:cubicBezTo>
                  <a:cubicBezTo>
                    <a:pt x="549" y="453"/>
                    <a:pt x="549" y="470"/>
                    <a:pt x="539" y="481"/>
                  </a:cubicBezTo>
                  <a:close/>
                </a:path>
              </a:pathLst>
            </a:custGeom>
            <a:solidFill>
              <a:srgbClr val="FFFFFF"/>
            </a:solidFill>
            <a:ln>
              <a:noFill/>
            </a:ln>
          </p:spPr>
          <p:txBody>
            <a:bodyPr vert="horz" wrap="square" lIns="91440" tIns="45720" rIns="91440" bIns="45720" numCol="1" anchor="t" anchorCtr="0" compatLnSpc="1"/>
            <a:lstStyle/>
            <a:p>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2" name="矩形 1"/>
          <p:cNvSpPr/>
          <p:nvPr/>
        </p:nvSpPr>
        <p:spPr>
          <a:xfrm>
            <a:off x="4806722" y="3844013"/>
            <a:ext cx="3353226" cy="523220"/>
          </a:xfrm>
          <a:prstGeom prst="rect">
            <a:avLst/>
          </a:prstGeom>
        </p:spPr>
        <p:txBody>
          <a:bodyPr wrap="none">
            <a:spAutoFit/>
          </a:bodyPr>
          <a:lstStyle/>
          <a:p>
            <a:r>
              <a:rPr lang="zh-CN" altLang="en-US" sz="2800" dirty="0">
                <a:latin typeface="Microsoft JhengHei UI" panose="020B0604030504040204" pitchFamily="34" charset="-120"/>
                <a:ea typeface="微软雅黑" panose="020B0503020204020204" pitchFamily="34" charset="-122"/>
                <a:sym typeface="Microsoft JhengHei UI" panose="020B0604030504040204" pitchFamily="34" charset="-120"/>
              </a:rPr>
              <a:t>ENTER YOUR TITLE</a:t>
            </a:r>
          </a:p>
        </p:txBody>
      </p:sp>
      <p:sp>
        <p:nvSpPr>
          <p:cNvPr id="3" name="文本框 2"/>
          <p:cNvSpPr txBox="1"/>
          <p:nvPr/>
        </p:nvSpPr>
        <p:spPr>
          <a:xfrm>
            <a:off x="603619" y="-76200"/>
            <a:ext cx="2842445" cy="6447919"/>
          </a:xfrm>
          <a:prstGeom prst="rect">
            <a:avLst/>
          </a:prstGeom>
          <a:noFill/>
        </p:spPr>
        <p:txBody>
          <a:bodyPr wrap="none" rtlCol="0">
            <a:spAutoFit/>
          </a:bodyPr>
          <a:lstStyle/>
          <a:p>
            <a:r>
              <a:rPr lang="en-US" altLang="zh-CN" sz="41300" i="1" dirty="0">
                <a:ln>
                  <a:gradFill>
                    <a:gsLst>
                      <a:gs pos="0">
                        <a:srgbClr val="FF0000">
                          <a:alpha val="0"/>
                        </a:srgbClr>
                      </a:gs>
                      <a:gs pos="100000">
                        <a:srgbClr val="C00000"/>
                      </a:gs>
                    </a:gsLst>
                    <a:lin ang="5400000" scaled="1"/>
                  </a:gradFill>
                </a:ln>
                <a:noFill/>
                <a:latin typeface="Impact" panose="020B0806030902050204" pitchFamily="34" charset="0"/>
                <a:ea typeface="微软雅黑" panose="020B0503020204020204" pitchFamily="34" charset="-122"/>
                <a:sym typeface="Microsoft JhengHei UI" panose="020B0604030504040204" pitchFamily="34" charset="-120"/>
              </a:rPr>
              <a:t>4</a:t>
            </a:r>
            <a:endParaRPr lang="zh-CN" altLang="en-US" sz="41300" i="1" dirty="0">
              <a:ln>
                <a:gradFill>
                  <a:gsLst>
                    <a:gs pos="0">
                      <a:srgbClr val="FF0000">
                        <a:alpha val="0"/>
                      </a:srgbClr>
                    </a:gs>
                    <a:gs pos="100000">
                      <a:srgbClr val="C00000"/>
                    </a:gs>
                  </a:gsLst>
                  <a:lin ang="5400000" scaled="1"/>
                </a:gradFill>
              </a:ln>
              <a:noFill/>
              <a:latin typeface="Impact" panose="020B0806030902050204" pitchFamily="34" charset="0"/>
              <a:ea typeface="微软雅黑" panose="020B0503020204020204" pitchFamily="34" charset="-122"/>
              <a:sym typeface="Microsoft JhengHei UI" panose="020B0604030504040204" pitchFamily="34" charset="-120"/>
            </a:endParaRPr>
          </a:p>
        </p:txBody>
      </p:sp>
      <p:grpSp>
        <p:nvGrpSpPr>
          <p:cNvPr id="41" name="组合 40"/>
          <p:cNvGrpSpPr/>
          <p:nvPr/>
        </p:nvGrpSpPr>
        <p:grpSpPr>
          <a:xfrm>
            <a:off x="6751379" y="3766794"/>
            <a:ext cx="8649992" cy="8649992"/>
            <a:chOff x="-4207596" y="-889333"/>
            <a:chExt cx="8661930" cy="8661930"/>
          </a:xfrm>
        </p:grpSpPr>
        <p:sp>
          <p:nvSpPr>
            <p:cNvPr id="42" name="椭圆 41"/>
            <p:cNvSpPr/>
            <p:nvPr/>
          </p:nvSpPr>
          <p:spPr>
            <a:xfrm rot="14463024">
              <a:off x="-4207596" y="-889333"/>
              <a:ext cx="8661930" cy="8661930"/>
            </a:xfrm>
            <a:prstGeom prst="ellipse">
              <a:avLst/>
            </a:prstGeom>
            <a:noFill/>
            <a:ln>
              <a:gradFill>
                <a:gsLst>
                  <a:gs pos="0">
                    <a:schemeClr val="accent1">
                      <a:lumMod val="5000"/>
                      <a:lumOff val="95000"/>
                    </a:schemeClr>
                  </a:gs>
                  <a:gs pos="100000">
                    <a:srgbClr val="D9001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43" name="椭圆 42"/>
            <p:cNvSpPr/>
            <p:nvPr/>
          </p:nvSpPr>
          <p:spPr>
            <a:xfrm rot="7200000">
              <a:off x="-3355911" y="-37648"/>
              <a:ext cx="6958562" cy="6958562"/>
            </a:xfrm>
            <a:prstGeom prst="ellipse">
              <a:avLst/>
            </a:prstGeom>
            <a:noFill/>
            <a:ln>
              <a:gradFill>
                <a:gsLst>
                  <a:gs pos="0">
                    <a:schemeClr val="accent1">
                      <a:lumMod val="5000"/>
                      <a:lumOff val="95000"/>
                    </a:schemeClr>
                  </a:gs>
                  <a:gs pos="100000">
                    <a:srgbClr val="D9001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44" name="椭圆 43"/>
            <p:cNvSpPr/>
            <p:nvPr/>
          </p:nvSpPr>
          <p:spPr>
            <a:xfrm>
              <a:off x="-2757715" y="560547"/>
              <a:ext cx="5762172" cy="5762172"/>
            </a:xfrm>
            <a:prstGeom prst="ellipse">
              <a:avLst/>
            </a:prstGeom>
            <a:noFill/>
            <a:ln>
              <a:gradFill>
                <a:gsLst>
                  <a:gs pos="0">
                    <a:schemeClr val="accent1">
                      <a:lumMod val="5000"/>
                      <a:lumOff val="95000"/>
                    </a:schemeClr>
                  </a:gs>
                  <a:gs pos="100000">
                    <a:srgbClr val="D9001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Tree>
  </p:cSld>
  <p:clrMapOvr>
    <a:masterClrMapping/>
  </p:clrMapOvr>
  <mc:AlternateContent xmlns:mc="http://schemas.openxmlformats.org/markup-compatibility/2006" xmlns:p14="http://schemas.microsoft.com/office/powerpoint/2010/main">
    <mc:Choice Requires="p14">
      <p:transition spd="slow" p14:dur="2500" advClick="0" advTm="0">
        <p:checker/>
      </p:transition>
    </mc:Choice>
    <mc:Fallback xmlns="">
      <p:transition spd="slow" advClick="0"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750" fill="hold"/>
                                        <p:tgtEl>
                                          <p:spTgt spid="28"/>
                                        </p:tgtEl>
                                        <p:attrNameLst>
                                          <p:attrName>ppt_w</p:attrName>
                                        </p:attrNameLst>
                                      </p:cBhvr>
                                      <p:tavLst>
                                        <p:tav tm="0">
                                          <p:val>
                                            <p:strVal val="4*#ppt_w"/>
                                          </p:val>
                                        </p:tav>
                                        <p:tav tm="100000">
                                          <p:val>
                                            <p:strVal val="#ppt_w"/>
                                          </p:val>
                                        </p:tav>
                                      </p:tavLst>
                                    </p:anim>
                                    <p:anim calcmode="lin" valueType="num">
                                      <p:cBhvr>
                                        <p:cTn id="8" dur="750" fill="hold"/>
                                        <p:tgtEl>
                                          <p:spTgt spid="28"/>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26" presetClass="emph" presetSubtype="0" fill="hold" nodeType="afterEffect">
                                  <p:stCondLst>
                                    <p:cond delay="0"/>
                                  </p:stCondLst>
                                  <p:childTnLst>
                                    <p:animEffect transition="out" filter="fade">
                                      <p:cBhvr>
                                        <p:cTn id="11" dur="500" tmFilter="0, 0; .2, .5; .8, .5; 1, 0"/>
                                        <p:tgtEl>
                                          <p:spTgt spid="28"/>
                                        </p:tgtEl>
                                      </p:cBhvr>
                                    </p:animEffect>
                                    <p:animScale>
                                      <p:cBhvr>
                                        <p:cTn id="12" dur="250" autoRev="1" fill="hold"/>
                                        <p:tgtEl>
                                          <p:spTgt spid="28"/>
                                        </p:tgtEl>
                                      </p:cBhvr>
                                      <p:by x="105000" y="105000"/>
                                    </p:animScale>
                                  </p:childTnLst>
                                </p:cTn>
                              </p:par>
                            </p:childTnLst>
                          </p:cTn>
                        </p:par>
                        <p:par>
                          <p:cTn id="13" fill="hold">
                            <p:stCondLst>
                              <p:cond delay="1500"/>
                            </p:stCondLst>
                            <p:childTnLst>
                              <p:par>
                                <p:cTn id="14" presetID="50" presetClass="entr" presetSubtype="0" decel="10000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1000" fill="hold"/>
                                        <p:tgtEl>
                                          <p:spTgt spid="26"/>
                                        </p:tgtEl>
                                        <p:attrNameLst>
                                          <p:attrName>ppt_w</p:attrName>
                                        </p:attrNameLst>
                                      </p:cBhvr>
                                      <p:tavLst>
                                        <p:tav tm="0">
                                          <p:val>
                                            <p:strVal val="#ppt_w+.3"/>
                                          </p:val>
                                        </p:tav>
                                        <p:tav tm="100000">
                                          <p:val>
                                            <p:strVal val="#ppt_w"/>
                                          </p:val>
                                        </p:tav>
                                      </p:tavLst>
                                    </p:anim>
                                    <p:anim calcmode="lin" valueType="num">
                                      <p:cBhvr>
                                        <p:cTn id="17" dur="1000" fill="hold"/>
                                        <p:tgtEl>
                                          <p:spTgt spid="26"/>
                                        </p:tgtEl>
                                        <p:attrNameLst>
                                          <p:attrName>ppt_h</p:attrName>
                                        </p:attrNameLst>
                                      </p:cBhvr>
                                      <p:tavLst>
                                        <p:tav tm="0">
                                          <p:val>
                                            <p:strVal val="#ppt_h"/>
                                          </p:val>
                                        </p:tav>
                                        <p:tav tm="100000">
                                          <p:val>
                                            <p:strVal val="#ppt_h"/>
                                          </p:val>
                                        </p:tav>
                                      </p:tavLst>
                                    </p:anim>
                                    <p:animEffect transition="in" filter="fade">
                                      <p:cBhvr>
                                        <p:cTn id="18"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1613677" y="249441"/>
            <a:ext cx="3570208" cy="769441"/>
          </a:xfrm>
          <a:prstGeom prst="rect">
            <a:avLst/>
          </a:prstGeom>
          <a:noFill/>
        </p:spPr>
        <p:txBody>
          <a:bodyPr wrap="none" rtlCol="0">
            <a:spAutoFit/>
          </a:bodyPr>
          <a:lstStyle/>
          <a:p>
            <a:r>
              <a:rPr lang="zh-CN" altLang="en-US" sz="4400" b="1"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输入您的标题</a:t>
            </a:r>
          </a:p>
        </p:txBody>
      </p:sp>
      <p:sp>
        <p:nvSpPr>
          <p:cNvPr id="3" name="Oval 65"/>
          <p:cNvSpPr>
            <a:spLocks noChangeArrowheads="1"/>
          </p:cNvSpPr>
          <p:nvPr/>
        </p:nvSpPr>
        <p:spPr bwMode="auto">
          <a:xfrm rot="10800000">
            <a:off x="4481172" y="5611723"/>
            <a:ext cx="6461499" cy="864481"/>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lIns="91404" tIns="45703" rIns="91404" bIns="45703" anchor="ctr"/>
          <a:lstStyle/>
          <a:p>
            <a:pPr>
              <a:defRPr/>
            </a:pPr>
            <a:endParaRPr lang="zh-CN" altLang="en-US" sz="1800" kern="0">
              <a:solidFill>
                <a:sysClr val="windowText" lastClr="000000"/>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4" name="Rectangle 5"/>
          <p:cNvSpPr>
            <a:spLocks noChangeArrowheads="1"/>
          </p:cNvSpPr>
          <p:nvPr/>
        </p:nvSpPr>
        <p:spPr bwMode="auto">
          <a:xfrm>
            <a:off x="7646855" y="3172748"/>
            <a:ext cx="171402" cy="2874133"/>
          </a:xfrm>
          <a:prstGeom prst="rect">
            <a:avLst/>
          </a:prstGeom>
          <a:gradFill rotWithShape="0">
            <a:gsLst>
              <a:gs pos="0">
                <a:schemeClr val="bg1">
                  <a:lumMod val="85000"/>
                </a:schemeClr>
              </a:gs>
              <a:gs pos="100000">
                <a:schemeClr val="tx1">
                  <a:lumMod val="85000"/>
                  <a:lumOff val="15000"/>
                </a:schemeClr>
              </a:gs>
            </a:gsLst>
            <a:lin ang="0"/>
          </a:gradFill>
          <a:ln>
            <a:noFill/>
          </a:ln>
        </p:spPr>
        <p:txBody>
          <a:bodyPr lIns="121872" tIns="60936" rIns="121872" bIns="60936"/>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endParaRPr lang="zh-CN" altLang="en-US" sz="2100">
              <a:solidFill>
                <a:srgbClr val="000000"/>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nvGrpSpPr>
          <p:cNvPr id="5" name="组合 4"/>
          <p:cNvGrpSpPr/>
          <p:nvPr/>
        </p:nvGrpSpPr>
        <p:grpSpPr bwMode="auto">
          <a:xfrm>
            <a:off x="5223442" y="695380"/>
            <a:ext cx="5027745" cy="4921416"/>
            <a:chOff x="2238026" y="1162668"/>
            <a:chExt cx="5028877" cy="4922375"/>
          </a:xfrm>
        </p:grpSpPr>
        <p:sp>
          <p:nvSpPr>
            <p:cNvPr id="6" name="Freeform 6"/>
            <p:cNvSpPr/>
            <p:nvPr/>
          </p:nvSpPr>
          <p:spPr bwMode="auto">
            <a:xfrm>
              <a:off x="4756562" y="2942263"/>
              <a:ext cx="2510341" cy="2003069"/>
            </a:xfrm>
            <a:custGeom>
              <a:avLst/>
              <a:gdLst>
                <a:gd name="T0" fmla="*/ 2147483647 w 1002"/>
                <a:gd name="T1" fmla="*/ 2147483647 h 799"/>
                <a:gd name="T2" fmla="*/ 2147483647 w 1002"/>
                <a:gd name="T3" fmla="*/ 2147483647 h 799"/>
                <a:gd name="T4" fmla="*/ 2147483647 w 1002"/>
                <a:gd name="T5" fmla="*/ 0 h 799"/>
                <a:gd name="T6" fmla="*/ 2147483647 w 1002"/>
                <a:gd name="T7" fmla="*/ 2147483647 h 799"/>
                <a:gd name="T8" fmla="*/ 0 w 1002"/>
                <a:gd name="T9" fmla="*/ 2147483647 h 799"/>
                <a:gd name="T10" fmla="*/ 2147483647 w 1002"/>
                <a:gd name="T11" fmla="*/ 2147483647 h 799"/>
                <a:gd name="T12" fmla="*/ 2147483647 w 1002"/>
                <a:gd name="T13" fmla="*/ 2147483647 h 799"/>
                <a:gd name="T14" fmla="*/ 2147483647 w 1002"/>
                <a:gd name="T15" fmla="*/ 2147483647 h 7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02" h="799">
                  <a:moveTo>
                    <a:pt x="983" y="760"/>
                  </a:moveTo>
                  <a:cubicBezTo>
                    <a:pt x="964" y="722"/>
                    <a:pt x="828" y="324"/>
                    <a:pt x="763" y="226"/>
                  </a:cubicBezTo>
                  <a:cubicBezTo>
                    <a:pt x="696" y="126"/>
                    <a:pt x="433" y="0"/>
                    <a:pt x="433" y="0"/>
                  </a:cubicBezTo>
                  <a:cubicBezTo>
                    <a:pt x="8" y="249"/>
                    <a:pt x="8" y="249"/>
                    <a:pt x="8" y="249"/>
                  </a:cubicBezTo>
                  <a:cubicBezTo>
                    <a:pt x="0" y="256"/>
                    <a:pt x="0" y="256"/>
                    <a:pt x="0" y="256"/>
                  </a:cubicBezTo>
                  <a:cubicBezTo>
                    <a:pt x="0" y="256"/>
                    <a:pt x="355" y="459"/>
                    <a:pt x="513" y="533"/>
                  </a:cubicBezTo>
                  <a:cubicBezTo>
                    <a:pt x="671" y="608"/>
                    <a:pt x="963" y="779"/>
                    <a:pt x="963" y="779"/>
                  </a:cubicBezTo>
                  <a:cubicBezTo>
                    <a:pt x="963" y="779"/>
                    <a:pt x="1002" y="799"/>
                    <a:pt x="983" y="760"/>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lIns="121885" tIns="60942" rIns="121885" bIns="60942"/>
            <a:lstStyle/>
            <a:p>
              <a:pPr eaLnBrk="0" fontAlgn="base" hangingPunct="0">
                <a:spcBef>
                  <a:spcPct val="0"/>
                </a:spcBef>
                <a:spcAft>
                  <a:spcPct val="0"/>
                </a:spcAft>
              </a:pPr>
              <a:endParaRPr lang="zh-CN" altLang="en-US" sz="1800">
                <a:solidFill>
                  <a:prstClr val="black"/>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7" name="Freeform 7"/>
            <p:cNvSpPr/>
            <p:nvPr/>
          </p:nvSpPr>
          <p:spPr bwMode="auto">
            <a:xfrm>
              <a:off x="3322021" y="3574595"/>
              <a:ext cx="2074423" cy="2510448"/>
            </a:xfrm>
            <a:custGeom>
              <a:avLst/>
              <a:gdLst>
                <a:gd name="T0" fmla="*/ 2147483647 w 815"/>
                <a:gd name="T1" fmla="*/ 2147483647 h 986"/>
                <a:gd name="T2" fmla="*/ 2147483647 w 815"/>
                <a:gd name="T3" fmla="*/ 2147483647 h 986"/>
                <a:gd name="T4" fmla="*/ 2147483647 w 815"/>
                <a:gd name="T5" fmla="*/ 2147483647 h 986"/>
                <a:gd name="T6" fmla="*/ 2147483647 w 815"/>
                <a:gd name="T7" fmla="*/ 2147483647 h 986"/>
                <a:gd name="T8" fmla="*/ 2147483647 w 815"/>
                <a:gd name="T9" fmla="*/ 0 h 986"/>
                <a:gd name="T10" fmla="*/ 2147483647 w 815"/>
                <a:gd name="T11" fmla="*/ 2147483647 h 986"/>
                <a:gd name="T12" fmla="*/ 2147483647 w 815"/>
                <a:gd name="T13" fmla="*/ 2147483647 h 986"/>
                <a:gd name="T14" fmla="*/ 2147483647 w 815"/>
                <a:gd name="T15" fmla="*/ 2147483647 h 9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15" h="986">
                  <a:moveTo>
                    <a:pt x="39" y="968"/>
                  </a:moveTo>
                  <a:cubicBezTo>
                    <a:pt x="77" y="951"/>
                    <a:pt x="479" y="826"/>
                    <a:pt x="579" y="764"/>
                  </a:cubicBezTo>
                  <a:cubicBezTo>
                    <a:pt x="682" y="700"/>
                    <a:pt x="815" y="441"/>
                    <a:pt x="815" y="441"/>
                  </a:cubicBezTo>
                  <a:cubicBezTo>
                    <a:pt x="579" y="9"/>
                    <a:pt x="579" y="9"/>
                    <a:pt x="579" y="9"/>
                  </a:cubicBezTo>
                  <a:cubicBezTo>
                    <a:pt x="572" y="0"/>
                    <a:pt x="572" y="0"/>
                    <a:pt x="572" y="0"/>
                  </a:cubicBezTo>
                  <a:cubicBezTo>
                    <a:pt x="572" y="0"/>
                    <a:pt x="358" y="349"/>
                    <a:pt x="280" y="505"/>
                  </a:cubicBezTo>
                  <a:cubicBezTo>
                    <a:pt x="201" y="660"/>
                    <a:pt x="20" y="947"/>
                    <a:pt x="20" y="947"/>
                  </a:cubicBezTo>
                  <a:cubicBezTo>
                    <a:pt x="20" y="947"/>
                    <a:pt x="0" y="986"/>
                    <a:pt x="39" y="968"/>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lIns="121885" tIns="60942" rIns="121885" bIns="60942"/>
            <a:lstStyle/>
            <a:p>
              <a:pPr eaLnBrk="0" fontAlgn="base" hangingPunct="0">
                <a:spcBef>
                  <a:spcPct val="0"/>
                </a:spcBef>
                <a:spcAft>
                  <a:spcPct val="0"/>
                </a:spcAft>
              </a:pPr>
              <a:endParaRPr lang="zh-CN" altLang="en-US" sz="1800">
                <a:solidFill>
                  <a:prstClr val="black"/>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8" name="Freeform 8"/>
            <p:cNvSpPr/>
            <p:nvPr/>
          </p:nvSpPr>
          <p:spPr bwMode="auto">
            <a:xfrm>
              <a:off x="2238026" y="1916918"/>
              <a:ext cx="2539300" cy="2235270"/>
            </a:xfrm>
            <a:custGeom>
              <a:avLst/>
              <a:gdLst>
                <a:gd name="T0" fmla="*/ 2147483647 w 941"/>
                <a:gd name="T1" fmla="*/ 2147483647 h 853"/>
                <a:gd name="T2" fmla="*/ 2147483647 w 941"/>
                <a:gd name="T3" fmla="*/ 2147483647 h 853"/>
                <a:gd name="T4" fmla="*/ 2147483647 w 941"/>
                <a:gd name="T5" fmla="*/ 2147483647 h 853"/>
                <a:gd name="T6" fmla="*/ 2147483647 w 941"/>
                <a:gd name="T7" fmla="*/ 2147483647 h 853"/>
                <a:gd name="T8" fmla="*/ 2147483647 w 941"/>
                <a:gd name="T9" fmla="*/ 2147483647 h 853"/>
                <a:gd name="T10" fmla="*/ 2147483647 w 941"/>
                <a:gd name="T11" fmla="*/ 2147483647 h 853"/>
                <a:gd name="T12" fmla="*/ 2147483647 w 941"/>
                <a:gd name="T13" fmla="*/ 2147483647 h 853"/>
                <a:gd name="T14" fmla="*/ 2147483647 w 941"/>
                <a:gd name="T15" fmla="*/ 2147483647 h 8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41" h="853">
                  <a:moveTo>
                    <a:pt x="14" y="40"/>
                  </a:moveTo>
                  <a:cubicBezTo>
                    <a:pt x="29" y="80"/>
                    <a:pt x="124" y="490"/>
                    <a:pt x="179" y="594"/>
                  </a:cubicBezTo>
                  <a:cubicBezTo>
                    <a:pt x="236" y="701"/>
                    <a:pt x="484" y="853"/>
                    <a:pt x="484" y="853"/>
                  </a:cubicBezTo>
                  <a:cubicBezTo>
                    <a:pt x="932" y="648"/>
                    <a:pt x="932" y="648"/>
                    <a:pt x="932" y="648"/>
                  </a:cubicBezTo>
                  <a:cubicBezTo>
                    <a:pt x="941" y="642"/>
                    <a:pt x="941" y="642"/>
                    <a:pt x="941" y="642"/>
                  </a:cubicBezTo>
                  <a:cubicBezTo>
                    <a:pt x="941" y="642"/>
                    <a:pt x="609" y="404"/>
                    <a:pt x="459" y="314"/>
                  </a:cubicBezTo>
                  <a:cubicBezTo>
                    <a:pt x="310" y="224"/>
                    <a:pt x="37" y="24"/>
                    <a:pt x="37" y="24"/>
                  </a:cubicBezTo>
                  <a:cubicBezTo>
                    <a:pt x="37" y="24"/>
                    <a:pt x="0" y="0"/>
                    <a:pt x="14" y="40"/>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lIns="121885" tIns="60942" rIns="121885" bIns="60942"/>
            <a:lstStyle/>
            <a:p>
              <a:pPr eaLnBrk="0" fontAlgn="base" hangingPunct="0">
                <a:spcBef>
                  <a:spcPct val="0"/>
                </a:spcBef>
                <a:spcAft>
                  <a:spcPct val="0"/>
                </a:spcAft>
              </a:pPr>
              <a:endParaRPr lang="zh-CN" altLang="en-US" sz="1800">
                <a:solidFill>
                  <a:prstClr val="black"/>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9" name="Freeform 9"/>
            <p:cNvSpPr/>
            <p:nvPr/>
          </p:nvSpPr>
          <p:spPr bwMode="auto">
            <a:xfrm>
              <a:off x="4252585" y="1162668"/>
              <a:ext cx="2206551" cy="2470442"/>
            </a:xfrm>
            <a:custGeom>
              <a:avLst/>
              <a:gdLst>
                <a:gd name="T0" fmla="*/ 2147483647 w 867"/>
                <a:gd name="T1" fmla="*/ 2147483647 h 922"/>
                <a:gd name="T2" fmla="*/ 2147483647 w 867"/>
                <a:gd name="T3" fmla="*/ 2147483647 h 922"/>
                <a:gd name="T4" fmla="*/ 0 w 867"/>
                <a:gd name="T5" fmla="*/ 2147483647 h 922"/>
                <a:gd name="T6" fmla="*/ 2147483647 w 867"/>
                <a:gd name="T7" fmla="*/ 2147483647 h 922"/>
                <a:gd name="T8" fmla="*/ 2147483647 w 867"/>
                <a:gd name="T9" fmla="*/ 2147483647 h 922"/>
                <a:gd name="T10" fmla="*/ 2147483647 w 867"/>
                <a:gd name="T11" fmla="*/ 2147483647 h 922"/>
                <a:gd name="T12" fmla="*/ 2147483647 w 867"/>
                <a:gd name="T13" fmla="*/ 2147483647 h 922"/>
                <a:gd name="T14" fmla="*/ 2147483647 w 867"/>
                <a:gd name="T15" fmla="*/ 2147483647 h 9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7" h="922">
                  <a:moveTo>
                    <a:pt x="826" y="14"/>
                  </a:moveTo>
                  <a:cubicBezTo>
                    <a:pt x="786" y="27"/>
                    <a:pt x="374" y="110"/>
                    <a:pt x="268" y="162"/>
                  </a:cubicBezTo>
                  <a:cubicBezTo>
                    <a:pt x="159" y="215"/>
                    <a:pt x="0" y="459"/>
                    <a:pt x="0" y="459"/>
                  </a:cubicBezTo>
                  <a:cubicBezTo>
                    <a:pt x="191" y="913"/>
                    <a:pt x="191" y="913"/>
                    <a:pt x="191" y="913"/>
                  </a:cubicBezTo>
                  <a:cubicBezTo>
                    <a:pt x="197" y="922"/>
                    <a:pt x="197" y="922"/>
                    <a:pt x="197" y="922"/>
                  </a:cubicBezTo>
                  <a:cubicBezTo>
                    <a:pt x="197" y="922"/>
                    <a:pt x="445" y="597"/>
                    <a:pt x="539" y="450"/>
                  </a:cubicBezTo>
                  <a:cubicBezTo>
                    <a:pt x="634" y="303"/>
                    <a:pt x="842" y="36"/>
                    <a:pt x="842" y="36"/>
                  </a:cubicBezTo>
                  <a:cubicBezTo>
                    <a:pt x="842" y="36"/>
                    <a:pt x="867" y="0"/>
                    <a:pt x="826" y="14"/>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lIns="121885" tIns="60942" rIns="121885" bIns="60942"/>
            <a:lstStyle/>
            <a:p>
              <a:pPr eaLnBrk="0" fontAlgn="base" hangingPunct="0">
                <a:spcBef>
                  <a:spcPct val="0"/>
                </a:spcBef>
                <a:spcAft>
                  <a:spcPct val="0"/>
                </a:spcAft>
              </a:pPr>
              <a:endParaRPr lang="zh-CN" altLang="en-US" sz="1800">
                <a:solidFill>
                  <a:prstClr val="black"/>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0" name="Freeform 10"/>
            <p:cNvSpPr/>
            <p:nvPr/>
          </p:nvSpPr>
          <p:spPr bwMode="auto">
            <a:xfrm>
              <a:off x="4762225" y="2517564"/>
              <a:ext cx="1630848" cy="1087232"/>
            </a:xfrm>
            <a:custGeom>
              <a:avLst/>
              <a:gdLst>
                <a:gd name="T0" fmla="*/ 0 w 641"/>
                <a:gd name="T1" fmla="*/ 2147483647 h 427"/>
                <a:gd name="T2" fmla="*/ 2147483647 w 641"/>
                <a:gd name="T3" fmla="*/ 2147483647 h 427"/>
                <a:gd name="T4" fmla="*/ 2147483647 w 641"/>
                <a:gd name="T5" fmla="*/ 0 h 427"/>
                <a:gd name="T6" fmla="*/ 2147483647 w 641"/>
                <a:gd name="T7" fmla="*/ 2147483647 h 427"/>
                <a:gd name="T8" fmla="*/ 2147483647 w 641"/>
                <a:gd name="T9" fmla="*/ 2147483647 h 427"/>
                <a:gd name="T10" fmla="*/ 0 w 641"/>
                <a:gd name="T11" fmla="*/ 2147483647 h 4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1" h="427">
                  <a:moveTo>
                    <a:pt x="0" y="427"/>
                  </a:moveTo>
                  <a:cubicBezTo>
                    <a:pt x="0" y="427"/>
                    <a:pt x="34" y="242"/>
                    <a:pt x="61" y="164"/>
                  </a:cubicBezTo>
                  <a:cubicBezTo>
                    <a:pt x="88" y="85"/>
                    <a:pt x="115" y="7"/>
                    <a:pt x="183" y="0"/>
                  </a:cubicBezTo>
                  <a:cubicBezTo>
                    <a:pt x="641" y="283"/>
                    <a:pt x="641" y="283"/>
                    <a:pt x="641" y="283"/>
                  </a:cubicBezTo>
                  <a:cubicBezTo>
                    <a:pt x="641" y="283"/>
                    <a:pt x="523" y="193"/>
                    <a:pt x="363" y="271"/>
                  </a:cubicBezTo>
                  <a:cubicBezTo>
                    <a:pt x="202" y="350"/>
                    <a:pt x="0" y="427"/>
                    <a:pt x="0" y="427"/>
                  </a:cubicBezTo>
                  <a:close/>
                </a:path>
              </a:pathLst>
            </a:custGeom>
            <a:gradFill>
              <a:gsLst>
                <a:gs pos="0">
                  <a:srgbClr val="C00000"/>
                </a:gs>
                <a:gs pos="100000">
                  <a:srgbClr val="FF00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lIns="121885" tIns="60942" rIns="121885" bIns="60942"/>
            <a:lstStyle/>
            <a:p>
              <a:pPr eaLnBrk="0" fontAlgn="base" hangingPunct="0">
                <a:spcBef>
                  <a:spcPct val="0"/>
                </a:spcBef>
                <a:spcAft>
                  <a:spcPct val="0"/>
                </a:spcAft>
              </a:pPr>
              <a:endParaRPr lang="zh-CN" altLang="en-US" sz="1800">
                <a:solidFill>
                  <a:prstClr val="black"/>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1" name="Freeform 11"/>
            <p:cNvSpPr/>
            <p:nvPr/>
          </p:nvSpPr>
          <p:spPr bwMode="auto">
            <a:xfrm>
              <a:off x="4727306" y="3553831"/>
              <a:ext cx="1106843" cy="1702236"/>
            </a:xfrm>
            <a:custGeom>
              <a:avLst/>
              <a:gdLst>
                <a:gd name="T0" fmla="*/ 0 w 421"/>
                <a:gd name="T1" fmla="*/ 0 h 646"/>
                <a:gd name="T2" fmla="*/ 2147483647 w 421"/>
                <a:gd name="T3" fmla="*/ 2147483647 h 646"/>
                <a:gd name="T4" fmla="*/ 2147483647 w 421"/>
                <a:gd name="T5" fmla="*/ 2147483647 h 646"/>
                <a:gd name="T6" fmla="*/ 2147483647 w 421"/>
                <a:gd name="T7" fmla="*/ 2147483647 h 646"/>
                <a:gd name="T8" fmla="*/ 2147483647 w 421"/>
                <a:gd name="T9" fmla="*/ 2147483647 h 646"/>
                <a:gd name="T10" fmla="*/ 0 w 421"/>
                <a:gd name="T11" fmla="*/ 0 h 6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1" h="646">
                  <a:moveTo>
                    <a:pt x="0" y="0"/>
                  </a:moveTo>
                  <a:cubicBezTo>
                    <a:pt x="0" y="0"/>
                    <a:pt x="184" y="40"/>
                    <a:pt x="262" y="69"/>
                  </a:cubicBezTo>
                  <a:cubicBezTo>
                    <a:pt x="339" y="98"/>
                    <a:pt x="417" y="128"/>
                    <a:pt x="421" y="196"/>
                  </a:cubicBezTo>
                  <a:cubicBezTo>
                    <a:pt x="125" y="646"/>
                    <a:pt x="125" y="646"/>
                    <a:pt x="125" y="646"/>
                  </a:cubicBezTo>
                  <a:cubicBezTo>
                    <a:pt x="125" y="646"/>
                    <a:pt x="219" y="531"/>
                    <a:pt x="145" y="368"/>
                  </a:cubicBezTo>
                  <a:cubicBezTo>
                    <a:pt x="71" y="205"/>
                    <a:pt x="0" y="0"/>
                    <a:pt x="0" y="0"/>
                  </a:cubicBezTo>
                  <a:close/>
                </a:path>
              </a:pathLst>
            </a:custGeom>
            <a:gradFill>
              <a:gsLst>
                <a:gs pos="0">
                  <a:srgbClr val="C00000"/>
                </a:gs>
                <a:gs pos="100000">
                  <a:srgbClr val="FF00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lIns="121885" tIns="60942" rIns="121885" bIns="60942"/>
            <a:lstStyle/>
            <a:p>
              <a:pPr eaLnBrk="0" fontAlgn="base" hangingPunct="0">
                <a:spcBef>
                  <a:spcPct val="0"/>
                </a:spcBef>
                <a:spcAft>
                  <a:spcPct val="0"/>
                </a:spcAft>
              </a:pPr>
              <a:endParaRPr lang="zh-CN" altLang="en-US" sz="1800">
                <a:solidFill>
                  <a:prstClr val="black"/>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2" name="Freeform 12"/>
            <p:cNvSpPr/>
            <p:nvPr/>
          </p:nvSpPr>
          <p:spPr bwMode="auto">
            <a:xfrm>
              <a:off x="3062093" y="3604796"/>
              <a:ext cx="1709568" cy="1036268"/>
            </a:xfrm>
            <a:custGeom>
              <a:avLst/>
              <a:gdLst>
                <a:gd name="T0" fmla="*/ 2147483647 w 652"/>
                <a:gd name="T1" fmla="*/ 0 h 407"/>
                <a:gd name="T2" fmla="*/ 2147483647 w 652"/>
                <a:gd name="T3" fmla="*/ 2147483647 h 407"/>
                <a:gd name="T4" fmla="*/ 2147483647 w 652"/>
                <a:gd name="T5" fmla="*/ 2147483647 h 407"/>
                <a:gd name="T6" fmla="*/ 0 w 652"/>
                <a:gd name="T7" fmla="*/ 2147483647 h 407"/>
                <a:gd name="T8" fmla="*/ 2147483647 w 652"/>
                <a:gd name="T9" fmla="*/ 2147483647 h 407"/>
                <a:gd name="T10" fmla="*/ 2147483647 w 652"/>
                <a:gd name="T11" fmla="*/ 0 h 4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2" h="407">
                  <a:moveTo>
                    <a:pt x="652" y="0"/>
                  </a:moveTo>
                  <a:cubicBezTo>
                    <a:pt x="652" y="0"/>
                    <a:pt x="600" y="181"/>
                    <a:pt x="565" y="256"/>
                  </a:cubicBezTo>
                  <a:cubicBezTo>
                    <a:pt x="530" y="331"/>
                    <a:pt x="496" y="407"/>
                    <a:pt x="427" y="406"/>
                  </a:cubicBezTo>
                  <a:cubicBezTo>
                    <a:pt x="0" y="78"/>
                    <a:pt x="0" y="78"/>
                    <a:pt x="0" y="78"/>
                  </a:cubicBezTo>
                  <a:cubicBezTo>
                    <a:pt x="0" y="78"/>
                    <a:pt x="108" y="180"/>
                    <a:pt x="276" y="118"/>
                  </a:cubicBezTo>
                  <a:cubicBezTo>
                    <a:pt x="443" y="56"/>
                    <a:pt x="652" y="0"/>
                    <a:pt x="652" y="0"/>
                  </a:cubicBezTo>
                  <a:close/>
                </a:path>
              </a:pathLst>
            </a:custGeom>
            <a:gradFill>
              <a:gsLst>
                <a:gs pos="0">
                  <a:srgbClr val="C00000"/>
                </a:gs>
                <a:gs pos="100000">
                  <a:srgbClr val="FF00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lIns="121885" tIns="60942" rIns="121885" bIns="60942"/>
            <a:lstStyle/>
            <a:p>
              <a:pPr eaLnBrk="0" fontAlgn="base" hangingPunct="0">
                <a:spcBef>
                  <a:spcPct val="0"/>
                </a:spcBef>
                <a:spcAft>
                  <a:spcPct val="0"/>
                </a:spcAft>
              </a:pPr>
              <a:endParaRPr lang="zh-CN" altLang="en-US" sz="1800">
                <a:solidFill>
                  <a:prstClr val="black"/>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3" name="Freeform 13"/>
            <p:cNvSpPr/>
            <p:nvPr/>
          </p:nvSpPr>
          <p:spPr bwMode="auto">
            <a:xfrm>
              <a:off x="3744833" y="1903450"/>
              <a:ext cx="1019280" cy="1723997"/>
            </a:xfrm>
            <a:custGeom>
              <a:avLst/>
              <a:gdLst>
                <a:gd name="T0" fmla="*/ 2147483647 w 401"/>
                <a:gd name="T1" fmla="*/ 2147483647 h 654"/>
                <a:gd name="T2" fmla="*/ 2147483647 w 401"/>
                <a:gd name="T3" fmla="*/ 2147483647 h 654"/>
                <a:gd name="T4" fmla="*/ 2147483647 w 401"/>
                <a:gd name="T5" fmla="*/ 2147483647 h 654"/>
                <a:gd name="T6" fmla="*/ 2147483647 w 401"/>
                <a:gd name="T7" fmla="*/ 0 h 654"/>
                <a:gd name="T8" fmla="*/ 2147483647 w 401"/>
                <a:gd name="T9" fmla="*/ 2147483647 h 654"/>
                <a:gd name="T10" fmla="*/ 2147483647 w 401"/>
                <a:gd name="T11" fmla="*/ 2147483647 h 6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1" h="654">
                  <a:moveTo>
                    <a:pt x="401" y="654"/>
                  </a:moveTo>
                  <a:cubicBezTo>
                    <a:pt x="401" y="654"/>
                    <a:pt x="222" y="596"/>
                    <a:pt x="148" y="559"/>
                  </a:cubicBezTo>
                  <a:cubicBezTo>
                    <a:pt x="74" y="522"/>
                    <a:pt x="0" y="485"/>
                    <a:pt x="2" y="417"/>
                  </a:cubicBezTo>
                  <a:cubicBezTo>
                    <a:pt x="343" y="0"/>
                    <a:pt x="343" y="0"/>
                    <a:pt x="343" y="0"/>
                  </a:cubicBezTo>
                  <a:cubicBezTo>
                    <a:pt x="343" y="0"/>
                    <a:pt x="238" y="105"/>
                    <a:pt x="294" y="274"/>
                  </a:cubicBezTo>
                  <a:cubicBezTo>
                    <a:pt x="351" y="444"/>
                    <a:pt x="401" y="654"/>
                    <a:pt x="401" y="654"/>
                  </a:cubicBezTo>
                  <a:close/>
                </a:path>
              </a:pathLst>
            </a:custGeom>
            <a:gradFill>
              <a:gsLst>
                <a:gs pos="0">
                  <a:srgbClr val="C00000"/>
                </a:gs>
                <a:gs pos="100000">
                  <a:srgbClr val="FF00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lIns="121885" tIns="60942" rIns="121885" bIns="60942"/>
            <a:lstStyle/>
            <a:p>
              <a:pPr eaLnBrk="0" fontAlgn="base" hangingPunct="0">
                <a:spcBef>
                  <a:spcPct val="0"/>
                </a:spcBef>
                <a:spcAft>
                  <a:spcPct val="0"/>
                </a:spcAft>
              </a:pPr>
              <a:endParaRPr lang="zh-CN" altLang="en-US" sz="1800">
                <a:solidFill>
                  <a:prstClr val="black"/>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4" name="Freeform 14"/>
            <p:cNvSpPr/>
            <p:nvPr/>
          </p:nvSpPr>
          <p:spPr bwMode="auto">
            <a:xfrm>
              <a:off x="4500069" y="3351625"/>
              <a:ext cx="506379" cy="507952"/>
            </a:xfrm>
            <a:custGeom>
              <a:avLst/>
              <a:gdLst>
                <a:gd name="T0" fmla="*/ 138 w 199"/>
                <a:gd name="T1" fmla="*/ 177 h 199"/>
                <a:gd name="T2" fmla="*/ 21 w 199"/>
                <a:gd name="T3" fmla="*/ 137 h 199"/>
                <a:gd name="T4" fmla="*/ 61 w 199"/>
                <a:gd name="T5" fmla="*/ 21 h 199"/>
                <a:gd name="T6" fmla="*/ 178 w 199"/>
                <a:gd name="T7" fmla="*/ 61 h 199"/>
                <a:gd name="T8" fmla="*/ 138 w 199"/>
                <a:gd name="T9" fmla="*/ 177 h 199"/>
              </a:gdLst>
              <a:ahLst/>
              <a:cxnLst>
                <a:cxn ang="0">
                  <a:pos x="T0" y="T1"/>
                </a:cxn>
                <a:cxn ang="0">
                  <a:pos x="T2" y="T3"/>
                </a:cxn>
                <a:cxn ang="0">
                  <a:pos x="T4" y="T5"/>
                </a:cxn>
                <a:cxn ang="0">
                  <a:pos x="T6" y="T7"/>
                </a:cxn>
                <a:cxn ang="0">
                  <a:pos x="T8" y="T9"/>
                </a:cxn>
              </a:cxnLst>
              <a:rect l="0" t="0" r="r" b="b"/>
              <a:pathLst>
                <a:path w="199" h="199">
                  <a:moveTo>
                    <a:pt x="138" y="177"/>
                  </a:moveTo>
                  <a:cubicBezTo>
                    <a:pt x="95" y="199"/>
                    <a:pt x="43" y="181"/>
                    <a:pt x="21" y="137"/>
                  </a:cubicBezTo>
                  <a:cubicBezTo>
                    <a:pt x="0" y="94"/>
                    <a:pt x="18" y="42"/>
                    <a:pt x="61" y="21"/>
                  </a:cubicBezTo>
                  <a:cubicBezTo>
                    <a:pt x="105" y="0"/>
                    <a:pt x="157" y="18"/>
                    <a:pt x="178" y="61"/>
                  </a:cubicBezTo>
                  <a:cubicBezTo>
                    <a:pt x="199" y="104"/>
                    <a:pt x="181" y="156"/>
                    <a:pt x="138" y="177"/>
                  </a:cubicBezTo>
                  <a:close/>
                </a:path>
              </a:pathLst>
            </a:custGeom>
            <a:gradFill flip="none" rotWithShape="1">
              <a:gsLst>
                <a:gs pos="0">
                  <a:schemeClr val="bg1">
                    <a:lumMod val="85000"/>
                  </a:schemeClr>
                </a:gs>
                <a:gs pos="85000">
                  <a:schemeClr val="tx1">
                    <a:lumMod val="95000"/>
                    <a:lumOff val="5000"/>
                  </a:schemeClr>
                </a:gs>
              </a:gsLst>
              <a:path path="shape">
                <a:fillToRect l="50000" t="50000" r="50000" b="50000"/>
              </a:path>
              <a:tileRect/>
            </a:gradFill>
            <a:ln>
              <a:noFill/>
            </a:ln>
          </p:spPr>
          <p:txBody>
            <a:bodyPr lIns="121885" tIns="60942" rIns="121885" bIns="60942"/>
            <a:lstStyle/>
            <a:p>
              <a:pPr fontAlgn="base">
                <a:spcBef>
                  <a:spcPct val="0"/>
                </a:spcBef>
                <a:spcAft>
                  <a:spcPct val="0"/>
                </a:spcAft>
                <a:defRPr/>
              </a:pPr>
              <a:endParaRPr lang="zh-CN" altLang="en-US" sz="2100">
                <a:solidFill>
                  <a:prstClr val="black"/>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5" name="文本框 3"/>
            <p:cNvSpPr txBox="1">
              <a:spLocks noChangeArrowheads="1"/>
            </p:cNvSpPr>
            <p:nvPr/>
          </p:nvSpPr>
          <p:spPr bwMode="auto">
            <a:xfrm rot="20054926" flipH="1">
              <a:off x="4002169" y="2831240"/>
              <a:ext cx="733465" cy="58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200">
                  <a:solidFill>
                    <a:srgbClr val="F2F2F2"/>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01</a:t>
              </a:r>
              <a:endParaRPr lang="zh-CN" altLang="en-US" sz="3200">
                <a:solidFill>
                  <a:srgbClr val="F2F2F2"/>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6" name="文本框 4"/>
            <p:cNvSpPr txBox="1">
              <a:spLocks noChangeArrowheads="1"/>
            </p:cNvSpPr>
            <p:nvPr/>
          </p:nvSpPr>
          <p:spPr bwMode="auto">
            <a:xfrm rot="2638511" flipH="1">
              <a:off x="4864847" y="2889850"/>
              <a:ext cx="733465" cy="58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200">
                  <a:solidFill>
                    <a:srgbClr val="F2F2F2"/>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02</a:t>
              </a:r>
              <a:endParaRPr lang="zh-CN" altLang="en-US" sz="3200">
                <a:solidFill>
                  <a:srgbClr val="F2F2F2"/>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7" name="文本框 5"/>
            <p:cNvSpPr txBox="1">
              <a:spLocks noChangeArrowheads="1"/>
            </p:cNvSpPr>
            <p:nvPr/>
          </p:nvSpPr>
          <p:spPr bwMode="auto">
            <a:xfrm rot="7723110" flipH="1">
              <a:off x="4881895" y="3755228"/>
              <a:ext cx="733466" cy="58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200">
                  <a:solidFill>
                    <a:srgbClr val="F2F2F2"/>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03</a:t>
              </a:r>
              <a:endParaRPr lang="zh-CN" altLang="en-US" sz="3200">
                <a:solidFill>
                  <a:srgbClr val="F2F2F2"/>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8" name="文本框 6"/>
            <p:cNvSpPr txBox="1">
              <a:spLocks noChangeArrowheads="1"/>
            </p:cNvSpPr>
            <p:nvPr/>
          </p:nvSpPr>
          <p:spPr bwMode="auto">
            <a:xfrm rot="13796400" flipH="1">
              <a:off x="3914939" y="3743540"/>
              <a:ext cx="733466" cy="58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200">
                  <a:solidFill>
                    <a:srgbClr val="F2F2F2"/>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04</a:t>
              </a:r>
              <a:endParaRPr lang="zh-CN" altLang="en-US" sz="3200">
                <a:solidFill>
                  <a:srgbClr val="F2F2F2"/>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9" name="文本框 7"/>
            <p:cNvSpPr txBox="1">
              <a:spLocks noChangeArrowheads="1"/>
            </p:cNvSpPr>
            <p:nvPr/>
          </p:nvSpPr>
          <p:spPr bwMode="auto">
            <a:xfrm rot="18741522">
              <a:off x="4394940" y="1914407"/>
              <a:ext cx="1409153" cy="55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1500">
                  <a:solidFill>
                    <a:srgbClr val="F2F2F2"/>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此处键入相关内容。</a:t>
              </a:r>
            </a:p>
          </p:txBody>
        </p:sp>
        <p:sp>
          <p:nvSpPr>
            <p:cNvPr id="20" name="文本框 8"/>
            <p:cNvSpPr txBox="1">
              <a:spLocks noChangeArrowheads="1"/>
            </p:cNvSpPr>
            <p:nvPr/>
          </p:nvSpPr>
          <p:spPr bwMode="auto">
            <a:xfrm rot="1715377">
              <a:off x="5454983" y="3472730"/>
              <a:ext cx="1409153" cy="553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1500">
                  <a:solidFill>
                    <a:srgbClr val="F2F2F2"/>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此处键入相关内容。</a:t>
              </a:r>
            </a:p>
          </p:txBody>
        </p:sp>
        <p:sp>
          <p:nvSpPr>
            <p:cNvPr id="21" name="文本框 9"/>
            <p:cNvSpPr txBox="1">
              <a:spLocks noChangeArrowheads="1"/>
            </p:cNvSpPr>
            <p:nvPr/>
          </p:nvSpPr>
          <p:spPr bwMode="auto">
            <a:xfrm rot="7259512">
              <a:off x="3820425" y="4721404"/>
              <a:ext cx="1409153" cy="55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1500" dirty="0">
                  <a:solidFill>
                    <a:srgbClr val="F2F2F2"/>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此处键入相关内容。</a:t>
              </a:r>
            </a:p>
          </p:txBody>
        </p:sp>
        <p:sp>
          <p:nvSpPr>
            <p:cNvPr id="22" name="文本框 10"/>
            <p:cNvSpPr txBox="1">
              <a:spLocks noChangeArrowheads="1"/>
            </p:cNvSpPr>
            <p:nvPr/>
          </p:nvSpPr>
          <p:spPr bwMode="auto">
            <a:xfrm rot="12883426">
              <a:off x="2740108" y="3074889"/>
              <a:ext cx="1409153" cy="553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1500">
                  <a:solidFill>
                    <a:srgbClr val="F2F2F2"/>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此处键入相关内容。</a:t>
              </a:r>
            </a:p>
          </p:txBody>
        </p:sp>
      </p:grpSp>
      <p:sp>
        <p:nvSpPr>
          <p:cNvPr id="23" name="TextBox 634"/>
          <p:cNvSpPr txBox="1"/>
          <p:nvPr/>
        </p:nvSpPr>
        <p:spPr>
          <a:xfrm>
            <a:off x="1584979" y="2990206"/>
            <a:ext cx="3350249" cy="1383518"/>
          </a:xfrm>
          <a:prstGeom prst="rect">
            <a:avLst/>
          </a:prstGeom>
          <a:noFill/>
        </p:spPr>
        <p:txBody>
          <a:bodyPr wrap="square" lIns="91405" tIns="45703" rIns="91405" bIns="45703" rtlCol="0">
            <a:spAutoFit/>
          </a:bodyPr>
          <a:lstStyle/>
          <a:p>
            <a:pPr>
              <a:lnSpc>
                <a:spcPct val="150000"/>
              </a:lnSpc>
            </a:pPr>
            <a:r>
              <a:rPr lang="zh-CN" altLang="en-US" sz="1400" dirty="0">
                <a:solidFill>
                  <a:schemeClr val="tx1">
                    <a:lumMod val="75000"/>
                    <a:lumOff val="2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点击更改内容点击更改内容点击更改内容点击更改内容点击更改内容点击更改内容点击更改内容点击更改内容点击更改内容</a:t>
            </a:r>
            <a:endParaRPr lang="zh-CN" altLang="zh-CN" sz="1400" dirty="0">
              <a:solidFill>
                <a:schemeClr val="tx1">
                  <a:lumMod val="75000"/>
                  <a:lumOff val="2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24" name="TextBox 635"/>
          <p:cNvSpPr txBox="1"/>
          <p:nvPr/>
        </p:nvSpPr>
        <p:spPr>
          <a:xfrm>
            <a:off x="1615792" y="2564119"/>
            <a:ext cx="3230438" cy="399916"/>
          </a:xfrm>
          <a:prstGeom prst="rect">
            <a:avLst/>
          </a:prstGeom>
          <a:noFill/>
        </p:spPr>
        <p:txBody>
          <a:bodyPr wrap="square" lIns="91405" tIns="45703" rIns="91405" bIns="45703" rtlCol="0">
            <a:spAutoFit/>
          </a:bodyPr>
          <a:lstStyle/>
          <a:p>
            <a:r>
              <a:rPr lang="zh-CN" altLang="en-US" sz="2000" dirty="0">
                <a:solidFill>
                  <a:schemeClr val="tx1">
                    <a:lumMod val="75000"/>
                    <a:lumOff val="2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单击此处添加标题</a:t>
            </a:r>
          </a:p>
        </p:txBody>
      </p:sp>
      <p:sp>
        <p:nvSpPr>
          <p:cNvPr id="25" name="文本框 24"/>
          <p:cNvSpPr txBox="1"/>
          <p:nvPr/>
        </p:nvSpPr>
        <p:spPr>
          <a:xfrm>
            <a:off x="374137" y="80163"/>
            <a:ext cx="607859" cy="1107996"/>
          </a:xfrm>
          <a:prstGeom prst="rect">
            <a:avLst/>
          </a:prstGeom>
          <a:noFill/>
        </p:spPr>
        <p:txBody>
          <a:bodyPr wrap="none" rtlCol="0">
            <a:spAutoFit/>
          </a:bodyPr>
          <a:lstStyle/>
          <a:p>
            <a:r>
              <a:rPr lang="en-US" altLang="zh-CN" sz="6600" i="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sym typeface="Microsoft JhengHei UI" panose="020B0604030504040204" pitchFamily="34" charset="-120"/>
              </a:rPr>
              <a:t>4</a:t>
            </a:r>
            <a:endParaRPr lang="zh-CN" altLang="en-US" sz="6600" i="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sym typeface="Microsoft JhengHei UI" panose="020B0604030504040204" pitchFamily="34" charset="-12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strVal val="#ppt_w+.3"/>
                                          </p:val>
                                        </p:tav>
                                        <p:tav tm="100000">
                                          <p:val>
                                            <p:strVal val="#ppt_w"/>
                                          </p:val>
                                        </p:tav>
                                      </p:tavLst>
                                    </p:anim>
                                    <p:anim calcmode="lin" valueType="num">
                                      <p:cBhvr>
                                        <p:cTn id="8" dur="1000" fill="hold"/>
                                        <p:tgtEl>
                                          <p:spTgt spid="36"/>
                                        </p:tgtEl>
                                        <p:attrNameLst>
                                          <p:attrName>ppt_h</p:attrName>
                                        </p:attrNameLst>
                                      </p:cBhvr>
                                      <p:tavLst>
                                        <p:tav tm="0">
                                          <p:val>
                                            <p:strVal val="#ppt_h"/>
                                          </p:val>
                                        </p:tav>
                                        <p:tav tm="100000">
                                          <p:val>
                                            <p:strVal val="#ppt_h"/>
                                          </p:val>
                                        </p:tav>
                                      </p:tavLst>
                                    </p:anim>
                                    <p:animEffect transition="in" filter="fade">
                                      <p:cBhvr>
                                        <p:cTn id="9" dur="1000"/>
                                        <p:tgtEl>
                                          <p:spTgt spid="36"/>
                                        </p:tgtEl>
                                      </p:cBhvr>
                                    </p:animEffect>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53"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par>
                                <p:cTn id="23" presetID="8" presetClass="emph" presetSubtype="0" repeatCount="indefinite" fill="hold" nodeType="withEffect">
                                  <p:stCondLst>
                                    <p:cond delay="0"/>
                                  </p:stCondLst>
                                  <p:childTnLst>
                                    <p:animRot by="-21600000">
                                      <p:cBhvr>
                                        <p:cTn id="24" dur="2750" fill="hold"/>
                                        <p:tgtEl>
                                          <p:spTgt spid="5"/>
                                        </p:tgtEl>
                                        <p:attrNameLst>
                                          <p:attrName>r</p:attrName>
                                        </p:attrNameLst>
                                      </p:cBhvr>
                                    </p:animRot>
                                  </p:childTnLst>
                                </p:cTn>
                              </p:par>
                              <p:par>
                                <p:cTn id="25" presetID="53" presetClass="entr" presetSubtype="16"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53" presetClass="entr" presetSubtype="16" fill="hold" grpId="0" nodeType="withEffect">
                                  <p:stCondLst>
                                    <p:cond delay="50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50" fill="hold"/>
                                        <p:tgtEl>
                                          <p:spTgt spid="23"/>
                                        </p:tgtEl>
                                        <p:attrNameLst>
                                          <p:attrName>ppt_w</p:attrName>
                                        </p:attrNameLst>
                                      </p:cBhvr>
                                      <p:tavLst>
                                        <p:tav tm="0">
                                          <p:val>
                                            <p:fltVal val="0"/>
                                          </p:val>
                                        </p:tav>
                                        <p:tav tm="100000">
                                          <p:val>
                                            <p:strVal val="#ppt_w"/>
                                          </p:val>
                                        </p:tav>
                                      </p:tavLst>
                                    </p:anim>
                                    <p:anim calcmode="lin" valueType="num">
                                      <p:cBhvr>
                                        <p:cTn id="33" dur="550" fill="hold"/>
                                        <p:tgtEl>
                                          <p:spTgt spid="23"/>
                                        </p:tgtEl>
                                        <p:attrNameLst>
                                          <p:attrName>ppt_h</p:attrName>
                                        </p:attrNameLst>
                                      </p:cBhvr>
                                      <p:tavLst>
                                        <p:tav tm="0">
                                          <p:val>
                                            <p:fltVal val="0"/>
                                          </p:val>
                                        </p:tav>
                                        <p:tav tm="100000">
                                          <p:val>
                                            <p:strVal val="#ppt_h"/>
                                          </p:val>
                                        </p:tav>
                                      </p:tavLst>
                                    </p:anim>
                                    <p:animEffect transition="in" filter="fade">
                                      <p:cBhvr>
                                        <p:cTn id="34" dur="5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 grpId="0" animBg="1"/>
      <p:bldP spid="4" grpId="0" animBg="1"/>
      <p:bldP spid="23"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1613677" y="249441"/>
            <a:ext cx="3570208" cy="769441"/>
          </a:xfrm>
          <a:prstGeom prst="rect">
            <a:avLst/>
          </a:prstGeom>
          <a:noFill/>
        </p:spPr>
        <p:txBody>
          <a:bodyPr wrap="none" rtlCol="0">
            <a:spAutoFit/>
          </a:bodyPr>
          <a:lstStyle/>
          <a:p>
            <a:r>
              <a:rPr lang="zh-CN" altLang="en-US" sz="4400" b="1"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输入您的标题</a:t>
            </a:r>
          </a:p>
        </p:txBody>
      </p:sp>
      <p:grpSp>
        <p:nvGrpSpPr>
          <p:cNvPr id="3" name="Group 300"/>
          <p:cNvGrpSpPr/>
          <p:nvPr/>
        </p:nvGrpSpPr>
        <p:grpSpPr>
          <a:xfrm>
            <a:off x="6639822" y="1184830"/>
            <a:ext cx="2212335" cy="2269468"/>
            <a:chOff x="6285929" y="1309923"/>
            <a:chExt cx="2212975" cy="2270125"/>
          </a:xfrm>
          <a:gradFill>
            <a:gsLst>
              <a:gs pos="0">
                <a:srgbClr val="C00000"/>
              </a:gs>
              <a:gs pos="100000">
                <a:srgbClr val="FF0000"/>
              </a:gs>
            </a:gsLst>
            <a:lin ang="5400000" scaled="1"/>
          </a:gradFill>
          <a:effectLst>
            <a:outerShdw blurRad="279400" dist="279400" dir="5400000" algn="ctr" rotWithShape="0">
              <a:srgbClr val="000000">
                <a:alpha val="43137"/>
              </a:srgbClr>
            </a:outerShdw>
          </a:effectLst>
        </p:grpSpPr>
        <p:sp>
          <p:nvSpPr>
            <p:cNvPr id="4" name="Freeform 7"/>
            <p:cNvSpPr>
              <a:spLocks noEditPoints="1"/>
            </p:cNvSpPr>
            <p:nvPr/>
          </p:nvSpPr>
          <p:spPr bwMode="auto">
            <a:xfrm>
              <a:off x="6998716" y="2348148"/>
              <a:ext cx="1500188" cy="908050"/>
            </a:xfrm>
            <a:custGeom>
              <a:avLst/>
              <a:gdLst>
                <a:gd name="T0" fmla="*/ 717 w 945"/>
                <a:gd name="T1" fmla="*/ 289 h 572"/>
                <a:gd name="T2" fmla="*/ 717 w 945"/>
                <a:gd name="T3" fmla="*/ 289 h 572"/>
                <a:gd name="T4" fmla="*/ 717 w 945"/>
                <a:gd name="T5" fmla="*/ 289 h 572"/>
                <a:gd name="T6" fmla="*/ 717 w 945"/>
                <a:gd name="T7" fmla="*/ 289 h 572"/>
                <a:gd name="T8" fmla="*/ 720 w 945"/>
                <a:gd name="T9" fmla="*/ 287 h 572"/>
                <a:gd name="T10" fmla="*/ 720 w 945"/>
                <a:gd name="T11" fmla="*/ 287 h 572"/>
                <a:gd name="T12" fmla="*/ 720 w 945"/>
                <a:gd name="T13" fmla="*/ 287 h 572"/>
                <a:gd name="T14" fmla="*/ 720 w 945"/>
                <a:gd name="T15" fmla="*/ 287 h 572"/>
                <a:gd name="T16" fmla="*/ 720 w 945"/>
                <a:gd name="T17" fmla="*/ 287 h 572"/>
                <a:gd name="T18" fmla="*/ 720 w 945"/>
                <a:gd name="T19" fmla="*/ 287 h 572"/>
                <a:gd name="T20" fmla="*/ 720 w 945"/>
                <a:gd name="T21" fmla="*/ 287 h 572"/>
                <a:gd name="T22" fmla="*/ 720 w 945"/>
                <a:gd name="T23" fmla="*/ 287 h 572"/>
                <a:gd name="T24" fmla="*/ 720 w 945"/>
                <a:gd name="T25" fmla="*/ 287 h 572"/>
                <a:gd name="T26" fmla="*/ 945 w 945"/>
                <a:gd name="T27" fmla="*/ 0 h 572"/>
                <a:gd name="T28" fmla="*/ 221 w 945"/>
                <a:gd name="T29" fmla="*/ 0 h 572"/>
                <a:gd name="T30" fmla="*/ 129 w 945"/>
                <a:gd name="T31" fmla="*/ 116 h 572"/>
                <a:gd name="T32" fmla="*/ 129 w 945"/>
                <a:gd name="T33" fmla="*/ 116 h 572"/>
                <a:gd name="T34" fmla="*/ 0 w 945"/>
                <a:gd name="T35" fmla="*/ 283 h 572"/>
                <a:gd name="T36" fmla="*/ 2 w 945"/>
                <a:gd name="T37" fmla="*/ 284 h 572"/>
                <a:gd name="T38" fmla="*/ 132 w 945"/>
                <a:gd name="T39" fmla="*/ 449 h 572"/>
                <a:gd name="T40" fmla="*/ 132 w 945"/>
                <a:gd name="T41" fmla="*/ 449 h 572"/>
                <a:gd name="T42" fmla="*/ 227 w 945"/>
                <a:gd name="T43" fmla="*/ 572 h 572"/>
                <a:gd name="T44" fmla="*/ 943 w 945"/>
                <a:gd name="T45" fmla="*/ 572 h 572"/>
                <a:gd name="T46" fmla="*/ 720 w 945"/>
                <a:gd name="T47" fmla="*/ 286 h 572"/>
                <a:gd name="T48" fmla="*/ 945 w 945"/>
                <a:gd name="T49"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5" h="572">
                  <a:moveTo>
                    <a:pt x="717" y="289"/>
                  </a:moveTo>
                  <a:lnTo>
                    <a:pt x="717" y="289"/>
                  </a:lnTo>
                  <a:lnTo>
                    <a:pt x="717" y="289"/>
                  </a:lnTo>
                  <a:lnTo>
                    <a:pt x="717" y="289"/>
                  </a:lnTo>
                  <a:close/>
                  <a:moveTo>
                    <a:pt x="720" y="287"/>
                  </a:moveTo>
                  <a:lnTo>
                    <a:pt x="720" y="287"/>
                  </a:lnTo>
                  <a:lnTo>
                    <a:pt x="720" y="287"/>
                  </a:lnTo>
                  <a:close/>
                  <a:moveTo>
                    <a:pt x="720" y="287"/>
                  </a:moveTo>
                  <a:lnTo>
                    <a:pt x="720" y="287"/>
                  </a:lnTo>
                  <a:lnTo>
                    <a:pt x="720" y="287"/>
                  </a:lnTo>
                  <a:close/>
                  <a:moveTo>
                    <a:pt x="720" y="287"/>
                  </a:moveTo>
                  <a:lnTo>
                    <a:pt x="720" y="287"/>
                  </a:lnTo>
                  <a:lnTo>
                    <a:pt x="720" y="287"/>
                  </a:lnTo>
                  <a:close/>
                  <a:moveTo>
                    <a:pt x="945" y="0"/>
                  </a:moveTo>
                  <a:lnTo>
                    <a:pt x="221" y="0"/>
                  </a:lnTo>
                  <a:lnTo>
                    <a:pt x="129" y="116"/>
                  </a:lnTo>
                  <a:lnTo>
                    <a:pt x="129" y="116"/>
                  </a:lnTo>
                  <a:lnTo>
                    <a:pt x="0" y="283"/>
                  </a:lnTo>
                  <a:lnTo>
                    <a:pt x="2" y="284"/>
                  </a:lnTo>
                  <a:lnTo>
                    <a:pt x="132" y="449"/>
                  </a:lnTo>
                  <a:lnTo>
                    <a:pt x="132" y="449"/>
                  </a:lnTo>
                  <a:lnTo>
                    <a:pt x="227" y="572"/>
                  </a:lnTo>
                  <a:lnTo>
                    <a:pt x="943" y="572"/>
                  </a:lnTo>
                  <a:lnTo>
                    <a:pt x="720" y="286"/>
                  </a:lnTo>
                  <a:lnTo>
                    <a:pt x="945" y="0"/>
                  </a:lnTo>
                  <a:close/>
                </a:path>
              </a:pathLst>
            </a:custGeom>
            <a:grpFill/>
            <a:ln>
              <a:noFill/>
            </a:ln>
          </p:spPr>
          <p:txBody>
            <a:bodyPr vert="horz" wrap="square" lIns="91413" tIns="45707" rIns="91413" bIns="45707" numCol="1" anchor="ctr" anchorCtr="0" compatLnSpc="1"/>
            <a:lstStyle/>
            <a:p>
              <a:pPr algn="ctr"/>
              <a:r>
                <a:rPr lang="en-US" sz="3200" dirty="0">
                  <a:solidFill>
                    <a:srgbClr val="FFFFFF"/>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02</a:t>
              </a:r>
            </a:p>
          </p:txBody>
        </p:sp>
        <p:sp>
          <p:nvSpPr>
            <p:cNvPr id="5" name="Freeform 17"/>
            <p:cNvSpPr/>
            <p:nvPr/>
          </p:nvSpPr>
          <p:spPr bwMode="auto">
            <a:xfrm>
              <a:off x="6644704" y="3256198"/>
              <a:ext cx="962025" cy="323850"/>
            </a:xfrm>
            <a:custGeom>
              <a:avLst/>
              <a:gdLst>
                <a:gd name="T0" fmla="*/ 450 w 606"/>
                <a:gd name="T1" fmla="*/ 0 h 204"/>
                <a:gd name="T2" fmla="*/ 1 w 606"/>
                <a:gd name="T3" fmla="*/ 0 h 204"/>
                <a:gd name="T4" fmla="*/ 0 w 606"/>
                <a:gd name="T5" fmla="*/ 1 h 204"/>
                <a:gd name="T6" fmla="*/ 158 w 606"/>
                <a:gd name="T7" fmla="*/ 204 h 204"/>
                <a:gd name="T8" fmla="*/ 606 w 606"/>
                <a:gd name="T9" fmla="*/ 204 h 204"/>
                <a:gd name="T10" fmla="*/ 450 w 606"/>
                <a:gd name="T11" fmla="*/ 0 h 204"/>
              </a:gdLst>
              <a:ahLst/>
              <a:cxnLst>
                <a:cxn ang="0">
                  <a:pos x="T0" y="T1"/>
                </a:cxn>
                <a:cxn ang="0">
                  <a:pos x="T2" y="T3"/>
                </a:cxn>
                <a:cxn ang="0">
                  <a:pos x="T4" y="T5"/>
                </a:cxn>
                <a:cxn ang="0">
                  <a:pos x="T6" y="T7"/>
                </a:cxn>
                <a:cxn ang="0">
                  <a:pos x="T8" y="T9"/>
                </a:cxn>
                <a:cxn ang="0">
                  <a:pos x="T10" y="T11"/>
                </a:cxn>
              </a:cxnLst>
              <a:rect l="0" t="0" r="r" b="b"/>
              <a:pathLst>
                <a:path w="606" h="204">
                  <a:moveTo>
                    <a:pt x="450" y="0"/>
                  </a:moveTo>
                  <a:lnTo>
                    <a:pt x="1" y="0"/>
                  </a:lnTo>
                  <a:lnTo>
                    <a:pt x="0" y="1"/>
                  </a:lnTo>
                  <a:lnTo>
                    <a:pt x="158" y="204"/>
                  </a:lnTo>
                  <a:lnTo>
                    <a:pt x="606" y="204"/>
                  </a:lnTo>
                  <a:lnTo>
                    <a:pt x="450" y="0"/>
                  </a:lnTo>
                  <a:close/>
                </a:path>
              </a:pathLst>
            </a:custGeom>
            <a:grpFill/>
            <a:ln>
              <a:noFill/>
            </a:ln>
          </p:spPr>
          <p:txBody>
            <a:bodyPr vert="horz" wrap="square" lIns="91413" tIns="45707" rIns="91413" bIns="45707" numCol="1" anchor="t" anchorCtr="0" compatLnSpc="1"/>
            <a:lstStyle/>
            <a:p>
              <a:endParaRPr lang="en-US" sz="18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6" name="Freeform 19"/>
            <p:cNvSpPr/>
            <p:nvPr/>
          </p:nvSpPr>
          <p:spPr bwMode="auto">
            <a:xfrm>
              <a:off x="6646291" y="2797411"/>
              <a:ext cx="712788" cy="458788"/>
            </a:xfrm>
            <a:custGeom>
              <a:avLst/>
              <a:gdLst>
                <a:gd name="T0" fmla="*/ 222 w 449"/>
                <a:gd name="T1" fmla="*/ 0 h 289"/>
                <a:gd name="T2" fmla="*/ 221 w 449"/>
                <a:gd name="T3" fmla="*/ 3 h 289"/>
                <a:gd name="T4" fmla="*/ 0 w 449"/>
                <a:gd name="T5" fmla="*/ 289 h 289"/>
                <a:gd name="T6" fmla="*/ 449 w 449"/>
                <a:gd name="T7" fmla="*/ 289 h 289"/>
                <a:gd name="T8" fmla="*/ 354 w 449"/>
                <a:gd name="T9" fmla="*/ 166 h 289"/>
                <a:gd name="T10" fmla="*/ 354 w 449"/>
                <a:gd name="T11" fmla="*/ 166 h 289"/>
                <a:gd name="T12" fmla="*/ 224 w 449"/>
                <a:gd name="T13" fmla="*/ 1 h 289"/>
                <a:gd name="T14" fmla="*/ 222 w 449"/>
                <a:gd name="T15" fmla="*/ 0 h 2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9" h="289">
                  <a:moveTo>
                    <a:pt x="222" y="0"/>
                  </a:moveTo>
                  <a:lnTo>
                    <a:pt x="221" y="3"/>
                  </a:lnTo>
                  <a:lnTo>
                    <a:pt x="0" y="289"/>
                  </a:lnTo>
                  <a:lnTo>
                    <a:pt x="449" y="289"/>
                  </a:lnTo>
                  <a:lnTo>
                    <a:pt x="354" y="166"/>
                  </a:lnTo>
                  <a:lnTo>
                    <a:pt x="354" y="166"/>
                  </a:lnTo>
                  <a:lnTo>
                    <a:pt x="224" y="1"/>
                  </a:lnTo>
                  <a:lnTo>
                    <a:pt x="222" y="0"/>
                  </a:lnTo>
                  <a:close/>
                </a:path>
              </a:pathLst>
            </a:custGeom>
            <a:grpFill/>
            <a:ln>
              <a:noFill/>
            </a:ln>
          </p:spPr>
          <p:txBody>
            <a:bodyPr vert="horz" wrap="square" lIns="91413" tIns="45707" rIns="91413" bIns="45707" numCol="1" anchor="t" anchorCtr="0" compatLnSpc="1"/>
            <a:lstStyle/>
            <a:p>
              <a:endParaRPr lang="en-US" sz="18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7" name="Freeform 21"/>
            <p:cNvSpPr>
              <a:spLocks noEditPoints="1"/>
            </p:cNvSpPr>
            <p:nvPr/>
          </p:nvSpPr>
          <p:spPr bwMode="auto">
            <a:xfrm>
              <a:off x="6285929" y="2022711"/>
              <a:ext cx="1316038" cy="1239838"/>
            </a:xfrm>
            <a:custGeom>
              <a:avLst/>
              <a:gdLst>
                <a:gd name="T0" fmla="*/ 3 w 829"/>
                <a:gd name="T1" fmla="*/ 492 h 781"/>
                <a:gd name="T2" fmla="*/ 3 w 829"/>
                <a:gd name="T3" fmla="*/ 492 h 781"/>
                <a:gd name="T4" fmla="*/ 3 w 829"/>
                <a:gd name="T5" fmla="*/ 492 h 781"/>
                <a:gd name="T6" fmla="*/ 3 w 829"/>
                <a:gd name="T7" fmla="*/ 492 h 781"/>
                <a:gd name="T8" fmla="*/ 3 w 829"/>
                <a:gd name="T9" fmla="*/ 492 h 781"/>
                <a:gd name="T10" fmla="*/ 3 w 829"/>
                <a:gd name="T11" fmla="*/ 492 h 781"/>
                <a:gd name="T12" fmla="*/ 829 w 829"/>
                <a:gd name="T13" fmla="*/ 0 h 781"/>
                <a:gd name="T14" fmla="*/ 381 w 829"/>
                <a:gd name="T15" fmla="*/ 0 h 781"/>
                <a:gd name="T16" fmla="*/ 0 w 829"/>
                <a:gd name="T17" fmla="*/ 492 h 781"/>
                <a:gd name="T18" fmla="*/ 0 w 829"/>
                <a:gd name="T19" fmla="*/ 492 h 781"/>
                <a:gd name="T20" fmla="*/ 223 w 829"/>
                <a:gd name="T21" fmla="*/ 781 h 781"/>
                <a:gd name="T22" fmla="*/ 226 w 829"/>
                <a:gd name="T23" fmla="*/ 778 h 781"/>
                <a:gd name="T24" fmla="*/ 3 w 829"/>
                <a:gd name="T25" fmla="*/ 492 h 781"/>
                <a:gd name="T26" fmla="*/ 3 w 829"/>
                <a:gd name="T27" fmla="*/ 492 h 781"/>
                <a:gd name="T28" fmla="*/ 3 w 829"/>
                <a:gd name="T29" fmla="*/ 492 h 781"/>
                <a:gd name="T30" fmla="*/ 3 w 829"/>
                <a:gd name="T31" fmla="*/ 492 h 781"/>
                <a:gd name="T32" fmla="*/ 3 w 829"/>
                <a:gd name="T33" fmla="*/ 492 h 781"/>
                <a:gd name="T34" fmla="*/ 3 w 829"/>
                <a:gd name="T35" fmla="*/ 491 h 781"/>
                <a:gd name="T36" fmla="*/ 141 w 829"/>
                <a:gd name="T37" fmla="*/ 313 h 781"/>
                <a:gd name="T38" fmla="*/ 226 w 829"/>
                <a:gd name="T39" fmla="*/ 205 h 781"/>
                <a:gd name="T40" fmla="*/ 227 w 829"/>
                <a:gd name="T41" fmla="*/ 205 h 781"/>
                <a:gd name="T42" fmla="*/ 670 w 829"/>
                <a:gd name="T43" fmla="*/ 205 h 781"/>
                <a:gd name="T44" fmla="*/ 829 w 829"/>
                <a:gd name="T45"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9" h="781">
                  <a:moveTo>
                    <a:pt x="3" y="492"/>
                  </a:moveTo>
                  <a:lnTo>
                    <a:pt x="3" y="492"/>
                  </a:lnTo>
                  <a:lnTo>
                    <a:pt x="3" y="492"/>
                  </a:lnTo>
                  <a:close/>
                  <a:moveTo>
                    <a:pt x="3" y="492"/>
                  </a:moveTo>
                  <a:lnTo>
                    <a:pt x="3" y="492"/>
                  </a:lnTo>
                  <a:lnTo>
                    <a:pt x="3" y="492"/>
                  </a:lnTo>
                  <a:close/>
                  <a:moveTo>
                    <a:pt x="829" y="0"/>
                  </a:moveTo>
                  <a:lnTo>
                    <a:pt x="381" y="0"/>
                  </a:lnTo>
                  <a:lnTo>
                    <a:pt x="0" y="492"/>
                  </a:lnTo>
                  <a:lnTo>
                    <a:pt x="0" y="492"/>
                  </a:lnTo>
                  <a:lnTo>
                    <a:pt x="223" y="781"/>
                  </a:lnTo>
                  <a:lnTo>
                    <a:pt x="226" y="778"/>
                  </a:lnTo>
                  <a:lnTo>
                    <a:pt x="3" y="492"/>
                  </a:lnTo>
                  <a:lnTo>
                    <a:pt x="3" y="492"/>
                  </a:lnTo>
                  <a:lnTo>
                    <a:pt x="3" y="492"/>
                  </a:lnTo>
                  <a:lnTo>
                    <a:pt x="3" y="492"/>
                  </a:lnTo>
                  <a:lnTo>
                    <a:pt x="3" y="492"/>
                  </a:lnTo>
                  <a:lnTo>
                    <a:pt x="3" y="491"/>
                  </a:lnTo>
                  <a:lnTo>
                    <a:pt x="141" y="313"/>
                  </a:lnTo>
                  <a:lnTo>
                    <a:pt x="226" y="205"/>
                  </a:lnTo>
                  <a:lnTo>
                    <a:pt x="227" y="205"/>
                  </a:lnTo>
                  <a:lnTo>
                    <a:pt x="670" y="205"/>
                  </a:lnTo>
                  <a:lnTo>
                    <a:pt x="829" y="0"/>
                  </a:lnTo>
                  <a:close/>
                </a:path>
              </a:pathLst>
            </a:custGeom>
            <a:grpFill/>
            <a:ln>
              <a:noFill/>
            </a:ln>
          </p:spPr>
          <p:txBody>
            <a:bodyPr vert="horz" wrap="square" lIns="91413" tIns="45707" rIns="91413" bIns="45707" numCol="1" anchor="t" anchorCtr="0" compatLnSpc="1"/>
            <a:lstStyle/>
            <a:p>
              <a:endParaRPr lang="en-US" sz="18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8" name="Freeform 23"/>
            <p:cNvSpPr>
              <a:spLocks noEditPoints="1"/>
            </p:cNvSpPr>
            <p:nvPr/>
          </p:nvSpPr>
          <p:spPr bwMode="auto">
            <a:xfrm>
              <a:off x="6290691" y="2348148"/>
              <a:ext cx="1058863" cy="455613"/>
            </a:xfrm>
            <a:custGeom>
              <a:avLst/>
              <a:gdLst>
                <a:gd name="T0" fmla="*/ 138 w 667"/>
                <a:gd name="T1" fmla="*/ 108 h 287"/>
                <a:gd name="T2" fmla="*/ 0 w 667"/>
                <a:gd name="T3" fmla="*/ 286 h 287"/>
                <a:gd name="T4" fmla="*/ 0 w 667"/>
                <a:gd name="T5" fmla="*/ 287 h 287"/>
                <a:gd name="T6" fmla="*/ 138 w 667"/>
                <a:gd name="T7" fmla="*/ 108 h 287"/>
                <a:gd name="T8" fmla="*/ 667 w 667"/>
                <a:gd name="T9" fmla="*/ 0 h 287"/>
                <a:gd name="T10" fmla="*/ 224 w 667"/>
                <a:gd name="T11" fmla="*/ 0 h 287"/>
                <a:gd name="T12" fmla="*/ 446 w 667"/>
                <a:gd name="T13" fmla="*/ 283 h 287"/>
                <a:gd name="T14" fmla="*/ 575 w 667"/>
                <a:gd name="T15" fmla="*/ 116 h 287"/>
                <a:gd name="T16" fmla="*/ 575 w 667"/>
                <a:gd name="T17" fmla="*/ 116 h 287"/>
                <a:gd name="T18" fmla="*/ 667 w 667"/>
                <a:gd name="T19"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7" h="287">
                  <a:moveTo>
                    <a:pt x="138" y="108"/>
                  </a:moveTo>
                  <a:lnTo>
                    <a:pt x="0" y="286"/>
                  </a:lnTo>
                  <a:lnTo>
                    <a:pt x="0" y="287"/>
                  </a:lnTo>
                  <a:lnTo>
                    <a:pt x="138" y="108"/>
                  </a:lnTo>
                  <a:close/>
                  <a:moveTo>
                    <a:pt x="667" y="0"/>
                  </a:moveTo>
                  <a:lnTo>
                    <a:pt x="224" y="0"/>
                  </a:lnTo>
                  <a:lnTo>
                    <a:pt x="446" y="283"/>
                  </a:lnTo>
                  <a:lnTo>
                    <a:pt x="575" y="116"/>
                  </a:lnTo>
                  <a:lnTo>
                    <a:pt x="575" y="116"/>
                  </a:lnTo>
                  <a:lnTo>
                    <a:pt x="667" y="0"/>
                  </a:lnTo>
                  <a:close/>
                </a:path>
              </a:pathLst>
            </a:custGeom>
            <a:grpFill/>
            <a:ln>
              <a:noFill/>
            </a:ln>
          </p:spPr>
          <p:txBody>
            <a:bodyPr vert="horz" wrap="square" lIns="91413" tIns="45707" rIns="91413" bIns="45707" numCol="1" anchor="t" anchorCtr="0" compatLnSpc="1"/>
            <a:lstStyle/>
            <a:p>
              <a:endParaRPr lang="en-US" sz="18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9" name="Freeform 31"/>
            <p:cNvSpPr/>
            <p:nvPr/>
          </p:nvSpPr>
          <p:spPr bwMode="auto">
            <a:xfrm>
              <a:off x="6290691" y="2348148"/>
              <a:ext cx="708025" cy="908050"/>
            </a:xfrm>
            <a:custGeom>
              <a:avLst/>
              <a:gdLst>
                <a:gd name="T0" fmla="*/ 224 w 446"/>
                <a:gd name="T1" fmla="*/ 0 h 572"/>
                <a:gd name="T2" fmla="*/ 223 w 446"/>
                <a:gd name="T3" fmla="*/ 0 h 572"/>
                <a:gd name="T4" fmla="*/ 138 w 446"/>
                <a:gd name="T5" fmla="*/ 108 h 572"/>
                <a:gd name="T6" fmla="*/ 0 w 446"/>
                <a:gd name="T7" fmla="*/ 287 h 572"/>
                <a:gd name="T8" fmla="*/ 223 w 446"/>
                <a:gd name="T9" fmla="*/ 572 h 572"/>
                <a:gd name="T10" fmla="*/ 224 w 446"/>
                <a:gd name="T11" fmla="*/ 572 h 572"/>
                <a:gd name="T12" fmla="*/ 445 w 446"/>
                <a:gd name="T13" fmla="*/ 286 h 572"/>
                <a:gd name="T14" fmla="*/ 446 w 446"/>
                <a:gd name="T15" fmla="*/ 283 h 572"/>
                <a:gd name="T16" fmla="*/ 224 w 44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6" h="572">
                  <a:moveTo>
                    <a:pt x="224" y="0"/>
                  </a:moveTo>
                  <a:lnTo>
                    <a:pt x="223" y="0"/>
                  </a:lnTo>
                  <a:lnTo>
                    <a:pt x="138" y="108"/>
                  </a:lnTo>
                  <a:lnTo>
                    <a:pt x="0" y="287"/>
                  </a:lnTo>
                  <a:lnTo>
                    <a:pt x="223" y="572"/>
                  </a:lnTo>
                  <a:lnTo>
                    <a:pt x="224" y="572"/>
                  </a:lnTo>
                  <a:lnTo>
                    <a:pt x="445" y="286"/>
                  </a:lnTo>
                  <a:lnTo>
                    <a:pt x="446" y="283"/>
                  </a:lnTo>
                  <a:lnTo>
                    <a:pt x="224" y="0"/>
                  </a:lnTo>
                  <a:close/>
                </a:path>
              </a:pathLst>
            </a:custGeom>
            <a:grpFill/>
            <a:ln>
              <a:noFill/>
            </a:ln>
          </p:spPr>
          <p:txBody>
            <a:bodyPr vert="horz" wrap="square" lIns="91413" tIns="45707" rIns="91413" bIns="45707" numCol="1" anchor="t" anchorCtr="0" compatLnSpc="1"/>
            <a:lstStyle/>
            <a:p>
              <a:endParaRPr lang="en-US" sz="18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0" name="Freeform 35"/>
            <p:cNvSpPr/>
            <p:nvPr/>
          </p:nvSpPr>
          <p:spPr bwMode="auto">
            <a:xfrm>
              <a:off x="6917754" y="1781411"/>
              <a:ext cx="869950" cy="204788"/>
            </a:xfrm>
            <a:custGeom>
              <a:avLst/>
              <a:gdLst>
                <a:gd name="T0" fmla="*/ 548 w 548"/>
                <a:gd name="T1" fmla="*/ 0 h 129"/>
                <a:gd name="T2" fmla="*/ 99 w 548"/>
                <a:gd name="T3" fmla="*/ 0 h 129"/>
                <a:gd name="T4" fmla="*/ 0 w 548"/>
                <a:gd name="T5" fmla="*/ 129 h 129"/>
                <a:gd name="T6" fmla="*/ 447 w 548"/>
                <a:gd name="T7" fmla="*/ 129 h 129"/>
                <a:gd name="T8" fmla="*/ 548 w 548"/>
                <a:gd name="T9" fmla="*/ 0 h 129"/>
              </a:gdLst>
              <a:ahLst/>
              <a:cxnLst>
                <a:cxn ang="0">
                  <a:pos x="T0" y="T1"/>
                </a:cxn>
                <a:cxn ang="0">
                  <a:pos x="T2" y="T3"/>
                </a:cxn>
                <a:cxn ang="0">
                  <a:pos x="T4" y="T5"/>
                </a:cxn>
                <a:cxn ang="0">
                  <a:pos x="T6" y="T7"/>
                </a:cxn>
                <a:cxn ang="0">
                  <a:pos x="T8" y="T9"/>
                </a:cxn>
              </a:cxnLst>
              <a:rect l="0" t="0" r="r" b="b"/>
              <a:pathLst>
                <a:path w="548" h="129">
                  <a:moveTo>
                    <a:pt x="548" y="0"/>
                  </a:moveTo>
                  <a:lnTo>
                    <a:pt x="99" y="0"/>
                  </a:lnTo>
                  <a:lnTo>
                    <a:pt x="0" y="129"/>
                  </a:lnTo>
                  <a:lnTo>
                    <a:pt x="447" y="129"/>
                  </a:lnTo>
                  <a:lnTo>
                    <a:pt x="548" y="0"/>
                  </a:lnTo>
                  <a:close/>
                </a:path>
              </a:pathLst>
            </a:custGeom>
            <a:grpFill/>
            <a:ln>
              <a:noFill/>
            </a:ln>
          </p:spPr>
          <p:txBody>
            <a:bodyPr vert="horz" wrap="square" lIns="91413" tIns="45707" rIns="91413" bIns="45707" numCol="1" anchor="t" anchorCtr="0" compatLnSpc="1"/>
            <a:lstStyle/>
            <a:p>
              <a:endParaRPr lang="en-US" sz="18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1" name="Freeform 37"/>
            <p:cNvSpPr/>
            <p:nvPr/>
          </p:nvSpPr>
          <p:spPr bwMode="auto">
            <a:xfrm>
              <a:off x="7093966" y="1541698"/>
              <a:ext cx="869950" cy="203200"/>
            </a:xfrm>
            <a:custGeom>
              <a:avLst/>
              <a:gdLst>
                <a:gd name="T0" fmla="*/ 548 w 548"/>
                <a:gd name="T1" fmla="*/ 0 h 128"/>
                <a:gd name="T2" fmla="*/ 99 w 548"/>
                <a:gd name="T3" fmla="*/ 0 h 128"/>
                <a:gd name="T4" fmla="*/ 0 w 548"/>
                <a:gd name="T5" fmla="*/ 128 h 128"/>
                <a:gd name="T6" fmla="*/ 447 w 548"/>
                <a:gd name="T7" fmla="*/ 128 h 128"/>
                <a:gd name="T8" fmla="*/ 548 w 548"/>
                <a:gd name="T9" fmla="*/ 0 h 128"/>
              </a:gdLst>
              <a:ahLst/>
              <a:cxnLst>
                <a:cxn ang="0">
                  <a:pos x="T0" y="T1"/>
                </a:cxn>
                <a:cxn ang="0">
                  <a:pos x="T2" y="T3"/>
                </a:cxn>
                <a:cxn ang="0">
                  <a:pos x="T4" y="T5"/>
                </a:cxn>
                <a:cxn ang="0">
                  <a:pos x="T6" y="T7"/>
                </a:cxn>
                <a:cxn ang="0">
                  <a:pos x="T8" y="T9"/>
                </a:cxn>
              </a:cxnLst>
              <a:rect l="0" t="0" r="r" b="b"/>
              <a:pathLst>
                <a:path w="548" h="128">
                  <a:moveTo>
                    <a:pt x="548" y="0"/>
                  </a:moveTo>
                  <a:lnTo>
                    <a:pt x="99" y="0"/>
                  </a:lnTo>
                  <a:lnTo>
                    <a:pt x="0" y="128"/>
                  </a:lnTo>
                  <a:lnTo>
                    <a:pt x="447" y="128"/>
                  </a:lnTo>
                  <a:lnTo>
                    <a:pt x="548" y="0"/>
                  </a:lnTo>
                  <a:close/>
                </a:path>
              </a:pathLst>
            </a:custGeom>
            <a:grpFill/>
            <a:ln>
              <a:noFill/>
            </a:ln>
          </p:spPr>
          <p:txBody>
            <a:bodyPr vert="horz" wrap="square" lIns="91413" tIns="45707" rIns="91413" bIns="45707" numCol="1" anchor="t" anchorCtr="0" compatLnSpc="1"/>
            <a:lstStyle/>
            <a:p>
              <a:endParaRPr lang="en-US" sz="18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2" name="Freeform 39"/>
            <p:cNvSpPr>
              <a:spLocks noEditPoints="1"/>
            </p:cNvSpPr>
            <p:nvPr/>
          </p:nvSpPr>
          <p:spPr bwMode="auto">
            <a:xfrm>
              <a:off x="7270179" y="1309923"/>
              <a:ext cx="869950" cy="203200"/>
            </a:xfrm>
            <a:custGeom>
              <a:avLst/>
              <a:gdLst>
                <a:gd name="T0" fmla="*/ 260 w 548"/>
                <a:gd name="T1" fmla="*/ 90 h 128"/>
                <a:gd name="T2" fmla="*/ 260 w 548"/>
                <a:gd name="T3" fmla="*/ 90 h 128"/>
                <a:gd name="T4" fmla="*/ 260 w 548"/>
                <a:gd name="T5" fmla="*/ 90 h 128"/>
                <a:gd name="T6" fmla="*/ 260 w 548"/>
                <a:gd name="T7" fmla="*/ 90 h 128"/>
                <a:gd name="T8" fmla="*/ 548 w 548"/>
                <a:gd name="T9" fmla="*/ 0 h 128"/>
                <a:gd name="T10" fmla="*/ 99 w 548"/>
                <a:gd name="T11" fmla="*/ 0 h 128"/>
                <a:gd name="T12" fmla="*/ 0 w 548"/>
                <a:gd name="T13" fmla="*/ 128 h 128"/>
                <a:gd name="T14" fmla="*/ 447 w 548"/>
                <a:gd name="T15" fmla="*/ 128 h 128"/>
                <a:gd name="T16" fmla="*/ 548 w 548"/>
                <a:gd name="T1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8" h="128">
                  <a:moveTo>
                    <a:pt x="260" y="90"/>
                  </a:moveTo>
                  <a:lnTo>
                    <a:pt x="260" y="90"/>
                  </a:lnTo>
                  <a:lnTo>
                    <a:pt x="260" y="90"/>
                  </a:lnTo>
                  <a:lnTo>
                    <a:pt x="260" y="90"/>
                  </a:lnTo>
                  <a:close/>
                  <a:moveTo>
                    <a:pt x="548" y="0"/>
                  </a:moveTo>
                  <a:lnTo>
                    <a:pt x="99" y="0"/>
                  </a:lnTo>
                  <a:lnTo>
                    <a:pt x="0" y="128"/>
                  </a:lnTo>
                  <a:lnTo>
                    <a:pt x="447" y="128"/>
                  </a:lnTo>
                  <a:lnTo>
                    <a:pt x="548" y="0"/>
                  </a:lnTo>
                  <a:close/>
                </a:path>
              </a:pathLst>
            </a:custGeom>
            <a:grpFill/>
            <a:ln>
              <a:noFill/>
            </a:ln>
          </p:spPr>
          <p:txBody>
            <a:bodyPr vert="horz" wrap="square" lIns="91413" tIns="45707" rIns="91413" bIns="45707" numCol="1" anchor="t" anchorCtr="0" compatLnSpc="1"/>
            <a:lstStyle/>
            <a:p>
              <a:endParaRPr lang="en-US" sz="18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grpSp>
        <p:nvGrpSpPr>
          <p:cNvPr id="13" name="Group 301"/>
          <p:cNvGrpSpPr/>
          <p:nvPr/>
        </p:nvGrpSpPr>
        <p:grpSpPr>
          <a:xfrm>
            <a:off x="6851692" y="3733616"/>
            <a:ext cx="2207574" cy="1556887"/>
            <a:chOff x="6272585" y="3618148"/>
            <a:chExt cx="2208213" cy="1557338"/>
          </a:xfrm>
          <a:gradFill>
            <a:gsLst>
              <a:gs pos="0">
                <a:srgbClr val="C00000"/>
              </a:gs>
              <a:gs pos="100000">
                <a:srgbClr val="FF0000"/>
              </a:gs>
            </a:gsLst>
            <a:lin ang="5400000" scaled="1"/>
          </a:gradFill>
          <a:effectLst>
            <a:outerShdw blurRad="279400" dist="279400" dir="5400000" algn="ctr" rotWithShape="0">
              <a:srgbClr val="000000">
                <a:alpha val="43137"/>
              </a:srgbClr>
            </a:outerShdw>
          </a:effectLst>
        </p:grpSpPr>
        <p:sp>
          <p:nvSpPr>
            <p:cNvPr id="14" name="Freeform 81"/>
            <p:cNvSpPr>
              <a:spLocks noEditPoints="1"/>
            </p:cNvSpPr>
            <p:nvPr/>
          </p:nvSpPr>
          <p:spPr bwMode="auto">
            <a:xfrm>
              <a:off x="6272585" y="3941998"/>
              <a:ext cx="2208213" cy="900113"/>
            </a:xfrm>
            <a:custGeom>
              <a:avLst/>
              <a:gdLst>
                <a:gd name="T0" fmla="*/ 16 w 1391"/>
                <a:gd name="T1" fmla="*/ 264 h 567"/>
                <a:gd name="T2" fmla="*/ 0 w 1391"/>
                <a:gd name="T3" fmla="*/ 283 h 567"/>
                <a:gd name="T4" fmla="*/ 0 w 1391"/>
                <a:gd name="T5" fmla="*/ 285 h 567"/>
                <a:gd name="T6" fmla="*/ 16 w 1391"/>
                <a:gd name="T7" fmla="*/ 264 h 567"/>
                <a:gd name="T8" fmla="*/ 1163 w 1391"/>
                <a:gd name="T9" fmla="*/ 291 h 567"/>
                <a:gd name="T10" fmla="*/ 1163 w 1391"/>
                <a:gd name="T11" fmla="*/ 291 h 567"/>
                <a:gd name="T12" fmla="*/ 1163 w 1391"/>
                <a:gd name="T13" fmla="*/ 291 h 567"/>
                <a:gd name="T14" fmla="*/ 1163 w 1391"/>
                <a:gd name="T15" fmla="*/ 291 h 567"/>
                <a:gd name="T16" fmla="*/ 1166 w 1391"/>
                <a:gd name="T17" fmla="*/ 289 h 567"/>
                <a:gd name="T18" fmla="*/ 1166 w 1391"/>
                <a:gd name="T19" fmla="*/ 289 h 567"/>
                <a:gd name="T20" fmla="*/ 1166 w 1391"/>
                <a:gd name="T21" fmla="*/ 289 h 567"/>
                <a:gd name="T22" fmla="*/ 1166 w 1391"/>
                <a:gd name="T23" fmla="*/ 289 h 567"/>
                <a:gd name="T24" fmla="*/ 1166 w 1391"/>
                <a:gd name="T25" fmla="*/ 289 h 567"/>
                <a:gd name="T26" fmla="*/ 1166 w 1391"/>
                <a:gd name="T27" fmla="*/ 289 h 567"/>
                <a:gd name="T28" fmla="*/ 1166 w 1391"/>
                <a:gd name="T29" fmla="*/ 289 h 567"/>
                <a:gd name="T30" fmla="*/ 1166 w 1391"/>
                <a:gd name="T31" fmla="*/ 289 h 567"/>
                <a:gd name="T32" fmla="*/ 1166 w 1391"/>
                <a:gd name="T33" fmla="*/ 289 h 567"/>
                <a:gd name="T34" fmla="*/ 1391 w 1391"/>
                <a:gd name="T35" fmla="*/ 0 h 567"/>
                <a:gd name="T36" fmla="*/ 670 w 1391"/>
                <a:gd name="T37" fmla="*/ 0 h 567"/>
                <a:gd name="T38" fmla="*/ 575 w 1391"/>
                <a:gd name="T39" fmla="*/ 123 h 567"/>
                <a:gd name="T40" fmla="*/ 575 w 1391"/>
                <a:gd name="T41" fmla="*/ 123 h 567"/>
                <a:gd name="T42" fmla="*/ 446 w 1391"/>
                <a:gd name="T43" fmla="*/ 288 h 567"/>
                <a:gd name="T44" fmla="*/ 448 w 1391"/>
                <a:gd name="T45" fmla="*/ 289 h 567"/>
                <a:gd name="T46" fmla="*/ 578 w 1391"/>
                <a:gd name="T47" fmla="*/ 456 h 567"/>
                <a:gd name="T48" fmla="*/ 578 w 1391"/>
                <a:gd name="T49" fmla="*/ 456 h 567"/>
                <a:gd name="T50" fmla="*/ 665 w 1391"/>
                <a:gd name="T51" fmla="*/ 567 h 567"/>
                <a:gd name="T52" fmla="*/ 1389 w 1391"/>
                <a:gd name="T53" fmla="*/ 567 h 567"/>
                <a:gd name="T54" fmla="*/ 1166 w 1391"/>
                <a:gd name="T55" fmla="*/ 283 h 567"/>
                <a:gd name="T56" fmla="*/ 1391 w 1391"/>
                <a:gd name="T57" fmla="*/ 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1" h="567">
                  <a:moveTo>
                    <a:pt x="16" y="264"/>
                  </a:moveTo>
                  <a:lnTo>
                    <a:pt x="0" y="283"/>
                  </a:lnTo>
                  <a:lnTo>
                    <a:pt x="0" y="285"/>
                  </a:lnTo>
                  <a:lnTo>
                    <a:pt x="16" y="264"/>
                  </a:lnTo>
                  <a:close/>
                  <a:moveTo>
                    <a:pt x="1163" y="291"/>
                  </a:moveTo>
                  <a:lnTo>
                    <a:pt x="1163" y="291"/>
                  </a:lnTo>
                  <a:lnTo>
                    <a:pt x="1163" y="291"/>
                  </a:lnTo>
                  <a:lnTo>
                    <a:pt x="1163" y="291"/>
                  </a:lnTo>
                  <a:close/>
                  <a:moveTo>
                    <a:pt x="1166" y="289"/>
                  </a:moveTo>
                  <a:lnTo>
                    <a:pt x="1166" y="289"/>
                  </a:lnTo>
                  <a:lnTo>
                    <a:pt x="1166" y="289"/>
                  </a:lnTo>
                  <a:close/>
                  <a:moveTo>
                    <a:pt x="1166" y="289"/>
                  </a:moveTo>
                  <a:lnTo>
                    <a:pt x="1166" y="289"/>
                  </a:lnTo>
                  <a:lnTo>
                    <a:pt x="1166" y="289"/>
                  </a:lnTo>
                  <a:close/>
                  <a:moveTo>
                    <a:pt x="1166" y="289"/>
                  </a:moveTo>
                  <a:lnTo>
                    <a:pt x="1166" y="289"/>
                  </a:lnTo>
                  <a:lnTo>
                    <a:pt x="1166" y="289"/>
                  </a:lnTo>
                  <a:close/>
                  <a:moveTo>
                    <a:pt x="1391" y="0"/>
                  </a:moveTo>
                  <a:lnTo>
                    <a:pt x="670" y="0"/>
                  </a:lnTo>
                  <a:lnTo>
                    <a:pt x="575" y="123"/>
                  </a:lnTo>
                  <a:lnTo>
                    <a:pt x="575" y="123"/>
                  </a:lnTo>
                  <a:lnTo>
                    <a:pt x="446" y="288"/>
                  </a:lnTo>
                  <a:lnTo>
                    <a:pt x="448" y="289"/>
                  </a:lnTo>
                  <a:lnTo>
                    <a:pt x="578" y="456"/>
                  </a:lnTo>
                  <a:lnTo>
                    <a:pt x="578" y="456"/>
                  </a:lnTo>
                  <a:lnTo>
                    <a:pt x="665" y="567"/>
                  </a:lnTo>
                  <a:lnTo>
                    <a:pt x="1389" y="567"/>
                  </a:lnTo>
                  <a:lnTo>
                    <a:pt x="1166" y="283"/>
                  </a:lnTo>
                  <a:lnTo>
                    <a:pt x="1391" y="0"/>
                  </a:lnTo>
                  <a:close/>
                </a:path>
              </a:pathLst>
            </a:custGeom>
            <a:grpFill/>
            <a:ln>
              <a:noFill/>
            </a:ln>
          </p:spPr>
          <p:txBody>
            <a:bodyPr vert="horz" wrap="square" lIns="91413" tIns="45707" rIns="91413" bIns="45707" numCol="1" anchor="ctr" anchorCtr="0" compatLnSpc="1"/>
            <a:lstStyle/>
            <a:p>
              <a:pPr algn="ctr"/>
              <a:r>
                <a:rPr lang="en-US" sz="3200" dirty="0">
                  <a:solidFill>
                    <a:srgbClr val="FFFFFF"/>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03</a:t>
              </a:r>
            </a:p>
          </p:txBody>
        </p:sp>
        <p:sp>
          <p:nvSpPr>
            <p:cNvPr id="15" name="Freeform 91"/>
            <p:cNvSpPr/>
            <p:nvPr/>
          </p:nvSpPr>
          <p:spPr bwMode="auto">
            <a:xfrm>
              <a:off x="6644704" y="4842111"/>
              <a:ext cx="962025" cy="333375"/>
            </a:xfrm>
            <a:custGeom>
              <a:avLst/>
              <a:gdLst>
                <a:gd name="T0" fmla="*/ 442 w 606"/>
                <a:gd name="T1" fmla="*/ 0 h 210"/>
                <a:gd name="T2" fmla="*/ 6 w 606"/>
                <a:gd name="T3" fmla="*/ 0 h 210"/>
                <a:gd name="T4" fmla="*/ 0 w 606"/>
                <a:gd name="T5" fmla="*/ 7 h 210"/>
                <a:gd name="T6" fmla="*/ 158 w 606"/>
                <a:gd name="T7" fmla="*/ 210 h 210"/>
                <a:gd name="T8" fmla="*/ 606 w 606"/>
                <a:gd name="T9" fmla="*/ 210 h 210"/>
                <a:gd name="T10" fmla="*/ 442 w 606"/>
                <a:gd name="T11" fmla="*/ 0 h 210"/>
              </a:gdLst>
              <a:ahLst/>
              <a:cxnLst>
                <a:cxn ang="0">
                  <a:pos x="T0" y="T1"/>
                </a:cxn>
                <a:cxn ang="0">
                  <a:pos x="T2" y="T3"/>
                </a:cxn>
                <a:cxn ang="0">
                  <a:pos x="T4" y="T5"/>
                </a:cxn>
                <a:cxn ang="0">
                  <a:pos x="T6" y="T7"/>
                </a:cxn>
                <a:cxn ang="0">
                  <a:pos x="T8" y="T9"/>
                </a:cxn>
                <a:cxn ang="0">
                  <a:pos x="T10" y="T11"/>
                </a:cxn>
              </a:cxnLst>
              <a:rect l="0" t="0" r="r" b="b"/>
              <a:pathLst>
                <a:path w="606" h="210">
                  <a:moveTo>
                    <a:pt x="442" y="0"/>
                  </a:moveTo>
                  <a:lnTo>
                    <a:pt x="6" y="0"/>
                  </a:lnTo>
                  <a:lnTo>
                    <a:pt x="0" y="7"/>
                  </a:lnTo>
                  <a:lnTo>
                    <a:pt x="158" y="210"/>
                  </a:lnTo>
                  <a:lnTo>
                    <a:pt x="606" y="210"/>
                  </a:lnTo>
                  <a:lnTo>
                    <a:pt x="442" y="0"/>
                  </a:lnTo>
                  <a:close/>
                </a:path>
              </a:pathLst>
            </a:custGeom>
            <a:grpFill/>
            <a:ln>
              <a:noFill/>
            </a:ln>
          </p:spPr>
          <p:txBody>
            <a:bodyPr vert="horz" wrap="square" lIns="91413" tIns="45707" rIns="91413" bIns="45707" numCol="1" anchor="t" anchorCtr="0" compatLnSpc="1"/>
            <a:lstStyle/>
            <a:p>
              <a:endParaRPr lang="en-US" sz="18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6" name="Freeform 93"/>
            <p:cNvSpPr/>
            <p:nvPr/>
          </p:nvSpPr>
          <p:spPr bwMode="auto">
            <a:xfrm>
              <a:off x="6645176" y="4399198"/>
              <a:ext cx="692150" cy="442913"/>
            </a:xfrm>
            <a:custGeom>
              <a:avLst/>
              <a:gdLst>
                <a:gd name="T0" fmla="*/ 217 w 436"/>
                <a:gd name="T1" fmla="*/ 0 h 279"/>
                <a:gd name="T2" fmla="*/ 216 w 436"/>
                <a:gd name="T3" fmla="*/ 1 h 279"/>
                <a:gd name="T4" fmla="*/ 0 w 436"/>
                <a:gd name="T5" fmla="*/ 279 h 279"/>
                <a:gd name="T6" fmla="*/ 436 w 436"/>
                <a:gd name="T7" fmla="*/ 279 h 279"/>
                <a:gd name="T8" fmla="*/ 349 w 436"/>
                <a:gd name="T9" fmla="*/ 168 h 279"/>
                <a:gd name="T10" fmla="*/ 349 w 436"/>
                <a:gd name="T11" fmla="*/ 168 h 279"/>
                <a:gd name="T12" fmla="*/ 219 w 436"/>
                <a:gd name="T13" fmla="*/ 1 h 279"/>
                <a:gd name="T14" fmla="*/ 217 w 436"/>
                <a:gd name="T15" fmla="*/ 0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6" h="279">
                  <a:moveTo>
                    <a:pt x="217" y="0"/>
                  </a:moveTo>
                  <a:lnTo>
                    <a:pt x="216" y="1"/>
                  </a:lnTo>
                  <a:lnTo>
                    <a:pt x="0" y="279"/>
                  </a:lnTo>
                  <a:lnTo>
                    <a:pt x="436" y="279"/>
                  </a:lnTo>
                  <a:lnTo>
                    <a:pt x="349" y="168"/>
                  </a:lnTo>
                  <a:lnTo>
                    <a:pt x="349" y="168"/>
                  </a:lnTo>
                  <a:lnTo>
                    <a:pt x="219" y="1"/>
                  </a:lnTo>
                  <a:lnTo>
                    <a:pt x="217" y="0"/>
                  </a:lnTo>
                  <a:close/>
                </a:path>
              </a:pathLst>
            </a:custGeom>
            <a:grpFill/>
            <a:ln>
              <a:noFill/>
            </a:ln>
          </p:spPr>
          <p:txBody>
            <a:bodyPr vert="horz" wrap="square" lIns="91413" tIns="45707" rIns="91413" bIns="45707" numCol="1" anchor="t" anchorCtr="0" compatLnSpc="1"/>
            <a:lstStyle/>
            <a:p>
              <a:endParaRPr lang="en-US" sz="18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7" name="Freeform 95"/>
            <p:cNvSpPr>
              <a:spLocks noEditPoints="1"/>
            </p:cNvSpPr>
            <p:nvPr/>
          </p:nvSpPr>
          <p:spPr bwMode="auto">
            <a:xfrm>
              <a:off x="6285929" y="3618148"/>
              <a:ext cx="1316038" cy="1241425"/>
            </a:xfrm>
            <a:custGeom>
              <a:avLst/>
              <a:gdLst>
                <a:gd name="T0" fmla="*/ 3 w 829"/>
                <a:gd name="T1" fmla="*/ 493 h 782"/>
                <a:gd name="T2" fmla="*/ 3 w 829"/>
                <a:gd name="T3" fmla="*/ 493 h 782"/>
                <a:gd name="T4" fmla="*/ 3 w 829"/>
                <a:gd name="T5" fmla="*/ 493 h 782"/>
                <a:gd name="T6" fmla="*/ 3 w 829"/>
                <a:gd name="T7" fmla="*/ 493 h 782"/>
                <a:gd name="T8" fmla="*/ 3 w 829"/>
                <a:gd name="T9" fmla="*/ 493 h 782"/>
                <a:gd name="T10" fmla="*/ 3 w 829"/>
                <a:gd name="T11" fmla="*/ 493 h 782"/>
                <a:gd name="T12" fmla="*/ 3 w 829"/>
                <a:gd name="T13" fmla="*/ 489 h 782"/>
                <a:gd name="T14" fmla="*/ 0 w 829"/>
                <a:gd name="T15" fmla="*/ 492 h 782"/>
                <a:gd name="T16" fmla="*/ 0 w 829"/>
                <a:gd name="T17" fmla="*/ 493 h 782"/>
                <a:gd name="T18" fmla="*/ 223 w 829"/>
                <a:gd name="T19" fmla="*/ 782 h 782"/>
                <a:gd name="T20" fmla="*/ 226 w 829"/>
                <a:gd name="T21" fmla="*/ 778 h 782"/>
                <a:gd name="T22" fmla="*/ 3 w 829"/>
                <a:gd name="T23" fmla="*/ 492 h 782"/>
                <a:gd name="T24" fmla="*/ 3 w 829"/>
                <a:gd name="T25" fmla="*/ 492 h 782"/>
                <a:gd name="T26" fmla="*/ 3 w 829"/>
                <a:gd name="T27" fmla="*/ 492 h 782"/>
                <a:gd name="T28" fmla="*/ 3 w 829"/>
                <a:gd name="T29" fmla="*/ 492 h 782"/>
                <a:gd name="T30" fmla="*/ 4 w 829"/>
                <a:gd name="T31" fmla="*/ 490 h 782"/>
                <a:gd name="T32" fmla="*/ 3 w 829"/>
                <a:gd name="T33" fmla="*/ 489 h 782"/>
                <a:gd name="T34" fmla="*/ 829 w 829"/>
                <a:gd name="T35" fmla="*/ 0 h 782"/>
                <a:gd name="T36" fmla="*/ 381 w 829"/>
                <a:gd name="T37" fmla="*/ 0 h 782"/>
                <a:gd name="T38" fmla="*/ 19 w 829"/>
                <a:gd name="T39" fmla="*/ 468 h 782"/>
                <a:gd name="T40" fmla="*/ 226 w 829"/>
                <a:gd name="T41" fmla="*/ 204 h 782"/>
                <a:gd name="T42" fmla="*/ 673 w 829"/>
                <a:gd name="T43" fmla="*/ 204 h 782"/>
                <a:gd name="T44" fmla="*/ 829 w 829"/>
                <a:gd name="T45" fmla="*/ 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9" h="782">
                  <a:moveTo>
                    <a:pt x="3" y="493"/>
                  </a:moveTo>
                  <a:lnTo>
                    <a:pt x="3" y="493"/>
                  </a:lnTo>
                  <a:lnTo>
                    <a:pt x="3" y="493"/>
                  </a:lnTo>
                  <a:close/>
                  <a:moveTo>
                    <a:pt x="3" y="493"/>
                  </a:moveTo>
                  <a:lnTo>
                    <a:pt x="3" y="493"/>
                  </a:lnTo>
                  <a:lnTo>
                    <a:pt x="3" y="493"/>
                  </a:lnTo>
                  <a:close/>
                  <a:moveTo>
                    <a:pt x="3" y="489"/>
                  </a:moveTo>
                  <a:lnTo>
                    <a:pt x="0" y="492"/>
                  </a:lnTo>
                  <a:lnTo>
                    <a:pt x="0" y="493"/>
                  </a:lnTo>
                  <a:lnTo>
                    <a:pt x="223" y="782"/>
                  </a:lnTo>
                  <a:lnTo>
                    <a:pt x="226" y="778"/>
                  </a:lnTo>
                  <a:lnTo>
                    <a:pt x="3" y="492"/>
                  </a:lnTo>
                  <a:lnTo>
                    <a:pt x="3" y="492"/>
                  </a:lnTo>
                  <a:lnTo>
                    <a:pt x="3" y="492"/>
                  </a:lnTo>
                  <a:lnTo>
                    <a:pt x="3" y="492"/>
                  </a:lnTo>
                  <a:lnTo>
                    <a:pt x="4" y="490"/>
                  </a:lnTo>
                  <a:lnTo>
                    <a:pt x="3" y="489"/>
                  </a:lnTo>
                  <a:close/>
                  <a:moveTo>
                    <a:pt x="829" y="0"/>
                  </a:moveTo>
                  <a:lnTo>
                    <a:pt x="381" y="0"/>
                  </a:lnTo>
                  <a:lnTo>
                    <a:pt x="19" y="468"/>
                  </a:lnTo>
                  <a:lnTo>
                    <a:pt x="226" y="204"/>
                  </a:lnTo>
                  <a:lnTo>
                    <a:pt x="673" y="204"/>
                  </a:lnTo>
                  <a:lnTo>
                    <a:pt x="829" y="0"/>
                  </a:lnTo>
                  <a:close/>
                </a:path>
              </a:pathLst>
            </a:custGeom>
            <a:grpFill/>
            <a:ln>
              <a:noFill/>
            </a:ln>
          </p:spPr>
          <p:txBody>
            <a:bodyPr vert="horz" wrap="square" lIns="91413" tIns="45707" rIns="91413" bIns="45707" numCol="1" anchor="t" anchorCtr="0" compatLnSpc="1"/>
            <a:lstStyle/>
            <a:p>
              <a:endParaRPr lang="en-US" sz="18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8" name="Freeform 97"/>
            <p:cNvSpPr/>
            <p:nvPr/>
          </p:nvSpPr>
          <p:spPr bwMode="auto">
            <a:xfrm>
              <a:off x="6281638" y="3941998"/>
              <a:ext cx="1063625" cy="457200"/>
            </a:xfrm>
            <a:custGeom>
              <a:avLst/>
              <a:gdLst>
                <a:gd name="T0" fmla="*/ 670 w 670"/>
                <a:gd name="T1" fmla="*/ 0 h 288"/>
                <a:gd name="T2" fmla="*/ 223 w 670"/>
                <a:gd name="T3" fmla="*/ 0 h 288"/>
                <a:gd name="T4" fmla="*/ 16 w 670"/>
                <a:gd name="T5" fmla="*/ 264 h 288"/>
                <a:gd name="T6" fmla="*/ 0 w 670"/>
                <a:gd name="T7" fmla="*/ 285 h 288"/>
                <a:gd name="T8" fmla="*/ 1 w 670"/>
                <a:gd name="T9" fmla="*/ 286 h 288"/>
                <a:gd name="T10" fmla="*/ 223 w 670"/>
                <a:gd name="T11" fmla="*/ 0 h 288"/>
                <a:gd name="T12" fmla="*/ 446 w 670"/>
                <a:gd name="T13" fmla="*/ 288 h 288"/>
                <a:gd name="T14" fmla="*/ 575 w 670"/>
                <a:gd name="T15" fmla="*/ 123 h 288"/>
                <a:gd name="T16" fmla="*/ 575 w 670"/>
                <a:gd name="T17" fmla="*/ 123 h 288"/>
                <a:gd name="T18" fmla="*/ 670 w 670"/>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0" h="288">
                  <a:moveTo>
                    <a:pt x="670" y="0"/>
                  </a:moveTo>
                  <a:lnTo>
                    <a:pt x="223" y="0"/>
                  </a:lnTo>
                  <a:lnTo>
                    <a:pt x="16" y="264"/>
                  </a:lnTo>
                  <a:lnTo>
                    <a:pt x="0" y="285"/>
                  </a:lnTo>
                  <a:lnTo>
                    <a:pt x="1" y="286"/>
                  </a:lnTo>
                  <a:lnTo>
                    <a:pt x="223" y="0"/>
                  </a:lnTo>
                  <a:lnTo>
                    <a:pt x="446" y="288"/>
                  </a:lnTo>
                  <a:lnTo>
                    <a:pt x="575" y="123"/>
                  </a:lnTo>
                  <a:lnTo>
                    <a:pt x="575" y="123"/>
                  </a:lnTo>
                  <a:lnTo>
                    <a:pt x="670" y="0"/>
                  </a:lnTo>
                  <a:close/>
                </a:path>
              </a:pathLst>
            </a:custGeom>
            <a:grpFill/>
            <a:ln>
              <a:noFill/>
            </a:ln>
          </p:spPr>
          <p:txBody>
            <a:bodyPr vert="horz" wrap="square" lIns="91413" tIns="45707" rIns="91413" bIns="45707" numCol="1" anchor="t" anchorCtr="0" compatLnSpc="1"/>
            <a:lstStyle/>
            <a:p>
              <a:endParaRPr lang="en-US" sz="18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9" name="Freeform 105"/>
            <p:cNvSpPr/>
            <p:nvPr/>
          </p:nvSpPr>
          <p:spPr bwMode="auto">
            <a:xfrm>
              <a:off x="6292279" y="3941998"/>
              <a:ext cx="706438" cy="900113"/>
            </a:xfrm>
            <a:custGeom>
              <a:avLst/>
              <a:gdLst>
                <a:gd name="T0" fmla="*/ 222 w 445"/>
                <a:gd name="T1" fmla="*/ 0 h 567"/>
                <a:gd name="T2" fmla="*/ 0 w 445"/>
                <a:gd name="T3" fmla="*/ 286 h 567"/>
                <a:gd name="T4" fmla="*/ 222 w 445"/>
                <a:gd name="T5" fmla="*/ 567 h 567"/>
                <a:gd name="T6" fmla="*/ 228 w 445"/>
                <a:gd name="T7" fmla="*/ 567 h 567"/>
                <a:gd name="T8" fmla="*/ 444 w 445"/>
                <a:gd name="T9" fmla="*/ 289 h 567"/>
                <a:gd name="T10" fmla="*/ 445 w 445"/>
                <a:gd name="T11" fmla="*/ 288 h 567"/>
                <a:gd name="T12" fmla="*/ 222 w 445"/>
                <a:gd name="T13" fmla="*/ 0 h 567"/>
              </a:gdLst>
              <a:ahLst/>
              <a:cxnLst>
                <a:cxn ang="0">
                  <a:pos x="T0" y="T1"/>
                </a:cxn>
                <a:cxn ang="0">
                  <a:pos x="T2" y="T3"/>
                </a:cxn>
                <a:cxn ang="0">
                  <a:pos x="T4" y="T5"/>
                </a:cxn>
                <a:cxn ang="0">
                  <a:pos x="T6" y="T7"/>
                </a:cxn>
                <a:cxn ang="0">
                  <a:pos x="T8" y="T9"/>
                </a:cxn>
                <a:cxn ang="0">
                  <a:pos x="T10" y="T11"/>
                </a:cxn>
                <a:cxn ang="0">
                  <a:pos x="T12" y="T13"/>
                </a:cxn>
              </a:cxnLst>
              <a:rect l="0" t="0" r="r" b="b"/>
              <a:pathLst>
                <a:path w="445" h="567">
                  <a:moveTo>
                    <a:pt x="222" y="0"/>
                  </a:moveTo>
                  <a:lnTo>
                    <a:pt x="0" y="286"/>
                  </a:lnTo>
                  <a:lnTo>
                    <a:pt x="222" y="567"/>
                  </a:lnTo>
                  <a:lnTo>
                    <a:pt x="228" y="567"/>
                  </a:lnTo>
                  <a:lnTo>
                    <a:pt x="444" y="289"/>
                  </a:lnTo>
                  <a:lnTo>
                    <a:pt x="445" y="288"/>
                  </a:lnTo>
                  <a:lnTo>
                    <a:pt x="222" y="0"/>
                  </a:lnTo>
                  <a:close/>
                </a:path>
              </a:pathLst>
            </a:custGeom>
            <a:grpFill/>
            <a:ln>
              <a:noFill/>
            </a:ln>
          </p:spPr>
          <p:txBody>
            <a:bodyPr vert="horz" wrap="square" lIns="91413" tIns="45707" rIns="91413" bIns="45707" numCol="1" anchor="t" anchorCtr="0" compatLnSpc="1"/>
            <a:lstStyle/>
            <a:p>
              <a:endParaRPr lang="en-US" sz="18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grpSp>
        <p:nvGrpSpPr>
          <p:cNvPr id="20" name="Group 299"/>
          <p:cNvGrpSpPr/>
          <p:nvPr/>
        </p:nvGrpSpPr>
        <p:grpSpPr>
          <a:xfrm>
            <a:off x="3628410" y="2766264"/>
            <a:ext cx="3502600" cy="1556887"/>
            <a:chOff x="769288" y="1041635"/>
            <a:chExt cx="3503613" cy="1557338"/>
          </a:xfrm>
          <a:gradFill>
            <a:gsLst>
              <a:gs pos="0">
                <a:srgbClr val="C00000"/>
              </a:gs>
              <a:gs pos="100000">
                <a:srgbClr val="FF0000"/>
              </a:gs>
            </a:gsLst>
            <a:lin ang="5400000" scaled="1"/>
          </a:gradFill>
          <a:effectLst>
            <a:outerShdw blurRad="279400" dist="279400" dir="5400000" algn="ctr" rotWithShape="0">
              <a:srgbClr val="000000">
                <a:alpha val="43137"/>
              </a:srgbClr>
            </a:outerShdw>
          </a:effectLst>
        </p:grpSpPr>
        <p:sp>
          <p:nvSpPr>
            <p:cNvPr id="21" name="Freeform 47"/>
            <p:cNvSpPr>
              <a:spLocks noEditPoints="1"/>
            </p:cNvSpPr>
            <p:nvPr/>
          </p:nvSpPr>
          <p:spPr bwMode="auto">
            <a:xfrm>
              <a:off x="2279001" y="1367072"/>
              <a:ext cx="1639888" cy="917575"/>
            </a:xfrm>
            <a:custGeom>
              <a:avLst/>
              <a:gdLst>
                <a:gd name="T0" fmla="*/ 225 w 1033"/>
                <a:gd name="T1" fmla="*/ 292 h 578"/>
                <a:gd name="T2" fmla="*/ 225 w 1033"/>
                <a:gd name="T3" fmla="*/ 292 h 578"/>
                <a:gd name="T4" fmla="*/ 225 w 1033"/>
                <a:gd name="T5" fmla="*/ 292 h 578"/>
                <a:gd name="T6" fmla="*/ 225 w 1033"/>
                <a:gd name="T7" fmla="*/ 292 h 578"/>
                <a:gd name="T8" fmla="*/ 225 w 1033"/>
                <a:gd name="T9" fmla="*/ 292 h 578"/>
                <a:gd name="T10" fmla="*/ 225 w 1033"/>
                <a:gd name="T11" fmla="*/ 292 h 578"/>
                <a:gd name="T12" fmla="*/ 225 w 1033"/>
                <a:gd name="T13" fmla="*/ 292 h 578"/>
                <a:gd name="T14" fmla="*/ 225 w 1033"/>
                <a:gd name="T15" fmla="*/ 292 h 578"/>
                <a:gd name="T16" fmla="*/ 225 w 1033"/>
                <a:gd name="T17" fmla="*/ 292 h 578"/>
                <a:gd name="T18" fmla="*/ 228 w 1033"/>
                <a:gd name="T19" fmla="*/ 290 h 578"/>
                <a:gd name="T20" fmla="*/ 228 w 1033"/>
                <a:gd name="T21" fmla="*/ 290 h 578"/>
                <a:gd name="T22" fmla="*/ 228 w 1033"/>
                <a:gd name="T23" fmla="*/ 290 h 578"/>
                <a:gd name="T24" fmla="*/ 228 w 1033"/>
                <a:gd name="T25" fmla="*/ 290 h 578"/>
                <a:gd name="T26" fmla="*/ 228 w 1033"/>
                <a:gd name="T27" fmla="*/ 290 h 578"/>
                <a:gd name="T28" fmla="*/ 583 w 1033"/>
                <a:gd name="T29" fmla="*/ 0 h 578"/>
                <a:gd name="T30" fmla="*/ 2 w 1033"/>
                <a:gd name="T31" fmla="*/ 0 h 578"/>
                <a:gd name="T32" fmla="*/ 225 w 1033"/>
                <a:gd name="T33" fmla="*/ 289 h 578"/>
                <a:gd name="T34" fmla="*/ 0 w 1033"/>
                <a:gd name="T35" fmla="*/ 578 h 578"/>
                <a:gd name="T36" fmla="*/ 581 w 1033"/>
                <a:gd name="T37" fmla="*/ 578 h 578"/>
                <a:gd name="T38" fmla="*/ 678 w 1033"/>
                <a:gd name="T39" fmla="*/ 455 h 578"/>
                <a:gd name="T40" fmla="*/ 678 w 1033"/>
                <a:gd name="T41" fmla="*/ 455 h 578"/>
                <a:gd name="T42" fmla="*/ 808 w 1033"/>
                <a:gd name="T43" fmla="*/ 290 h 578"/>
                <a:gd name="T44" fmla="*/ 805 w 1033"/>
                <a:gd name="T45" fmla="*/ 287 h 578"/>
                <a:gd name="T46" fmla="*/ 675 w 1033"/>
                <a:gd name="T47" fmla="*/ 116 h 578"/>
                <a:gd name="T48" fmla="*/ 675 w 1033"/>
                <a:gd name="T49" fmla="*/ 116 h 578"/>
                <a:gd name="T50" fmla="*/ 583 w 1033"/>
                <a:gd name="T51" fmla="*/ 0 h 578"/>
                <a:gd name="T52" fmla="*/ 1031 w 1033"/>
                <a:gd name="T53" fmla="*/ 0 h 578"/>
                <a:gd name="T54" fmla="*/ 1030 w 1033"/>
                <a:gd name="T55" fmla="*/ 0 h 578"/>
                <a:gd name="T56" fmla="*/ 1031 w 1033"/>
                <a:gd name="T57" fmla="*/ 3 h 578"/>
                <a:gd name="T58" fmla="*/ 1033 w 1033"/>
                <a:gd name="T59" fmla="*/ 1 h 578"/>
                <a:gd name="T60" fmla="*/ 1031 w 1033"/>
                <a:gd name="T61" fmla="*/ 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33" h="578">
                  <a:moveTo>
                    <a:pt x="225" y="292"/>
                  </a:moveTo>
                  <a:lnTo>
                    <a:pt x="225" y="292"/>
                  </a:lnTo>
                  <a:lnTo>
                    <a:pt x="225" y="292"/>
                  </a:lnTo>
                  <a:close/>
                  <a:moveTo>
                    <a:pt x="225" y="292"/>
                  </a:moveTo>
                  <a:lnTo>
                    <a:pt x="225" y="292"/>
                  </a:lnTo>
                  <a:lnTo>
                    <a:pt x="225" y="292"/>
                  </a:lnTo>
                  <a:close/>
                  <a:moveTo>
                    <a:pt x="225" y="292"/>
                  </a:moveTo>
                  <a:lnTo>
                    <a:pt x="225" y="292"/>
                  </a:lnTo>
                  <a:lnTo>
                    <a:pt x="225" y="292"/>
                  </a:lnTo>
                  <a:close/>
                  <a:moveTo>
                    <a:pt x="228" y="290"/>
                  </a:moveTo>
                  <a:lnTo>
                    <a:pt x="228" y="290"/>
                  </a:lnTo>
                  <a:lnTo>
                    <a:pt x="228" y="290"/>
                  </a:lnTo>
                  <a:lnTo>
                    <a:pt x="228" y="290"/>
                  </a:lnTo>
                  <a:lnTo>
                    <a:pt x="228" y="290"/>
                  </a:lnTo>
                  <a:close/>
                  <a:moveTo>
                    <a:pt x="583" y="0"/>
                  </a:moveTo>
                  <a:lnTo>
                    <a:pt x="2" y="0"/>
                  </a:lnTo>
                  <a:lnTo>
                    <a:pt x="225" y="289"/>
                  </a:lnTo>
                  <a:lnTo>
                    <a:pt x="0" y="578"/>
                  </a:lnTo>
                  <a:lnTo>
                    <a:pt x="581" y="578"/>
                  </a:lnTo>
                  <a:lnTo>
                    <a:pt x="678" y="455"/>
                  </a:lnTo>
                  <a:lnTo>
                    <a:pt x="678" y="455"/>
                  </a:lnTo>
                  <a:lnTo>
                    <a:pt x="808" y="290"/>
                  </a:lnTo>
                  <a:lnTo>
                    <a:pt x="805" y="287"/>
                  </a:lnTo>
                  <a:lnTo>
                    <a:pt x="675" y="116"/>
                  </a:lnTo>
                  <a:lnTo>
                    <a:pt x="675" y="116"/>
                  </a:lnTo>
                  <a:lnTo>
                    <a:pt x="583" y="0"/>
                  </a:lnTo>
                  <a:close/>
                  <a:moveTo>
                    <a:pt x="1031" y="0"/>
                  </a:moveTo>
                  <a:lnTo>
                    <a:pt x="1030" y="0"/>
                  </a:lnTo>
                  <a:lnTo>
                    <a:pt x="1031" y="3"/>
                  </a:lnTo>
                  <a:lnTo>
                    <a:pt x="1033" y="1"/>
                  </a:lnTo>
                  <a:lnTo>
                    <a:pt x="1031" y="0"/>
                  </a:lnTo>
                  <a:close/>
                </a:path>
              </a:pathLst>
            </a:custGeom>
            <a:grpFill/>
            <a:ln>
              <a:noFill/>
            </a:ln>
          </p:spPr>
          <p:txBody>
            <a:bodyPr vert="horz" wrap="square" lIns="91413" tIns="45707" rIns="91413" bIns="45707" numCol="1" anchor="ctr" anchorCtr="0" compatLnSpc="1"/>
            <a:lstStyle/>
            <a:p>
              <a:pPr algn="ctr"/>
              <a:r>
                <a:rPr lang="en-US" sz="3200" dirty="0">
                  <a:solidFill>
                    <a:srgbClr val="FFFFFF"/>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01</a:t>
              </a:r>
            </a:p>
          </p:txBody>
        </p:sp>
        <p:sp>
          <p:nvSpPr>
            <p:cNvPr id="22" name="Freeform 57"/>
            <p:cNvSpPr/>
            <p:nvPr/>
          </p:nvSpPr>
          <p:spPr bwMode="auto">
            <a:xfrm>
              <a:off x="2952101" y="1041635"/>
              <a:ext cx="962025" cy="325438"/>
            </a:xfrm>
            <a:custGeom>
              <a:avLst/>
              <a:gdLst>
                <a:gd name="T0" fmla="*/ 448 w 606"/>
                <a:gd name="T1" fmla="*/ 0 h 205"/>
                <a:gd name="T2" fmla="*/ 0 w 606"/>
                <a:gd name="T3" fmla="*/ 0 h 205"/>
                <a:gd name="T4" fmla="*/ 159 w 606"/>
                <a:gd name="T5" fmla="*/ 205 h 205"/>
                <a:gd name="T6" fmla="*/ 606 w 606"/>
                <a:gd name="T7" fmla="*/ 205 h 205"/>
                <a:gd name="T8" fmla="*/ 448 w 606"/>
                <a:gd name="T9" fmla="*/ 0 h 205"/>
              </a:gdLst>
              <a:ahLst/>
              <a:cxnLst>
                <a:cxn ang="0">
                  <a:pos x="T0" y="T1"/>
                </a:cxn>
                <a:cxn ang="0">
                  <a:pos x="T2" y="T3"/>
                </a:cxn>
                <a:cxn ang="0">
                  <a:pos x="T4" y="T5"/>
                </a:cxn>
                <a:cxn ang="0">
                  <a:pos x="T6" y="T7"/>
                </a:cxn>
                <a:cxn ang="0">
                  <a:pos x="T8" y="T9"/>
                </a:cxn>
              </a:cxnLst>
              <a:rect l="0" t="0" r="r" b="b"/>
              <a:pathLst>
                <a:path w="606" h="205">
                  <a:moveTo>
                    <a:pt x="448" y="0"/>
                  </a:moveTo>
                  <a:lnTo>
                    <a:pt x="0" y="0"/>
                  </a:lnTo>
                  <a:lnTo>
                    <a:pt x="159" y="205"/>
                  </a:lnTo>
                  <a:lnTo>
                    <a:pt x="606" y="205"/>
                  </a:lnTo>
                  <a:lnTo>
                    <a:pt x="448" y="0"/>
                  </a:lnTo>
                  <a:close/>
                </a:path>
              </a:pathLst>
            </a:custGeom>
            <a:grpFill/>
            <a:ln>
              <a:noFill/>
            </a:ln>
          </p:spPr>
          <p:txBody>
            <a:bodyPr vert="horz" wrap="square" lIns="91413" tIns="45707" rIns="91413" bIns="45707" numCol="1" anchor="t" anchorCtr="0" compatLnSpc="1"/>
            <a:lstStyle/>
            <a:p>
              <a:endParaRPr lang="en-US" sz="18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23" name="Freeform 59"/>
            <p:cNvSpPr/>
            <p:nvPr/>
          </p:nvSpPr>
          <p:spPr bwMode="auto">
            <a:xfrm>
              <a:off x="3204513" y="1367072"/>
              <a:ext cx="711200" cy="460375"/>
            </a:xfrm>
            <a:custGeom>
              <a:avLst/>
              <a:gdLst>
                <a:gd name="T0" fmla="*/ 447 w 448"/>
                <a:gd name="T1" fmla="*/ 0 h 290"/>
                <a:gd name="T2" fmla="*/ 0 w 448"/>
                <a:gd name="T3" fmla="*/ 0 h 290"/>
                <a:gd name="T4" fmla="*/ 92 w 448"/>
                <a:gd name="T5" fmla="*/ 116 h 290"/>
                <a:gd name="T6" fmla="*/ 92 w 448"/>
                <a:gd name="T7" fmla="*/ 116 h 290"/>
                <a:gd name="T8" fmla="*/ 222 w 448"/>
                <a:gd name="T9" fmla="*/ 287 h 290"/>
                <a:gd name="T10" fmla="*/ 225 w 448"/>
                <a:gd name="T11" fmla="*/ 290 h 290"/>
                <a:gd name="T12" fmla="*/ 225 w 448"/>
                <a:gd name="T13" fmla="*/ 289 h 290"/>
                <a:gd name="T14" fmla="*/ 448 w 448"/>
                <a:gd name="T15" fmla="*/ 3 h 290"/>
                <a:gd name="T16" fmla="*/ 447 w 448"/>
                <a:gd name="T17"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8" h="290">
                  <a:moveTo>
                    <a:pt x="447" y="0"/>
                  </a:moveTo>
                  <a:lnTo>
                    <a:pt x="0" y="0"/>
                  </a:lnTo>
                  <a:lnTo>
                    <a:pt x="92" y="116"/>
                  </a:lnTo>
                  <a:lnTo>
                    <a:pt x="92" y="116"/>
                  </a:lnTo>
                  <a:lnTo>
                    <a:pt x="222" y="287"/>
                  </a:lnTo>
                  <a:lnTo>
                    <a:pt x="225" y="290"/>
                  </a:lnTo>
                  <a:lnTo>
                    <a:pt x="225" y="289"/>
                  </a:lnTo>
                  <a:lnTo>
                    <a:pt x="448" y="3"/>
                  </a:lnTo>
                  <a:lnTo>
                    <a:pt x="447" y="0"/>
                  </a:lnTo>
                  <a:close/>
                </a:path>
              </a:pathLst>
            </a:custGeom>
            <a:grpFill/>
            <a:ln>
              <a:noFill/>
            </a:ln>
          </p:spPr>
          <p:txBody>
            <a:bodyPr vert="horz" wrap="square" lIns="91413" tIns="45707" rIns="91413" bIns="45707" numCol="1" anchor="t" anchorCtr="0" compatLnSpc="1"/>
            <a:lstStyle/>
            <a:p>
              <a:endParaRPr lang="en-US" sz="18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24" name="Freeform 71"/>
            <p:cNvSpPr>
              <a:spLocks noEditPoints="1"/>
            </p:cNvSpPr>
            <p:nvPr/>
          </p:nvSpPr>
          <p:spPr bwMode="auto">
            <a:xfrm>
              <a:off x="2956863" y="1822685"/>
              <a:ext cx="1316038" cy="776288"/>
            </a:xfrm>
            <a:custGeom>
              <a:avLst/>
              <a:gdLst>
                <a:gd name="T0" fmla="*/ 601 w 829"/>
                <a:gd name="T1" fmla="*/ 291 h 489"/>
                <a:gd name="T2" fmla="*/ 154 w 829"/>
                <a:gd name="T3" fmla="*/ 291 h 489"/>
                <a:gd name="T4" fmla="*/ 0 w 829"/>
                <a:gd name="T5" fmla="*/ 489 h 489"/>
                <a:gd name="T6" fmla="*/ 448 w 829"/>
                <a:gd name="T7" fmla="*/ 489 h 489"/>
                <a:gd name="T8" fmla="*/ 603 w 829"/>
                <a:gd name="T9" fmla="*/ 292 h 489"/>
                <a:gd name="T10" fmla="*/ 601 w 829"/>
                <a:gd name="T11" fmla="*/ 291 h 489"/>
                <a:gd name="T12" fmla="*/ 829 w 829"/>
                <a:gd name="T13" fmla="*/ 0 h 489"/>
                <a:gd name="T14" fmla="*/ 829 w 829"/>
                <a:gd name="T15" fmla="*/ 2 h 489"/>
                <a:gd name="T16" fmla="*/ 829 w 829"/>
                <a:gd name="T17" fmla="*/ 2 h 489"/>
                <a:gd name="T18" fmla="*/ 829 w 829"/>
                <a:gd name="T19"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9" h="489">
                  <a:moveTo>
                    <a:pt x="601" y="291"/>
                  </a:moveTo>
                  <a:lnTo>
                    <a:pt x="154" y="291"/>
                  </a:lnTo>
                  <a:lnTo>
                    <a:pt x="0" y="489"/>
                  </a:lnTo>
                  <a:lnTo>
                    <a:pt x="448" y="489"/>
                  </a:lnTo>
                  <a:lnTo>
                    <a:pt x="603" y="292"/>
                  </a:lnTo>
                  <a:lnTo>
                    <a:pt x="601" y="291"/>
                  </a:lnTo>
                  <a:close/>
                  <a:moveTo>
                    <a:pt x="829" y="0"/>
                  </a:moveTo>
                  <a:lnTo>
                    <a:pt x="829" y="2"/>
                  </a:lnTo>
                  <a:lnTo>
                    <a:pt x="829" y="2"/>
                  </a:lnTo>
                  <a:lnTo>
                    <a:pt x="829" y="0"/>
                  </a:lnTo>
                  <a:close/>
                </a:path>
              </a:pathLst>
            </a:custGeom>
            <a:grpFill/>
            <a:ln>
              <a:noFill/>
            </a:ln>
          </p:spPr>
          <p:txBody>
            <a:bodyPr vert="horz" wrap="square" lIns="91413" tIns="45707" rIns="91413" bIns="45707" numCol="1" anchor="t" anchorCtr="0" compatLnSpc="1"/>
            <a:lstStyle/>
            <a:p>
              <a:endParaRPr lang="en-US" sz="18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25" name="Freeform 73"/>
            <p:cNvSpPr/>
            <p:nvPr/>
          </p:nvSpPr>
          <p:spPr bwMode="auto">
            <a:xfrm>
              <a:off x="3201338" y="1827447"/>
              <a:ext cx="709613" cy="457200"/>
            </a:xfrm>
            <a:custGeom>
              <a:avLst/>
              <a:gdLst>
                <a:gd name="T0" fmla="*/ 227 w 447"/>
                <a:gd name="T1" fmla="*/ 0 h 288"/>
                <a:gd name="T2" fmla="*/ 97 w 447"/>
                <a:gd name="T3" fmla="*/ 165 h 288"/>
                <a:gd name="T4" fmla="*/ 97 w 447"/>
                <a:gd name="T5" fmla="*/ 165 h 288"/>
                <a:gd name="T6" fmla="*/ 0 w 447"/>
                <a:gd name="T7" fmla="*/ 288 h 288"/>
                <a:gd name="T8" fmla="*/ 447 w 447"/>
                <a:gd name="T9" fmla="*/ 288 h 288"/>
                <a:gd name="T10" fmla="*/ 227 w 447"/>
                <a:gd name="T11" fmla="*/ 0 h 288"/>
              </a:gdLst>
              <a:ahLst/>
              <a:cxnLst>
                <a:cxn ang="0">
                  <a:pos x="T0" y="T1"/>
                </a:cxn>
                <a:cxn ang="0">
                  <a:pos x="T2" y="T3"/>
                </a:cxn>
                <a:cxn ang="0">
                  <a:pos x="T4" y="T5"/>
                </a:cxn>
                <a:cxn ang="0">
                  <a:pos x="T6" y="T7"/>
                </a:cxn>
                <a:cxn ang="0">
                  <a:pos x="T8" y="T9"/>
                </a:cxn>
                <a:cxn ang="0">
                  <a:pos x="T10" y="T11"/>
                </a:cxn>
              </a:cxnLst>
              <a:rect l="0" t="0" r="r" b="b"/>
              <a:pathLst>
                <a:path w="447" h="288">
                  <a:moveTo>
                    <a:pt x="227" y="0"/>
                  </a:moveTo>
                  <a:lnTo>
                    <a:pt x="97" y="165"/>
                  </a:lnTo>
                  <a:lnTo>
                    <a:pt x="97" y="165"/>
                  </a:lnTo>
                  <a:lnTo>
                    <a:pt x="0" y="288"/>
                  </a:lnTo>
                  <a:lnTo>
                    <a:pt x="447" y="288"/>
                  </a:lnTo>
                  <a:lnTo>
                    <a:pt x="227" y="0"/>
                  </a:lnTo>
                  <a:close/>
                </a:path>
              </a:pathLst>
            </a:custGeom>
            <a:grpFill/>
            <a:ln>
              <a:noFill/>
            </a:ln>
          </p:spPr>
          <p:txBody>
            <a:bodyPr vert="horz" wrap="square" lIns="91413" tIns="45707" rIns="91413" bIns="45707" numCol="1" anchor="t" anchorCtr="0" compatLnSpc="1"/>
            <a:lstStyle/>
            <a:p>
              <a:endParaRPr lang="en-US" sz="18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26" name="Freeform 77"/>
            <p:cNvSpPr/>
            <p:nvPr/>
          </p:nvSpPr>
          <p:spPr bwMode="auto">
            <a:xfrm>
              <a:off x="3561701" y="1371835"/>
              <a:ext cx="706438" cy="912813"/>
            </a:xfrm>
            <a:custGeom>
              <a:avLst/>
              <a:gdLst>
                <a:gd name="T0" fmla="*/ 223 w 445"/>
                <a:gd name="T1" fmla="*/ 0 h 575"/>
                <a:gd name="T2" fmla="*/ 0 w 445"/>
                <a:gd name="T3" fmla="*/ 286 h 575"/>
                <a:gd name="T4" fmla="*/ 0 w 445"/>
                <a:gd name="T5" fmla="*/ 287 h 575"/>
                <a:gd name="T6" fmla="*/ 220 w 445"/>
                <a:gd name="T7" fmla="*/ 575 h 575"/>
                <a:gd name="T8" fmla="*/ 222 w 445"/>
                <a:gd name="T9" fmla="*/ 575 h 575"/>
                <a:gd name="T10" fmla="*/ 445 w 445"/>
                <a:gd name="T11" fmla="*/ 286 h 575"/>
                <a:gd name="T12" fmla="*/ 223 w 445"/>
                <a:gd name="T13" fmla="*/ 0 h 575"/>
              </a:gdLst>
              <a:ahLst/>
              <a:cxnLst>
                <a:cxn ang="0">
                  <a:pos x="T0" y="T1"/>
                </a:cxn>
                <a:cxn ang="0">
                  <a:pos x="T2" y="T3"/>
                </a:cxn>
                <a:cxn ang="0">
                  <a:pos x="T4" y="T5"/>
                </a:cxn>
                <a:cxn ang="0">
                  <a:pos x="T6" y="T7"/>
                </a:cxn>
                <a:cxn ang="0">
                  <a:pos x="T8" y="T9"/>
                </a:cxn>
                <a:cxn ang="0">
                  <a:pos x="T10" y="T11"/>
                </a:cxn>
                <a:cxn ang="0">
                  <a:pos x="T12" y="T13"/>
                </a:cxn>
              </a:cxnLst>
              <a:rect l="0" t="0" r="r" b="b"/>
              <a:pathLst>
                <a:path w="445" h="575">
                  <a:moveTo>
                    <a:pt x="223" y="0"/>
                  </a:moveTo>
                  <a:lnTo>
                    <a:pt x="0" y="286"/>
                  </a:lnTo>
                  <a:lnTo>
                    <a:pt x="0" y="287"/>
                  </a:lnTo>
                  <a:lnTo>
                    <a:pt x="220" y="575"/>
                  </a:lnTo>
                  <a:lnTo>
                    <a:pt x="222" y="575"/>
                  </a:lnTo>
                  <a:lnTo>
                    <a:pt x="445" y="286"/>
                  </a:lnTo>
                  <a:lnTo>
                    <a:pt x="223" y="0"/>
                  </a:lnTo>
                  <a:close/>
                </a:path>
              </a:pathLst>
            </a:custGeom>
            <a:grpFill/>
            <a:ln>
              <a:noFill/>
            </a:ln>
          </p:spPr>
          <p:txBody>
            <a:bodyPr vert="horz" wrap="square" lIns="91413" tIns="45707" rIns="91413" bIns="45707" numCol="1" anchor="t" anchorCtr="0" compatLnSpc="1"/>
            <a:lstStyle/>
            <a:p>
              <a:endParaRPr lang="en-US" sz="18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27" name="Freeform 200"/>
            <p:cNvSpPr>
              <a:spLocks noEditPoints="1"/>
            </p:cNvSpPr>
            <p:nvPr/>
          </p:nvSpPr>
          <p:spPr bwMode="auto">
            <a:xfrm>
              <a:off x="1658288" y="1357547"/>
              <a:ext cx="809625" cy="927100"/>
            </a:xfrm>
            <a:custGeom>
              <a:avLst/>
              <a:gdLst>
                <a:gd name="T0" fmla="*/ 223 w 510"/>
                <a:gd name="T1" fmla="*/ 293 h 584"/>
                <a:gd name="T2" fmla="*/ 223 w 510"/>
                <a:gd name="T3" fmla="*/ 293 h 584"/>
                <a:gd name="T4" fmla="*/ 223 w 510"/>
                <a:gd name="T5" fmla="*/ 293 h 584"/>
                <a:gd name="T6" fmla="*/ 223 w 510"/>
                <a:gd name="T7" fmla="*/ 293 h 584"/>
                <a:gd name="T8" fmla="*/ 223 w 510"/>
                <a:gd name="T9" fmla="*/ 293 h 584"/>
                <a:gd name="T10" fmla="*/ 223 w 510"/>
                <a:gd name="T11" fmla="*/ 293 h 584"/>
                <a:gd name="T12" fmla="*/ 223 w 510"/>
                <a:gd name="T13" fmla="*/ 293 h 584"/>
                <a:gd name="T14" fmla="*/ 223 w 510"/>
                <a:gd name="T15" fmla="*/ 293 h 584"/>
                <a:gd name="T16" fmla="*/ 223 w 510"/>
                <a:gd name="T17" fmla="*/ 293 h 584"/>
                <a:gd name="T18" fmla="*/ 226 w 510"/>
                <a:gd name="T19" fmla="*/ 293 h 584"/>
                <a:gd name="T20" fmla="*/ 226 w 510"/>
                <a:gd name="T21" fmla="*/ 293 h 584"/>
                <a:gd name="T22" fmla="*/ 226 w 510"/>
                <a:gd name="T23" fmla="*/ 293 h 584"/>
                <a:gd name="T24" fmla="*/ 226 w 510"/>
                <a:gd name="T25" fmla="*/ 293 h 584"/>
                <a:gd name="T26" fmla="*/ 226 w 510"/>
                <a:gd name="T27" fmla="*/ 293 h 584"/>
                <a:gd name="T28" fmla="*/ 286 w 510"/>
                <a:gd name="T29" fmla="*/ 0 h 584"/>
                <a:gd name="T30" fmla="*/ 2 w 510"/>
                <a:gd name="T31" fmla="*/ 0 h 584"/>
                <a:gd name="T32" fmla="*/ 223 w 510"/>
                <a:gd name="T33" fmla="*/ 292 h 584"/>
                <a:gd name="T34" fmla="*/ 0 w 510"/>
                <a:gd name="T35" fmla="*/ 584 h 584"/>
                <a:gd name="T36" fmla="*/ 285 w 510"/>
                <a:gd name="T37" fmla="*/ 584 h 584"/>
                <a:gd name="T38" fmla="*/ 510 w 510"/>
                <a:gd name="T39" fmla="*/ 292 h 584"/>
                <a:gd name="T40" fmla="*/ 286 w 510"/>
                <a:gd name="T41"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0" h="584">
                  <a:moveTo>
                    <a:pt x="223" y="293"/>
                  </a:moveTo>
                  <a:lnTo>
                    <a:pt x="223" y="293"/>
                  </a:lnTo>
                  <a:lnTo>
                    <a:pt x="223" y="293"/>
                  </a:lnTo>
                  <a:moveTo>
                    <a:pt x="223" y="293"/>
                  </a:moveTo>
                  <a:lnTo>
                    <a:pt x="223" y="293"/>
                  </a:lnTo>
                  <a:lnTo>
                    <a:pt x="223" y="293"/>
                  </a:lnTo>
                  <a:moveTo>
                    <a:pt x="223" y="293"/>
                  </a:moveTo>
                  <a:lnTo>
                    <a:pt x="223" y="293"/>
                  </a:lnTo>
                  <a:lnTo>
                    <a:pt x="223" y="293"/>
                  </a:lnTo>
                  <a:moveTo>
                    <a:pt x="226" y="293"/>
                  </a:moveTo>
                  <a:lnTo>
                    <a:pt x="226" y="293"/>
                  </a:lnTo>
                  <a:lnTo>
                    <a:pt x="226" y="293"/>
                  </a:lnTo>
                  <a:lnTo>
                    <a:pt x="226" y="293"/>
                  </a:lnTo>
                  <a:lnTo>
                    <a:pt x="226" y="293"/>
                  </a:lnTo>
                  <a:moveTo>
                    <a:pt x="286" y="0"/>
                  </a:moveTo>
                  <a:lnTo>
                    <a:pt x="2" y="0"/>
                  </a:lnTo>
                  <a:lnTo>
                    <a:pt x="223" y="292"/>
                  </a:lnTo>
                  <a:lnTo>
                    <a:pt x="0" y="584"/>
                  </a:lnTo>
                  <a:lnTo>
                    <a:pt x="285" y="584"/>
                  </a:lnTo>
                  <a:lnTo>
                    <a:pt x="510" y="292"/>
                  </a:lnTo>
                  <a:lnTo>
                    <a:pt x="286" y="0"/>
                  </a:lnTo>
                </a:path>
              </a:pathLst>
            </a:custGeom>
            <a:grpFill/>
            <a:ln>
              <a:noFill/>
            </a:ln>
          </p:spPr>
          <p:txBody>
            <a:bodyPr vert="horz" wrap="square" lIns="91413" tIns="45707" rIns="91413" bIns="45707" numCol="1" anchor="t" anchorCtr="0" compatLnSpc="1"/>
            <a:lstStyle/>
            <a:p>
              <a:endParaRPr lang="en-US" sz="18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28" name="Freeform 217"/>
            <p:cNvSpPr>
              <a:spLocks noEditPoints="1"/>
            </p:cNvSpPr>
            <p:nvPr/>
          </p:nvSpPr>
          <p:spPr bwMode="auto">
            <a:xfrm>
              <a:off x="1204263" y="1357547"/>
              <a:ext cx="614363" cy="927100"/>
            </a:xfrm>
            <a:custGeom>
              <a:avLst/>
              <a:gdLst>
                <a:gd name="T0" fmla="*/ 223 w 387"/>
                <a:gd name="T1" fmla="*/ 293 h 584"/>
                <a:gd name="T2" fmla="*/ 223 w 387"/>
                <a:gd name="T3" fmla="*/ 293 h 584"/>
                <a:gd name="T4" fmla="*/ 223 w 387"/>
                <a:gd name="T5" fmla="*/ 293 h 584"/>
                <a:gd name="T6" fmla="*/ 223 w 387"/>
                <a:gd name="T7" fmla="*/ 293 h 584"/>
                <a:gd name="T8" fmla="*/ 223 w 387"/>
                <a:gd name="T9" fmla="*/ 293 h 584"/>
                <a:gd name="T10" fmla="*/ 223 w 387"/>
                <a:gd name="T11" fmla="*/ 293 h 584"/>
                <a:gd name="T12" fmla="*/ 223 w 387"/>
                <a:gd name="T13" fmla="*/ 293 h 584"/>
                <a:gd name="T14" fmla="*/ 223 w 387"/>
                <a:gd name="T15" fmla="*/ 293 h 584"/>
                <a:gd name="T16" fmla="*/ 223 w 387"/>
                <a:gd name="T17" fmla="*/ 293 h 584"/>
                <a:gd name="T18" fmla="*/ 226 w 387"/>
                <a:gd name="T19" fmla="*/ 293 h 584"/>
                <a:gd name="T20" fmla="*/ 226 w 387"/>
                <a:gd name="T21" fmla="*/ 293 h 584"/>
                <a:gd name="T22" fmla="*/ 226 w 387"/>
                <a:gd name="T23" fmla="*/ 293 h 584"/>
                <a:gd name="T24" fmla="*/ 226 w 387"/>
                <a:gd name="T25" fmla="*/ 293 h 584"/>
                <a:gd name="T26" fmla="*/ 226 w 387"/>
                <a:gd name="T27" fmla="*/ 293 h 584"/>
                <a:gd name="T28" fmla="*/ 163 w 387"/>
                <a:gd name="T29" fmla="*/ 0 h 584"/>
                <a:gd name="T30" fmla="*/ 1 w 387"/>
                <a:gd name="T31" fmla="*/ 0 h 584"/>
                <a:gd name="T32" fmla="*/ 223 w 387"/>
                <a:gd name="T33" fmla="*/ 292 h 584"/>
                <a:gd name="T34" fmla="*/ 0 w 387"/>
                <a:gd name="T35" fmla="*/ 584 h 584"/>
                <a:gd name="T36" fmla="*/ 162 w 387"/>
                <a:gd name="T37" fmla="*/ 584 h 584"/>
                <a:gd name="T38" fmla="*/ 387 w 387"/>
                <a:gd name="T39" fmla="*/ 292 h 584"/>
                <a:gd name="T40" fmla="*/ 163 w 387"/>
                <a:gd name="T41"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7" h="584">
                  <a:moveTo>
                    <a:pt x="223" y="293"/>
                  </a:moveTo>
                  <a:lnTo>
                    <a:pt x="223" y="293"/>
                  </a:lnTo>
                  <a:lnTo>
                    <a:pt x="223" y="293"/>
                  </a:lnTo>
                  <a:moveTo>
                    <a:pt x="223" y="293"/>
                  </a:moveTo>
                  <a:lnTo>
                    <a:pt x="223" y="293"/>
                  </a:lnTo>
                  <a:lnTo>
                    <a:pt x="223" y="293"/>
                  </a:lnTo>
                  <a:moveTo>
                    <a:pt x="223" y="293"/>
                  </a:moveTo>
                  <a:lnTo>
                    <a:pt x="223" y="293"/>
                  </a:lnTo>
                  <a:lnTo>
                    <a:pt x="223" y="293"/>
                  </a:lnTo>
                  <a:moveTo>
                    <a:pt x="226" y="293"/>
                  </a:moveTo>
                  <a:lnTo>
                    <a:pt x="226" y="293"/>
                  </a:lnTo>
                  <a:lnTo>
                    <a:pt x="226" y="293"/>
                  </a:lnTo>
                  <a:lnTo>
                    <a:pt x="226" y="293"/>
                  </a:lnTo>
                  <a:lnTo>
                    <a:pt x="226" y="293"/>
                  </a:lnTo>
                  <a:moveTo>
                    <a:pt x="163" y="0"/>
                  </a:moveTo>
                  <a:lnTo>
                    <a:pt x="1" y="0"/>
                  </a:lnTo>
                  <a:lnTo>
                    <a:pt x="223" y="292"/>
                  </a:lnTo>
                  <a:lnTo>
                    <a:pt x="0" y="584"/>
                  </a:lnTo>
                  <a:lnTo>
                    <a:pt x="162" y="584"/>
                  </a:lnTo>
                  <a:lnTo>
                    <a:pt x="387" y="292"/>
                  </a:lnTo>
                  <a:lnTo>
                    <a:pt x="163" y="0"/>
                  </a:lnTo>
                </a:path>
              </a:pathLst>
            </a:custGeom>
            <a:grpFill/>
            <a:ln>
              <a:noFill/>
            </a:ln>
          </p:spPr>
          <p:txBody>
            <a:bodyPr vert="horz" wrap="square" lIns="91413" tIns="45707" rIns="91413" bIns="45707" numCol="1" anchor="t" anchorCtr="0" compatLnSpc="1"/>
            <a:lstStyle/>
            <a:p>
              <a:endParaRPr lang="en-US" sz="18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29" name="Freeform 233"/>
            <p:cNvSpPr>
              <a:spLocks noEditPoints="1"/>
            </p:cNvSpPr>
            <p:nvPr/>
          </p:nvSpPr>
          <p:spPr bwMode="auto">
            <a:xfrm>
              <a:off x="769288" y="1357547"/>
              <a:ext cx="612775" cy="927100"/>
            </a:xfrm>
            <a:custGeom>
              <a:avLst/>
              <a:gdLst>
                <a:gd name="T0" fmla="*/ 223 w 386"/>
                <a:gd name="T1" fmla="*/ 293 h 584"/>
                <a:gd name="T2" fmla="*/ 223 w 386"/>
                <a:gd name="T3" fmla="*/ 293 h 584"/>
                <a:gd name="T4" fmla="*/ 223 w 386"/>
                <a:gd name="T5" fmla="*/ 293 h 584"/>
                <a:gd name="T6" fmla="*/ 223 w 386"/>
                <a:gd name="T7" fmla="*/ 293 h 584"/>
                <a:gd name="T8" fmla="*/ 223 w 386"/>
                <a:gd name="T9" fmla="*/ 293 h 584"/>
                <a:gd name="T10" fmla="*/ 223 w 386"/>
                <a:gd name="T11" fmla="*/ 293 h 584"/>
                <a:gd name="T12" fmla="*/ 223 w 386"/>
                <a:gd name="T13" fmla="*/ 293 h 584"/>
                <a:gd name="T14" fmla="*/ 223 w 386"/>
                <a:gd name="T15" fmla="*/ 293 h 584"/>
                <a:gd name="T16" fmla="*/ 223 w 386"/>
                <a:gd name="T17" fmla="*/ 293 h 584"/>
                <a:gd name="T18" fmla="*/ 226 w 386"/>
                <a:gd name="T19" fmla="*/ 293 h 584"/>
                <a:gd name="T20" fmla="*/ 226 w 386"/>
                <a:gd name="T21" fmla="*/ 293 h 584"/>
                <a:gd name="T22" fmla="*/ 226 w 386"/>
                <a:gd name="T23" fmla="*/ 293 h 584"/>
                <a:gd name="T24" fmla="*/ 226 w 386"/>
                <a:gd name="T25" fmla="*/ 293 h 584"/>
                <a:gd name="T26" fmla="*/ 226 w 386"/>
                <a:gd name="T27" fmla="*/ 293 h 584"/>
                <a:gd name="T28" fmla="*/ 163 w 386"/>
                <a:gd name="T29" fmla="*/ 0 h 584"/>
                <a:gd name="T30" fmla="*/ 1 w 386"/>
                <a:gd name="T31" fmla="*/ 0 h 584"/>
                <a:gd name="T32" fmla="*/ 223 w 386"/>
                <a:gd name="T33" fmla="*/ 292 h 584"/>
                <a:gd name="T34" fmla="*/ 0 w 386"/>
                <a:gd name="T35" fmla="*/ 584 h 584"/>
                <a:gd name="T36" fmla="*/ 162 w 386"/>
                <a:gd name="T37" fmla="*/ 584 h 584"/>
                <a:gd name="T38" fmla="*/ 386 w 386"/>
                <a:gd name="T39" fmla="*/ 292 h 584"/>
                <a:gd name="T40" fmla="*/ 163 w 386"/>
                <a:gd name="T41"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6" h="584">
                  <a:moveTo>
                    <a:pt x="223" y="293"/>
                  </a:moveTo>
                  <a:lnTo>
                    <a:pt x="223" y="293"/>
                  </a:lnTo>
                  <a:lnTo>
                    <a:pt x="223" y="293"/>
                  </a:lnTo>
                  <a:moveTo>
                    <a:pt x="223" y="293"/>
                  </a:moveTo>
                  <a:lnTo>
                    <a:pt x="223" y="293"/>
                  </a:lnTo>
                  <a:lnTo>
                    <a:pt x="223" y="293"/>
                  </a:lnTo>
                  <a:moveTo>
                    <a:pt x="223" y="293"/>
                  </a:moveTo>
                  <a:lnTo>
                    <a:pt x="223" y="293"/>
                  </a:lnTo>
                  <a:lnTo>
                    <a:pt x="223" y="293"/>
                  </a:lnTo>
                  <a:moveTo>
                    <a:pt x="226" y="293"/>
                  </a:moveTo>
                  <a:lnTo>
                    <a:pt x="226" y="293"/>
                  </a:lnTo>
                  <a:lnTo>
                    <a:pt x="226" y="293"/>
                  </a:lnTo>
                  <a:lnTo>
                    <a:pt x="226" y="293"/>
                  </a:lnTo>
                  <a:lnTo>
                    <a:pt x="226" y="293"/>
                  </a:lnTo>
                  <a:moveTo>
                    <a:pt x="163" y="0"/>
                  </a:moveTo>
                  <a:lnTo>
                    <a:pt x="1" y="0"/>
                  </a:lnTo>
                  <a:lnTo>
                    <a:pt x="223" y="292"/>
                  </a:lnTo>
                  <a:lnTo>
                    <a:pt x="0" y="584"/>
                  </a:lnTo>
                  <a:lnTo>
                    <a:pt x="162" y="584"/>
                  </a:lnTo>
                  <a:lnTo>
                    <a:pt x="386" y="292"/>
                  </a:lnTo>
                  <a:lnTo>
                    <a:pt x="163" y="0"/>
                  </a:lnTo>
                </a:path>
              </a:pathLst>
            </a:custGeom>
            <a:grpFill/>
            <a:ln>
              <a:noFill/>
            </a:ln>
          </p:spPr>
          <p:txBody>
            <a:bodyPr vert="horz" wrap="square" lIns="91413" tIns="45707" rIns="91413" bIns="45707" numCol="1" anchor="t" anchorCtr="0" compatLnSpc="1"/>
            <a:lstStyle/>
            <a:p>
              <a:endParaRPr lang="en-US" sz="18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sp>
        <p:nvSpPr>
          <p:cNvPr id="30" name="Rectangle 302"/>
          <p:cNvSpPr/>
          <p:nvPr/>
        </p:nvSpPr>
        <p:spPr>
          <a:xfrm>
            <a:off x="9147196" y="4106535"/>
            <a:ext cx="2521804" cy="1615321"/>
          </a:xfrm>
          <a:prstGeom prst="rect">
            <a:avLst/>
          </a:prstGeom>
        </p:spPr>
        <p:txBody>
          <a:bodyPr wrap="square" lIns="121885" rIns="121885" bIns="60942">
            <a:spAutoFit/>
          </a:bodyPr>
          <a:lstStyle/>
          <a:p>
            <a:pPr>
              <a:lnSpc>
                <a:spcPct val="150000"/>
              </a:lnSpc>
            </a:pPr>
            <a:r>
              <a:rPr lang="zh-CN" altLang="en-US" sz="2135"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输入标题</a:t>
            </a:r>
            <a:endParaRPr lang="en-US" sz="2135"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a:p>
            <a:pPr>
              <a:lnSpc>
                <a:spcPct val="150000"/>
              </a:lnSpc>
            </a:pPr>
            <a:r>
              <a:rPr lang="zh-CN" altLang="en-US" sz="1465"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点击添加文字内容点击添加文字内容点击添加文字内容点击添加文字内容</a:t>
            </a:r>
            <a:endParaRPr lang="en-US" sz="1465"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31" name="Rectangle 304"/>
          <p:cNvSpPr/>
          <p:nvPr/>
        </p:nvSpPr>
        <p:spPr>
          <a:xfrm>
            <a:off x="8852157" y="2277472"/>
            <a:ext cx="2521804" cy="1615321"/>
          </a:xfrm>
          <a:prstGeom prst="rect">
            <a:avLst/>
          </a:prstGeom>
        </p:spPr>
        <p:txBody>
          <a:bodyPr wrap="square" lIns="121885" rIns="121885" bIns="60942">
            <a:spAutoFit/>
          </a:bodyPr>
          <a:lstStyle/>
          <a:p>
            <a:pPr>
              <a:lnSpc>
                <a:spcPct val="150000"/>
              </a:lnSpc>
            </a:pPr>
            <a:r>
              <a:rPr lang="zh-CN" altLang="en-US" sz="2135"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输入标题</a:t>
            </a:r>
            <a:endParaRPr lang="en-US" sz="2135"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a:p>
            <a:pPr>
              <a:lnSpc>
                <a:spcPct val="150000"/>
              </a:lnSpc>
            </a:pPr>
            <a:r>
              <a:rPr lang="zh-CN" altLang="en-US" sz="1465"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点击添加文字内容点击添加文字内容点击添加文字内容点击添加文字内容</a:t>
            </a:r>
            <a:endParaRPr lang="en-US" sz="1465"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32" name="Rectangle 305"/>
          <p:cNvSpPr/>
          <p:nvPr/>
        </p:nvSpPr>
        <p:spPr>
          <a:xfrm>
            <a:off x="825720" y="2737840"/>
            <a:ext cx="2521804" cy="1615321"/>
          </a:xfrm>
          <a:prstGeom prst="rect">
            <a:avLst/>
          </a:prstGeom>
        </p:spPr>
        <p:txBody>
          <a:bodyPr wrap="square" lIns="121885" rIns="121885" bIns="60942">
            <a:spAutoFit/>
          </a:bodyPr>
          <a:lstStyle/>
          <a:p>
            <a:pPr algn="r">
              <a:lnSpc>
                <a:spcPct val="150000"/>
              </a:lnSpc>
            </a:pPr>
            <a:r>
              <a:rPr lang="zh-CN" altLang="en-US" sz="2135"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输入标题</a:t>
            </a:r>
            <a:endParaRPr lang="en-US" sz="2135"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a:p>
            <a:pPr algn="r">
              <a:lnSpc>
                <a:spcPct val="150000"/>
              </a:lnSpc>
            </a:pPr>
            <a:r>
              <a:rPr lang="zh-CN" altLang="en-US" sz="1465"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点击添加文字内容点击添加文字内容点击添加文字内容点击添加文字内容</a:t>
            </a:r>
            <a:endParaRPr lang="en-US" sz="1465"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33" name="文本框 32"/>
          <p:cNvSpPr txBox="1"/>
          <p:nvPr/>
        </p:nvSpPr>
        <p:spPr>
          <a:xfrm>
            <a:off x="374137" y="80163"/>
            <a:ext cx="607859" cy="1107996"/>
          </a:xfrm>
          <a:prstGeom prst="rect">
            <a:avLst/>
          </a:prstGeom>
          <a:noFill/>
        </p:spPr>
        <p:txBody>
          <a:bodyPr wrap="none" rtlCol="0">
            <a:spAutoFit/>
          </a:bodyPr>
          <a:lstStyle/>
          <a:p>
            <a:r>
              <a:rPr lang="en-US" altLang="zh-CN" sz="6600" i="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sym typeface="Microsoft JhengHei UI" panose="020B0604030504040204" pitchFamily="34" charset="-120"/>
              </a:rPr>
              <a:t>4</a:t>
            </a:r>
            <a:endParaRPr lang="zh-CN" altLang="en-US" sz="6600" i="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sym typeface="Microsoft JhengHei UI" panose="020B0604030504040204" pitchFamily="34" charset="-12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strVal val="#ppt_w+.3"/>
                                          </p:val>
                                        </p:tav>
                                        <p:tav tm="100000">
                                          <p:val>
                                            <p:strVal val="#ppt_w"/>
                                          </p:val>
                                        </p:tav>
                                      </p:tavLst>
                                    </p:anim>
                                    <p:anim calcmode="lin" valueType="num">
                                      <p:cBhvr>
                                        <p:cTn id="8" dur="1000" fill="hold"/>
                                        <p:tgtEl>
                                          <p:spTgt spid="36"/>
                                        </p:tgtEl>
                                        <p:attrNameLst>
                                          <p:attrName>ppt_h</p:attrName>
                                        </p:attrNameLst>
                                      </p:cBhvr>
                                      <p:tavLst>
                                        <p:tav tm="0">
                                          <p:val>
                                            <p:strVal val="#ppt_h"/>
                                          </p:val>
                                        </p:tav>
                                        <p:tav tm="100000">
                                          <p:val>
                                            <p:strVal val="#ppt_h"/>
                                          </p:val>
                                        </p:tav>
                                      </p:tavLst>
                                    </p:anim>
                                    <p:animEffect transition="in" filter="fade">
                                      <p:cBhvr>
                                        <p:cTn id="9" dur="1000"/>
                                        <p:tgtEl>
                                          <p:spTgt spid="36"/>
                                        </p:tgtEl>
                                      </p:cBhvr>
                                    </p:animEffect>
                                  </p:childTnLst>
                                </p:cTn>
                              </p:par>
                              <p:par>
                                <p:cTn id="10" presetID="2" presetClass="entr" presetSubtype="8" accel="17000" decel="8300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2000" fill="hold"/>
                                        <p:tgtEl>
                                          <p:spTgt spid="20"/>
                                        </p:tgtEl>
                                        <p:attrNameLst>
                                          <p:attrName>ppt_x</p:attrName>
                                        </p:attrNameLst>
                                      </p:cBhvr>
                                      <p:tavLst>
                                        <p:tav tm="0">
                                          <p:val>
                                            <p:strVal val="0-#ppt_w/2"/>
                                          </p:val>
                                        </p:tav>
                                        <p:tav tm="100000">
                                          <p:val>
                                            <p:strVal val="#ppt_x"/>
                                          </p:val>
                                        </p:tav>
                                      </p:tavLst>
                                    </p:anim>
                                    <p:anim calcmode="lin" valueType="num">
                                      <p:cBhvr additive="base">
                                        <p:cTn id="13" dur="2000" fill="hold"/>
                                        <p:tgtEl>
                                          <p:spTgt spid="20"/>
                                        </p:tgtEl>
                                        <p:attrNameLst>
                                          <p:attrName>ppt_y</p:attrName>
                                        </p:attrNameLst>
                                      </p:cBhvr>
                                      <p:tavLst>
                                        <p:tav tm="0">
                                          <p:val>
                                            <p:strVal val="#ppt_y"/>
                                          </p:val>
                                        </p:tav>
                                        <p:tav tm="100000">
                                          <p:val>
                                            <p:strVal val="#ppt_y"/>
                                          </p:val>
                                        </p:tav>
                                      </p:tavLst>
                                    </p:anim>
                                  </p:childTnLst>
                                </p:cTn>
                              </p:par>
                              <p:par>
                                <p:cTn id="14" presetID="2" presetClass="entr" presetSubtype="2" accel="17000" decel="83000" fill="hold" nodeType="withEffect">
                                  <p:stCondLst>
                                    <p:cond delay="75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000" fill="hold"/>
                                        <p:tgtEl>
                                          <p:spTgt spid="3"/>
                                        </p:tgtEl>
                                        <p:attrNameLst>
                                          <p:attrName>ppt_x</p:attrName>
                                        </p:attrNameLst>
                                      </p:cBhvr>
                                      <p:tavLst>
                                        <p:tav tm="0">
                                          <p:val>
                                            <p:strVal val="1+#ppt_w/2"/>
                                          </p:val>
                                        </p:tav>
                                        <p:tav tm="100000">
                                          <p:val>
                                            <p:strVal val="#ppt_x"/>
                                          </p:val>
                                        </p:tav>
                                      </p:tavLst>
                                    </p:anim>
                                    <p:anim calcmode="lin" valueType="num">
                                      <p:cBhvr additive="base">
                                        <p:cTn id="17" dur="2000" fill="hold"/>
                                        <p:tgtEl>
                                          <p:spTgt spid="3"/>
                                        </p:tgtEl>
                                        <p:attrNameLst>
                                          <p:attrName>ppt_y</p:attrName>
                                        </p:attrNameLst>
                                      </p:cBhvr>
                                      <p:tavLst>
                                        <p:tav tm="0">
                                          <p:val>
                                            <p:strVal val="#ppt_y"/>
                                          </p:val>
                                        </p:tav>
                                        <p:tav tm="100000">
                                          <p:val>
                                            <p:strVal val="#ppt_y"/>
                                          </p:val>
                                        </p:tav>
                                      </p:tavLst>
                                    </p:anim>
                                  </p:childTnLst>
                                </p:cTn>
                              </p:par>
                              <p:par>
                                <p:cTn id="18" presetID="2" presetClass="entr" presetSubtype="2" accel="17000" decel="83000" fill="hold" nodeType="withEffect">
                                  <p:stCondLst>
                                    <p:cond delay="50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2000" fill="hold"/>
                                        <p:tgtEl>
                                          <p:spTgt spid="13"/>
                                        </p:tgtEl>
                                        <p:attrNameLst>
                                          <p:attrName>ppt_x</p:attrName>
                                        </p:attrNameLst>
                                      </p:cBhvr>
                                      <p:tavLst>
                                        <p:tav tm="0">
                                          <p:val>
                                            <p:strVal val="1+#ppt_w/2"/>
                                          </p:val>
                                        </p:tav>
                                        <p:tav tm="100000">
                                          <p:val>
                                            <p:strVal val="#ppt_x"/>
                                          </p:val>
                                        </p:tav>
                                      </p:tavLst>
                                    </p:anim>
                                    <p:anim calcmode="lin" valueType="num">
                                      <p:cBhvr additive="base">
                                        <p:cTn id="21" dur="2000" fill="hold"/>
                                        <p:tgtEl>
                                          <p:spTgt spid="13"/>
                                        </p:tgtEl>
                                        <p:attrNameLst>
                                          <p:attrName>ppt_y</p:attrName>
                                        </p:attrNameLst>
                                      </p:cBhvr>
                                      <p:tavLst>
                                        <p:tav tm="0">
                                          <p:val>
                                            <p:strVal val="#ppt_y"/>
                                          </p:val>
                                        </p:tav>
                                        <p:tav tm="100000">
                                          <p:val>
                                            <p:strVal val="#ppt_y"/>
                                          </p:val>
                                        </p:tav>
                                      </p:tavLst>
                                    </p:anim>
                                  </p:childTnLst>
                                </p:cTn>
                              </p:par>
                              <p:par>
                                <p:cTn id="22" presetID="10" presetClass="entr" presetSubtype="0" fill="hold" grpId="0" nodeType="withEffect">
                                  <p:stCondLst>
                                    <p:cond delay="200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par>
                                <p:cTn id="25" presetID="10" presetClass="entr" presetSubtype="0" fill="hold" grpId="0" nodeType="withEffect">
                                  <p:stCondLst>
                                    <p:cond delay="225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par>
                                <p:cTn id="28" presetID="10" presetClass="entr" presetSubtype="0" fill="hold" grpId="0" nodeType="withEffect">
                                  <p:stCondLst>
                                    <p:cond delay="150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0" grpId="0"/>
      <p:bldP spid="31" grpId="0"/>
      <p:bldP spid="3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1613677" y="249441"/>
            <a:ext cx="3570208" cy="769441"/>
          </a:xfrm>
          <a:prstGeom prst="rect">
            <a:avLst/>
          </a:prstGeom>
          <a:noFill/>
        </p:spPr>
        <p:txBody>
          <a:bodyPr wrap="none" rtlCol="0">
            <a:spAutoFit/>
          </a:bodyPr>
          <a:lstStyle/>
          <a:p>
            <a:r>
              <a:rPr lang="zh-CN" altLang="en-US" sz="4400" b="1"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输入您的标题</a:t>
            </a:r>
          </a:p>
        </p:txBody>
      </p:sp>
      <p:sp>
        <p:nvSpPr>
          <p:cNvPr id="3" name="Freeform 5"/>
          <p:cNvSpPr/>
          <p:nvPr/>
        </p:nvSpPr>
        <p:spPr bwMode="auto">
          <a:xfrm>
            <a:off x="7275921" y="1767972"/>
            <a:ext cx="1808442" cy="1340721"/>
          </a:xfrm>
          <a:custGeom>
            <a:avLst/>
            <a:gdLst>
              <a:gd name="T0" fmla="*/ 230 w 419"/>
              <a:gd name="T1" fmla="*/ 0 h 439"/>
              <a:gd name="T2" fmla="*/ 419 w 419"/>
              <a:gd name="T3" fmla="*/ 439 h 439"/>
              <a:gd name="T4" fmla="*/ 189 w 419"/>
              <a:gd name="T5" fmla="*/ 439 h 439"/>
              <a:gd name="T6" fmla="*/ 0 w 419"/>
              <a:gd name="T7" fmla="*/ 0 h 439"/>
              <a:gd name="T8" fmla="*/ 106 w 419"/>
              <a:gd name="T9" fmla="*/ 0 h 439"/>
              <a:gd name="T10" fmla="*/ 230 w 419"/>
              <a:gd name="T11" fmla="*/ 0 h 439"/>
            </a:gdLst>
            <a:ahLst/>
            <a:cxnLst>
              <a:cxn ang="0">
                <a:pos x="T0" y="T1"/>
              </a:cxn>
              <a:cxn ang="0">
                <a:pos x="T2" y="T3"/>
              </a:cxn>
              <a:cxn ang="0">
                <a:pos x="T4" y="T5"/>
              </a:cxn>
              <a:cxn ang="0">
                <a:pos x="T6" y="T7"/>
              </a:cxn>
              <a:cxn ang="0">
                <a:pos x="T8" y="T9"/>
              </a:cxn>
              <a:cxn ang="0">
                <a:pos x="T10" y="T11"/>
              </a:cxn>
            </a:cxnLst>
            <a:rect l="0" t="0" r="r" b="b"/>
            <a:pathLst>
              <a:path w="419" h="439">
                <a:moveTo>
                  <a:pt x="230" y="0"/>
                </a:moveTo>
                <a:lnTo>
                  <a:pt x="419" y="439"/>
                </a:lnTo>
                <a:lnTo>
                  <a:pt x="189" y="439"/>
                </a:lnTo>
                <a:lnTo>
                  <a:pt x="0" y="0"/>
                </a:lnTo>
                <a:lnTo>
                  <a:pt x="106" y="0"/>
                </a:lnTo>
                <a:lnTo>
                  <a:pt x="230" y="0"/>
                </a:lnTo>
                <a:close/>
              </a:path>
            </a:pathLst>
          </a:custGeom>
          <a:solidFill>
            <a:schemeClr val="bg1">
              <a:lumMod val="65000"/>
            </a:schemeClr>
          </a:solidFill>
          <a:ln>
            <a:noFill/>
          </a:ln>
          <a:effectLst>
            <a:outerShdw blurRad="279400" dist="279400" dir="5400000" algn="ctr" rotWithShape="0">
              <a:srgbClr val="000000">
                <a:alpha val="43137"/>
              </a:srgbClr>
            </a:outerShdw>
          </a:effectLst>
        </p:spPr>
        <p:txBody>
          <a:bodyPr vert="horz" wrap="square" lIns="91413" tIns="45707" rIns="91413" bIns="45707" numCol="1" anchor="t" anchorCtr="0" compatLnSpc="1"/>
          <a:lstStyle/>
          <a:p>
            <a:endParaRPr lang="en-US" sz="18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4" name="Freeform 6"/>
          <p:cNvSpPr/>
          <p:nvPr/>
        </p:nvSpPr>
        <p:spPr bwMode="auto">
          <a:xfrm>
            <a:off x="5381157" y="2372226"/>
            <a:ext cx="1812758" cy="1762133"/>
          </a:xfrm>
          <a:custGeom>
            <a:avLst/>
            <a:gdLst>
              <a:gd name="T0" fmla="*/ 230 w 420"/>
              <a:gd name="T1" fmla="*/ 0 h 439"/>
              <a:gd name="T2" fmla="*/ 420 w 420"/>
              <a:gd name="T3" fmla="*/ 439 h 439"/>
              <a:gd name="T4" fmla="*/ 190 w 420"/>
              <a:gd name="T5" fmla="*/ 439 h 439"/>
              <a:gd name="T6" fmla="*/ 0 w 420"/>
              <a:gd name="T7" fmla="*/ 0 h 439"/>
              <a:gd name="T8" fmla="*/ 230 w 420"/>
              <a:gd name="T9" fmla="*/ 0 h 439"/>
            </a:gdLst>
            <a:ahLst/>
            <a:cxnLst>
              <a:cxn ang="0">
                <a:pos x="T0" y="T1"/>
              </a:cxn>
              <a:cxn ang="0">
                <a:pos x="T2" y="T3"/>
              </a:cxn>
              <a:cxn ang="0">
                <a:pos x="T4" y="T5"/>
              </a:cxn>
              <a:cxn ang="0">
                <a:pos x="T6" y="T7"/>
              </a:cxn>
              <a:cxn ang="0">
                <a:pos x="T8" y="T9"/>
              </a:cxn>
            </a:cxnLst>
            <a:rect l="0" t="0" r="r" b="b"/>
            <a:pathLst>
              <a:path w="420" h="439">
                <a:moveTo>
                  <a:pt x="230" y="0"/>
                </a:moveTo>
                <a:lnTo>
                  <a:pt x="420" y="439"/>
                </a:lnTo>
                <a:lnTo>
                  <a:pt x="190" y="439"/>
                </a:lnTo>
                <a:lnTo>
                  <a:pt x="0" y="0"/>
                </a:lnTo>
                <a:lnTo>
                  <a:pt x="230" y="0"/>
                </a:lnTo>
                <a:close/>
              </a:path>
            </a:pathLst>
          </a:custGeom>
          <a:solidFill>
            <a:schemeClr val="bg1">
              <a:lumMod val="65000"/>
            </a:schemeClr>
          </a:solidFill>
          <a:ln>
            <a:noFill/>
          </a:ln>
          <a:effectLst>
            <a:outerShdw blurRad="279400" dist="279400" dir="5400000" algn="ctr" rotWithShape="0">
              <a:srgbClr val="000000">
                <a:alpha val="43137"/>
              </a:srgbClr>
            </a:outerShdw>
          </a:effectLst>
        </p:spPr>
        <p:txBody>
          <a:bodyPr vert="horz" wrap="square" lIns="91413" tIns="45707" rIns="91413" bIns="45707" numCol="1" anchor="t" anchorCtr="0" compatLnSpc="1"/>
          <a:lstStyle/>
          <a:p>
            <a:endParaRPr lang="en-US" sz="18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5" name="Freeform 7"/>
          <p:cNvSpPr/>
          <p:nvPr/>
        </p:nvSpPr>
        <p:spPr bwMode="auto">
          <a:xfrm>
            <a:off x="3490711" y="2976477"/>
            <a:ext cx="1808442" cy="1886131"/>
          </a:xfrm>
          <a:custGeom>
            <a:avLst/>
            <a:gdLst>
              <a:gd name="T0" fmla="*/ 230 w 419"/>
              <a:gd name="T1" fmla="*/ 0 h 437"/>
              <a:gd name="T2" fmla="*/ 419 w 419"/>
              <a:gd name="T3" fmla="*/ 437 h 437"/>
              <a:gd name="T4" fmla="*/ 189 w 419"/>
              <a:gd name="T5" fmla="*/ 437 h 437"/>
              <a:gd name="T6" fmla="*/ 0 w 419"/>
              <a:gd name="T7" fmla="*/ 0 h 437"/>
              <a:gd name="T8" fmla="*/ 230 w 419"/>
              <a:gd name="T9" fmla="*/ 0 h 437"/>
            </a:gdLst>
            <a:ahLst/>
            <a:cxnLst>
              <a:cxn ang="0">
                <a:pos x="T0" y="T1"/>
              </a:cxn>
              <a:cxn ang="0">
                <a:pos x="T2" y="T3"/>
              </a:cxn>
              <a:cxn ang="0">
                <a:pos x="T4" y="T5"/>
              </a:cxn>
              <a:cxn ang="0">
                <a:pos x="T6" y="T7"/>
              </a:cxn>
              <a:cxn ang="0">
                <a:pos x="T8" y="T9"/>
              </a:cxn>
            </a:cxnLst>
            <a:rect l="0" t="0" r="r" b="b"/>
            <a:pathLst>
              <a:path w="419" h="437">
                <a:moveTo>
                  <a:pt x="230" y="0"/>
                </a:moveTo>
                <a:lnTo>
                  <a:pt x="419" y="437"/>
                </a:lnTo>
                <a:lnTo>
                  <a:pt x="189" y="437"/>
                </a:lnTo>
                <a:lnTo>
                  <a:pt x="0" y="0"/>
                </a:lnTo>
                <a:lnTo>
                  <a:pt x="230" y="0"/>
                </a:lnTo>
                <a:close/>
              </a:path>
            </a:pathLst>
          </a:custGeom>
          <a:solidFill>
            <a:schemeClr val="bg1">
              <a:lumMod val="65000"/>
            </a:schemeClr>
          </a:solidFill>
          <a:ln>
            <a:noFill/>
          </a:ln>
          <a:effectLst>
            <a:outerShdw blurRad="279400" dist="279400" dir="5400000" algn="ctr" rotWithShape="0">
              <a:srgbClr val="000000">
                <a:alpha val="43137"/>
              </a:srgbClr>
            </a:outerShdw>
          </a:effectLst>
        </p:spPr>
        <p:txBody>
          <a:bodyPr vert="horz" wrap="square" lIns="91413" tIns="45707" rIns="91413" bIns="45707" numCol="1" anchor="t" anchorCtr="0" compatLnSpc="1"/>
          <a:lstStyle/>
          <a:p>
            <a:endParaRPr lang="en-US" sz="18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6" name="Freeform 8"/>
          <p:cNvSpPr/>
          <p:nvPr/>
        </p:nvSpPr>
        <p:spPr bwMode="auto">
          <a:xfrm>
            <a:off x="6201215" y="1767971"/>
            <a:ext cx="2054459" cy="2366386"/>
          </a:xfrm>
          <a:custGeom>
            <a:avLst/>
            <a:gdLst>
              <a:gd name="T0" fmla="*/ 246 w 476"/>
              <a:gd name="T1" fmla="*/ 0 h 579"/>
              <a:gd name="T2" fmla="*/ 0 w 476"/>
              <a:gd name="T3" fmla="*/ 579 h 579"/>
              <a:gd name="T4" fmla="*/ 227 w 476"/>
              <a:gd name="T5" fmla="*/ 579 h 579"/>
              <a:gd name="T6" fmla="*/ 476 w 476"/>
              <a:gd name="T7" fmla="*/ 0 h 579"/>
              <a:gd name="T8" fmla="*/ 246 w 476"/>
              <a:gd name="T9" fmla="*/ 0 h 579"/>
            </a:gdLst>
            <a:ahLst/>
            <a:cxnLst>
              <a:cxn ang="0">
                <a:pos x="T0" y="T1"/>
              </a:cxn>
              <a:cxn ang="0">
                <a:pos x="T2" y="T3"/>
              </a:cxn>
              <a:cxn ang="0">
                <a:pos x="T4" y="T5"/>
              </a:cxn>
              <a:cxn ang="0">
                <a:pos x="T6" y="T7"/>
              </a:cxn>
              <a:cxn ang="0">
                <a:pos x="T8" y="T9"/>
              </a:cxn>
            </a:cxnLst>
            <a:rect l="0" t="0" r="r" b="b"/>
            <a:pathLst>
              <a:path w="476" h="579">
                <a:moveTo>
                  <a:pt x="246" y="0"/>
                </a:moveTo>
                <a:lnTo>
                  <a:pt x="0" y="579"/>
                </a:lnTo>
                <a:lnTo>
                  <a:pt x="227" y="579"/>
                </a:lnTo>
                <a:lnTo>
                  <a:pt x="476" y="0"/>
                </a:lnTo>
                <a:lnTo>
                  <a:pt x="246" y="0"/>
                </a:lnTo>
                <a:close/>
              </a:path>
            </a:pathLst>
          </a:custGeom>
          <a:gradFill>
            <a:gsLst>
              <a:gs pos="0">
                <a:srgbClr val="C00000"/>
              </a:gs>
              <a:gs pos="100000">
                <a:srgbClr val="FF0000"/>
              </a:gs>
            </a:gsLst>
            <a:lin ang="5400000" scaled="1"/>
          </a:gradFill>
          <a:ln>
            <a:noFill/>
          </a:ln>
          <a:effectLst>
            <a:outerShdw blurRad="279400" dist="279400" dir="5400000" algn="ctr" rotWithShape="0">
              <a:srgbClr val="000000">
                <a:alpha val="43137"/>
              </a:srgbClr>
            </a:outerShdw>
          </a:effectLst>
        </p:spPr>
        <p:txBody>
          <a:bodyPr vert="horz" wrap="square" lIns="91413" tIns="45707" rIns="91413" bIns="45707" numCol="1" anchor="t" anchorCtr="0" compatLnSpc="1"/>
          <a:lstStyle/>
          <a:p>
            <a:endParaRPr lang="en-US" sz="18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7" name="Freeform 9"/>
          <p:cNvSpPr/>
          <p:nvPr/>
        </p:nvSpPr>
        <p:spPr bwMode="auto">
          <a:xfrm>
            <a:off x="4306451" y="2372224"/>
            <a:ext cx="2067406" cy="2490383"/>
          </a:xfrm>
          <a:custGeom>
            <a:avLst/>
            <a:gdLst>
              <a:gd name="T0" fmla="*/ 249 w 479"/>
              <a:gd name="T1" fmla="*/ 0 h 577"/>
              <a:gd name="T2" fmla="*/ 0 w 479"/>
              <a:gd name="T3" fmla="*/ 577 h 577"/>
              <a:gd name="T4" fmla="*/ 230 w 479"/>
              <a:gd name="T5" fmla="*/ 577 h 577"/>
              <a:gd name="T6" fmla="*/ 479 w 479"/>
              <a:gd name="T7" fmla="*/ 0 h 577"/>
              <a:gd name="T8" fmla="*/ 249 w 479"/>
              <a:gd name="T9" fmla="*/ 0 h 577"/>
            </a:gdLst>
            <a:ahLst/>
            <a:cxnLst>
              <a:cxn ang="0">
                <a:pos x="T0" y="T1"/>
              </a:cxn>
              <a:cxn ang="0">
                <a:pos x="T2" y="T3"/>
              </a:cxn>
              <a:cxn ang="0">
                <a:pos x="T4" y="T5"/>
              </a:cxn>
              <a:cxn ang="0">
                <a:pos x="T6" y="T7"/>
              </a:cxn>
              <a:cxn ang="0">
                <a:pos x="T8" y="T9"/>
              </a:cxn>
            </a:cxnLst>
            <a:rect l="0" t="0" r="r" b="b"/>
            <a:pathLst>
              <a:path w="479" h="577">
                <a:moveTo>
                  <a:pt x="249" y="0"/>
                </a:moveTo>
                <a:lnTo>
                  <a:pt x="0" y="577"/>
                </a:lnTo>
                <a:lnTo>
                  <a:pt x="230" y="577"/>
                </a:lnTo>
                <a:lnTo>
                  <a:pt x="479" y="0"/>
                </a:lnTo>
                <a:lnTo>
                  <a:pt x="249" y="0"/>
                </a:lnTo>
                <a:close/>
              </a:path>
            </a:pathLst>
          </a:custGeom>
          <a:gradFill>
            <a:gsLst>
              <a:gs pos="0">
                <a:srgbClr val="C00000"/>
              </a:gs>
              <a:gs pos="100000">
                <a:srgbClr val="FF0000"/>
              </a:gs>
            </a:gsLst>
            <a:lin ang="5400000" scaled="1"/>
          </a:gradFill>
          <a:ln>
            <a:noFill/>
          </a:ln>
          <a:effectLst>
            <a:outerShdw blurRad="279400" dist="279400" dir="5400000" algn="ctr" rotWithShape="0">
              <a:srgbClr val="000000">
                <a:alpha val="43137"/>
              </a:srgbClr>
            </a:outerShdw>
          </a:effectLst>
        </p:spPr>
        <p:txBody>
          <a:bodyPr vert="horz" wrap="square" lIns="91413" tIns="45707" rIns="91413" bIns="45707" numCol="1" anchor="t" anchorCtr="0" compatLnSpc="1"/>
          <a:lstStyle/>
          <a:p>
            <a:endParaRPr lang="en-US" sz="18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8" name="Freeform 10"/>
          <p:cNvSpPr/>
          <p:nvPr/>
        </p:nvSpPr>
        <p:spPr bwMode="auto">
          <a:xfrm>
            <a:off x="1718137" y="2967844"/>
            <a:ext cx="2765273" cy="3699830"/>
          </a:xfrm>
          <a:custGeom>
            <a:avLst/>
            <a:gdLst>
              <a:gd name="T0" fmla="*/ 249 w 479"/>
              <a:gd name="T1" fmla="*/ 0 h 577"/>
              <a:gd name="T2" fmla="*/ 0 w 479"/>
              <a:gd name="T3" fmla="*/ 577 h 577"/>
              <a:gd name="T4" fmla="*/ 230 w 479"/>
              <a:gd name="T5" fmla="*/ 577 h 577"/>
              <a:gd name="T6" fmla="*/ 479 w 479"/>
              <a:gd name="T7" fmla="*/ 0 h 577"/>
              <a:gd name="T8" fmla="*/ 249 w 479"/>
              <a:gd name="T9" fmla="*/ 0 h 577"/>
              <a:gd name="connsiteX0" fmla="*/ 8465 w 10000"/>
              <a:gd name="connsiteY0" fmla="*/ 0 h 10018"/>
              <a:gd name="connsiteX1" fmla="*/ 0 w 10000"/>
              <a:gd name="connsiteY1" fmla="*/ 10018 h 10018"/>
              <a:gd name="connsiteX2" fmla="*/ 4802 w 10000"/>
              <a:gd name="connsiteY2" fmla="*/ 10018 h 10018"/>
              <a:gd name="connsiteX3" fmla="*/ 10000 w 10000"/>
              <a:gd name="connsiteY3" fmla="*/ 18 h 10018"/>
              <a:gd name="connsiteX4" fmla="*/ 8465 w 10000"/>
              <a:gd name="connsiteY4" fmla="*/ 0 h 10018"/>
              <a:gd name="connsiteX0-1" fmla="*/ 8155 w 10000"/>
              <a:gd name="connsiteY0-2" fmla="*/ 19 h 10000"/>
              <a:gd name="connsiteX1-3" fmla="*/ 0 w 10000"/>
              <a:gd name="connsiteY1-4" fmla="*/ 10000 h 10000"/>
              <a:gd name="connsiteX2-5" fmla="*/ 4802 w 10000"/>
              <a:gd name="connsiteY2-6" fmla="*/ 10000 h 10000"/>
              <a:gd name="connsiteX3-7" fmla="*/ 10000 w 10000"/>
              <a:gd name="connsiteY3-8" fmla="*/ 0 h 10000"/>
              <a:gd name="connsiteX4-9" fmla="*/ 8155 w 10000"/>
              <a:gd name="connsiteY4-10" fmla="*/ 19 h 10000"/>
              <a:gd name="connsiteX0-11" fmla="*/ 8176 w 10000"/>
              <a:gd name="connsiteY0-12" fmla="*/ 1 h 10000"/>
              <a:gd name="connsiteX1-13" fmla="*/ 0 w 10000"/>
              <a:gd name="connsiteY1-14" fmla="*/ 10000 h 10000"/>
              <a:gd name="connsiteX2-15" fmla="*/ 4802 w 10000"/>
              <a:gd name="connsiteY2-16" fmla="*/ 10000 h 10000"/>
              <a:gd name="connsiteX3-17" fmla="*/ 10000 w 10000"/>
              <a:gd name="connsiteY3-18" fmla="*/ 0 h 10000"/>
              <a:gd name="connsiteX4-19" fmla="*/ 8176 w 10000"/>
              <a:gd name="connsiteY4-20" fmla="*/ 1 h 10000"/>
              <a:gd name="connsiteX0-21" fmla="*/ 8114 w 10000"/>
              <a:gd name="connsiteY0-22" fmla="*/ 0 h 10017"/>
              <a:gd name="connsiteX1-23" fmla="*/ 0 w 10000"/>
              <a:gd name="connsiteY1-24" fmla="*/ 10017 h 10017"/>
              <a:gd name="connsiteX2-25" fmla="*/ 4802 w 10000"/>
              <a:gd name="connsiteY2-26" fmla="*/ 10017 h 10017"/>
              <a:gd name="connsiteX3-27" fmla="*/ 10000 w 10000"/>
              <a:gd name="connsiteY3-28" fmla="*/ 17 h 10017"/>
              <a:gd name="connsiteX4-29" fmla="*/ 8114 w 10000"/>
              <a:gd name="connsiteY4-30" fmla="*/ 0 h 10017"/>
              <a:gd name="connsiteX0-31" fmla="*/ 5736 w 7622"/>
              <a:gd name="connsiteY0-32" fmla="*/ 0 h 10017"/>
              <a:gd name="connsiteX1-33" fmla="*/ 0 w 7622"/>
              <a:gd name="connsiteY1-34" fmla="*/ 10017 h 10017"/>
              <a:gd name="connsiteX2-35" fmla="*/ 2424 w 7622"/>
              <a:gd name="connsiteY2-36" fmla="*/ 10017 h 10017"/>
              <a:gd name="connsiteX3-37" fmla="*/ 7622 w 7622"/>
              <a:gd name="connsiteY3-38" fmla="*/ 17 h 10017"/>
              <a:gd name="connsiteX4-39" fmla="*/ 5736 w 7622"/>
              <a:gd name="connsiteY4-40" fmla="*/ 0 h 10017"/>
              <a:gd name="connsiteX0-41" fmla="*/ 4543 w 7017"/>
              <a:gd name="connsiteY0-42" fmla="*/ 0 h 10000"/>
              <a:gd name="connsiteX1-43" fmla="*/ 0 w 7017"/>
              <a:gd name="connsiteY1-44" fmla="*/ 6272 h 10000"/>
              <a:gd name="connsiteX2-45" fmla="*/ 197 w 7017"/>
              <a:gd name="connsiteY2-46" fmla="*/ 10000 h 10000"/>
              <a:gd name="connsiteX3-47" fmla="*/ 7017 w 7017"/>
              <a:gd name="connsiteY3-48" fmla="*/ 17 h 10000"/>
              <a:gd name="connsiteX4-49" fmla="*/ 4543 w 7017"/>
              <a:gd name="connsiteY4-50" fmla="*/ 0 h 10000"/>
              <a:gd name="connsiteX0-51" fmla="*/ 6474 w 10000"/>
              <a:gd name="connsiteY0-52" fmla="*/ 0 h 6641"/>
              <a:gd name="connsiteX1-53" fmla="*/ 0 w 10000"/>
              <a:gd name="connsiteY1-54" fmla="*/ 6272 h 6641"/>
              <a:gd name="connsiteX2-55" fmla="*/ 3759 w 10000"/>
              <a:gd name="connsiteY2-56" fmla="*/ 6364 h 6641"/>
              <a:gd name="connsiteX3-57" fmla="*/ 10000 w 10000"/>
              <a:gd name="connsiteY3-58" fmla="*/ 17 h 6641"/>
              <a:gd name="connsiteX4-59" fmla="*/ 6474 w 10000"/>
              <a:gd name="connsiteY4-60" fmla="*/ 0 h 6641"/>
              <a:gd name="connsiteX0-61" fmla="*/ 3288 w 9529"/>
              <a:gd name="connsiteY0-62" fmla="*/ 9583 h 9783"/>
              <a:gd name="connsiteX1-63" fmla="*/ 9529 w 9529"/>
              <a:gd name="connsiteY1-64" fmla="*/ 26 h 9783"/>
              <a:gd name="connsiteX2-65" fmla="*/ 6003 w 9529"/>
              <a:gd name="connsiteY2-66" fmla="*/ 0 h 9783"/>
              <a:gd name="connsiteX3-67" fmla="*/ 0 w 9529"/>
              <a:gd name="connsiteY3-68" fmla="*/ 9783 h 9783"/>
              <a:gd name="connsiteX0-69" fmla="*/ 3694 w 10243"/>
              <a:gd name="connsiteY0-70" fmla="*/ 9796 h 9796"/>
              <a:gd name="connsiteX1-71" fmla="*/ 10243 w 10243"/>
              <a:gd name="connsiteY1-72" fmla="*/ 27 h 9796"/>
              <a:gd name="connsiteX2-73" fmla="*/ 6543 w 10243"/>
              <a:gd name="connsiteY2-74" fmla="*/ 0 h 9796"/>
              <a:gd name="connsiteX3-75" fmla="*/ 0 w 10243"/>
              <a:gd name="connsiteY3-76" fmla="*/ 9716 h 9796"/>
              <a:gd name="connsiteX0-77" fmla="*/ 3883 w 10277"/>
              <a:gd name="connsiteY0-78" fmla="*/ 10000 h 10092"/>
              <a:gd name="connsiteX1-79" fmla="*/ 10277 w 10277"/>
              <a:gd name="connsiteY1-80" fmla="*/ 28 h 10092"/>
              <a:gd name="connsiteX2-81" fmla="*/ 6665 w 10277"/>
              <a:gd name="connsiteY2-82" fmla="*/ 0 h 10092"/>
              <a:gd name="connsiteX3-83" fmla="*/ 0 w 10277"/>
              <a:gd name="connsiteY3-84" fmla="*/ 10092 h 10092"/>
              <a:gd name="connsiteX0-85" fmla="*/ 3664 w 10058"/>
              <a:gd name="connsiteY0-86" fmla="*/ 10000 h 10000"/>
              <a:gd name="connsiteX1-87" fmla="*/ 10058 w 10058"/>
              <a:gd name="connsiteY1-88" fmla="*/ 28 h 10000"/>
              <a:gd name="connsiteX2-89" fmla="*/ 6446 w 10058"/>
              <a:gd name="connsiteY2-90" fmla="*/ 0 h 10000"/>
              <a:gd name="connsiteX3-91" fmla="*/ 0 w 10058"/>
              <a:gd name="connsiteY3-92" fmla="*/ 9811 h 10000"/>
              <a:gd name="connsiteX0-93" fmla="*/ 3719 w 10113"/>
              <a:gd name="connsiteY0-94" fmla="*/ 10000 h 10000"/>
              <a:gd name="connsiteX1-95" fmla="*/ 10113 w 10113"/>
              <a:gd name="connsiteY1-96" fmla="*/ 28 h 10000"/>
              <a:gd name="connsiteX2-97" fmla="*/ 6501 w 10113"/>
              <a:gd name="connsiteY2-98" fmla="*/ 0 h 10000"/>
              <a:gd name="connsiteX3-99" fmla="*/ 0 w 10113"/>
              <a:gd name="connsiteY3-100" fmla="*/ 9911 h 10000"/>
              <a:gd name="connsiteX0-101" fmla="*/ 3746 w 10113"/>
              <a:gd name="connsiteY0-102" fmla="*/ 9859 h 9911"/>
              <a:gd name="connsiteX1-103" fmla="*/ 10113 w 10113"/>
              <a:gd name="connsiteY1-104" fmla="*/ 28 h 9911"/>
              <a:gd name="connsiteX2-105" fmla="*/ 6501 w 10113"/>
              <a:gd name="connsiteY2-106" fmla="*/ 0 h 9911"/>
              <a:gd name="connsiteX3-107" fmla="*/ 0 w 10113"/>
              <a:gd name="connsiteY3-108" fmla="*/ 9911 h 9911"/>
            </a:gdLst>
            <a:ahLst/>
            <a:cxnLst>
              <a:cxn ang="0">
                <a:pos x="connsiteX0-1" y="connsiteY0-2"/>
              </a:cxn>
              <a:cxn ang="0">
                <a:pos x="connsiteX1-3" y="connsiteY1-4"/>
              </a:cxn>
              <a:cxn ang="0">
                <a:pos x="connsiteX2-5" y="connsiteY2-6"/>
              </a:cxn>
              <a:cxn ang="0">
                <a:pos x="connsiteX3-7" y="connsiteY3-8"/>
              </a:cxn>
            </a:cxnLst>
            <a:rect l="l" t="t" r="r" b="b"/>
            <a:pathLst>
              <a:path w="10113" h="9911">
                <a:moveTo>
                  <a:pt x="3746" y="9859"/>
                </a:moveTo>
                <a:lnTo>
                  <a:pt x="10113" y="28"/>
                </a:lnTo>
                <a:lnTo>
                  <a:pt x="6501" y="0"/>
                </a:lnTo>
                <a:cubicBezTo>
                  <a:pt x="4290" y="3285"/>
                  <a:pt x="0" y="9911"/>
                  <a:pt x="0" y="9911"/>
                </a:cubicBezTo>
              </a:path>
            </a:pathLst>
          </a:custGeom>
          <a:gradFill>
            <a:gsLst>
              <a:gs pos="0">
                <a:srgbClr val="C00000"/>
              </a:gs>
              <a:gs pos="100000">
                <a:srgbClr val="FF0000"/>
              </a:gs>
            </a:gsLst>
            <a:lin ang="5400000" scaled="1"/>
          </a:gradFill>
          <a:ln>
            <a:noFill/>
          </a:ln>
          <a:effectLst>
            <a:outerShdw blurRad="279400" dist="279400" dir="5400000" algn="ctr" rotWithShape="0">
              <a:srgbClr val="000000">
                <a:alpha val="43137"/>
              </a:srgbClr>
            </a:outerShdw>
          </a:effectLst>
        </p:spPr>
        <p:txBody>
          <a:bodyPr vert="horz" wrap="square" lIns="91413" tIns="45707" rIns="91413" bIns="45707" numCol="1" anchor="t" anchorCtr="0" compatLnSpc="1"/>
          <a:lstStyle/>
          <a:p>
            <a:endParaRPr lang="en-US" sz="18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9" name="Freeform 11"/>
          <p:cNvSpPr/>
          <p:nvPr/>
        </p:nvSpPr>
        <p:spPr bwMode="auto">
          <a:xfrm>
            <a:off x="8091662" y="21613"/>
            <a:ext cx="2611233" cy="3087080"/>
          </a:xfrm>
          <a:custGeom>
            <a:avLst/>
            <a:gdLst>
              <a:gd name="T0" fmla="*/ 605 w 605"/>
              <a:gd name="T1" fmla="*/ 257 h 865"/>
              <a:gd name="T2" fmla="*/ 491 w 605"/>
              <a:gd name="T3" fmla="*/ 0 h 865"/>
              <a:gd name="T4" fmla="*/ 154 w 605"/>
              <a:gd name="T5" fmla="*/ 257 h 865"/>
              <a:gd name="T6" fmla="*/ 266 w 605"/>
              <a:gd name="T7" fmla="*/ 257 h 865"/>
              <a:gd name="T8" fmla="*/ 0 w 605"/>
              <a:gd name="T9" fmla="*/ 865 h 865"/>
              <a:gd name="T10" fmla="*/ 230 w 605"/>
              <a:gd name="T11" fmla="*/ 865 h 865"/>
              <a:gd name="T12" fmla="*/ 493 w 605"/>
              <a:gd name="T13" fmla="*/ 257 h 865"/>
              <a:gd name="T14" fmla="*/ 605 w 605"/>
              <a:gd name="T15" fmla="*/ 257 h 8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5" h="865">
                <a:moveTo>
                  <a:pt x="605" y="257"/>
                </a:moveTo>
                <a:lnTo>
                  <a:pt x="491" y="0"/>
                </a:lnTo>
                <a:lnTo>
                  <a:pt x="154" y="257"/>
                </a:lnTo>
                <a:lnTo>
                  <a:pt x="266" y="257"/>
                </a:lnTo>
                <a:lnTo>
                  <a:pt x="0" y="865"/>
                </a:lnTo>
                <a:lnTo>
                  <a:pt x="230" y="865"/>
                </a:lnTo>
                <a:lnTo>
                  <a:pt x="493" y="257"/>
                </a:lnTo>
                <a:lnTo>
                  <a:pt x="605" y="257"/>
                </a:lnTo>
                <a:close/>
              </a:path>
            </a:pathLst>
          </a:custGeom>
          <a:gradFill>
            <a:gsLst>
              <a:gs pos="0">
                <a:srgbClr val="C00000"/>
              </a:gs>
              <a:gs pos="100000">
                <a:srgbClr val="FF0000"/>
              </a:gs>
            </a:gsLst>
            <a:lin ang="5400000" scaled="1"/>
          </a:gradFill>
          <a:ln>
            <a:noFill/>
          </a:ln>
          <a:effectLst>
            <a:outerShdw blurRad="279400" dist="279400" dir="5400000" algn="ctr" rotWithShape="0">
              <a:srgbClr val="000000">
                <a:alpha val="43137"/>
              </a:srgbClr>
            </a:outerShdw>
          </a:effectLst>
        </p:spPr>
        <p:txBody>
          <a:bodyPr vert="horz" wrap="square" lIns="91413" tIns="45707" rIns="91413" bIns="45707" numCol="1" anchor="t" anchorCtr="0" compatLnSpc="1"/>
          <a:lstStyle/>
          <a:p>
            <a:endParaRPr lang="en-US" sz="18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0" name="Rectangle 14"/>
          <p:cNvSpPr/>
          <p:nvPr/>
        </p:nvSpPr>
        <p:spPr>
          <a:xfrm>
            <a:off x="4161286" y="5162704"/>
            <a:ext cx="2778803" cy="1060701"/>
          </a:xfrm>
          <a:prstGeom prst="rect">
            <a:avLst/>
          </a:prstGeom>
        </p:spPr>
        <p:txBody>
          <a:bodyPr wrap="square">
            <a:spAutoFit/>
          </a:bodyPr>
          <a:lstStyle/>
          <a:p>
            <a:pPr>
              <a:lnSpc>
                <a:spcPct val="150000"/>
              </a:lnSpc>
            </a:pPr>
            <a:r>
              <a:rPr lang="zh-CN" altLang="en-US" sz="1800"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输入标题</a:t>
            </a:r>
            <a:endParaRPr lang="en-US" sz="1800"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a:p>
            <a:pPr>
              <a:lnSpc>
                <a:spcPct val="150000"/>
              </a:lnSpc>
            </a:pPr>
            <a:r>
              <a:rPr lang="zh-CN" altLang="en-US" sz="1200"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点击添加文字内容点击添加文字内容点击添加文字内容</a:t>
            </a:r>
            <a:endParaRPr lang="en-US" sz="1200"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1" name="Rectangle 15"/>
          <p:cNvSpPr/>
          <p:nvPr/>
        </p:nvSpPr>
        <p:spPr>
          <a:xfrm>
            <a:off x="6050657" y="4431904"/>
            <a:ext cx="2778803" cy="1060701"/>
          </a:xfrm>
          <a:prstGeom prst="rect">
            <a:avLst/>
          </a:prstGeom>
        </p:spPr>
        <p:txBody>
          <a:bodyPr wrap="square">
            <a:spAutoFit/>
          </a:bodyPr>
          <a:lstStyle/>
          <a:p>
            <a:pPr>
              <a:lnSpc>
                <a:spcPct val="150000"/>
              </a:lnSpc>
            </a:pPr>
            <a:r>
              <a:rPr lang="zh-CN" altLang="en-US" sz="1800"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输入标题</a:t>
            </a:r>
            <a:endParaRPr lang="en-US" sz="1800"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a:p>
            <a:pPr>
              <a:lnSpc>
                <a:spcPct val="150000"/>
              </a:lnSpc>
            </a:pPr>
            <a:r>
              <a:rPr lang="zh-CN" altLang="en-US" sz="1200"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点击添加文字内容点击添加文字内容点击添加文字内容</a:t>
            </a:r>
            <a:endParaRPr lang="en-US" sz="1200"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2" name="Rectangle 16"/>
          <p:cNvSpPr/>
          <p:nvPr/>
        </p:nvSpPr>
        <p:spPr>
          <a:xfrm>
            <a:off x="7926118" y="3406238"/>
            <a:ext cx="2778803" cy="1060701"/>
          </a:xfrm>
          <a:prstGeom prst="rect">
            <a:avLst/>
          </a:prstGeom>
        </p:spPr>
        <p:txBody>
          <a:bodyPr wrap="square">
            <a:spAutoFit/>
          </a:bodyPr>
          <a:lstStyle/>
          <a:p>
            <a:pPr>
              <a:lnSpc>
                <a:spcPct val="150000"/>
              </a:lnSpc>
            </a:pPr>
            <a:r>
              <a:rPr lang="zh-CN" altLang="en-US" sz="1800"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输入标题</a:t>
            </a:r>
            <a:endParaRPr lang="en-US" sz="1800"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a:p>
            <a:pPr>
              <a:lnSpc>
                <a:spcPct val="150000"/>
              </a:lnSpc>
            </a:pPr>
            <a:r>
              <a:rPr lang="zh-CN" altLang="en-US" sz="1200"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点击添加文字内容点击添加文字内容点击添加文字内容</a:t>
            </a:r>
            <a:endParaRPr lang="en-US" sz="1200"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3" name="文本框 12"/>
          <p:cNvSpPr txBox="1"/>
          <p:nvPr/>
        </p:nvSpPr>
        <p:spPr>
          <a:xfrm>
            <a:off x="374137" y="80163"/>
            <a:ext cx="607859" cy="1107996"/>
          </a:xfrm>
          <a:prstGeom prst="rect">
            <a:avLst/>
          </a:prstGeom>
          <a:noFill/>
        </p:spPr>
        <p:txBody>
          <a:bodyPr wrap="none" rtlCol="0">
            <a:spAutoFit/>
          </a:bodyPr>
          <a:lstStyle/>
          <a:p>
            <a:r>
              <a:rPr lang="en-US" altLang="zh-CN" sz="6600" i="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sym typeface="Microsoft JhengHei UI" panose="020B0604030504040204" pitchFamily="34" charset="-120"/>
              </a:rPr>
              <a:t>4</a:t>
            </a:r>
            <a:endParaRPr lang="zh-CN" altLang="en-US" sz="6600" i="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sym typeface="Microsoft JhengHei UI" panose="020B0604030504040204" pitchFamily="34" charset="-12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strVal val="#ppt_w+.3"/>
                                          </p:val>
                                        </p:tav>
                                        <p:tav tm="100000">
                                          <p:val>
                                            <p:strVal val="#ppt_w"/>
                                          </p:val>
                                        </p:tav>
                                      </p:tavLst>
                                    </p:anim>
                                    <p:anim calcmode="lin" valueType="num">
                                      <p:cBhvr>
                                        <p:cTn id="8" dur="1000" fill="hold"/>
                                        <p:tgtEl>
                                          <p:spTgt spid="36"/>
                                        </p:tgtEl>
                                        <p:attrNameLst>
                                          <p:attrName>ppt_h</p:attrName>
                                        </p:attrNameLst>
                                      </p:cBhvr>
                                      <p:tavLst>
                                        <p:tav tm="0">
                                          <p:val>
                                            <p:strVal val="#ppt_h"/>
                                          </p:val>
                                        </p:tav>
                                        <p:tav tm="100000">
                                          <p:val>
                                            <p:strVal val="#ppt_h"/>
                                          </p:val>
                                        </p:tav>
                                      </p:tavLst>
                                    </p:anim>
                                    <p:animEffect transition="in" filter="fade">
                                      <p:cBhvr>
                                        <p:cTn id="9" dur="1000"/>
                                        <p:tgtEl>
                                          <p:spTgt spid="36"/>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1"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250"/>
                                        <p:tgtEl>
                                          <p:spTgt spid="5"/>
                                        </p:tgtEl>
                                      </p:cBhvr>
                                    </p:animEffect>
                                  </p:childTnLst>
                                </p:cTn>
                              </p:par>
                              <p:par>
                                <p:cTn id="16" presetID="22" presetClass="entr" presetSubtype="4" fill="hold" grpId="0" nodeType="withEffect">
                                  <p:stCondLst>
                                    <p:cond delay="50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1" fill="hold" grpId="0" nodeType="withEffect">
                                  <p:stCondLst>
                                    <p:cond delay="75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250"/>
                                        <p:tgtEl>
                                          <p:spTgt spid="4"/>
                                        </p:tgtEl>
                                      </p:cBhvr>
                                    </p:animEffect>
                                  </p:childTnLst>
                                </p:cTn>
                              </p:par>
                              <p:par>
                                <p:cTn id="22" presetID="22" presetClass="entr" presetSubtype="4" fill="hold" grpId="0" nodeType="withEffect">
                                  <p:stCondLst>
                                    <p:cond delay="100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1" fill="hold" grpId="0" nodeType="withEffect">
                                  <p:stCondLst>
                                    <p:cond delay="125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250"/>
                                        <p:tgtEl>
                                          <p:spTgt spid="3"/>
                                        </p:tgtEl>
                                      </p:cBhvr>
                                    </p:animEffect>
                                  </p:childTnLst>
                                </p:cTn>
                              </p:par>
                              <p:par>
                                <p:cTn id="28" presetID="22" presetClass="entr" presetSubtype="4" fill="hold" grpId="0" nodeType="withEffect">
                                  <p:stCondLst>
                                    <p:cond delay="150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 grpId="0" animBg="1"/>
      <p:bldP spid="4" grpId="0" animBg="1"/>
      <p:bldP spid="5" grpId="0" animBg="1"/>
      <p:bldP spid="6" grpId="0" animBg="1"/>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1613677" y="249441"/>
            <a:ext cx="3570208" cy="769441"/>
          </a:xfrm>
          <a:prstGeom prst="rect">
            <a:avLst/>
          </a:prstGeom>
          <a:noFill/>
        </p:spPr>
        <p:txBody>
          <a:bodyPr wrap="none" rtlCol="0">
            <a:spAutoFit/>
          </a:bodyPr>
          <a:lstStyle/>
          <a:p>
            <a:r>
              <a:rPr lang="zh-CN" altLang="en-US" sz="4400" b="1"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输入您的标题</a:t>
            </a:r>
          </a:p>
        </p:txBody>
      </p:sp>
      <p:sp>
        <p:nvSpPr>
          <p:cNvPr id="3" name="任意多边形 2"/>
          <p:cNvSpPr/>
          <p:nvPr/>
        </p:nvSpPr>
        <p:spPr>
          <a:xfrm>
            <a:off x="1763" y="2679916"/>
            <a:ext cx="10347507" cy="2443140"/>
          </a:xfrm>
          <a:custGeom>
            <a:avLst/>
            <a:gdLst>
              <a:gd name="connsiteX0" fmla="*/ 0 w 10350500"/>
              <a:gd name="connsiteY0" fmla="*/ 2273300 h 2362200"/>
              <a:gd name="connsiteX1" fmla="*/ 3314700 w 10350500"/>
              <a:gd name="connsiteY1" fmla="*/ 1270000 h 2362200"/>
              <a:gd name="connsiteX2" fmla="*/ 5854700 w 10350500"/>
              <a:gd name="connsiteY2" fmla="*/ 2362200 h 2362200"/>
              <a:gd name="connsiteX3" fmla="*/ 6934200 w 10350500"/>
              <a:gd name="connsiteY3" fmla="*/ 698500 h 2362200"/>
              <a:gd name="connsiteX4" fmla="*/ 8509000 w 10350500"/>
              <a:gd name="connsiteY4" fmla="*/ 2120900 h 2362200"/>
              <a:gd name="connsiteX5" fmla="*/ 10325100 w 10350500"/>
              <a:gd name="connsiteY5" fmla="*/ 0 h 2362200"/>
              <a:gd name="connsiteX6" fmla="*/ 10350500 w 10350500"/>
              <a:gd name="connsiteY6" fmla="*/ 50800 h 2362200"/>
              <a:gd name="connsiteX0-1" fmla="*/ 0 w 10350500"/>
              <a:gd name="connsiteY0-2" fmla="*/ 2273300 h 2367702"/>
              <a:gd name="connsiteX1-3" fmla="*/ 3314700 w 10350500"/>
              <a:gd name="connsiteY1-4" fmla="*/ 1270000 h 2367702"/>
              <a:gd name="connsiteX2-5" fmla="*/ 5854700 w 10350500"/>
              <a:gd name="connsiteY2-6" fmla="*/ 2362200 h 2367702"/>
              <a:gd name="connsiteX3-7" fmla="*/ 6934200 w 10350500"/>
              <a:gd name="connsiteY3-8" fmla="*/ 698500 h 2367702"/>
              <a:gd name="connsiteX4-9" fmla="*/ 8509000 w 10350500"/>
              <a:gd name="connsiteY4-10" fmla="*/ 2120900 h 2367702"/>
              <a:gd name="connsiteX5-11" fmla="*/ 10325100 w 10350500"/>
              <a:gd name="connsiteY5-12" fmla="*/ 0 h 2367702"/>
              <a:gd name="connsiteX6-13" fmla="*/ 10350500 w 10350500"/>
              <a:gd name="connsiteY6-14" fmla="*/ 50800 h 2367702"/>
              <a:gd name="connsiteX0-15" fmla="*/ 0 w 10350500"/>
              <a:gd name="connsiteY0-16" fmla="*/ 2273300 h 2477118"/>
              <a:gd name="connsiteX1-17" fmla="*/ 3314700 w 10350500"/>
              <a:gd name="connsiteY1-18" fmla="*/ 1270000 h 2477118"/>
              <a:gd name="connsiteX2-19" fmla="*/ 5854700 w 10350500"/>
              <a:gd name="connsiteY2-20" fmla="*/ 2362200 h 2477118"/>
              <a:gd name="connsiteX3-21" fmla="*/ 6934200 w 10350500"/>
              <a:gd name="connsiteY3-22" fmla="*/ 698500 h 2477118"/>
              <a:gd name="connsiteX4-23" fmla="*/ 8509000 w 10350500"/>
              <a:gd name="connsiteY4-24" fmla="*/ 2120900 h 2477118"/>
              <a:gd name="connsiteX5-25" fmla="*/ 10325100 w 10350500"/>
              <a:gd name="connsiteY5-26" fmla="*/ 0 h 2477118"/>
              <a:gd name="connsiteX6-27" fmla="*/ 10350500 w 10350500"/>
              <a:gd name="connsiteY6-28" fmla="*/ 50800 h 2477118"/>
              <a:gd name="connsiteX0-29" fmla="*/ 0 w 10350500"/>
              <a:gd name="connsiteY0-30" fmla="*/ 2273300 h 2477118"/>
              <a:gd name="connsiteX1-31" fmla="*/ 3314700 w 10350500"/>
              <a:gd name="connsiteY1-32" fmla="*/ 1270000 h 2477118"/>
              <a:gd name="connsiteX2-33" fmla="*/ 5854700 w 10350500"/>
              <a:gd name="connsiteY2-34" fmla="*/ 2362200 h 2477118"/>
              <a:gd name="connsiteX3-35" fmla="*/ 6934200 w 10350500"/>
              <a:gd name="connsiteY3-36" fmla="*/ 698500 h 2477118"/>
              <a:gd name="connsiteX4-37" fmla="*/ 8509000 w 10350500"/>
              <a:gd name="connsiteY4-38" fmla="*/ 2120900 h 2477118"/>
              <a:gd name="connsiteX5-39" fmla="*/ 10325100 w 10350500"/>
              <a:gd name="connsiteY5-40" fmla="*/ 0 h 2477118"/>
              <a:gd name="connsiteX6-41" fmla="*/ 10350500 w 10350500"/>
              <a:gd name="connsiteY6-42" fmla="*/ 50800 h 2477118"/>
              <a:gd name="connsiteX0-43" fmla="*/ 0 w 10350500"/>
              <a:gd name="connsiteY0-44" fmla="*/ 2273300 h 2477118"/>
              <a:gd name="connsiteX1-45" fmla="*/ 3314700 w 10350500"/>
              <a:gd name="connsiteY1-46" fmla="*/ 1270000 h 2477118"/>
              <a:gd name="connsiteX2-47" fmla="*/ 5854700 w 10350500"/>
              <a:gd name="connsiteY2-48" fmla="*/ 2362200 h 2477118"/>
              <a:gd name="connsiteX3-49" fmla="*/ 6934200 w 10350500"/>
              <a:gd name="connsiteY3-50" fmla="*/ 698500 h 2477118"/>
              <a:gd name="connsiteX4-51" fmla="*/ 8509000 w 10350500"/>
              <a:gd name="connsiteY4-52" fmla="*/ 2120900 h 2477118"/>
              <a:gd name="connsiteX5-53" fmla="*/ 10325100 w 10350500"/>
              <a:gd name="connsiteY5-54" fmla="*/ 0 h 2477118"/>
              <a:gd name="connsiteX6-55" fmla="*/ 10350500 w 10350500"/>
              <a:gd name="connsiteY6-56" fmla="*/ 50800 h 2477118"/>
              <a:gd name="connsiteX0-57" fmla="*/ 0 w 10350500"/>
              <a:gd name="connsiteY0-58" fmla="*/ 2273300 h 2477118"/>
              <a:gd name="connsiteX1-59" fmla="*/ 3314700 w 10350500"/>
              <a:gd name="connsiteY1-60" fmla="*/ 1270000 h 2477118"/>
              <a:gd name="connsiteX2-61" fmla="*/ 5854700 w 10350500"/>
              <a:gd name="connsiteY2-62" fmla="*/ 2362200 h 2477118"/>
              <a:gd name="connsiteX3-63" fmla="*/ 6934200 w 10350500"/>
              <a:gd name="connsiteY3-64" fmla="*/ 698500 h 2477118"/>
              <a:gd name="connsiteX4-65" fmla="*/ 8509000 w 10350500"/>
              <a:gd name="connsiteY4-66" fmla="*/ 2120900 h 2477118"/>
              <a:gd name="connsiteX5-67" fmla="*/ 10325100 w 10350500"/>
              <a:gd name="connsiteY5-68" fmla="*/ 0 h 2477118"/>
              <a:gd name="connsiteX6-69" fmla="*/ 10350500 w 10350500"/>
              <a:gd name="connsiteY6-70" fmla="*/ 50800 h 2477118"/>
              <a:gd name="connsiteX0-71" fmla="*/ 0 w 10350500"/>
              <a:gd name="connsiteY0-72" fmla="*/ 2273300 h 2477118"/>
              <a:gd name="connsiteX1-73" fmla="*/ 3314700 w 10350500"/>
              <a:gd name="connsiteY1-74" fmla="*/ 1270000 h 2477118"/>
              <a:gd name="connsiteX2-75" fmla="*/ 5854700 w 10350500"/>
              <a:gd name="connsiteY2-76" fmla="*/ 2362200 h 2477118"/>
              <a:gd name="connsiteX3-77" fmla="*/ 6934200 w 10350500"/>
              <a:gd name="connsiteY3-78" fmla="*/ 698500 h 2477118"/>
              <a:gd name="connsiteX4-79" fmla="*/ 8509000 w 10350500"/>
              <a:gd name="connsiteY4-80" fmla="*/ 2120900 h 2477118"/>
              <a:gd name="connsiteX5-81" fmla="*/ 10325100 w 10350500"/>
              <a:gd name="connsiteY5-82" fmla="*/ 0 h 2477118"/>
              <a:gd name="connsiteX6-83" fmla="*/ 10350500 w 10350500"/>
              <a:gd name="connsiteY6-84" fmla="*/ 50800 h 2477118"/>
              <a:gd name="connsiteX0-85" fmla="*/ 0 w 10350500"/>
              <a:gd name="connsiteY0-86" fmla="*/ 2273300 h 2477118"/>
              <a:gd name="connsiteX1-87" fmla="*/ 3314700 w 10350500"/>
              <a:gd name="connsiteY1-88" fmla="*/ 1270000 h 2477118"/>
              <a:gd name="connsiteX2-89" fmla="*/ 5854700 w 10350500"/>
              <a:gd name="connsiteY2-90" fmla="*/ 2362200 h 2477118"/>
              <a:gd name="connsiteX3-91" fmla="*/ 6934200 w 10350500"/>
              <a:gd name="connsiteY3-92" fmla="*/ 698500 h 2477118"/>
              <a:gd name="connsiteX4-93" fmla="*/ 8509000 w 10350500"/>
              <a:gd name="connsiteY4-94" fmla="*/ 2120900 h 2477118"/>
              <a:gd name="connsiteX5-95" fmla="*/ 10325100 w 10350500"/>
              <a:gd name="connsiteY5-96" fmla="*/ 0 h 2477118"/>
              <a:gd name="connsiteX6-97" fmla="*/ 10350500 w 10350500"/>
              <a:gd name="connsiteY6-98" fmla="*/ 50800 h 2477118"/>
              <a:gd name="connsiteX0-99" fmla="*/ 0 w 10350500"/>
              <a:gd name="connsiteY0-100" fmla="*/ 2273300 h 2477118"/>
              <a:gd name="connsiteX1-101" fmla="*/ 3314700 w 10350500"/>
              <a:gd name="connsiteY1-102" fmla="*/ 1270000 h 2477118"/>
              <a:gd name="connsiteX2-103" fmla="*/ 5854700 w 10350500"/>
              <a:gd name="connsiteY2-104" fmla="*/ 2362200 h 2477118"/>
              <a:gd name="connsiteX3-105" fmla="*/ 6934200 w 10350500"/>
              <a:gd name="connsiteY3-106" fmla="*/ 698500 h 2477118"/>
              <a:gd name="connsiteX4-107" fmla="*/ 8509000 w 10350500"/>
              <a:gd name="connsiteY4-108" fmla="*/ 2120900 h 2477118"/>
              <a:gd name="connsiteX5-109" fmla="*/ 10325100 w 10350500"/>
              <a:gd name="connsiteY5-110" fmla="*/ 0 h 2477118"/>
              <a:gd name="connsiteX6-111" fmla="*/ 10350500 w 10350500"/>
              <a:gd name="connsiteY6-112" fmla="*/ 50800 h 2477118"/>
              <a:gd name="connsiteX0-113" fmla="*/ 0 w 10350500"/>
              <a:gd name="connsiteY0-114" fmla="*/ 2273300 h 2477118"/>
              <a:gd name="connsiteX1-115" fmla="*/ 3314700 w 10350500"/>
              <a:gd name="connsiteY1-116" fmla="*/ 1270000 h 2477118"/>
              <a:gd name="connsiteX2-117" fmla="*/ 5854700 w 10350500"/>
              <a:gd name="connsiteY2-118" fmla="*/ 2362200 h 2477118"/>
              <a:gd name="connsiteX3-119" fmla="*/ 6934200 w 10350500"/>
              <a:gd name="connsiteY3-120" fmla="*/ 698500 h 2477118"/>
              <a:gd name="connsiteX4-121" fmla="*/ 8509000 w 10350500"/>
              <a:gd name="connsiteY4-122" fmla="*/ 2120900 h 2477118"/>
              <a:gd name="connsiteX5-123" fmla="*/ 10325100 w 10350500"/>
              <a:gd name="connsiteY5-124" fmla="*/ 0 h 2477118"/>
              <a:gd name="connsiteX6-125" fmla="*/ 10350500 w 10350500"/>
              <a:gd name="connsiteY6-126" fmla="*/ 50800 h 2477118"/>
              <a:gd name="connsiteX0-127" fmla="*/ 0 w 10350500"/>
              <a:gd name="connsiteY0-128" fmla="*/ 2273300 h 2537644"/>
              <a:gd name="connsiteX1-129" fmla="*/ 3314700 w 10350500"/>
              <a:gd name="connsiteY1-130" fmla="*/ 1270000 h 2537644"/>
              <a:gd name="connsiteX2-131" fmla="*/ 5308600 w 10350500"/>
              <a:gd name="connsiteY2-132" fmla="*/ 2425700 h 2537644"/>
              <a:gd name="connsiteX3-133" fmla="*/ 6934200 w 10350500"/>
              <a:gd name="connsiteY3-134" fmla="*/ 698500 h 2537644"/>
              <a:gd name="connsiteX4-135" fmla="*/ 8509000 w 10350500"/>
              <a:gd name="connsiteY4-136" fmla="*/ 2120900 h 2537644"/>
              <a:gd name="connsiteX5-137" fmla="*/ 10325100 w 10350500"/>
              <a:gd name="connsiteY5-138" fmla="*/ 0 h 2537644"/>
              <a:gd name="connsiteX6-139" fmla="*/ 10350500 w 10350500"/>
              <a:gd name="connsiteY6-140" fmla="*/ 50800 h 2537644"/>
              <a:gd name="connsiteX0-141" fmla="*/ 0 w 10350500"/>
              <a:gd name="connsiteY0-142" fmla="*/ 2273300 h 2437646"/>
              <a:gd name="connsiteX1-143" fmla="*/ 3314700 w 10350500"/>
              <a:gd name="connsiteY1-144" fmla="*/ 1270000 h 2437646"/>
              <a:gd name="connsiteX2-145" fmla="*/ 5308600 w 10350500"/>
              <a:gd name="connsiteY2-146" fmla="*/ 2425700 h 2437646"/>
              <a:gd name="connsiteX3-147" fmla="*/ 6934200 w 10350500"/>
              <a:gd name="connsiteY3-148" fmla="*/ 698500 h 2437646"/>
              <a:gd name="connsiteX4-149" fmla="*/ 8509000 w 10350500"/>
              <a:gd name="connsiteY4-150" fmla="*/ 2120900 h 2437646"/>
              <a:gd name="connsiteX5-151" fmla="*/ 10325100 w 10350500"/>
              <a:gd name="connsiteY5-152" fmla="*/ 0 h 2437646"/>
              <a:gd name="connsiteX6-153" fmla="*/ 10350500 w 10350500"/>
              <a:gd name="connsiteY6-154" fmla="*/ 50800 h 2437646"/>
              <a:gd name="connsiteX0-155" fmla="*/ 0 w 10350500"/>
              <a:gd name="connsiteY0-156" fmla="*/ 2273300 h 2432139"/>
              <a:gd name="connsiteX1-157" fmla="*/ 2590800 w 10350500"/>
              <a:gd name="connsiteY1-158" fmla="*/ 1320800 h 2432139"/>
              <a:gd name="connsiteX2-159" fmla="*/ 5308600 w 10350500"/>
              <a:gd name="connsiteY2-160" fmla="*/ 2425700 h 2432139"/>
              <a:gd name="connsiteX3-161" fmla="*/ 6934200 w 10350500"/>
              <a:gd name="connsiteY3-162" fmla="*/ 698500 h 2432139"/>
              <a:gd name="connsiteX4-163" fmla="*/ 8509000 w 10350500"/>
              <a:gd name="connsiteY4-164" fmla="*/ 2120900 h 2432139"/>
              <a:gd name="connsiteX5-165" fmla="*/ 10325100 w 10350500"/>
              <a:gd name="connsiteY5-166" fmla="*/ 0 h 2432139"/>
              <a:gd name="connsiteX6-167" fmla="*/ 10350500 w 10350500"/>
              <a:gd name="connsiteY6-168" fmla="*/ 50800 h 2432139"/>
              <a:gd name="connsiteX0-169" fmla="*/ 0 w 10350500"/>
              <a:gd name="connsiteY0-170" fmla="*/ 2273300 h 2444784"/>
              <a:gd name="connsiteX1-171" fmla="*/ 2590800 w 10350500"/>
              <a:gd name="connsiteY1-172" fmla="*/ 1320800 h 2444784"/>
              <a:gd name="connsiteX2-173" fmla="*/ 4902200 w 10350500"/>
              <a:gd name="connsiteY2-174" fmla="*/ 2438400 h 2444784"/>
              <a:gd name="connsiteX3-175" fmla="*/ 6934200 w 10350500"/>
              <a:gd name="connsiteY3-176" fmla="*/ 698500 h 2444784"/>
              <a:gd name="connsiteX4-177" fmla="*/ 8509000 w 10350500"/>
              <a:gd name="connsiteY4-178" fmla="*/ 2120900 h 2444784"/>
              <a:gd name="connsiteX5-179" fmla="*/ 10325100 w 10350500"/>
              <a:gd name="connsiteY5-180" fmla="*/ 0 h 2444784"/>
              <a:gd name="connsiteX6-181" fmla="*/ 10350500 w 10350500"/>
              <a:gd name="connsiteY6-182" fmla="*/ 50800 h 2444784"/>
              <a:gd name="connsiteX0-183" fmla="*/ 0 w 10350500"/>
              <a:gd name="connsiteY0-184" fmla="*/ 2273300 h 2443846"/>
              <a:gd name="connsiteX1-185" fmla="*/ 2590800 w 10350500"/>
              <a:gd name="connsiteY1-186" fmla="*/ 1320800 h 2443846"/>
              <a:gd name="connsiteX2-187" fmla="*/ 4902200 w 10350500"/>
              <a:gd name="connsiteY2-188" fmla="*/ 2438400 h 2443846"/>
              <a:gd name="connsiteX3-189" fmla="*/ 6604000 w 10350500"/>
              <a:gd name="connsiteY3-190" fmla="*/ 749300 h 2443846"/>
              <a:gd name="connsiteX4-191" fmla="*/ 8509000 w 10350500"/>
              <a:gd name="connsiteY4-192" fmla="*/ 2120900 h 2443846"/>
              <a:gd name="connsiteX5-193" fmla="*/ 10325100 w 10350500"/>
              <a:gd name="connsiteY5-194" fmla="*/ 0 h 2443846"/>
              <a:gd name="connsiteX6-195" fmla="*/ 10350500 w 10350500"/>
              <a:gd name="connsiteY6-196" fmla="*/ 50800 h 24438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350500" h="2443846">
                <a:moveTo>
                  <a:pt x="0" y="2273300"/>
                </a:moveTo>
                <a:cubicBezTo>
                  <a:pt x="1104900" y="1938867"/>
                  <a:pt x="1773767" y="1293283"/>
                  <a:pt x="2590800" y="1320800"/>
                </a:cubicBezTo>
                <a:cubicBezTo>
                  <a:pt x="3407833" y="1348317"/>
                  <a:pt x="4233333" y="2533650"/>
                  <a:pt x="4902200" y="2438400"/>
                </a:cubicBezTo>
                <a:cubicBezTo>
                  <a:pt x="5571067" y="2343150"/>
                  <a:pt x="6002867" y="802217"/>
                  <a:pt x="6604000" y="749300"/>
                </a:cubicBezTo>
                <a:cubicBezTo>
                  <a:pt x="7205133" y="696383"/>
                  <a:pt x="7888817" y="2245783"/>
                  <a:pt x="8509000" y="2120900"/>
                </a:cubicBezTo>
                <a:cubicBezTo>
                  <a:pt x="9129183" y="1996017"/>
                  <a:pt x="9719733" y="706967"/>
                  <a:pt x="10325100" y="0"/>
                </a:cubicBezTo>
                <a:lnTo>
                  <a:pt x="10350500" y="50800"/>
                </a:lnTo>
              </a:path>
            </a:pathLst>
          </a:custGeom>
          <a:noFill/>
          <a:ln>
            <a:solidFill>
              <a:schemeClr val="bg1">
                <a:lumMod val="65000"/>
              </a:schemeClr>
            </a:solidFill>
            <a:prstDash val="sysDot"/>
          </a:ln>
          <a:effectLst>
            <a:outerShdw blurRad="279400" dist="2794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a:t>
            </a: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4" name="Freeform 1525"/>
          <p:cNvSpPr/>
          <p:nvPr/>
        </p:nvSpPr>
        <p:spPr bwMode="auto">
          <a:xfrm rot="18830660">
            <a:off x="10119147" y="1978446"/>
            <a:ext cx="897223" cy="917309"/>
          </a:xfrm>
          <a:custGeom>
            <a:avLst/>
            <a:gdLst>
              <a:gd name="T0" fmla="*/ 101 w 166"/>
              <a:gd name="T1" fmla="*/ 57 h 170"/>
              <a:gd name="T2" fmla="*/ 105 w 166"/>
              <a:gd name="T3" fmla="*/ 57 h 170"/>
              <a:gd name="T4" fmla="*/ 110 w 166"/>
              <a:gd name="T5" fmla="*/ 52 h 170"/>
              <a:gd name="T6" fmla="*/ 100 w 166"/>
              <a:gd name="T7" fmla="*/ 47 h 170"/>
              <a:gd name="T8" fmla="*/ 94 w 166"/>
              <a:gd name="T9" fmla="*/ 47 h 170"/>
              <a:gd name="T10" fmla="*/ 83 w 166"/>
              <a:gd name="T11" fmla="*/ 33 h 170"/>
              <a:gd name="T12" fmla="*/ 88 w 166"/>
              <a:gd name="T13" fmla="*/ 33 h 170"/>
              <a:gd name="T14" fmla="*/ 93 w 166"/>
              <a:gd name="T15" fmla="*/ 29 h 170"/>
              <a:gd name="T16" fmla="*/ 86 w 166"/>
              <a:gd name="T17" fmla="*/ 23 h 170"/>
              <a:gd name="T18" fmla="*/ 76 w 166"/>
              <a:gd name="T19" fmla="*/ 23 h 170"/>
              <a:gd name="T20" fmla="*/ 54 w 166"/>
              <a:gd name="T21" fmla="*/ 0 h 170"/>
              <a:gd name="T22" fmla="*/ 50 w 166"/>
              <a:gd name="T23" fmla="*/ 2 h 170"/>
              <a:gd name="T24" fmla="*/ 47 w 166"/>
              <a:gd name="T25" fmla="*/ 5 h 170"/>
              <a:gd name="T26" fmla="*/ 52 w 166"/>
              <a:gd name="T27" fmla="*/ 15 h 170"/>
              <a:gd name="T28" fmla="*/ 68 w 166"/>
              <a:gd name="T29" fmla="*/ 46 h 170"/>
              <a:gd name="T30" fmla="*/ 78 w 166"/>
              <a:gd name="T31" fmla="*/ 73 h 170"/>
              <a:gd name="T32" fmla="*/ 69 w 166"/>
              <a:gd name="T33" fmla="*/ 76 h 170"/>
              <a:gd name="T34" fmla="*/ 27 w 166"/>
              <a:gd name="T35" fmla="*/ 79 h 170"/>
              <a:gd name="T36" fmla="*/ 19 w 166"/>
              <a:gd name="T37" fmla="*/ 69 h 170"/>
              <a:gd name="T38" fmla="*/ 11 w 166"/>
              <a:gd name="T39" fmla="*/ 60 h 170"/>
              <a:gd name="T40" fmla="*/ 4 w 166"/>
              <a:gd name="T41" fmla="*/ 58 h 170"/>
              <a:gd name="T42" fmla="*/ 0 w 166"/>
              <a:gd name="T43" fmla="*/ 59 h 170"/>
              <a:gd name="T44" fmla="*/ 8 w 166"/>
              <a:gd name="T45" fmla="*/ 85 h 170"/>
              <a:gd name="T46" fmla="*/ 0 w 166"/>
              <a:gd name="T47" fmla="*/ 111 h 170"/>
              <a:gd name="T48" fmla="*/ 4 w 166"/>
              <a:gd name="T49" fmla="*/ 112 h 170"/>
              <a:gd name="T50" fmla="*/ 11 w 166"/>
              <a:gd name="T51" fmla="*/ 111 h 170"/>
              <a:gd name="T52" fmla="*/ 19 w 166"/>
              <a:gd name="T53" fmla="*/ 101 h 170"/>
              <a:gd name="T54" fmla="*/ 27 w 166"/>
              <a:gd name="T55" fmla="*/ 91 h 170"/>
              <a:gd name="T56" fmla="*/ 56 w 166"/>
              <a:gd name="T57" fmla="*/ 94 h 170"/>
              <a:gd name="T58" fmla="*/ 75 w 166"/>
              <a:gd name="T59" fmla="*/ 95 h 170"/>
              <a:gd name="T60" fmla="*/ 78 w 166"/>
              <a:gd name="T61" fmla="*/ 97 h 170"/>
              <a:gd name="T62" fmla="*/ 68 w 166"/>
              <a:gd name="T63" fmla="*/ 124 h 170"/>
              <a:gd name="T64" fmla="*/ 52 w 166"/>
              <a:gd name="T65" fmla="*/ 155 h 170"/>
              <a:gd name="T66" fmla="*/ 47 w 166"/>
              <a:gd name="T67" fmla="*/ 165 h 170"/>
              <a:gd name="T68" fmla="*/ 50 w 166"/>
              <a:gd name="T69" fmla="*/ 168 h 170"/>
              <a:gd name="T70" fmla="*/ 54 w 166"/>
              <a:gd name="T71" fmla="*/ 170 h 170"/>
              <a:gd name="T72" fmla="*/ 76 w 166"/>
              <a:gd name="T73" fmla="*/ 147 h 170"/>
              <a:gd name="T74" fmla="*/ 86 w 166"/>
              <a:gd name="T75" fmla="*/ 147 h 170"/>
              <a:gd name="T76" fmla="*/ 93 w 166"/>
              <a:gd name="T77" fmla="*/ 142 h 170"/>
              <a:gd name="T78" fmla="*/ 88 w 166"/>
              <a:gd name="T79" fmla="*/ 137 h 170"/>
              <a:gd name="T80" fmla="*/ 83 w 166"/>
              <a:gd name="T81" fmla="*/ 137 h 170"/>
              <a:gd name="T82" fmla="*/ 94 w 166"/>
              <a:gd name="T83" fmla="*/ 123 h 170"/>
              <a:gd name="T84" fmla="*/ 100 w 166"/>
              <a:gd name="T85" fmla="*/ 123 h 170"/>
              <a:gd name="T86" fmla="*/ 110 w 166"/>
              <a:gd name="T87" fmla="*/ 118 h 170"/>
              <a:gd name="T88" fmla="*/ 105 w 166"/>
              <a:gd name="T89" fmla="*/ 113 h 170"/>
              <a:gd name="T90" fmla="*/ 101 w 166"/>
              <a:gd name="T91" fmla="*/ 113 h 170"/>
              <a:gd name="T92" fmla="*/ 117 w 166"/>
              <a:gd name="T93" fmla="*/ 94 h 170"/>
              <a:gd name="T94" fmla="*/ 139 w 166"/>
              <a:gd name="T95" fmla="*/ 94 h 170"/>
              <a:gd name="T96" fmla="*/ 166 w 166"/>
              <a:gd name="T97" fmla="*/ 85 h 170"/>
              <a:gd name="T98" fmla="*/ 155 w 166"/>
              <a:gd name="T99" fmla="*/ 79 h 170"/>
              <a:gd name="T100" fmla="*/ 139 w 166"/>
              <a:gd name="T101" fmla="*/ 76 h 170"/>
              <a:gd name="T102" fmla="*/ 117 w 166"/>
              <a:gd name="T103" fmla="*/ 76 h 170"/>
              <a:gd name="T104" fmla="*/ 101 w 166"/>
              <a:gd name="T105" fmla="*/ 5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 h="170">
                <a:moveTo>
                  <a:pt x="101" y="57"/>
                </a:moveTo>
                <a:cubicBezTo>
                  <a:pt x="105" y="57"/>
                  <a:pt x="105" y="57"/>
                  <a:pt x="105" y="57"/>
                </a:cubicBezTo>
                <a:cubicBezTo>
                  <a:pt x="109" y="57"/>
                  <a:pt x="110" y="55"/>
                  <a:pt x="110" y="52"/>
                </a:cubicBezTo>
                <a:cubicBezTo>
                  <a:pt x="110" y="49"/>
                  <a:pt x="107" y="47"/>
                  <a:pt x="100" y="47"/>
                </a:cubicBezTo>
                <a:cubicBezTo>
                  <a:pt x="94" y="47"/>
                  <a:pt x="94" y="47"/>
                  <a:pt x="94" y="47"/>
                </a:cubicBezTo>
                <a:cubicBezTo>
                  <a:pt x="83" y="33"/>
                  <a:pt x="83" y="33"/>
                  <a:pt x="83" y="33"/>
                </a:cubicBezTo>
                <a:cubicBezTo>
                  <a:pt x="88" y="33"/>
                  <a:pt x="88" y="33"/>
                  <a:pt x="88" y="33"/>
                </a:cubicBezTo>
                <a:cubicBezTo>
                  <a:pt x="91" y="33"/>
                  <a:pt x="93" y="32"/>
                  <a:pt x="93" y="29"/>
                </a:cubicBezTo>
                <a:cubicBezTo>
                  <a:pt x="93" y="25"/>
                  <a:pt x="91" y="23"/>
                  <a:pt x="86" y="23"/>
                </a:cubicBezTo>
                <a:cubicBezTo>
                  <a:pt x="76" y="23"/>
                  <a:pt x="76" y="23"/>
                  <a:pt x="76" y="23"/>
                </a:cubicBezTo>
                <a:cubicBezTo>
                  <a:pt x="64" y="8"/>
                  <a:pt x="57" y="0"/>
                  <a:pt x="54" y="0"/>
                </a:cubicBezTo>
                <a:cubicBezTo>
                  <a:pt x="53" y="0"/>
                  <a:pt x="51" y="1"/>
                  <a:pt x="50" y="2"/>
                </a:cubicBezTo>
                <a:cubicBezTo>
                  <a:pt x="48" y="3"/>
                  <a:pt x="47" y="4"/>
                  <a:pt x="47" y="5"/>
                </a:cubicBezTo>
                <a:cubicBezTo>
                  <a:pt x="47" y="7"/>
                  <a:pt x="49" y="10"/>
                  <a:pt x="52" y="15"/>
                </a:cubicBezTo>
                <a:cubicBezTo>
                  <a:pt x="56" y="21"/>
                  <a:pt x="61" y="31"/>
                  <a:pt x="68" y="46"/>
                </a:cubicBezTo>
                <a:cubicBezTo>
                  <a:pt x="74" y="61"/>
                  <a:pt x="78" y="70"/>
                  <a:pt x="78" y="73"/>
                </a:cubicBezTo>
                <a:cubicBezTo>
                  <a:pt x="78" y="75"/>
                  <a:pt x="75" y="76"/>
                  <a:pt x="69" y="76"/>
                </a:cubicBezTo>
                <a:cubicBezTo>
                  <a:pt x="49" y="76"/>
                  <a:pt x="35" y="77"/>
                  <a:pt x="27" y="79"/>
                </a:cubicBezTo>
                <a:cubicBezTo>
                  <a:pt x="26" y="78"/>
                  <a:pt x="23" y="75"/>
                  <a:pt x="19" y="69"/>
                </a:cubicBezTo>
                <a:cubicBezTo>
                  <a:pt x="15" y="64"/>
                  <a:pt x="13" y="61"/>
                  <a:pt x="11" y="60"/>
                </a:cubicBezTo>
                <a:cubicBezTo>
                  <a:pt x="10" y="59"/>
                  <a:pt x="7" y="58"/>
                  <a:pt x="4" y="58"/>
                </a:cubicBezTo>
                <a:cubicBezTo>
                  <a:pt x="2" y="58"/>
                  <a:pt x="0" y="58"/>
                  <a:pt x="0" y="59"/>
                </a:cubicBezTo>
                <a:cubicBezTo>
                  <a:pt x="0" y="61"/>
                  <a:pt x="2" y="70"/>
                  <a:pt x="8" y="85"/>
                </a:cubicBezTo>
                <a:cubicBezTo>
                  <a:pt x="2" y="99"/>
                  <a:pt x="0" y="107"/>
                  <a:pt x="0" y="111"/>
                </a:cubicBezTo>
                <a:cubicBezTo>
                  <a:pt x="0" y="112"/>
                  <a:pt x="2" y="112"/>
                  <a:pt x="4" y="112"/>
                </a:cubicBezTo>
                <a:cubicBezTo>
                  <a:pt x="7" y="112"/>
                  <a:pt x="10" y="112"/>
                  <a:pt x="11" y="111"/>
                </a:cubicBezTo>
                <a:cubicBezTo>
                  <a:pt x="13" y="110"/>
                  <a:pt x="15" y="106"/>
                  <a:pt x="19" y="101"/>
                </a:cubicBezTo>
                <a:cubicBezTo>
                  <a:pt x="23" y="95"/>
                  <a:pt x="26" y="92"/>
                  <a:pt x="27" y="91"/>
                </a:cubicBezTo>
                <a:cubicBezTo>
                  <a:pt x="35" y="93"/>
                  <a:pt x="45" y="94"/>
                  <a:pt x="56" y="94"/>
                </a:cubicBezTo>
                <a:cubicBezTo>
                  <a:pt x="67" y="94"/>
                  <a:pt x="74" y="94"/>
                  <a:pt x="75" y="95"/>
                </a:cubicBezTo>
                <a:cubicBezTo>
                  <a:pt x="77" y="95"/>
                  <a:pt x="78" y="96"/>
                  <a:pt x="78" y="97"/>
                </a:cubicBezTo>
                <a:cubicBezTo>
                  <a:pt x="78" y="100"/>
                  <a:pt x="74" y="109"/>
                  <a:pt x="68" y="124"/>
                </a:cubicBezTo>
                <a:cubicBezTo>
                  <a:pt x="61" y="139"/>
                  <a:pt x="56" y="149"/>
                  <a:pt x="52" y="155"/>
                </a:cubicBezTo>
                <a:cubicBezTo>
                  <a:pt x="49" y="160"/>
                  <a:pt x="47" y="163"/>
                  <a:pt x="47" y="165"/>
                </a:cubicBezTo>
                <a:cubicBezTo>
                  <a:pt x="47" y="166"/>
                  <a:pt x="48" y="167"/>
                  <a:pt x="50" y="168"/>
                </a:cubicBezTo>
                <a:cubicBezTo>
                  <a:pt x="51" y="170"/>
                  <a:pt x="53" y="170"/>
                  <a:pt x="54" y="170"/>
                </a:cubicBezTo>
                <a:cubicBezTo>
                  <a:pt x="57" y="170"/>
                  <a:pt x="64" y="162"/>
                  <a:pt x="76" y="147"/>
                </a:cubicBezTo>
                <a:cubicBezTo>
                  <a:pt x="86" y="147"/>
                  <a:pt x="86" y="147"/>
                  <a:pt x="86" y="147"/>
                </a:cubicBezTo>
                <a:cubicBezTo>
                  <a:pt x="91" y="147"/>
                  <a:pt x="93" y="145"/>
                  <a:pt x="93" y="142"/>
                </a:cubicBezTo>
                <a:cubicBezTo>
                  <a:pt x="93" y="138"/>
                  <a:pt x="91" y="137"/>
                  <a:pt x="88" y="137"/>
                </a:cubicBezTo>
                <a:cubicBezTo>
                  <a:pt x="83" y="137"/>
                  <a:pt x="83" y="137"/>
                  <a:pt x="83" y="137"/>
                </a:cubicBezTo>
                <a:cubicBezTo>
                  <a:pt x="94" y="123"/>
                  <a:pt x="94" y="123"/>
                  <a:pt x="94" y="123"/>
                </a:cubicBezTo>
                <a:cubicBezTo>
                  <a:pt x="100" y="123"/>
                  <a:pt x="100" y="123"/>
                  <a:pt x="100" y="123"/>
                </a:cubicBezTo>
                <a:cubicBezTo>
                  <a:pt x="107" y="123"/>
                  <a:pt x="110" y="121"/>
                  <a:pt x="110" y="118"/>
                </a:cubicBezTo>
                <a:cubicBezTo>
                  <a:pt x="110" y="115"/>
                  <a:pt x="109" y="113"/>
                  <a:pt x="105" y="113"/>
                </a:cubicBezTo>
                <a:cubicBezTo>
                  <a:pt x="101" y="113"/>
                  <a:pt x="101" y="113"/>
                  <a:pt x="101" y="113"/>
                </a:cubicBezTo>
                <a:cubicBezTo>
                  <a:pt x="117" y="94"/>
                  <a:pt x="117" y="94"/>
                  <a:pt x="117" y="94"/>
                </a:cubicBezTo>
                <a:cubicBezTo>
                  <a:pt x="139" y="94"/>
                  <a:pt x="139" y="94"/>
                  <a:pt x="139" y="94"/>
                </a:cubicBezTo>
                <a:cubicBezTo>
                  <a:pt x="157" y="94"/>
                  <a:pt x="166" y="91"/>
                  <a:pt x="166" y="85"/>
                </a:cubicBezTo>
                <a:cubicBezTo>
                  <a:pt x="166" y="82"/>
                  <a:pt x="163" y="80"/>
                  <a:pt x="155" y="79"/>
                </a:cubicBezTo>
                <a:cubicBezTo>
                  <a:pt x="148" y="77"/>
                  <a:pt x="142" y="76"/>
                  <a:pt x="139" y="76"/>
                </a:cubicBezTo>
                <a:cubicBezTo>
                  <a:pt x="117" y="76"/>
                  <a:pt x="117" y="76"/>
                  <a:pt x="117" y="76"/>
                </a:cubicBezTo>
                <a:lnTo>
                  <a:pt x="101" y="57"/>
                </a:lnTo>
                <a:close/>
              </a:path>
            </a:pathLst>
          </a:custGeom>
          <a:gradFill>
            <a:gsLst>
              <a:gs pos="0">
                <a:srgbClr val="C00000"/>
              </a:gs>
              <a:gs pos="100000">
                <a:srgbClr val="FF0000"/>
              </a:gs>
            </a:gsLst>
            <a:lin ang="5400000" scaled="1"/>
          </a:gradFill>
          <a:ln>
            <a:noFill/>
          </a:ln>
        </p:spPr>
        <p:txBody>
          <a:bodyPr vert="horz" wrap="square" lIns="91413" tIns="45707" rIns="91413" bIns="45707" numCol="1" anchor="t" anchorCtr="0" compatLnSpc="1"/>
          <a:lstStyle/>
          <a:p>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5" name="文本框 4"/>
          <p:cNvSpPr txBox="1"/>
          <p:nvPr/>
        </p:nvSpPr>
        <p:spPr>
          <a:xfrm>
            <a:off x="9756076" y="3584805"/>
            <a:ext cx="2361519" cy="722296"/>
          </a:xfrm>
          <a:prstGeom prst="rect">
            <a:avLst/>
          </a:prstGeom>
          <a:noFill/>
        </p:spPr>
        <p:txBody>
          <a:bodyPr wrap="square" rtlCol="0">
            <a:spAutoFit/>
          </a:bodyPr>
          <a:lstStyle/>
          <a:p>
            <a:pPr algn="ctr">
              <a:lnSpc>
                <a:spcPct val="130000"/>
              </a:lnSpc>
            </a:pPr>
            <a:r>
              <a:rPr lang="zh-CN" altLang="en-US" sz="105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点击添加正文、温提示正文行距在</a:t>
            </a:r>
            <a:r>
              <a:rPr lang="en-US" altLang="zh-CN" sz="105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1.2~1.3</a:t>
            </a:r>
            <a:r>
              <a:rPr lang="zh-CN" altLang="en-US" sz="105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之间点击添加正文、温提示正文行距在</a:t>
            </a:r>
            <a:r>
              <a:rPr lang="en-US" altLang="zh-CN" sz="105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1.2~1.3</a:t>
            </a:r>
            <a:r>
              <a:rPr lang="zh-CN" altLang="en-US" sz="105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之间</a:t>
            </a:r>
          </a:p>
        </p:txBody>
      </p:sp>
      <p:sp>
        <p:nvSpPr>
          <p:cNvPr id="6" name="矩形 5"/>
          <p:cNvSpPr/>
          <p:nvPr/>
        </p:nvSpPr>
        <p:spPr>
          <a:xfrm>
            <a:off x="9818904" y="3215578"/>
            <a:ext cx="1210238" cy="399995"/>
          </a:xfrm>
          <a:prstGeom prst="rect">
            <a:avLst/>
          </a:prstGeom>
        </p:spPr>
        <p:txBody>
          <a:bodyPr wrap="none">
            <a:spAutoFit/>
          </a:bodyPr>
          <a:lstStyle/>
          <a:p>
            <a:r>
              <a:rPr lang="zh-CN" altLang="en-US" sz="2000" b="1"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添加标题</a:t>
            </a:r>
          </a:p>
        </p:txBody>
      </p:sp>
      <p:grpSp>
        <p:nvGrpSpPr>
          <p:cNvPr id="7" name="组合 6"/>
          <p:cNvGrpSpPr/>
          <p:nvPr/>
        </p:nvGrpSpPr>
        <p:grpSpPr>
          <a:xfrm>
            <a:off x="5420447" y="3247910"/>
            <a:ext cx="2361519" cy="2712558"/>
            <a:chOff x="5420252" y="3247857"/>
            <a:chExt cx="2362202" cy="2713342"/>
          </a:xfrm>
        </p:grpSpPr>
        <p:sp>
          <p:nvSpPr>
            <p:cNvPr id="8" name="椭圆 7"/>
            <p:cNvSpPr/>
            <p:nvPr/>
          </p:nvSpPr>
          <p:spPr>
            <a:xfrm rot="10800000">
              <a:off x="6302905" y="3247857"/>
              <a:ext cx="685800" cy="685800"/>
            </a:xfrm>
            <a:prstGeom prst="ellipse">
              <a:avLst/>
            </a:prstGeom>
            <a:gradFill>
              <a:gsLst>
                <a:gs pos="0">
                  <a:srgbClr val="C00000"/>
                </a:gs>
                <a:gs pos="100000">
                  <a:srgbClr val="FF0000"/>
                </a:gs>
              </a:gsLst>
              <a:lin ang="5400000" scaled="1"/>
            </a:gradFill>
            <a:ln>
              <a:noFill/>
            </a:ln>
            <a:effectLst>
              <a:outerShdw blurRad="279400" dist="2794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cxnSp>
          <p:nvCxnSpPr>
            <p:cNvPr id="9" name="直接连接符 8"/>
            <p:cNvCxnSpPr/>
            <p:nvPr/>
          </p:nvCxnSpPr>
          <p:spPr>
            <a:xfrm rot="10800000">
              <a:off x="6623484" y="3727734"/>
              <a:ext cx="0" cy="498620"/>
            </a:xfrm>
            <a:prstGeom prst="line">
              <a:avLst/>
            </a:prstGeom>
            <a:ln w="1270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420252" y="5469127"/>
              <a:ext cx="2362202" cy="492072"/>
            </a:xfrm>
            <a:prstGeom prst="rect">
              <a:avLst/>
            </a:prstGeom>
            <a:noFill/>
          </p:spPr>
          <p:txBody>
            <a:bodyPr wrap="square" rtlCol="0">
              <a:spAutoFit/>
            </a:bodyPr>
            <a:lstStyle/>
            <a:p>
              <a:pPr algn="ctr">
                <a:lnSpc>
                  <a:spcPct val="130000"/>
                </a:lnSpc>
              </a:pPr>
              <a:r>
                <a:rPr lang="zh-CN" altLang="en-US"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点击添加正文、温提示正文行距在</a:t>
              </a:r>
              <a:r>
                <a:rPr lang="en-US" altLang="zh-CN"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1.2~1.3</a:t>
              </a:r>
              <a:r>
                <a:rPr lang="zh-CN" altLang="en-US"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之间点击添加正文</a:t>
              </a:r>
            </a:p>
          </p:txBody>
        </p:sp>
        <p:sp>
          <p:nvSpPr>
            <p:cNvPr id="11" name="矩形 10"/>
            <p:cNvSpPr/>
            <p:nvPr/>
          </p:nvSpPr>
          <p:spPr>
            <a:xfrm>
              <a:off x="6024728" y="4902693"/>
              <a:ext cx="1210588" cy="400110"/>
            </a:xfrm>
            <a:prstGeom prst="rect">
              <a:avLst/>
            </a:prstGeom>
          </p:spPr>
          <p:txBody>
            <a:bodyPr wrap="none">
              <a:spAutoFit/>
            </a:bodyPr>
            <a:lstStyle/>
            <a:p>
              <a:r>
                <a:rPr lang="zh-CN" altLang="en-US" sz="2000" b="1"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添加标题</a:t>
              </a:r>
            </a:p>
          </p:txBody>
        </p:sp>
        <p:sp>
          <p:nvSpPr>
            <p:cNvPr id="12" name="文本框 11"/>
            <p:cNvSpPr txBox="1"/>
            <p:nvPr/>
          </p:nvSpPr>
          <p:spPr>
            <a:xfrm>
              <a:off x="6307897" y="4402941"/>
              <a:ext cx="917504" cy="523243"/>
            </a:xfrm>
            <a:prstGeom prst="rect">
              <a:avLst/>
            </a:prstGeom>
            <a:noFill/>
          </p:spPr>
          <p:txBody>
            <a:bodyPr wrap="none" rtlCol="0">
              <a:spAutoFit/>
            </a:bodyPr>
            <a:lstStyle/>
            <a:p>
              <a:r>
                <a:rPr lang="en-US" altLang="zh-CN" sz="28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25%</a:t>
              </a:r>
              <a:endParaRPr lang="zh-CN" altLang="en-US" sz="280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nvGrpSpPr>
            <p:cNvPr id="13" name="组合 12"/>
            <p:cNvGrpSpPr/>
            <p:nvPr/>
          </p:nvGrpSpPr>
          <p:grpSpPr>
            <a:xfrm>
              <a:off x="6504516" y="3470901"/>
              <a:ext cx="282576" cy="239712"/>
              <a:chOff x="6791325" y="3867151"/>
              <a:chExt cx="282576" cy="239712"/>
            </a:xfrm>
            <a:solidFill>
              <a:schemeClr val="bg1"/>
            </a:solidFill>
          </p:grpSpPr>
          <p:sp>
            <p:nvSpPr>
              <p:cNvPr id="14" name="Freeform 103"/>
              <p:cNvSpPr/>
              <p:nvPr/>
            </p:nvSpPr>
            <p:spPr bwMode="auto">
              <a:xfrm>
                <a:off x="6889750" y="3916363"/>
                <a:ext cx="39688" cy="58738"/>
              </a:xfrm>
              <a:custGeom>
                <a:avLst/>
                <a:gdLst>
                  <a:gd name="T0" fmla="*/ 14 w 25"/>
                  <a:gd name="T1" fmla="*/ 33 h 37"/>
                  <a:gd name="T2" fmla="*/ 25 w 25"/>
                  <a:gd name="T3" fmla="*/ 14 h 37"/>
                  <a:gd name="T4" fmla="*/ 21 w 25"/>
                  <a:gd name="T5" fmla="*/ 0 h 37"/>
                  <a:gd name="T6" fmla="*/ 0 w 25"/>
                  <a:gd name="T7" fmla="*/ 37 h 37"/>
                  <a:gd name="T8" fmla="*/ 14 w 25"/>
                  <a:gd name="T9" fmla="*/ 33 h 37"/>
                </a:gdLst>
                <a:ahLst/>
                <a:cxnLst>
                  <a:cxn ang="0">
                    <a:pos x="T0" y="T1"/>
                  </a:cxn>
                  <a:cxn ang="0">
                    <a:pos x="T2" y="T3"/>
                  </a:cxn>
                  <a:cxn ang="0">
                    <a:pos x="T4" y="T5"/>
                  </a:cxn>
                  <a:cxn ang="0">
                    <a:pos x="T6" y="T7"/>
                  </a:cxn>
                  <a:cxn ang="0">
                    <a:pos x="T8" y="T9"/>
                  </a:cxn>
                </a:cxnLst>
                <a:rect l="0" t="0" r="r" b="b"/>
                <a:pathLst>
                  <a:path w="25" h="37">
                    <a:moveTo>
                      <a:pt x="14" y="33"/>
                    </a:moveTo>
                    <a:lnTo>
                      <a:pt x="25" y="14"/>
                    </a:lnTo>
                    <a:lnTo>
                      <a:pt x="21" y="0"/>
                    </a:lnTo>
                    <a:lnTo>
                      <a:pt x="0" y="37"/>
                    </a:lnTo>
                    <a:lnTo>
                      <a:pt x="14"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3" tIns="45707" rIns="91413" bIns="45707" numCol="1" anchor="t" anchorCtr="0" compatLnSpc="1"/>
              <a:lstStyle/>
              <a:p>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5" name="Freeform 104"/>
              <p:cNvSpPr/>
              <p:nvPr/>
            </p:nvSpPr>
            <p:spPr bwMode="auto">
              <a:xfrm>
                <a:off x="6907213" y="3903663"/>
                <a:ext cx="166688" cy="203200"/>
              </a:xfrm>
              <a:custGeom>
                <a:avLst/>
                <a:gdLst>
                  <a:gd name="T0" fmla="*/ 159 w 173"/>
                  <a:gd name="T1" fmla="*/ 53 h 209"/>
                  <a:gd name="T2" fmla="*/ 66 w 173"/>
                  <a:gd name="T3" fmla="*/ 0 h 209"/>
                  <a:gd name="T4" fmla="*/ 72 w 173"/>
                  <a:gd name="T5" fmla="*/ 24 h 209"/>
                  <a:gd name="T6" fmla="*/ 150 w 173"/>
                  <a:gd name="T7" fmla="*/ 69 h 209"/>
                  <a:gd name="T8" fmla="*/ 152 w 173"/>
                  <a:gd name="T9" fmla="*/ 74 h 209"/>
                  <a:gd name="T10" fmla="*/ 105 w 173"/>
                  <a:gd name="T11" fmla="*/ 155 h 209"/>
                  <a:gd name="T12" fmla="*/ 80 w 173"/>
                  <a:gd name="T13" fmla="*/ 141 h 209"/>
                  <a:gd name="T14" fmla="*/ 66 w 173"/>
                  <a:gd name="T15" fmla="*/ 148 h 209"/>
                  <a:gd name="T16" fmla="*/ 0 w 173"/>
                  <a:gd name="T17" fmla="*/ 165 h 209"/>
                  <a:gd name="T18" fmla="*/ 71 w 173"/>
                  <a:gd name="T19" fmla="*/ 206 h 209"/>
                  <a:gd name="T20" fmla="*/ 82 w 173"/>
                  <a:gd name="T21" fmla="*/ 209 h 209"/>
                  <a:gd name="T22" fmla="*/ 101 w 173"/>
                  <a:gd name="T23" fmla="*/ 198 h 209"/>
                  <a:gd name="T24" fmla="*/ 167 w 173"/>
                  <a:gd name="T25" fmla="*/ 83 h 209"/>
                  <a:gd name="T26" fmla="*/ 159 w 173"/>
                  <a:gd name="T27" fmla="*/ 5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209">
                    <a:moveTo>
                      <a:pt x="159" y="53"/>
                    </a:moveTo>
                    <a:cubicBezTo>
                      <a:pt x="66" y="0"/>
                      <a:pt x="66" y="0"/>
                      <a:pt x="66" y="0"/>
                    </a:cubicBezTo>
                    <a:cubicBezTo>
                      <a:pt x="72" y="24"/>
                      <a:pt x="72" y="24"/>
                      <a:pt x="72" y="24"/>
                    </a:cubicBezTo>
                    <a:cubicBezTo>
                      <a:pt x="150" y="69"/>
                      <a:pt x="150" y="69"/>
                      <a:pt x="150" y="69"/>
                    </a:cubicBezTo>
                    <a:cubicBezTo>
                      <a:pt x="152" y="70"/>
                      <a:pt x="153" y="72"/>
                      <a:pt x="152" y="74"/>
                    </a:cubicBezTo>
                    <a:cubicBezTo>
                      <a:pt x="105" y="155"/>
                      <a:pt x="105" y="155"/>
                      <a:pt x="105" y="155"/>
                    </a:cubicBezTo>
                    <a:cubicBezTo>
                      <a:pt x="80" y="141"/>
                      <a:pt x="80" y="141"/>
                      <a:pt x="80" y="141"/>
                    </a:cubicBezTo>
                    <a:cubicBezTo>
                      <a:pt x="76" y="144"/>
                      <a:pt x="71" y="146"/>
                      <a:pt x="66" y="148"/>
                    </a:cubicBezTo>
                    <a:cubicBezTo>
                      <a:pt x="0" y="165"/>
                      <a:pt x="0" y="165"/>
                      <a:pt x="0" y="165"/>
                    </a:cubicBezTo>
                    <a:cubicBezTo>
                      <a:pt x="71" y="206"/>
                      <a:pt x="71" y="206"/>
                      <a:pt x="71" y="206"/>
                    </a:cubicBezTo>
                    <a:cubicBezTo>
                      <a:pt x="74" y="208"/>
                      <a:pt x="78" y="209"/>
                      <a:pt x="82" y="209"/>
                    </a:cubicBezTo>
                    <a:cubicBezTo>
                      <a:pt x="89" y="209"/>
                      <a:pt x="97" y="205"/>
                      <a:pt x="101" y="198"/>
                    </a:cubicBezTo>
                    <a:cubicBezTo>
                      <a:pt x="167" y="83"/>
                      <a:pt x="167" y="83"/>
                      <a:pt x="167" y="83"/>
                    </a:cubicBezTo>
                    <a:cubicBezTo>
                      <a:pt x="173" y="73"/>
                      <a:pt x="170" y="60"/>
                      <a:pt x="159"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3" tIns="45707" rIns="91413" bIns="45707" numCol="1" anchor="t" anchorCtr="0" compatLnSpc="1"/>
              <a:lstStyle/>
              <a:p>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6" name="Freeform 105"/>
              <p:cNvSpPr>
                <a:spLocks noEditPoints="1"/>
              </p:cNvSpPr>
              <p:nvPr/>
            </p:nvSpPr>
            <p:spPr bwMode="auto">
              <a:xfrm>
                <a:off x="6791325" y="3867151"/>
                <a:ext cx="193675" cy="196850"/>
              </a:xfrm>
              <a:custGeom>
                <a:avLst/>
                <a:gdLst>
                  <a:gd name="T0" fmla="*/ 197 w 200"/>
                  <a:gd name="T1" fmla="*/ 144 h 203"/>
                  <a:gd name="T2" fmla="*/ 163 w 200"/>
                  <a:gd name="T3" fmla="*/ 16 h 203"/>
                  <a:gd name="T4" fmla="*/ 142 w 200"/>
                  <a:gd name="T5" fmla="*/ 0 h 203"/>
                  <a:gd name="T6" fmla="*/ 142 w 200"/>
                  <a:gd name="T7" fmla="*/ 0 h 203"/>
                  <a:gd name="T8" fmla="*/ 136 w 200"/>
                  <a:gd name="T9" fmla="*/ 1 h 203"/>
                  <a:gd name="T10" fmla="*/ 18 w 200"/>
                  <a:gd name="T11" fmla="*/ 32 h 203"/>
                  <a:gd name="T12" fmla="*/ 3 w 200"/>
                  <a:gd name="T13" fmla="*/ 59 h 203"/>
                  <a:gd name="T14" fmla="*/ 37 w 200"/>
                  <a:gd name="T15" fmla="*/ 187 h 203"/>
                  <a:gd name="T16" fmla="*/ 58 w 200"/>
                  <a:gd name="T17" fmla="*/ 203 h 203"/>
                  <a:gd name="T18" fmla="*/ 64 w 200"/>
                  <a:gd name="T19" fmla="*/ 203 h 203"/>
                  <a:gd name="T20" fmla="*/ 182 w 200"/>
                  <a:gd name="T21" fmla="*/ 171 h 203"/>
                  <a:gd name="T22" fmla="*/ 197 w 200"/>
                  <a:gd name="T23" fmla="*/ 144 h 203"/>
                  <a:gd name="T24" fmla="*/ 44 w 200"/>
                  <a:gd name="T25" fmla="*/ 144 h 203"/>
                  <a:gd name="T26" fmla="*/ 20 w 200"/>
                  <a:gd name="T27" fmla="*/ 54 h 203"/>
                  <a:gd name="T28" fmla="*/ 20 w 200"/>
                  <a:gd name="T29" fmla="*/ 51 h 203"/>
                  <a:gd name="T30" fmla="*/ 23 w 200"/>
                  <a:gd name="T31" fmla="*/ 49 h 203"/>
                  <a:gd name="T32" fmla="*/ 141 w 200"/>
                  <a:gd name="T33" fmla="*/ 18 h 203"/>
                  <a:gd name="T34" fmla="*/ 142 w 200"/>
                  <a:gd name="T35" fmla="*/ 17 h 203"/>
                  <a:gd name="T36" fmla="*/ 146 w 200"/>
                  <a:gd name="T37" fmla="*/ 21 h 203"/>
                  <a:gd name="T38" fmla="*/ 170 w 200"/>
                  <a:gd name="T39" fmla="*/ 110 h 203"/>
                  <a:gd name="T40" fmla="*/ 44 w 200"/>
                  <a:gd name="T41" fmla="*/ 14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 h="203">
                    <a:moveTo>
                      <a:pt x="197" y="144"/>
                    </a:moveTo>
                    <a:cubicBezTo>
                      <a:pt x="163" y="16"/>
                      <a:pt x="163" y="16"/>
                      <a:pt x="163" y="16"/>
                    </a:cubicBezTo>
                    <a:cubicBezTo>
                      <a:pt x="160" y="6"/>
                      <a:pt x="151" y="0"/>
                      <a:pt x="142" y="0"/>
                    </a:cubicBezTo>
                    <a:cubicBezTo>
                      <a:pt x="142" y="0"/>
                      <a:pt x="142" y="0"/>
                      <a:pt x="142" y="0"/>
                    </a:cubicBezTo>
                    <a:cubicBezTo>
                      <a:pt x="140" y="0"/>
                      <a:pt x="138" y="0"/>
                      <a:pt x="136" y="1"/>
                    </a:cubicBezTo>
                    <a:cubicBezTo>
                      <a:pt x="18" y="32"/>
                      <a:pt x="18" y="32"/>
                      <a:pt x="18" y="32"/>
                    </a:cubicBezTo>
                    <a:cubicBezTo>
                      <a:pt x="6" y="35"/>
                      <a:pt x="0" y="47"/>
                      <a:pt x="3" y="59"/>
                    </a:cubicBezTo>
                    <a:cubicBezTo>
                      <a:pt x="37" y="187"/>
                      <a:pt x="37" y="187"/>
                      <a:pt x="37" y="187"/>
                    </a:cubicBezTo>
                    <a:cubicBezTo>
                      <a:pt x="40" y="197"/>
                      <a:pt x="48" y="203"/>
                      <a:pt x="58" y="203"/>
                    </a:cubicBezTo>
                    <a:cubicBezTo>
                      <a:pt x="60" y="203"/>
                      <a:pt x="62" y="203"/>
                      <a:pt x="64" y="203"/>
                    </a:cubicBezTo>
                    <a:cubicBezTo>
                      <a:pt x="182" y="171"/>
                      <a:pt x="182" y="171"/>
                      <a:pt x="182" y="171"/>
                    </a:cubicBezTo>
                    <a:cubicBezTo>
                      <a:pt x="194" y="168"/>
                      <a:pt x="200" y="156"/>
                      <a:pt x="197" y="144"/>
                    </a:cubicBezTo>
                    <a:close/>
                    <a:moveTo>
                      <a:pt x="44" y="144"/>
                    </a:moveTo>
                    <a:cubicBezTo>
                      <a:pt x="20" y="54"/>
                      <a:pt x="20" y="54"/>
                      <a:pt x="20" y="54"/>
                    </a:cubicBezTo>
                    <a:cubicBezTo>
                      <a:pt x="19" y="53"/>
                      <a:pt x="20" y="52"/>
                      <a:pt x="20" y="51"/>
                    </a:cubicBezTo>
                    <a:cubicBezTo>
                      <a:pt x="21" y="51"/>
                      <a:pt x="21" y="50"/>
                      <a:pt x="23" y="49"/>
                    </a:cubicBezTo>
                    <a:cubicBezTo>
                      <a:pt x="141" y="18"/>
                      <a:pt x="141" y="18"/>
                      <a:pt x="141" y="18"/>
                    </a:cubicBezTo>
                    <a:cubicBezTo>
                      <a:pt x="141" y="18"/>
                      <a:pt x="142" y="17"/>
                      <a:pt x="142" y="17"/>
                    </a:cubicBezTo>
                    <a:cubicBezTo>
                      <a:pt x="143" y="17"/>
                      <a:pt x="145" y="18"/>
                      <a:pt x="146" y="21"/>
                    </a:cubicBezTo>
                    <a:cubicBezTo>
                      <a:pt x="170" y="110"/>
                      <a:pt x="170" y="110"/>
                      <a:pt x="170" y="110"/>
                    </a:cubicBezTo>
                    <a:lnTo>
                      <a:pt x="44"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3" tIns="45707" rIns="91413" bIns="45707" numCol="1" anchor="t" anchorCtr="0" compatLnSpc="1"/>
              <a:lstStyle/>
              <a:p>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grpSp>
      <p:grpSp>
        <p:nvGrpSpPr>
          <p:cNvPr id="17" name="组合 16"/>
          <p:cNvGrpSpPr/>
          <p:nvPr/>
        </p:nvGrpSpPr>
        <p:grpSpPr>
          <a:xfrm>
            <a:off x="1230228" y="1630112"/>
            <a:ext cx="2361519" cy="2751113"/>
            <a:chOff x="1228820" y="1629591"/>
            <a:chExt cx="2362202" cy="2751909"/>
          </a:xfrm>
        </p:grpSpPr>
        <p:sp>
          <p:nvSpPr>
            <p:cNvPr id="18" name="椭圆 17"/>
            <p:cNvSpPr/>
            <p:nvPr/>
          </p:nvSpPr>
          <p:spPr>
            <a:xfrm>
              <a:off x="2082800" y="3695700"/>
              <a:ext cx="685800" cy="685800"/>
            </a:xfrm>
            <a:prstGeom prst="ellipse">
              <a:avLst/>
            </a:prstGeom>
            <a:gradFill>
              <a:gsLst>
                <a:gs pos="0">
                  <a:srgbClr val="C00000"/>
                </a:gs>
                <a:gs pos="100000">
                  <a:srgbClr val="FF0000"/>
                </a:gs>
              </a:gsLst>
              <a:lin ang="5400000" scaled="1"/>
            </a:gradFill>
            <a:ln>
              <a:noFill/>
            </a:ln>
            <a:effectLst>
              <a:outerShdw blurRad="279400" dist="2794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9" name="文本框 18"/>
            <p:cNvSpPr txBox="1"/>
            <p:nvPr/>
          </p:nvSpPr>
          <p:spPr>
            <a:xfrm>
              <a:off x="1228820" y="2666398"/>
              <a:ext cx="2362202" cy="492072"/>
            </a:xfrm>
            <a:prstGeom prst="rect">
              <a:avLst/>
            </a:prstGeom>
            <a:noFill/>
          </p:spPr>
          <p:txBody>
            <a:bodyPr wrap="square" rtlCol="0">
              <a:spAutoFit/>
            </a:bodyPr>
            <a:lstStyle/>
            <a:p>
              <a:pPr algn="ctr">
                <a:lnSpc>
                  <a:spcPct val="130000"/>
                </a:lnSpc>
              </a:pPr>
              <a:r>
                <a:rPr lang="zh-CN" altLang="en-US"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点击添加正文、温提示正文行距在</a:t>
              </a:r>
              <a:r>
                <a:rPr lang="en-US" altLang="zh-CN"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1.2~1.3</a:t>
              </a:r>
              <a:r>
                <a:rPr lang="zh-CN" altLang="en-US"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之间点击添加正文</a:t>
              </a:r>
            </a:p>
          </p:txBody>
        </p:sp>
        <p:sp>
          <p:nvSpPr>
            <p:cNvPr id="20" name="矩形 19"/>
            <p:cNvSpPr/>
            <p:nvPr/>
          </p:nvSpPr>
          <p:spPr>
            <a:xfrm>
              <a:off x="1291666" y="2133781"/>
              <a:ext cx="1210588" cy="400110"/>
            </a:xfrm>
            <a:prstGeom prst="rect">
              <a:avLst/>
            </a:prstGeom>
          </p:spPr>
          <p:txBody>
            <a:bodyPr wrap="none">
              <a:spAutoFit/>
            </a:bodyPr>
            <a:lstStyle/>
            <a:p>
              <a:r>
                <a:rPr lang="zh-CN" altLang="en-US" sz="2000" b="1"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添加标题</a:t>
              </a:r>
            </a:p>
          </p:txBody>
        </p:sp>
        <p:cxnSp>
          <p:nvCxnSpPr>
            <p:cNvPr id="21" name="直接连接符 20"/>
            <p:cNvCxnSpPr/>
            <p:nvPr/>
          </p:nvCxnSpPr>
          <p:spPr>
            <a:xfrm>
              <a:off x="2409921" y="3403003"/>
              <a:ext cx="0" cy="498620"/>
            </a:xfrm>
            <a:prstGeom prst="line">
              <a:avLst/>
            </a:prstGeom>
            <a:ln w="1270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2082800" y="1629591"/>
              <a:ext cx="917504" cy="523243"/>
            </a:xfrm>
            <a:prstGeom prst="rect">
              <a:avLst/>
            </a:prstGeom>
            <a:noFill/>
          </p:spPr>
          <p:txBody>
            <a:bodyPr wrap="none" rtlCol="0">
              <a:spAutoFit/>
            </a:bodyPr>
            <a:lstStyle/>
            <a:p>
              <a:r>
                <a:rPr lang="en-US" altLang="zh-CN" sz="2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12%</a:t>
              </a:r>
              <a:endParaRPr lang="zh-CN" altLang="en-US" sz="2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23" name="Freeform 331"/>
            <p:cNvSpPr/>
            <p:nvPr/>
          </p:nvSpPr>
          <p:spPr bwMode="auto">
            <a:xfrm>
              <a:off x="2286000" y="3937000"/>
              <a:ext cx="279400" cy="203200"/>
            </a:xfrm>
            <a:custGeom>
              <a:avLst/>
              <a:gdLst>
                <a:gd name="T0" fmla="*/ 260 w 288"/>
                <a:gd name="T1" fmla="*/ 0 h 210"/>
                <a:gd name="T2" fmla="*/ 232 w 288"/>
                <a:gd name="T3" fmla="*/ 28 h 210"/>
                <a:gd name="T4" fmla="*/ 239 w 288"/>
                <a:gd name="T5" fmla="*/ 46 h 210"/>
                <a:gd name="T6" fmla="*/ 191 w 288"/>
                <a:gd name="T7" fmla="*/ 117 h 210"/>
                <a:gd name="T8" fmla="*/ 183 w 288"/>
                <a:gd name="T9" fmla="*/ 116 h 210"/>
                <a:gd name="T10" fmla="*/ 170 w 288"/>
                <a:gd name="T11" fmla="*/ 119 h 210"/>
                <a:gd name="T12" fmla="*/ 130 w 288"/>
                <a:gd name="T13" fmla="*/ 79 h 210"/>
                <a:gd name="T14" fmla="*/ 133 w 288"/>
                <a:gd name="T15" fmla="*/ 67 h 210"/>
                <a:gd name="T16" fmla="*/ 105 w 288"/>
                <a:gd name="T17" fmla="*/ 39 h 210"/>
                <a:gd name="T18" fmla="*/ 78 w 288"/>
                <a:gd name="T19" fmla="*/ 67 h 210"/>
                <a:gd name="T20" fmla="*/ 84 w 288"/>
                <a:gd name="T21" fmla="*/ 84 h 210"/>
                <a:gd name="T22" fmla="*/ 36 w 288"/>
                <a:gd name="T23" fmla="*/ 156 h 210"/>
                <a:gd name="T24" fmla="*/ 28 w 288"/>
                <a:gd name="T25" fmla="*/ 155 h 210"/>
                <a:gd name="T26" fmla="*/ 0 w 288"/>
                <a:gd name="T27" fmla="*/ 183 h 210"/>
                <a:gd name="T28" fmla="*/ 28 w 288"/>
                <a:gd name="T29" fmla="*/ 210 h 210"/>
                <a:gd name="T30" fmla="*/ 56 w 288"/>
                <a:gd name="T31" fmla="*/ 183 h 210"/>
                <a:gd name="T32" fmla="*/ 50 w 288"/>
                <a:gd name="T33" fmla="*/ 166 h 210"/>
                <a:gd name="T34" fmla="*/ 98 w 288"/>
                <a:gd name="T35" fmla="*/ 94 h 210"/>
                <a:gd name="T36" fmla="*/ 105 w 288"/>
                <a:gd name="T37" fmla="*/ 95 h 210"/>
                <a:gd name="T38" fmla="*/ 118 w 288"/>
                <a:gd name="T39" fmla="*/ 92 h 210"/>
                <a:gd name="T40" fmla="*/ 158 w 288"/>
                <a:gd name="T41" fmla="*/ 132 h 210"/>
                <a:gd name="T42" fmla="*/ 155 w 288"/>
                <a:gd name="T43" fmla="*/ 144 h 210"/>
                <a:gd name="T44" fmla="*/ 183 w 288"/>
                <a:gd name="T45" fmla="*/ 172 h 210"/>
                <a:gd name="T46" fmla="*/ 211 w 288"/>
                <a:gd name="T47" fmla="*/ 144 h 210"/>
                <a:gd name="T48" fmla="*/ 205 w 288"/>
                <a:gd name="T49" fmla="*/ 127 h 210"/>
                <a:gd name="T50" fmla="*/ 253 w 288"/>
                <a:gd name="T51" fmla="*/ 55 h 210"/>
                <a:gd name="T52" fmla="*/ 260 w 288"/>
                <a:gd name="T53" fmla="*/ 56 h 210"/>
                <a:gd name="T54" fmla="*/ 288 w 288"/>
                <a:gd name="T55" fmla="*/ 28 h 210"/>
                <a:gd name="T56" fmla="*/ 260 w 288"/>
                <a:gd name="T5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210">
                  <a:moveTo>
                    <a:pt x="260" y="0"/>
                  </a:moveTo>
                  <a:cubicBezTo>
                    <a:pt x="245" y="0"/>
                    <a:pt x="232" y="12"/>
                    <a:pt x="232" y="28"/>
                  </a:cubicBezTo>
                  <a:cubicBezTo>
                    <a:pt x="232" y="34"/>
                    <a:pt x="235" y="41"/>
                    <a:pt x="239" y="46"/>
                  </a:cubicBezTo>
                  <a:cubicBezTo>
                    <a:pt x="191" y="117"/>
                    <a:pt x="191" y="117"/>
                    <a:pt x="191" y="117"/>
                  </a:cubicBezTo>
                  <a:cubicBezTo>
                    <a:pt x="188" y="116"/>
                    <a:pt x="186" y="116"/>
                    <a:pt x="183" y="116"/>
                  </a:cubicBezTo>
                  <a:cubicBezTo>
                    <a:pt x="178" y="116"/>
                    <a:pt x="174" y="117"/>
                    <a:pt x="170" y="119"/>
                  </a:cubicBezTo>
                  <a:cubicBezTo>
                    <a:pt x="130" y="79"/>
                    <a:pt x="130" y="79"/>
                    <a:pt x="130" y="79"/>
                  </a:cubicBezTo>
                  <a:cubicBezTo>
                    <a:pt x="132" y="76"/>
                    <a:pt x="133" y="71"/>
                    <a:pt x="133" y="67"/>
                  </a:cubicBezTo>
                  <a:cubicBezTo>
                    <a:pt x="133" y="51"/>
                    <a:pt x="121" y="39"/>
                    <a:pt x="105" y="39"/>
                  </a:cubicBezTo>
                  <a:cubicBezTo>
                    <a:pt x="90" y="39"/>
                    <a:pt x="78" y="51"/>
                    <a:pt x="78" y="67"/>
                  </a:cubicBezTo>
                  <a:cubicBezTo>
                    <a:pt x="78" y="73"/>
                    <a:pt x="80" y="79"/>
                    <a:pt x="84" y="84"/>
                  </a:cubicBezTo>
                  <a:cubicBezTo>
                    <a:pt x="36" y="156"/>
                    <a:pt x="36" y="156"/>
                    <a:pt x="36" y="156"/>
                  </a:cubicBezTo>
                  <a:cubicBezTo>
                    <a:pt x="34" y="155"/>
                    <a:pt x="31" y="155"/>
                    <a:pt x="28" y="155"/>
                  </a:cubicBezTo>
                  <a:cubicBezTo>
                    <a:pt x="13" y="155"/>
                    <a:pt x="0" y="167"/>
                    <a:pt x="0" y="183"/>
                  </a:cubicBezTo>
                  <a:cubicBezTo>
                    <a:pt x="0" y="198"/>
                    <a:pt x="13" y="210"/>
                    <a:pt x="28" y="210"/>
                  </a:cubicBezTo>
                  <a:cubicBezTo>
                    <a:pt x="43" y="210"/>
                    <a:pt x="56" y="198"/>
                    <a:pt x="56" y="183"/>
                  </a:cubicBezTo>
                  <a:cubicBezTo>
                    <a:pt x="56" y="176"/>
                    <a:pt x="54" y="170"/>
                    <a:pt x="50" y="166"/>
                  </a:cubicBezTo>
                  <a:cubicBezTo>
                    <a:pt x="98" y="94"/>
                    <a:pt x="98" y="94"/>
                    <a:pt x="98" y="94"/>
                  </a:cubicBezTo>
                  <a:cubicBezTo>
                    <a:pt x="100" y="94"/>
                    <a:pt x="103" y="95"/>
                    <a:pt x="105" y="95"/>
                  </a:cubicBezTo>
                  <a:cubicBezTo>
                    <a:pt x="110" y="95"/>
                    <a:pt x="114" y="93"/>
                    <a:pt x="118" y="92"/>
                  </a:cubicBezTo>
                  <a:cubicBezTo>
                    <a:pt x="158" y="132"/>
                    <a:pt x="158" y="132"/>
                    <a:pt x="158" y="132"/>
                  </a:cubicBezTo>
                  <a:cubicBezTo>
                    <a:pt x="156" y="135"/>
                    <a:pt x="155" y="140"/>
                    <a:pt x="155" y="144"/>
                  </a:cubicBezTo>
                  <a:cubicBezTo>
                    <a:pt x="155" y="159"/>
                    <a:pt x="167" y="172"/>
                    <a:pt x="183" y="172"/>
                  </a:cubicBezTo>
                  <a:cubicBezTo>
                    <a:pt x="198" y="172"/>
                    <a:pt x="211" y="159"/>
                    <a:pt x="211" y="144"/>
                  </a:cubicBezTo>
                  <a:cubicBezTo>
                    <a:pt x="211" y="138"/>
                    <a:pt x="209" y="132"/>
                    <a:pt x="205" y="127"/>
                  </a:cubicBezTo>
                  <a:cubicBezTo>
                    <a:pt x="253" y="55"/>
                    <a:pt x="253" y="55"/>
                    <a:pt x="253" y="55"/>
                  </a:cubicBezTo>
                  <a:cubicBezTo>
                    <a:pt x="255" y="55"/>
                    <a:pt x="258" y="56"/>
                    <a:pt x="260" y="56"/>
                  </a:cubicBezTo>
                  <a:cubicBezTo>
                    <a:pt x="276" y="56"/>
                    <a:pt x="288" y="43"/>
                    <a:pt x="288" y="28"/>
                  </a:cubicBezTo>
                  <a:cubicBezTo>
                    <a:pt x="288" y="12"/>
                    <a:pt x="276" y="0"/>
                    <a:pt x="260" y="0"/>
                  </a:cubicBezTo>
                  <a:close/>
                </a:path>
              </a:pathLst>
            </a:custGeom>
            <a:solidFill>
              <a:schemeClr val="bg1"/>
            </a:solidFill>
            <a:ln>
              <a:noFill/>
            </a:ln>
          </p:spPr>
          <p:txBody>
            <a:bodyPr vert="horz" wrap="square" lIns="91413" tIns="45707" rIns="91413" bIns="45707" numCol="1" anchor="t" anchorCtr="0" compatLnSpc="1"/>
            <a:lstStyle/>
            <a:p>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grpSp>
        <p:nvGrpSpPr>
          <p:cNvPr id="24" name="组合 23"/>
          <p:cNvGrpSpPr/>
          <p:nvPr/>
        </p:nvGrpSpPr>
        <p:grpSpPr>
          <a:xfrm>
            <a:off x="3541251" y="2662867"/>
            <a:ext cx="2361519" cy="2751113"/>
            <a:chOff x="3540512" y="2662645"/>
            <a:chExt cx="2362202" cy="2751909"/>
          </a:xfrm>
        </p:grpSpPr>
        <p:sp>
          <p:nvSpPr>
            <p:cNvPr id="25" name="椭圆 24"/>
            <p:cNvSpPr/>
            <p:nvPr/>
          </p:nvSpPr>
          <p:spPr>
            <a:xfrm>
              <a:off x="4426798" y="4728754"/>
              <a:ext cx="685800" cy="685800"/>
            </a:xfrm>
            <a:prstGeom prst="ellipse">
              <a:avLst/>
            </a:prstGeom>
            <a:gradFill>
              <a:gsLst>
                <a:gs pos="0">
                  <a:srgbClr val="C00000"/>
                </a:gs>
                <a:gs pos="100000">
                  <a:srgbClr val="FF0000"/>
                </a:gs>
              </a:gsLst>
              <a:lin ang="5400000" scaled="1"/>
            </a:gradFill>
            <a:ln>
              <a:noFill/>
            </a:ln>
            <a:effectLst>
              <a:outerShdw blurRad="279400" dist="2794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26" name="文本框 25"/>
            <p:cNvSpPr txBox="1"/>
            <p:nvPr/>
          </p:nvSpPr>
          <p:spPr>
            <a:xfrm>
              <a:off x="3540512" y="3683934"/>
              <a:ext cx="2362202" cy="492072"/>
            </a:xfrm>
            <a:prstGeom prst="rect">
              <a:avLst/>
            </a:prstGeom>
            <a:noFill/>
          </p:spPr>
          <p:txBody>
            <a:bodyPr wrap="square" rtlCol="0">
              <a:spAutoFit/>
            </a:bodyPr>
            <a:lstStyle/>
            <a:p>
              <a:pPr algn="ctr">
                <a:lnSpc>
                  <a:spcPct val="130000"/>
                </a:lnSpc>
              </a:pPr>
              <a:r>
                <a:rPr lang="zh-CN" altLang="en-US"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点击添加正文、温提示正文行距在</a:t>
              </a:r>
              <a:r>
                <a:rPr lang="en-US" altLang="zh-CN"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1.2~1.3</a:t>
              </a:r>
              <a:r>
                <a:rPr lang="zh-CN" altLang="en-US"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之间点击添加正文</a:t>
              </a:r>
            </a:p>
          </p:txBody>
        </p:sp>
        <p:sp>
          <p:nvSpPr>
            <p:cNvPr id="27" name="矩形 26"/>
            <p:cNvSpPr/>
            <p:nvPr/>
          </p:nvSpPr>
          <p:spPr>
            <a:xfrm>
              <a:off x="3635664" y="3166835"/>
              <a:ext cx="1210588" cy="400110"/>
            </a:xfrm>
            <a:prstGeom prst="rect">
              <a:avLst/>
            </a:prstGeom>
          </p:spPr>
          <p:txBody>
            <a:bodyPr wrap="none">
              <a:spAutoFit/>
            </a:bodyPr>
            <a:lstStyle/>
            <a:p>
              <a:r>
                <a:rPr lang="zh-CN" altLang="en-US" sz="2000" b="1"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添加标题</a:t>
              </a:r>
            </a:p>
          </p:txBody>
        </p:sp>
        <p:cxnSp>
          <p:nvCxnSpPr>
            <p:cNvPr id="28" name="直接连接符 27"/>
            <p:cNvCxnSpPr/>
            <p:nvPr/>
          </p:nvCxnSpPr>
          <p:spPr>
            <a:xfrm>
              <a:off x="4753919" y="4436057"/>
              <a:ext cx="0" cy="498620"/>
            </a:xfrm>
            <a:prstGeom prst="line">
              <a:avLst/>
            </a:prstGeom>
            <a:ln w="1270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4385751" y="2662645"/>
              <a:ext cx="917504" cy="523243"/>
            </a:xfrm>
            <a:prstGeom prst="rect">
              <a:avLst/>
            </a:prstGeom>
            <a:noFill/>
          </p:spPr>
          <p:txBody>
            <a:bodyPr wrap="none" rtlCol="0">
              <a:spAutoFit/>
            </a:bodyPr>
            <a:lstStyle/>
            <a:p>
              <a:r>
                <a:rPr lang="en-US" altLang="zh-CN" sz="2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37%</a:t>
              </a:r>
              <a:endParaRPr lang="zh-CN" altLang="en-US" sz="2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nvGrpSpPr>
            <p:cNvPr id="30" name="组合 29"/>
            <p:cNvGrpSpPr/>
            <p:nvPr/>
          </p:nvGrpSpPr>
          <p:grpSpPr>
            <a:xfrm>
              <a:off x="4630792" y="4931954"/>
              <a:ext cx="277812" cy="279400"/>
              <a:chOff x="3556878" y="7505065"/>
              <a:chExt cx="277812" cy="279400"/>
            </a:xfrm>
            <a:solidFill>
              <a:schemeClr val="bg1"/>
            </a:solidFill>
          </p:grpSpPr>
          <p:sp>
            <p:nvSpPr>
              <p:cNvPr id="31" name="Freeform 478"/>
              <p:cNvSpPr/>
              <p:nvPr/>
            </p:nvSpPr>
            <p:spPr bwMode="auto">
              <a:xfrm>
                <a:off x="3556878" y="7505065"/>
                <a:ext cx="250825" cy="250825"/>
              </a:xfrm>
              <a:custGeom>
                <a:avLst/>
                <a:gdLst>
                  <a:gd name="T0" fmla="*/ 129 w 258"/>
                  <a:gd name="T1" fmla="*/ 245 h 259"/>
                  <a:gd name="T2" fmla="*/ 14 w 258"/>
                  <a:gd name="T3" fmla="*/ 129 h 259"/>
                  <a:gd name="T4" fmla="*/ 129 w 258"/>
                  <a:gd name="T5" fmla="*/ 14 h 259"/>
                  <a:gd name="T6" fmla="*/ 244 w 258"/>
                  <a:gd name="T7" fmla="*/ 129 h 259"/>
                  <a:gd name="T8" fmla="*/ 241 w 258"/>
                  <a:gd name="T9" fmla="*/ 156 h 259"/>
                  <a:gd name="T10" fmla="*/ 255 w 258"/>
                  <a:gd name="T11" fmla="*/ 159 h 259"/>
                  <a:gd name="T12" fmla="*/ 258 w 258"/>
                  <a:gd name="T13" fmla="*/ 129 h 259"/>
                  <a:gd name="T14" fmla="*/ 129 w 258"/>
                  <a:gd name="T15" fmla="*/ 0 h 259"/>
                  <a:gd name="T16" fmla="*/ 0 w 258"/>
                  <a:gd name="T17" fmla="*/ 129 h 259"/>
                  <a:gd name="T18" fmla="*/ 129 w 258"/>
                  <a:gd name="T19" fmla="*/ 259 h 259"/>
                  <a:gd name="T20" fmla="*/ 155 w 258"/>
                  <a:gd name="T21" fmla="*/ 256 h 259"/>
                  <a:gd name="T22" fmla="*/ 152 w 258"/>
                  <a:gd name="T23" fmla="*/ 242 h 259"/>
                  <a:gd name="T24" fmla="*/ 129 w 258"/>
                  <a:gd name="T25" fmla="*/ 24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 h="259">
                    <a:moveTo>
                      <a:pt x="129" y="245"/>
                    </a:moveTo>
                    <a:cubicBezTo>
                      <a:pt x="65" y="245"/>
                      <a:pt x="14" y="193"/>
                      <a:pt x="14" y="129"/>
                    </a:cubicBezTo>
                    <a:cubicBezTo>
                      <a:pt x="14" y="66"/>
                      <a:pt x="65" y="14"/>
                      <a:pt x="129" y="14"/>
                    </a:cubicBezTo>
                    <a:cubicBezTo>
                      <a:pt x="193" y="14"/>
                      <a:pt x="244" y="66"/>
                      <a:pt x="244" y="129"/>
                    </a:cubicBezTo>
                    <a:cubicBezTo>
                      <a:pt x="244" y="139"/>
                      <a:pt x="243" y="148"/>
                      <a:pt x="241" y="156"/>
                    </a:cubicBezTo>
                    <a:cubicBezTo>
                      <a:pt x="255" y="159"/>
                      <a:pt x="255" y="159"/>
                      <a:pt x="255" y="159"/>
                    </a:cubicBezTo>
                    <a:cubicBezTo>
                      <a:pt x="257" y="150"/>
                      <a:pt x="258" y="140"/>
                      <a:pt x="258" y="129"/>
                    </a:cubicBezTo>
                    <a:cubicBezTo>
                      <a:pt x="258" y="58"/>
                      <a:pt x="200" y="0"/>
                      <a:pt x="129" y="0"/>
                    </a:cubicBezTo>
                    <a:cubicBezTo>
                      <a:pt x="58" y="0"/>
                      <a:pt x="0" y="58"/>
                      <a:pt x="0" y="129"/>
                    </a:cubicBezTo>
                    <a:cubicBezTo>
                      <a:pt x="0" y="201"/>
                      <a:pt x="58" y="259"/>
                      <a:pt x="129" y="259"/>
                    </a:cubicBezTo>
                    <a:cubicBezTo>
                      <a:pt x="138" y="259"/>
                      <a:pt x="147" y="258"/>
                      <a:pt x="155" y="256"/>
                    </a:cubicBezTo>
                    <a:cubicBezTo>
                      <a:pt x="152" y="242"/>
                      <a:pt x="152" y="242"/>
                      <a:pt x="152" y="242"/>
                    </a:cubicBezTo>
                    <a:cubicBezTo>
                      <a:pt x="145" y="244"/>
                      <a:pt x="137" y="245"/>
                      <a:pt x="129" y="2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3" tIns="45707" rIns="91413" bIns="45707" numCol="1" anchor="t" anchorCtr="0" compatLnSpc="1"/>
              <a:lstStyle/>
              <a:p>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32" name="Freeform 479"/>
              <p:cNvSpPr>
                <a:spLocks noEditPoints="1"/>
              </p:cNvSpPr>
              <p:nvPr/>
            </p:nvSpPr>
            <p:spPr bwMode="auto">
              <a:xfrm>
                <a:off x="3579103" y="7527290"/>
                <a:ext cx="206375" cy="206375"/>
              </a:xfrm>
              <a:custGeom>
                <a:avLst/>
                <a:gdLst>
                  <a:gd name="T0" fmla="*/ 106 w 212"/>
                  <a:gd name="T1" fmla="*/ 0 h 213"/>
                  <a:gd name="T2" fmla="*/ 0 w 212"/>
                  <a:gd name="T3" fmla="*/ 106 h 213"/>
                  <a:gd name="T4" fmla="*/ 106 w 212"/>
                  <a:gd name="T5" fmla="*/ 213 h 213"/>
                  <a:gd name="T6" fmla="*/ 127 w 212"/>
                  <a:gd name="T7" fmla="*/ 211 h 213"/>
                  <a:gd name="T8" fmla="*/ 105 w 212"/>
                  <a:gd name="T9" fmla="*/ 106 h 213"/>
                  <a:gd name="T10" fmla="*/ 120 w 212"/>
                  <a:gd name="T11" fmla="*/ 110 h 213"/>
                  <a:gd name="T12" fmla="*/ 117 w 212"/>
                  <a:gd name="T13" fmla="*/ 103 h 213"/>
                  <a:gd name="T14" fmla="*/ 128 w 212"/>
                  <a:gd name="T15" fmla="*/ 92 h 213"/>
                  <a:gd name="T16" fmla="*/ 139 w 212"/>
                  <a:gd name="T17" fmla="*/ 103 h 213"/>
                  <a:gd name="T18" fmla="*/ 132 w 212"/>
                  <a:gd name="T19" fmla="*/ 113 h 213"/>
                  <a:gd name="T20" fmla="*/ 209 w 212"/>
                  <a:gd name="T21" fmla="*/ 131 h 213"/>
                  <a:gd name="T22" fmla="*/ 212 w 212"/>
                  <a:gd name="T23" fmla="*/ 106 h 213"/>
                  <a:gd name="T24" fmla="*/ 106 w 212"/>
                  <a:gd name="T25" fmla="*/ 0 h 213"/>
                  <a:gd name="T26" fmla="*/ 42 w 212"/>
                  <a:gd name="T27" fmla="*/ 54 h 213"/>
                  <a:gd name="T28" fmla="*/ 57 w 212"/>
                  <a:gd name="T29" fmla="*/ 70 h 213"/>
                  <a:gd name="T30" fmla="*/ 42 w 212"/>
                  <a:gd name="T31" fmla="*/ 85 h 213"/>
                  <a:gd name="T32" fmla="*/ 26 w 212"/>
                  <a:gd name="T33" fmla="*/ 70 h 213"/>
                  <a:gd name="T34" fmla="*/ 42 w 212"/>
                  <a:gd name="T35" fmla="*/ 54 h 213"/>
                  <a:gd name="T36" fmla="*/ 40 w 212"/>
                  <a:gd name="T37" fmla="*/ 154 h 213"/>
                  <a:gd name="T38" fmla="*/ 21 w 212"/>
                  <a:gd name="T39" fmla="*/ 135 h 213"/>
                  <a:gd name="T40" fmla="*/ 40 w 212"/>
                  <a:gd name="T41" fmla="*/ 115 h 213"/>
                  <a:gd name="T42" fmla="*/ 60 w 212"/>
                  <a:gd name="T43" fmla="*/ 135 h 213"/>
                  <a:gd name="T44" fmla="*/ 40 w 212"/>
                  <a:gd name="T45" fmla="*/ 154 h 213"/>
                  <a:gd name="T46" fmla="*/ 89 w 212"/>
                  <a:gd name="T47" fmla="*/ 70 h 213"/>
                  <a:gd name="T48" fmla="*/ 102 w 212"/>
                  <a:gd name="T49" fmla="*/ 83 h 213"/>
                  <a:gd name="T50" fmla="*/ 89 w 212"/>
                  <a:gd name="T51" fmla="*/ 96 h 213"/>
                  <a:gd name="T52" fmla="*/ 76 w 212"/>
                  <a:gd name="T53" fmla="*/ 83 h 213"/>
                  <a:gd name="T54" fmla="*/ 89 w 212"/>
                  <a:gd name="T55" fmla="*/ 70 h 213"/>
                  <a:gd name="T56" fmla="*/ 76 w 212"/>
                  <a:gd name="T57" fmla="*/ 133 h 213"/>
                  <a:gd name="T58" fmla="*/ 89 w 212"/>
                  <a:gd name="T59" fmla="*/ 120 h 213"/>
                  <a:gd name="T60" fmla="*/ 102 w 212"/>
                  <a:gd name="T61" fmla="*/ 133 h 213"/>
                  <a:gd name="T62" fmla="*/ 89 w 212"/>
                  <a:gd name="T63" fmla="*/ 146 h 213"/>
                  <a:gd name="T64" fmla="*/ 76 w 212"/>
                  <a:gd name="T65" fmla="*/ 133 h 213"/>
                  <a:gd name="T66" fmla="*/ 117 w 212"/>
                  <a:gd name="T67" fmla="*/ 183 h 213"/>
                  <a:gd name="T68" fmla="*/ 102 w 212"/>
                  <a:gd name="T69" fmla="*/ 198 h 213"/>
                  <a:gd name="T70" fmla="*/ 87 w 212"/>
                  <a:gd name="T71" fmla="*/ 183 h 213"/>
                  <a:gd name="T72" fmla="*/ 102 w 212"/>
                  <a:gd name="T73" fmla="*/ 168 h 213"/>
                  <a:gd name="T74" fmla="*/ 117 w 212"/>
                  <a:gd name="T75" fmla="*/ 183 h 213"/>
                  <a:gd name="T76" fmla="*/ 106 w 212"/>
                  <a:gd name="T77" fmla="*/ 55 h 213"/>
                  <a:gd name="T78" fmla="*/ 88 w 212"/>
                  <a:gd name="T79" fmla="*/ 36 h 213"/>
                  <a:gd name="T80" fmla="*/ 106 w 212"/>
                  <a:gd name="T81" fmla="*/ 18 h 213"/>
                  <a:gd name="T82" fmla="*/ 125 w 212"/>
                  <a:gd name="T83" fmla="*/ 36 h 213"/>
                  <a:gd name="T84" fmla="*/ 106 w 212"/>
                  <a:gd name="T85" fmla="*/ 55 h 213"/>
                  <a:gd name="T86" fmla="*/ 139 w 212"/>
                  <a:gd name="T87" fmla="*/ 49 h 213"/>
                  <a:gd name="T88" fmla="*/ 152 w 212"/>
                  <a:gd name="T89" fmla="*/ 36 h 213"/>
                  <a:gd name="T90" fmla="*/ 165 w 212"/>
                  <a:gd name="T91" fmla="*/ 49 h 213"/>
                  <a:gd name="T92" fmla="*/ 152 w 212"/>
                  <a:gd name="T93" fmla="*/ 62 h 213"/>
                  <a:gd name="T94" fmla="*/ 139 w 212"/>
                  <a:gd name="T95" fmla="*/ 49 h 213"/>
                  <a:gd name="T96" fmla="*/ 175 w 212"/>
                  <a:gd name="T97" fmla="*/ 112 h 213"/>
                  <a:gd name="T98" fmla="*/ 157 w 212"/>
                  <a:gd name="T99" fmla="*/ 95 h 213"/>
                  <a:gd name="T100" fmla="*/ 175 w 212"/>
                  <a:gd name="T101" fmla="*/ 77 h 213"/>
                  <a:gd name="T102" fmla="*/ 193 w 212"/>
                  <a:gd name="T103" fmla="*/ 95 h 213"/>
                  <a:gd name="T104" fmla="*/ 175 w 212"/>
                  <a:gd name="T105" fmla="*/ 11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2" h="213">
                    <a:moveTo>
                      <a:pt x="106" y="0"/>
                    </a:moveTo>
                    <a:cubicBezTo>
                      <a:pt x="47" y="0"/>
                      <a:pt x="0" y="48"/>
                      <a:pt x="0" y="106"/>
                    </a:cubicBezTo>
                    <a:cubicBezTo>
                      <a:pt x="0" y="165"/>
                      <a:pt x="47" y="213"/>
                      <a:pt x="106" y="213"/>
                    </a:cubicBezTo>
                    <a:cubicBezTo>
                      <a:pt x="113" y="213"/>
                      <a:pt x="120" y="212"/>
                      <a:pt x="127" y="211"/>
                    </a:cubicBezTo>
                    <a:cubicBezTo>
                      <a:pt x="105" y="106"/>
                      <a:pt x="105" y="106"/>
                      <a:pt x="105" y="106"/>
                    </a:cubicBezTo>
                    <a:cubicBezTo>
                      <a:pt x="120" y="110"/>
                      <a:pt x="120" y="110"/>
                      <a:pt x="120" y="110"/>
                    </a:cubicBezTo>
                    <a:cubicBezTo>
                      <a:pt x="118" y="108"/>
                      <a:pt x="117" y="105"/>
                      <a:pt x="117" y="103"/>
                    </a:cubicBezTo>
                    <a:cubicBezTo>
                      <a:pt x="117" y="97"/>
                      <a:pt x="122" y="92"/>
                      <a:pt x="128" y="92"/>
                    </a:cubicBezTo>
                    <a:cubicBezTo>
                      <a:pt x="134" y="92"/>
                      <a:pt x="139" y="97"/>
                      <a:pt x="139" y="103"/>
                    </a:cubicBezTo>
                    <a:cubicBezTo>
                      <a:pt x="139" y="107"/>
                      <a:pt x="136" y="111"/>
                      <a:pt x="132" y="113"/>
                    </a:cubicBezTo>
                    <a:cubicBezTo>
                      <a:pt x="209" y="131"/>
                      <a:pt x="209" y="131"/>
                      <a:pt x="209" y="131"/>
                    </a:cubicBezTo>
                    <a:cubicBezTo>
                      <a:pt x="211" y="123"/>
                      <a:pt x="212" y="115"/>
                      <a:pt x="212" y="106"/>
                    </a:cubicBezTo>
                    <a:cubicBezTo>
                      <a:pt x="212" y="48"/>
                      <a:pt x="165" y="0"/>
                      <a:pt x="106" y="0"/>
                    </a:cubicBezTo>
                    <a:close/>
                    <a:moveTo>
                      <a:pt x="42" y="54"/>
                    </a:moveTo>
                    <a:cubicBezTo>
                      <a:pt x="50" y="54"/>
                      <a:pt x="57" y="61"/>
                      <a:pt x="57" y="70"/>
                    </a:cubicBezTo>
                    <a:cubicBezTo>
                      <a:pt x="57" y="78"/>
                      <a:pt x="50" y="85"/>
                      <a:pt x="42" y="85"/>
                    </a:cubicBezTo>
                    <a:cubicBezTo>
                      <a:pt x="33" y="85"/>
                      <a:pt x="26" y="78"/>
                      <a:pt x="26" y="70"/>
                    </a:cubicBezTo>
                    <a:cubicBezTo>
                      <a:pt x="26" y="61"/>
                      <a:pt x="33" y="54"/>
                      <a:pt x="42" y="54"/>
                    </a:cubicBezTo>
                    <a:close/>
                    <a:moveTo>
                      <a:pt x="40" y="154"/>
                    </a:moveTo>
                    <a:cubicBezTo>
                      <a:pt x="30" y="154"/>
                      <a:pt x="21" y="146"/>
                      <a:pt x="21" y="135"/>
                    </a:cubicBezTo>
                    <a:cubicBezTo>
                      <a:pt x="21" y="124"/>
                      <a:pt x="30" y="115"/>
                      <a:pt x="40" y="115"/>
                    </a:cubicBezTo>
                    <a:cubicBezTo>
                      <a:pt x="51" y="115"/>
                      <a:pt x="60" y="124"/>
                      <a:pt x="60" y="135"/>
                    </a:cubicBezTo>
                    <a:cubicBezTo>
                      <a:pt x="60" y="146"/>
                      <a:pt x="51" y="154"/>
                      <a:pt x="40" y="154"/>
                    </a:cubicBezTo>
                    <a:close/>
                    <a:moveTo>
                      <a:pt x="89" y="70"/>
                    </a:moveTo>
                    <a:cubicBezTo>
                      <a:pt x="96" y="70"/>
                      <a:pt x="102" y="76"/>
                      <a:pt x="102" y="83"/>
                    </a:cubicBezTo>
                    <a:cubicBezTo>
                      <a:pt x="102" y="90"/>
                      <a:pt x="96" y="96"/>
                      <a:pt x="89" y="96"/>
                    </a:cubicBezTo>
                    <a:cubicBezTo>
                      <a:pt x="82" y="96"/>
                      <a:pt x="76" y="90"/>
                      <a:pt x="76" y="83"/>
                    </a:cubicBezTo>
                    <a:cubicBezTo>
                      <a:pt x="76" y="76"/>
                      <a:pt x="82" y="70"/>
                      <a:pt x="89" y="70"/>
                    </a:cubicBezTo>
                    <a:close/>
                    <a:moveTo>
                      <a:pt x="76" y="133"/>
                    </a:moveTo>
                    <a:cubicBezTo>
                      <a:pt x="76" y="126"/>
                      <a:pt x="82" y="120"/>
                      <a:pt x="89" y="120"/>
                    </a:cubicBezTo>
                    <a:cubicBezTo>
                      <a:pt x="96" y="120"/>
                      <a:pt x="102" y="126"/>
                      <a:pt x="102" y="133"/>
                    </a:cubicBezTo>
                    <a:cubicBezTo>
                      <a:pt x="102" y="140"/>
                      <a:pt x="96" y="146"/>
                      <a:pt x="89" y="146"/>
                    </a:cubicBezTo>
                    <a:cubicBezTo>
                      <a:pt x="82" y="146"/>
                      <a:pt x="76" y="140"/>
                      <a:pt x="76" y="133"/>
                    </a:cubicBezTo>
                    <a:close/>
                    <a:moveTo>
                      <a:pt x="117" y="183"/>
                    </a:moveTo>
                    <a:cubicBezTo>
                      <a:pt x="117" y="191"/>
                      <a:pt x="110" y="198"/>
                      <a:pt x="102" y="198"/>
                    </a:cubicBezTo>
                    <a:cubicBezTo>
                      <a:pt x="94" y="198"/>
                      <a:pt x="87" y="191"/>
                      <a:pt x="87" y="183"/>
                    </a:cubicBezTo>
                    <a:cubicBezTo>
                      <a:pt x="87" y="175"/>
                      <a:pt x="94" y="168"/>
                      <a:pt x="102" y="168"/>
                    </a:cubicBezTo>
                    <a:cubicBezTo>
                      <a:pt x="110" y="168"/>
                      <a:pt x="117" y="175"/>
                      <a:pt x="117" y="183"/>
                    </a:cubicBezTo>
                    <a:close/>
                    <a:moveTo>
                      <a:pt x="106" y="55"/>
                    </a:moveTo>
                    <a:cubicBezTo>
                      <a:pt x="96" y="55"/>
                      <a:pt x="88" y="46"/>
                      <a:pt x="88" y="36"/>
                    </a:cubicBezTo>
                    <a:cubicBezTo>
                      <a:pt x="88" y="26"/>
                      <a:pt x="96" y="18"/>
                      <a:pt x="106" y="18"/>
                    </a:cubicBezTo>
                    <a:cubicBezTo>
                      <a:pt x="116" y="18"/>
                      <a:pt x="125" y="26"/>
                      <a:pt x="125" y="36"/>
                    </a:cubicBezTo>
                    <a:cubicBezTo>
                      <a:pt x="125" y="46"/>
                      <a:pt x="116" y="55"/>
                      <a:pt x="106" y="55"/>
                    </a:cubicBezTo>
                    <a:close/>
                    <a:moveTo>
                      <a:pt x="139" y="49"/>
                    </a:moveTo>
                    <a:cubicBezTo>
                      <a:pt x="139" y="42"/>
                      <a:pt x="145" y="36"/>
                      <a:pt x="152" y="36"/>
                    </a:cubicBezTo>
                    <a:cubicBezTo>
                      <a:pt x="159" y="36"/>
                      <a:pt x="165" y="42"/>
                      <a:pt x="165" y="49"/>
                    </a:cubicBezTo>
                    <a:cubicBezTo>
                      <a:pt x="165" y="56"/>
                      <a:pt x="159" y="62"/>
                      <a:pt x="152" y="62"/>
                    </a:cubicBezTo>
                    <a:cubicBezTo>
                      <a:pt x="145" y="62"/>
                      <a:pt x="139" y="56"/>
                      <a:pt x="139" y="49"/>
                    </a:cubicBezTo>
                    <a:close/>
                    <a:moveTo>
                      <a:pt x="175" y="112"/>
                    </a:moveTo>
                    <a:cubicBezTo>
                      <a:pt x="165" y="112"/>
                      <a:pt x="157" y="105"/>
                      <a:pt x="157" y="95"/>
                    </a:cubicBezTo>
                    <a:cubicBezTo>
                      <a:pt x="157" y="85"/>
                      <a:pt x="165" y="77"/>
                      <a:pt x="175" y="77"/>
                    </a:cubicBezTo>
                    <a:cubicBezTo>
                      <a:pt x="185" y="77"/>
                      <a:pt x="193" y="85"/>
                      <a:pt x="193" y="95"/>
                    </a:cubicBezTo>
                    <a:cubicBezTo>
                      <a:pt x="193" y="105"/>
                      <a:pt x="185" y="112"/>
                      <a:pt x="175"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3" tIns="45707" rIns="91413" bIns="45707" numCol="1" anchor="t" anchorCtr="0" compatLnSpc="1"/>
              <a:lstStyle/>
              <a:p>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33" name="Freeform 480"/>
              <p:cNvSpPr/>
              <p:nvPr/>
            </p:nvSpPr>
            <p:spPr bwMode="auto">
              <a:xfrm>
                <a:off x="3736265" y="7687627"/>
                <a:ext cx="98425" cy="96838"/>
              </a:xfrm>
              <a:custGeom>
                <a:avLst/>
                <a:gdLst>
                  <a:gd name="T0" fmla="*/ 90 w 103"/>
                  <a:gd name="T1" fmla="*/ 0 h 100"/>
                  <a:gd name="T2" fmla="*/ 0 w 103"/>
                  <a:gd name="T3" fmla="*/ 87 h 100"/>
                  <a:gd name="T4" fmla="*/ 3 w 103"/>
                  <a:gd name="T5" fmla="*/ 100 h 100"/>
                  <a:gd name="T6" fmla="*/ 103 w 103"/>
                  <a:gd name="T7" fmla="*/ 4 h 100"/>
                  <a:gd name="T8" fmla="*/ 90 w 103"/>
                  <a:gd name="T9" fmla="*/ 0 h 100"/>
                </a:gdLst>
                <a:ahLst/>
                <a:cxnLst>
                  <a:cxn ang="0">
                    <a:pos x="T0" y="T1"/>
                  </a:cxn>
                  <a:cxn ang="0">
                    <a:pos x="T2" y="T3"/>
                  </a:cxn>
                  <a:cxn ang="0">
                    <a:pos x="T4" y="T5"/>
                  </a:cxn>
                  <a:cxn ang="0">
                    <a:pos x="T6" y="T7"/>
                  </a:cxn>
                  <a:cxn ang="0">
                    <a:pos x="T8" y="T9"/>
                  </a:cxn>
                </a:cxnLst>
                <a:rect l="0" t="0" r="r" b="b"/>
                <a:pathLst>
                  <a:path w="103" h="100">
                    <a:moveTo>
                      <a:pt x="90" y="0"/>
                    </a:moveTo>
                    <a:cubicBezTo>
                      <a:pt x="79" y="44"/>
                      <a:pt x="44" y="78"/>
                      <a:pt x="0" y="87"/>
                    </a:cubicBezTo>
                    <a:cubicBezTo>
                      <a:pt x="3" y="100"/>
                      <a:pt x="3" y="100"/>
                      <a:pt x="3" y="100"/>
                    </a:cubicBezTo>
                    <a:cubicBezTo>
                      <a:pt x="53" y="90"/>
                      <a:pt x="92" y="52"/>
                      <a:pt x="103" y="4"/>
                    </a:cubicBezTo>
                    <a:lnTo>
                      <a:pt x="9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3" tIns="45707" rIns="91413" bIns="45707" numCol="1" anchor="t" anchorCtr="0" compatLnSpc="1"/>
              <a:lstStyle/>
              <a:p>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34" name="Freeform 481"/>
              <p:cNvSpPr>
                <a:spLocks noEditPoints="1"/>
              </p:cNvSpPr>
              <p:nvPr/>
            </p:nvSpPr>
            <p:spPr bwMode="auto">
              <a:xfrm>
                <a:off x="3714040" y="7660640"/>
                <a:ext cx="100013" cy="101600"/>
              </a:xfrm>
              <a:custGeom>
                <a:avLst/>
                <a:gdLst>
                  <a:gd name="T0" fmla="*/ 104 w 104"/>
                  <a:gd name="T1" fmla="*/ 25 h 105"/>
                  <a:gd name="T2" fmla="*/ 27 w 104"/>
                  <a:gd name="T3" fmla="*/ 7 h 105"/>
                  <a:gd name="T4" fmla="*/ 23 w 104"/>
                  <a:gd name="T5" fmla="*/ 8 h 105"/>
                  <a:gd name="T6" fmla="*/ 14 w 104"/>
                  <a:gd name="T7" fmla="*/ 4 h 105"/>
                  <a:gd name="T8" fmla="*/ 0 w 104"/>
                  <a:gd name="T9" fmla="*/ 0 h 105"/>
                  <a:gd name="T10" fmla="*/ 22 w 104"/>
                  <a:gd name="T11" fmla="*/ 105 h 105"/>
                  <a:gd name="T12" fmla="*/ 104 w 104"/>
                  <a:gd name="T13" fmla="*/ 25 h 105"/>
                  <a:gd name="T14" fmla="*/ 73 w 104"/>
                  <a:gd name="T15" fmla="*/ 20 h 105"/>
                  <a:gd name="T16" fmla="*/ 84 w 104"/>
                  <a:gd name="T17" fmla="*/ 31 h 105"/>
                  <a:gd name="T18" fmla="*/ 73 w 104"/>
                  <a:gd name="T19" fmla="*/ 42 h 105"/>
                  <a:gd name="T20" fmla="*/ 62 w 104"/>
                  <a:gd name="T21" fmla="*/ 31 h 105"/>
                  <a:gd name="T22" fmla="*/ 73 w 104"/>
                  <a:gd name="T23" fmla="*/ 20 h 105"/>
                  <a:gd name="T24" fmla="*/ 31 w 104"/>
                  <a:gd name="T25" fmla="*/ 62 h 105"/>
                  <a:gd name="T26" fmla="*/ 13 w 104"/>
                  <a:gd name="T27" fmla="*/ 43 h 105"/>
                  <a:gd name="T28" fmla="*/ 31 w 104"/>
                  <a:gd name="T29" fmla="*/ 24 h 105"/>
                  <a:gd name="T30" fmla="*/ 50 w 104"/>
                  <a:gd name="T31" fmla="*/ 43 h 105"/>
                  <a:gd name="T32" fmla="*/ 31 w 104"/>
                  <a:gd name="T33" fmla="*/ 6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05">
                    <a:moveTo>
                      <a:pt x="104" y="25"/>
                    </a:moveTo>
                    <a:cubicBezTo>
                      <a:pt x="27" y="7"/>
                      <a:pt x="27" y="7"/>
                      <a:pt x="27" y="7"/>
                    </a:cubicBezTo>
                    <a:cubicBezTo>
                      <a:pt x="26" y="7"/>
                      <a:pt x="24" y="8"/>
                      <a:pt x="23" y="8"/>
                    </a:cubicBezTo>
                    <a:cubicBezTo>
                      <a:pt x="19" y="8"/>
                      <a:pt x="16" y="6"/>
                      <a:pt x="14" y="4"/>
                    </a:cubicBezTo>
                    <a:cubicBezTo>
                      <a:pt x="0" y="0"/>
                      <a:pt x="0" y="0"/>
                      <a:pt x="0" y="0"/>
                    </a:cubicBezTo>
                    <a:cubicBezTo>
                      <a:pt x="22" y="105"/>
                      <a:pt x="22" y="105"/>
                      <a:pt x="22" y="105"/>
                    </a:cubicBezTo>
                    <a:cubicBezTo>
                      <a:pt x="62" y="97"/>
                      <a:pt x="94" y="65"/>
                      <a:pt x="104" y="25"/>
                    </a:cubicBezTo>
                    <a:close/>
                    <a:moveTo>
                      <a:pt x="73" y="20"/>
                    </a:moveTo>
                    <a:cubicBezTo>
                      <a:pt x="79" y="20"/>
                      <a:pt x="84" y="25"/>
                      <a:pt x="84" y="31"/>
                    </a:cubicBezTo>
                    <a:cubicBezTo>
                      <a:pt x="84" y="37"/>
                      <a:pt x="79" y="42"/>
                      <a:pt x="73" y="42"/>
                    </a:cubicBezTo>
                    <a:cubicBezTo>
                      <a:pt x="67" y="42"/>
                      <a:pt x="62" y="37"/>
                      <a:pt x="62" y="31"/>
                    </a:cubicBezTo>
                    <a:cubicBezTo>
                      <a:pt x="62" y="25"/>
                      <a:pt x="67" y="20"/>
                      <a:pt x="73" y="20"/>
                    </a:cubicBezTo>
                    <a:close/>
                    <a:moveTo>
                      <a:pt x="31" y="62"/>
                    </a:moveTo>
                    <a:cubicBezTo>
                      <a:pt x="21" y="62"/>
                      <a:pt x="13" y="53"/>
                      <a:pt x="13" y="43"/>
                    </a:cubicBezTo>
                    <a:cubicBezTo>
                      <a:pt x="13" y="33"/>
                      <a:pt x="21" y="24"/>
                      <a:pt x="31" y="24"/>
                    </a:cubicBezTo>
                    <a:cubicBezTo>
                      <a:pt x="42" y="24"/>
                      <a:pt x="50" y="33"/>
                      <a:pt x="50" y="43"/>
                    </a:cubicBezTo>
                    <a:cubicBezTo>
                      <a:pt x="50" y="53"/>
                      <a:pt x="42" y="62"/>
                      <a:pt x="31"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3" tIns="45707" rIns="91413" bIns="45707" numCol="1" anchor="t" anchorCtr="0" compatLnSpc="1"/>
              <a:lstStyle/>
              <a:p>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grpSp>
      <p:grpSp>
        <p:nvGrpSpPr>
          <p:cNvPr id="35" name="组合 34"/>
          <p:cNvGrpSpPr/>
          <p:nvPr/>
        </p:nvGrpSpPr>
        <p:grpSpPr>
          <a:xfrm>
            <a:off x="7255192" y="2301043"/>
            <a:ext cx="2361519" cy="2770137"/>
            <a:chOff x="7255527" y="2300715"/>
            <a:chExt cx="2362202" cy="2770939"/>
          </a:xfrm>
        </p:grpSpPr>
        <p:sp>
          <p:nvSpPr>
            <p:cNvPr id="37" name="椭圆 36"/>
            <p:cNvSpPr/>
            <p:nvPr/>
          </p:nvSpPr>
          <p:spPr>
            <a:xfrm>
              <a:off x="8109507" y="4385854"/>
              <a:ext cx="685800" cy="685800"/>
            </a:xfrm>
            <a:prstGeom prst="ellipse">
              <a:avLst/>
            </a:prstGeom>
            <a:gradFill>
              <a:gsLst>
                <a:gs pos="0">
                  <a:srgbClr val="C00000"/>
                </a:gs>
                <a:gs pos="100000">
                  <a:srgbClr val="FF0000"/>
                </a:gs>
              </a:gsLst>
              <a:lin ang="5400000" scaled="1"/>
            </a:gradFill>
            <a:ln>
              <a:noFill/>
            </a:ln>
            <a:effectLst>
              <a:outerShdw blurRad="279400" dist="2794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38" name="文本框 37"/>
            <p:cNvSpPr txBox="1"/>
            <p:nvPr/>
          </p:nvSpPr>
          <p:spPr>
            <a:xfrm>
              <a:off x="7255527" y="3353426"/>
              <a:ext cx="2362202" cy="492072"/>
            </a:xfrm>
            <a:prstGeom prst="rect">
              <a:avLst/>
            </a:prstGeom>
            <a:noFill/>
          </p:spPr>
          <p:txBody>
            <a:bodyPr wrap="square" rtlCol="0">
              <a:spAutoFit/>
            </a:bodyPr>
            <a:lstStyle/>
            <a:p>
              <a:pPr algn="ctr">
                <a:lnSpc>
                  <a:spcPct val="130000"/>
                </a:lnSpc>
              </a:pPr>
              <a:r>
                <a:rPr lang="zh-CN" altLang="en-US"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点击添加正文、温提示正文行距在</a:t>
              </a:r>
              <a:r>
                <a:rPr lang="en-US" altLang="zh-CN"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1.2~1.3</a:t>
              </a:r>
              <a:r>
                <a:rPr lang="zh-CN" altLang="en-US"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之间点击添加正文</a:t>
              </a:r>
            </a:p>
          </p:txBody>
        </p:sp>
        <p:sp>
          <p:nvSpPr>
            <p:cNvPr id="39" name="矩形 38"/>
            <p:cNvSpPr/>
            <p:nvPr/>
          </p:nvSpPr>
          <p:spPr>
            <a:xfrm>
              <a:off x="7747568" y="2851319"/>
              <a:ext cx="1210588" cy="400110"/>
            </a:xfrm>
            <a:prstGeom prst="rect">
              <a:avLst/>
            </a:prstGeom>
          </p:spPr>
          <p:txBody>
            <a:bodyPr wrap="none">
              <a:spAutoFit/>
            </a:bodyPr>
            <a:lstStyle/>
            <a:p>
              <a:r>
                <a:rPr lang="zh-CN" altLang="en-US" sz="2000" b="1"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添加标题</a:t>
              </a:r>
            </a:p>
          </p:txBody>
        </p:sp>
        <p:cxnSp>
          <p:nvCxnSpPr>
            <p:cNvPr id="40" name="直接连接符 39"/>
            <p:cNvCxnSpPr/>
            <p:nvPr/>
          </p:nvCxnSpPr>
          <p:spPr>
            <a:xfrm>
              <a:off x="8436628" y="4093157"/>
              <a:ext cx="0" cy="498620"/>
            </a:xfrm>
            <a:prstGeom prst="line">
              <a:avLst/>
            </a:prstGeom>
            <a:ln w="1270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8089899" y="2300715"/>
              <a:ext cx="709053" cy="523243"/>
            </a:xfrm>
            <a:prstGeom prst="rect">
              <a:avLst/>
            </a:prstGeom>
            <a:noFill/>
          </p:spPr>
          <p:txBody>
            <a:bodyPr wrap="none" rtlCol="0">
              <a:spAutoFit/>
            </a:bodyPr>
            <a:lstStyle/>
            <a:p>
              <a:r>
                <a:rPr lang="en-US" altLang="zh-CN" sz="2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9%</a:t>
              </a:r>
              <a:endParaRPr lang="zh-CN" altLang="en-US" sz="2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42" name="Freeform 493"/>
            <p:cNvSpPr/>
            <p:nvPr/>
          </p:nvSpPr>
          <p:spPr bwMode="auto">
            <a:xfrm>
              <a:off x="8319851" y="4589848"/>
              <a:ext cx="265113" cy="277813"/>
            </a:xfrm>
            <a:custGeom>
              <a:avLst/>
              <a:gdLst>
                <a:gd name="T0" fmla="*/ 69 w 275"/>
                <a:gd name="T1" fmla="*/ 169 h 287"/>
                <a:gd name="T2" fmla="*/ 103 w 275"/>
                <a:gd name="T3" fmla="*/ 135 h 287"/>
                <a:gd name="T4" fmla="*/ 124 w 275"/>
                <a:gd name="T5" fmla="*/ 156 h 287"/>
                <a:gd name="T6" fmla="*/ 124 w 275"/>
                <a:gd name="T7" fmla="*/ 224 h 287"/>
                <a:gd name="T8" fmla="*/ 124 w 275"/>
                <a:gd name="T9" fmla="*/ 225 h 287"/>
                <a:gd name="T10" fmla="*/ 117 w 275"/>
                <a:gd name="T11" fmla="*/ 256 h 287"/>
                <a:gd name="T12" fmla="*/ 103 w 275"/>
                <a:gd name="T13" fmla="*/ 261 h 287"/>
                <a:gd name="T14" fmla="*/ 87 w 275"/>
                <a:gd name="T15" fmla="*/ 255 h 287"/>
                <a:gd name="T16" fmla="*/ 82 w 275"/>
                <a:gd name="T17" fmla="*/ 237 h 287"/>
                <a:gd name="T18" fmla="*/ 71 w 275"/>
                <a:gd name="T19" fmla="*/ 222 h 287"/>
                <a:gd name="T20" fmla="*/ 56 w 275"/>
                <a:gd name="T21" fmla="*/ 234 h 287"/>
                <a:gd name="T22" fmla="*/ 67 w 275"/>
                <a:gd name="T23" fmla="*/ 273 h 287"/>
                <a:gd name="T24" fmla="*/ 103 w 275"/>
                <a:gd name="T25" fmla="*/ 287 h 287"/>
                <a:gd name="T26" fmla="*/ 136 w 275"/>
                <a:gd name="T27" fmla="*/ 274 h 287"/>
                <a:gd name="T28" fmla="*/ 151 w 275"/>
                <a:gd name="T29" fmla="*/ 224 h 287"/>
                <a:gd name="T30" fmla="*/ 151 w 275"/>
                <a:gd name="T31" fmla="*/ 156 h 287"/>
                <a:gd name="T32" fmla="*/ 172 w 275"/>
                <a:gd name="T33" fmla="*/ 135 h 287"/>
                <a:gd name="T34" fmla="*/ 206 w 275"/>
                <a:gd name="T35" fmla="*/ 169 h 287"/>
                <a:gd name="T36" fmla="*/ 241 w 275"/>
                <a:gd name="T37" fmla="*/ 135 h 287"/>
                <a:gd name="T38" fmla="*/ 273 w 275"/>
                <a:gd name="T39" fmla="*/ 167 h 287"/>
                <a:gd name="T40" fmla="*/ 275 w 275"/>
                <a:gd name="T41" fmla="*/ 142 h 287"/>
                <a:gd name="T42" fmla="*/ 147 w 275"/>
                <a:gd name="T43" fmla="*/ 24 h 287"/>
                <a:gd name="T44" fmla="*/ 147 w 275"/>
                <a:gd name="T45" fmla="*/ 9 h 287"/>
                <a:gd name="T46" fmla="*/ 138 w 275"/>
                <a:gd name="T47" fmla="*/ 0 h 287"/>
                <a:gd name="T48" fmla="*/ 128 w 275"/>
                <a:gd name="T49" fmla="*/ 9 h 287"/>
                <a:gd name="T50" fmla="*/ 128 w 275"/>
                <a:gd name="T51" fmla="*/ 24 h 287"/>
                <a:gd name="T52" fmla="*/ 0 w 275"/>
                <a:gd name="T53" fmla="*/ 142 h 287"/>
                <a:gd name="T54" fmla="*/ 3 w 275"/>
                <a:gd name="T55" fmla="*/ 167 h 287"/>
                <a:gd name="T56" fmla="*/ 35 w 275"/>
                <a:gd name="T57" fmla="*/ 135 h 287"/>
                <a:gd name="T58" fmla="*/ 69 w 275"/>
                <a:gd name="T59" fmla="*/ 169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5" h="287">
                  <a:moveTo>
                    <a:pt x="69" y="169"/>
                  </a:moveTo>
                  <a:cubicBezTo>
                    <a:pt x="103" y="135"/>
                    <a:pt x="103" y="135"/>
                    <a:pt x="103" y="135"/>
                  </a:cubicBezTo>
                  <a:cubicBezTo>
                    <a:pt x="124" y="156"/>
                    <a:pt x="124" y="156"/>
                    <a:pt x="124" y="156"/>
                  </a:cubicBezTo>
                  <a:cubicBezTo>
                    <a:pt x="124" y="224"/>
                    <a:pt x="124" y="224"/>
                    <a:pt x="124" y="224"/>
                  </a:cubicBezTo>
                  <a:cubicBezTo>
                    <a:pt x="124" y="225"/>
                    <a:pt x="124" y="225"/>
                    <a:pt x="124" y="225"/>
                  </a:cubicBezTo>
                  <a:cubicBezTo>
                    <a:pt x="125" y="231"/>
                    <a:pt x="124" y="247"/>
                    <a:pt x="117" y="256"/>
                  </a:cubicBezTo>
                  <a:cubicBezTo>
                    <a:pt x="115" y="258"/>
                    <a:pt x="111" y="261"/>
                    <a:pt x="103" y="261"/>
                  </a:cubicBezTo>
                  <a:cubicBezTo>
                    <a:pt x="96" y="261"/>
                    <a:pt x="91" y="259"/>
                    <a:pt x="87" y="255"/>
                  </a:cubicBezTo>
                  <a:cubicBezTo>
                    <a:pt x="82" y="250"/>
                    <a:pt x="82" y="240"/>
                    <a:pt x="82" y="237"/>
                  </a:cubicBezTo>
                  <a:cubicBezTo>
                    <a:pt x="83" y="230"/>
                    <a:pt x="78" y="223"/>
                    <a:pt x="71" y="222"/>
                  </a:cubicBezTo>
                  <a:cubicBezTo>
                    <a:pt x="63" y="222"/>
                    <a:pt x="57" y="227"/>
                    <a:pt x="56" y="234"/>
                  </a:cubicBezTo>
                  <a:cubicBezTo>
                    <a:pt x="56" y="237"/>
                    <a:pt x="54" y="258"/>
                    <a:pt x="67" y="273"/>
                  </a:cubicBezTo>
                  <a:cubicBezTo>
                    <a:pt x="73" y="279"/>
                    <a:pt x="84" y="287"/>
                    <a:pt x="103" y="287"/>
                  </a:cubicBezTo>
                  <a:cubicBezTo>
                    <a:pt x="117" y="287"/>
                    <a:pt x="128" y="283"/>
                    <a:pt x="136" y="274"/>
                  </a:cubicBezTo>
                  <a:cubicBezTo>
                    <a:pt x="152" y="256"/>
                    <a:pt x="151" y="229"/>
                    <a:pt x="151" y="224"/>
                  </a:cubicBezTo>
                  <a:cubicBezTo>
                    <a:pt x="151" y="156"/>
                    <a:pt x="151" y="156"/>
                    <a:pt x="151" y="156"/>
                  </a:cubicBezTo>
                  <a:cubicBezTo>
                    <a:pt x="172" y="135"/>
                    <a:pt x="172" y="135"/>
                    <a:pt x="172" y="135"/>
                  </a:cubicBezTo>
                  <a:cubicBezTo>
                    <a:pt x="206" y="169"/>
                    <a:pt x="206" y="169"/>
                    <a:pt x="206" y="169"/>
                  </a:cubicBezTo>
                  <a:cubicBezTo>
                    <a:pt x="241" y="135"/>
                    <a:pt x="241" y="135"/>
                    <a:pt x="241" y="135"/>
                  </a:cubicBezTo>
                  <a:cubicBezTo>
                    <a:pt x="273" y="167"/>
                    <a:pt x="273" y="167"/>
                    <a:pt x="273" y="167"/>
                  </a:cubicBezTo>
                  <a:cubicBezTo>
                    <a:pt x="274" y="159"/>
                    <a:pt x="275" y="151"/>
                    <a:pt x="275" y="142"/>
                  </a:cubicBezTo>
                  <a:cubicBezTo>
                    <a:pt x="275" y="109"/>
                    <a:pt x="243" y="29"/>
                    <a:pt x="147" y="24"/>
                  </a:cubicBezTo>
                  <a:cubicBezTo>
                    <a:pt x="147" y="9"/>
                    <a:pt x="147" y="9"/>
                    <a:pt x="147" y="9"/>
                  </a:cubicBezTo>
                  <a:cubicBezTo>
                    <a:pt x="147" y="4"/>
                    <a:pt x="143" y="0"/>
                    <a:pt x="138" y="0"/>
                  </a:cubicBezTo>
                  <a:cubicBezTo>
                    <a:pt x="133" y="0"/>
                    <a:pt x="128" y="4"/>
                    <a:pt x="128" y="9"/>
                  </a:cubicBezTo>
                  <a:cubicBezTo>
                    <a:pt x="128" y="24"/>
                    <a:pt x="128" y="24"/>
                    <a:pt x="128" y="24"/>
                  </a:cubicBezTo>
                  <a:cubicBezTo>
                    <a:pt x="33" y="29"/>
                    <a:pt x="0" y="109"/>
                    <a:pt x="0" y="142"/>
                  </a:cubicBezTo>
                  <a:cubicBezTo>
                    <a:pt x="0" y="150"/>
                    <a:pt x="1" y="159"/>
                    <a:pt x="3" y="167"/>
                  </a:cubicBezTo>
                  <a:cubicBezTo>
                    <a:pt x="35" y="135"/>
                    <a:pt x="35" y="135"/>
                    <a:pt x="35" y="135"/>
                  </a:cubicBezTo>
                  <a:lnTo>
                    <a:pt x="69" y="169"/>
                  </a:lnTo>
                  <a:close/>
                </a:path>
              </a:pathLst>
            </a:custGeom>
            <a:solidFill>
              <a:schemeClr val="bg1"/>
            </a:solidFill>
            <a:ln>
              <a:noFill/>
            </a:ln>
          </p:spPr>
          <p:txBody>
            <a:bodyPr vert="horz" wrap="square" lIns="91413" tIns="45707" rIns="91413" bIns="45707" numCol="1" anchor="t" anchorCtr="0" compatLnSpc="1"/>
            <a:lstStyle/>
            <a:p>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sp>
        <p:nvSpPr>
          <p:cNvPr id="43" name="文本框 42"/>
          <p:cNvSpPr txBox="1"/>
          <p:nvPr/>
        </p:nvSpPr>
        <p:spPr>
          <a:xfrm>
            <a:off x="374137" y="80163"/>
            <a:ext cx="607859" cy="1107996"/>
          </a:xfrm>
          <a:prstGeom prst="rect">
            <a:avLst/>
          </a:prstGeom>
          <a:noFill/>
        </p:spPr>
        <p:txBody>
          <a:bodyPr wrap="none" rtlCol="0">
            <a:spAutoFit/>
          </a:bodyPr>
          <a:lstStyle/>
          <a:p>
            <a:r>
              <a:rPr lang="en-US" altLang="zh-CN" sz="6600" i="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sym typeface="Microsoft JhengHei UI" panose="020B0604030504040204" pitchFamily="34" charset="-120"/>
              </a:rPr>
              <a:t>4</a:t>
            </a:r>
            <a:endParaRPr lang="zh-CN" altLang="en-US" sz="6600" i="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sym typeface="Microsoft JhengHei UI" panose="020B0604030504040204" pitchFamily="34" charset="-12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strVal val="#ppt_w+.3"/>
                                          </p:val>
                                        </p:tav>
                                        <p:tav tm="100000">
                                          <p:val>
                                            <p:strVal val="#ppt_w"/>
                                          </p:val>
                                        </p:tav>
                                      </p:tavLst>
                                    </p:anim>
                                    <p:anim calcmode="lin" valueType="num">
                                      <p:cBhvr>
                                        <p:cTn id="8" dur="1000" fill="hold"/>
                                        <p:tgtEl>
                                          <p:spTgt spid="36"/>
                                        </p:tgtEl>
                                        <p:attrNameLst>
                                          <p:attrName>ppt_h</p:attrName>
                                        </p:attrNameLst>
                                      </p:cBhvr>
                                      <p:tavLst>
                                        <p:tav tm="0">
                                          <p:val>
                                            <p:strVal val="#ppt_h"/>
                                          </p:val>
                                        </p:tav>
                                        <p:tav tm="100000">
                                          <p:val>
                                            <p:strVal val="#ppt_h"/>
                                          </p:val>
                                        </p:tav>
                                      </p:tavLst>
                                    </p:anim>
                                    <p:animEffect transition="in" filter="fade">
                                      <p:cBhvr>
                                        <p:cTn id="9" dur="1000"/>
                                        <p:tgtEl>
                                          <p:spTgt spid="3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3000"/>
                                        <p:tgtEl>
                                          <p:spTgt spid="3"/>
                                        </p:tgtEl>
                                      </p:cBhvr>
                                    </p:animEffect>
                                  </p:childTnLst>
                                </p:cTn>
                              </p:par>
                              <p:par>
                                <p:cTn id="13" presetID="0" presetClass="path" presetSubtype="0" fill="hold" grpId="0" nodeType="withEffect">
                                  <p:stCondLst>
                                    <p:cond delay="0"/>
                                  </p:stCondLst>
                                  <p:childTnLst>
                                    <p:animMotion origin="layout" path="M -0.87487 0.38449 C -0.80586 0.33033 -0.73412 0.22292 -0.66745 0.22246 C -0.60091 0.22223 -0.53529 0.39746 -0.475 0.38195 C -0.42865 0.4257 -0.35287 0.10556 -0.32175 0.15 C -0.30326 0.12153 -0.19506 0.38681 -0.17214 0.33681 C -0.15248 0.38866 -0.05729 0.12755 -0.00625 0.00926 " pathEditMode="relative" rAng="0" ptsTypes="AAAAAA">
                                      <p:cBhvr>
                                        <p:cTn id="14" dur="3000" fill="hold"/>
                                        <p:tgtEl>
                                          <p:spTgt spid="4"/>
                                        </p:tgtEl>
                                        <p:attrNameLst>
                                          <p:attrName>ppt_x</p:attrName>
                                          <p:attrName>ppt_y</p:attrName>
                                        </p:attrNameLst>
                                      </p:cBhvr>
                                      <p:rCtr x="43424" y="-18681"/>
                                    </p:animMotion>
                                  </p:childTnLst>
                                </p:cTn>
                              </p:par>
                              <p:par>
                                <p:cTn id="15" presetID="47" presetClass="entr" presetSubtype="0" fill="hold" nodeType="withEffect">
                                  <p:stCondLst>
                                    <p:cond delay="7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4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anim calcmode="lin" valueType="num">
                                      <p:cBhvr>
                                        <p:cTn id="23" dur="500" fill="hold"/>
                                        <p:tgtEl>
                                          <p:spTgt spid="24"/>
                                        </p:tgtEl>
                                        <p:attrNameLst>
                                          <p:attrName>ppt_x</p:attrName>
                                        </p:attrNameLst>
                                      </p:cBhvr>
                                      <p:tavLst>
                                        <p:tav tm="0">
                                          <p:val>
                                            <p:strVal val="#ppt_x"/>
                                          </p:val>
                                        </p:tav>
                                        <p:tav tm="100000">
                                          <p:val>
                                            <p:strVal val="#ppt_x"/>
                                          </p:val>
                                        </p:tav>
                                      </p:tavLst>
                                    </p:anim>
                                    <p:anim calcmode="lin" valueType="num">
                                      <p:cBhvr>
                                        <p:cTn id="24" dur="5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20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270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anim calcmode="lin" valueType="num">
                                      <p:cBhvr>
                                        <p:cTn id="33" dur="500" fill="hold"/>
                                        <p:tgtEl>
                                          <p:spTgt spid="35"/>
                                        </p:tgtEl>
                                        <p:attrNameLst>
                                          <p:attrName>ppt_x</p:attrName>
                                        </p:attrNameLst>
                                      </p:cBhvr>
                                      <p:tavLst>
                                        <p:tav tm="0">
                                          <p:val>
                                            <p:strVal val="#ppt_x"/>
                                          </p:val>
                                        </p:tav>
                                        <p:tav tm="100000">
                                          <p:val>
                                            <p:strVal val="#ppt_x"/>
                                          </p:val>
                                        </p:tav>
                                      </p:tavLst>
                                    </p:anim>
                                    <p:anim calcmode="lin" valueType="num">
                                      <p:cBhvr>
                                        <p:cTn id="34" dur="500" fill="hold"/>
                                        <p:tgtEl>
                                          <p:spTgt spid="35"/>
                                        </p:tgtEl>
                                        <p:attrNameLst>
                                          <p:attrName>ppt_y</p:attrName>
                                        </p:attrNameLst>
                                      </p:cBhvr>
                                      <p:tavLst>
                                        <p:tav tm="0">
                                          <p:val>
                                            <p:strVal val="#ppt_y-.1"/>
                                          </p:val>
                                        </p:tav>
                                        <p:tav tm="100000">
                                          <p:val>
                                            <p:strVal val="#ppt_y"/>
                                          </p:val>
                                        </p:tav>
                                      </p:tavLst>
                                    </p:anim>
                                  </p:childTnLst>
                                </p:cTn>
                              </p:par>
                              <p:par>
                                <p:cTn id="35" presetID="17" presetClass="entr" presetSubtype="10" fill="hold" grpId="0" nodeType="withEffect">
                                  <p:stCondLst>
                                    <p:cond delay="3000"/>
                                  </p:stCondLst>
                                  <p:iterate type="lt">
                                    <p:tmPct val="10000"/>
                                  </p:iterate>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strVal val="#ppt_h"/>
                                          </p:val>
                                        </p:tav>
                                        <p:tav tm="100000">
                                          <p:val>
                                            <p:strVal val="#ppt_h"/>
                                          </p:val>
                                        </p:tav>
                                      </p:tavLst>
                                    </p:anim>
                                  </p:childTnLst>
                                </p:cTn>
                              </p:par>
                              <p:par>
                                <p:cTn id="39" presetID="22" presetClass="entr" presetSubtype="1" fill="hold" grpId="0" nodeType="withEffect">
                                  <p:stCondLst>
                                    <p:cond delay="3500"/>
                                  </p:stCondLst>
                                  <p:childTnLst>
                                    <p:set>
                                      <p:cBhvr>
                                        <p:cTn id="40" dur="1" fill="hold">
                                          <p:stCondLst>
                                            <p:cond delay="0"/>
                                          </p:stCondLst>
                                        </p:cTn>
                                        <p:tgtEl>
                                          <p:spTgt spid="5"/>
                                        </p:tgtEl>
                                        <p:attrNameLst>
                                          <p:attrName>style.visibility</p:attrName>
                                        </p:attrNameLst>
                                      </p:cBhvr>
                                      <p:to>
                                        <p:strVal val="visible"/>
                                      </p:to>
                                    </p:set>
                                    <p:animEffect transition="in" filter="wipe(up)">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 grpId="0" animBg="1"/>
      <p:bldP spid="4" grpId="0" animBg="1"/>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1613677" y="249441"/>
            <a:ext cx="3570208" cy="769441"/>
          </a:xfrm>
          <a:prstGeom prst="rect">
            <a:avLst/>
          </a:prstGeom>
          <a:noFill/>
        </p:spPr>
        <p:txBody>
          <a:bodyPr wrap="none" rtlCol="0">
            <a:spAutoFit/>
          </a:bodyPr>
          <a:lstStyle/>
          <a:p>
            <a:r>
              <a:rPr lang="zh-CN" altLang="en-US" sz="4400" b="1"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输入您的标题</a:t>
            </a:r>
          </a:p>
        </p:txBody>
      </p:sp>
      <p:grpSp>
        <p:nvGrpSpPr>
          <p:cNvPr id="3" name="Group 39"/>
          <p:cNvGrpSpPr/>
          <p:nvPr/>
        </p:nvGrpSpPr>
        <p:grpSpPr>
          <a:xfrm>
            <a:off x="3864914" y="-7271"/>
            <a:ext cx="1144657" cy="4207011"/>
            <a:chOff x="2504661" y="0"/>
            <a:chExt cx="1144988" cy="4208228"/>
          </a:xfrm>
        </p:grpSpPr>
        <p:sp>
          <p:nvSpPr>
            <p:cNvPr id="4" name="Oval 4"/>
            <p:cNvSpPr/>
            <p:nvPr/>
          </p:nvSpPr>
          <p:spPr>
            <a:xfrm>
              <a:off x="2504661" y="3063240"/>
              <a:ext cx="1144988" cy="1144988"/>
            </a:xfrm>
            <a:prstGeom prst="ellipse">
              <a:avLst/>
            </a:prstGeom>
            <a:gradFill>
              <a:gsLst>
                <a:gs pos="0">
                  <a:srgbClr val="C00000"/>
                </a:gs>
                <a:gs pos="100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tIns="91413" rtlCol="0" anchor="ctr"/>
            <a:lstStyle/>
            <a:p>
              <a:pPr algn="ctr">
                <a:lnSpc>
                  <a:spcPct val="60000"/>
                </a:lnSpc>
              </a:pPr>
              <a:r>
                <a:rPr lang="en-US" sz="36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rPr>
                <a:t>05</a:t>
              </a:r>
            </a:p>
            <a:p>
              <a:pPr algn="ctr">
                <a:lnSpc>
                  <a:spcPct val="60000"/>
                </a:lnSpc>
              </a:pPr>
              <a:r>
                <a:rPr lang="zh-CN" altLang="en-US" sz="18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rPr>
                <a:t>步</a:t>
              </a:r>
              <a:endParaRPr lang="en-US" sz="18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cxnSp>
          <p:nvCxnSpPr>
            <p:cNvPr id="5" name="Straight Connector 10"/>
            <p:cNvCxnSpPr>
              <a:stCxn id="4" idx="0"/>
            </p:cNvCxnSpPr>
            <p:nvPr/>
          </p:nvCxnSpPr>
          <p:spPr>
            <a:xfrm flipV="1">
              <a:off x="3077155" y="0"/>
              <a:ext cx="0" cy="30632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38"/>
          <p:cNvGrpSpPr/>
          <p:nvPr/>
        </p:nvGrpSpPr>
        <p:grpSpPr>
          <a:xfrm>
            <a:off x="5104959" y="-7271"/>
            <a:ext cx="1144657" cy="4207011"/>
            <a:chOff x="3745064" y="0"/>
            <a:chExt cx="1144988" cy="4208228"/>
          </a:xfrm>
        </p:grpSpPr>
        <p:sp>
          <p:nvSpPr>
            <p:cNvPr id="7" name="Oval 5"/>
            <p:cNvSpPr/>
            <p:nvPr/>
          </p:nvSpPr>
          <p:spPr>
            <a:xfrm>
              <a:off x="3745064" y="3063240"/>
              <a:ext cx="1144988" cy="1144988"/>
            </a:xfrm>
            <a:prstGeom prst="ellipse">
              <a:avLst/>
            </a:prstGeom>
            <a:gradFill>
              <a:gsLst>
                <a:gs pos="0">
                  <a:srgbClr val="C00000"/>
                </a:gs>
                <a:gs pos="100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tIns="91413" rtlCol="0" anchor="ctr"/>
            <a:lstStyle/>
            <a:p>
              <a:pPr algn="ctr">
                <a:lnSpc>
                  <a:spcPct val="60000"/>
                </a:lnSpc>
              </a:pPr>
              <a:r>
                <a:rPr lang="en-US" sz="36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rPr>
                <a:t>04</a:t>
              </a:r>
            </a:p>
            <a:p>
              <a:pPr algn="ctr">
                <a:lnSpc>
                  <a:spcPct val="60000"/>
                </a:lnSpc>
              </a:pPr>
              <a:r>
                <a:rPr lang="zh-CN" altLang="en-US" sz="18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rPr>
                <a:t>步</a:t>
              </a:r>
              <a:endParaRPr lang="en-US" sz="18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cxnSp>
          <p:nvCxnSpPr>
            <p:cNvPr id="8" name="Straight Connector 13"/>
            <p:cNvCxnSpPr>
              <a:stCxn id="7" idx="0"/>
            </p:cNvCxnSpPr>
            <p:nvPr/>
          </p:nvCxnSpPr>
          <p:spPr>
            <a:xfrm flipH="1" flipV="1">
              <a:off x="4301656" y="0"/>
              <a:ext cx="15902" cy="30632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37"/>
          <p:cNvGrpSpPr/>
          <p:nvPr/>
        </p:nvGrpSpPr>
        <p:grpSpPr>
          <a:xfrm>
            <a:off x="6345003" y="-7271"/>
            <a:ext cx="1144657" cy="4207011"/>
            <a:chOff x="4985467" y="0"/>
            <a:chExt cx="1144988" cy="4208228"/>
          </a:xfrm>
        </p:grpSpPr>
        <p:sp>
          <p:nvSpPr>
            <p:cNvPr id="10" name="Oval 6"/>
            <p:cNvSpPr/>
            <p:nvPr/>
          </p:nvSpPr>
          <p:spPr>
            <a:xfrm>
              <a:off x="4985467" y="3063240"/>
              <a:ext cx="1144988" cy="1144988"/>
            </a:xfrm>
            <a:prstGeom prst="ellipse">
              <a:avLst/>
            </a:prstGeom>
            <a:gradFill>
              <a:gsLst>
                <a:gs pos="0">
                  <a:srgbClr val="C00000"/>
                </a:gs>
                <a:gs pos="100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tIns="91413" rtlCol="0" anchor="ctr"/>
            <a:lstStyle/>
            <a:p>
              <a:pPr algn="ctr">
                <a:lnSpc>
                  <a:spcPct val="60000"/>
                </a:lnSpc>
              </a:pPr>
              <a:r>
                <a:rPr lang="en-US" sz="36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rPr>
                <a:t>03</a:t>
              </a:r>
            </a:p>
            <a:p>
              <a:pPr algn="ctr">
                <a:lnSpc>
                  <a:spcPct val="60000"/>
                </a:lnSpc>
              </a:pPr>
              <a:r>
                <a:rPr lang="zh-CN" altLang="en-US" sz="18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rPr>
                <a:t>步</a:t>
              </a:r>
              <a:endParaRPr lang="en-US" sz="18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cxnSp>
          <p:nvCxnSpPr>
            <p:cNvPr id="11" name="Straight Connector 15"/>
            <p:cNvCxnSpPr>
              <a:stCxn id="10" idx="0"/>
            </p:cNvCxnSpPr>
            <p:nvPr/>
          </p:nvCxnSpPr>
          <p:spPr>
            <a:xfrm flipH="1" flipV="1">
              <a:off x="5526157" y="0"/>
              <a:ext cx="31804" cy="30632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36"/>
          <p:cNvGrpSpPr/>
          <p:nvPr/>
        </p:nvGrpSpPr>
        <p:grpSpPr>
          <a:xfrm>
            <a:off x="7585047" y="-7271"/>
            <a:ext cx="1144657" cy="4207011"/>
            <a:chOff x="6225870" y="0"/>
            <a:chExt cx="1144988" cy="4208228"/>
          </a:xfrm>
        </p:grpSpPr>
        <p:sp>
          <p:nvSpPr>
            <p:cNvPr id="13" name="Oval 7"/>
            <p:cNvSpPr/>
            <p:nvPr/>
          </p:nvSpPr>
          <p:spPr>
            <a:xfrm>
              <a:off x="6225870" y="3063240"/>
              <a:ext cx="1144988" cy="1144988"/>
            </a:xfrm>
            <a:prstGeom prst="ellipse">
              <a:avLst/>
            </a:prstGeom>
            <a:gradFill>
              <a:gsLst>
                <a:gs pos="0">
                  <a:srgbClr val="C00000"/>
                </a:gs>
                <a:gs pos="100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tIns="91413" rtlCol="0" anchor="ctr"/>
            <a:lstStyle/>
            <a:p>
              <a:pPr algn="ctr">
                <a:lnSpc>
                  <a:spcPct val="60000"/>
                </a:lnSpc>
              </a:pPr>
              <a:r>
                <a:rPr lang="en-US" sz="36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rPr>
                <a:t>02</a:t>
              </a:r>
            </a:p>
            <a:p>
              <a:pPr algn="ctr">
                <a:lnSpc>
                  <a:spcPct val="60000"/>
                </a:lnSpc>
              </a:pPr>
              <a:r>
                <a:rPr lang="zh-CN" altLang="en-US" sz="18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rPr>
                <a:t>步</a:t>
              </a:r>
              <a:endParaRPr lang="en-US" sz="18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cxnSp>
          <p:nvCxnSpPr>
            <p:cNvPr id="14" name="Straight Connector 17"/>
            <p:cNvCxnSpPr>
              <a:stCxn id="13" idx="0"/>
            </p:cNvCxnSpPr>
            <p:nvPr/>
          </p:nvCxnSpPr>
          <p:spPr>
            <a:xfrm flipH="1" flipV="1">
              <a:off x="6782463" y="0"/>
              <a:ext cx="15901" cy="30632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35"/>
          <p:cNvGrpSpPr/>
          <p:nvPr/>
        </p:nvGrpSpPr>
        <p:grpSpPr>
          <a:xfrm>
            <a:off x="9381524" y="-7270"/>
            <a:ext cx="2376753" cy="4307862"/>
            <a:chOff x="8022866" y="0"/>
            <a:chExt cx="2377441" cy="4309109"/>
          </a:xfrm>
        </p:grpSpPr>
        <p:cxnSp>
          <p:nvCxnSpPr>
            <p:cNvPr id="16" name="Straight Connector 19"/>
            <p:cNvCxnSpPr/>
            <p:nvPr/>
          </p:nvCxnSpPr>
          <p:spPr>
            <a:xfrm flipH="1" flipV="1">
              <a:off x="8022866" y="0"/>
              <a:ext cx="1152939" cy="281476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7" name="Group 23"/>
            <p:cNvGrpSpPr/>
            <p:nvPr/>
          </p:nvGrpSpPr>
          <p:grpSpPr>
            <a:xfrm>
              <a:off x="8401549" y="2310351"/>
              <a:ext cx="1998758" cy="1998758"/>
              <a:chOff x="8401549" y="2310351"/>
              <a:chExt cx="1998758" cy="1998758"/>
            </a:xfrm>
          </p:grpSpPr>
          <p:sp>
            <p:nvSpPr>
              <p:cNvPr id="18" name="Oval 8"/>
              <p:cNvSpPr/>
              <p:nvPr/>
            </p:nvSpPr>
            <p:spPr>
              <a:xfrm>
                <a:off x="8828433" y="2737235"/>
                <a:ext cx="1144988" cy="1144988"/>
              </a:xfrm>
              <a:prstGeom prst="ellipse">
                <a:avLst/>
              </a:prstGeom>
              <a:gradFill>
                <a:gsLst>
                  <a:gs pos="0">
                    <a:srgbClr val="C00000"/>
                  </a:gs>
                  <a:gs pos="100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tIns="91413" rtlCol="0" anchor="ctr"/>
              <a:lstStyle/>
              <a:p>
                <a:pPr algn="ctr">
                  <a:lnSpc>
                    <a:spcPct val="60000"/>
                  </a:lnSpc>
                </a:pPr>
                <a:r>
                  <a:rPr lang="en-US" sz="36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rPr>
                  <a:t>01</a:t>
                </a:r>
              </a:p>
              <a:p>
                <a:pPr algn="ctr">
                  <a:lnSpc>
                    <a:spcPct val="60000"/>
                  </a:lnSpc>
                </a:pPr>
                <a:r>
                  <a:rPr lang="zh-CN" altLang="en-US" sz="18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rPr>
                  <a:t>步</a:t>
                </a:r>
                <a:endParaRPr lang="en-US" sz="18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9" name="Oval 20"/>
              <p:cNvSpPr/>
              <p:nvPr/>
            </p:nvSpPr>
            <p:spPr>
              <a:xfrm>
                <a:off x="8685803" y="2589143"/>
                <a:ext cx="1441175" cy="1441175"/>
              </a:xfrm>
              <a:prstGeom prst="ellipse">
                <a:avLst/>
              </a:prstGeom>
              <a:no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20" name="Oval 21"/>
              <p:cNvSpPr/>
              <p:nvPr/>
            </p:nvSpPr>
            <p:spPr>
              <a:xfrm>
                <a:off x="8514803" y="2423605"/>
                <a:ext cx="1772250" cy="177225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21" name="Oval 22"/>
              <p:cNvSpPr/>
              <p:nvPr/>
            </p:nvSpPr>
            <p:spPr>
              <a:xfrm>
                <a:off x="8401549" y="2310351"/>
                <a:ext cx="1998758" cy="1998758"/>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grpSp>
      <p:sp>
        <p:nvSpPr>
          <p:cNvPr id="22" name="Freeform 24"/>
          <p:cNvSpPr/>
          <p:nvPr/>
        </p:nvSpPr>
        <p:spPr>
          <a:xfrm flipH="1">
            <a:off x="9760096" y="4308540"/>
            <a:ext cx="1004482" cy="747705"/>
          </a:xfrm>
          <a:custGeom>
            <a:avLst/>
            <a:gdLst>
              <a:gd name="connsiteX0" fmla="*/ 9167091 w 9167091"/>
              <a:gd name="connsiteY0" fmla="*/ 5137727 h 5149273"/>
              <a:gd name="connsiteX1" fmla="*/ 11546 w 9167091"/>
              <a:gd name="connsiteY1" fmla="*/ 5149273 h 5149273"/>
              <a:gd name="connsiteX2" fmla="*/ 0 w 9167091"/>
              <a:gd name="connsiteY2" fmla="*/ 0 h 5149273"/>
            </a:gdLst>
            <a:ahLst/>
            <a:cxnLst>
              <a:cxn ang="0">
                <a:pos x="connsiteX0" y="connsiteY0"/>
              </a:cxn>
              <a:cxn ang="0">
                <a:pos x="connsiteX1" y="connsiteY1"/>
              </a:cxn>
              <a:cxn ang="0">
                <a:pos x="connsiteX2" y="connsiteY2"/>
              </a:cxn>
            </a:cxnLst>
            <a:rect l="l" t="t" r="r" b="b"/>
            <a:pathLst>
              <a:path w="9167091" h="5149273">
                <a:moveTo>
                  <a:pt x="9167091" y="5137727"/>
                </a:moveTo>
                <a:lnTo>
                  <a:pt x="11546" y="5149273"/>
                </a:lnTo>
                <a:cubicBezTo>
                  <a:pt x="7697" y="3432849"/>
                  <a:pt x="3849" y="1716424"/>
                  <a:pt x="0" y="0"/>
                </a:cubicBezTo>
              </a:path>
            </a:pathLst>
          </a:custGeom>
          <a:ln w="12700" cmpd="sng">
            <a:solidFill>
              <a:schemeClr val="bg1">
                <a:lumMod val="65000"/>
              </a:schemeClr>
            </a:solidFill>
            <a:headEnd type="oval" w="lg" len="lg"/>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23" name="Rectangle 26"/>
          <p:cNvSpPr/>
          <p:nvPr/>
        </p:nvSpPr>
        <p:spPr>
          <a:xfrm>
            <a:off x="5980291" y="4420901"/>
            <a:ext cx="3645181" cy="1676716"/>
          </a:xfrm>
          <a:prstGeom prst="rect">
            <a:avLst/>
          </a:prstGeom>
        </p:spPr>
        <p:txBody>
          <a:bodyPr wrap="square" lIns="121885" rIns="121885" bIns="60942">
            <a:spAutoFit/>
          </a:bodyPr>
          <a:lstStyle/>
          <a:p>
            <a:pPr algn="r">
              <a:lnSpc>
                <a:spcPct val="150000"/>
              </a:lnSpc>
            </a:pPr>
            <a:r>
              <a:rPr lang="zh-CN" altLang="en-US" sz="3200"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点击输入标题</a:t>
            </a:r>
            <a:endParaRPr lang="en-US" altLang="zh-CN" sz="3200"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a:p>
            <a:pPr algn="r">
              <a:lnSpc>
                <a:spcPct val="150000"/>
              </a:lnSpc>
            </a:pPr>
            <a:r>
              <a:rPr lang="zh-CN" altLang="en-US" sz="1200"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点击添加文字内容点击添加文字内容点击添加文字内容</a:t>
            </a:r>
            <a:r>
              <a:rPr lang="en-US" altLang="zh-CN" sz="1200"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 </a:t>
            </a:r>
            <a:r>
              <a:rPr lang="zh-CN" altLang="en-US" sz="1200"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点击添加文字内容</a:t>
            </a:r>
            <a:r>
              <a:rPr lang="en-US" altLang="zh-CN" sz="1200"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a:t>
            </a:r>
            <a:r>
              <a:rPr lang="zh-CN" altLang="en-US" sz="1200"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点击添加文字内容点击添加文字内容点击添加文字内容</a:t>
            </a:r>
            <a:r>
              <a:rPr lang="en-US" altLang="zh-CN" sz="1200"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 </a:t>
            </a:r>
            <a:r>
              <a:rPr lang="zh-CN" altLang="en-US" sz="1200"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点击添加文字内容</a:t>
            </a:r>
            <a:r>
              <a:rPr lang="en-US" altLang="zh-CN" sz="1200"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a:t>
            </a:r>
          </a:p>
        </p:txBody>
      </p:sp>
      <p:sp>
        <p:nvSpPr>
          <p:cNvPr id="24" name="文本框 23"/>
          <p:cNvSpPr txBox="1"/>
          <p:nvPr/>
        </p:nvSpPr>
        <p:spPr>
          <a:xfrm>
            <a:off x="374137" y="80163"/>
            <a:ext cx="607859" cy="1107996"/>
          </a:xfrm>
          <a:prstGeom prst="rect">
            <a:avLst/>
          </a:prstGeom>
          <a:noFill/>
        </p:spPr>
        <p:txBody>
          <a:bodyPr wrap="none" rtlCol="0">
            <a:spAutoFit/>
          </a:bodyPr>
          <a:lstStyle/>
          <a:p>
            <a:r>
              <a:rPr lang="en-US" altLang="zh-CN" sz="6600" i="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sym typeface="Microsoft JhengHei UI" panose="020B0604030504040204" pitchFamily="34" charset="-120"/>
              </a:rPr>
              <a:t>4</a:t>
            </a:r>
            <a:endParaRPr lang="zh-CN" altLang="en-US" sz="6600" i="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sym typeface="Microsoft JhengHei UI" panose="020B0604030504040204" pitchFamily="34" charset="-12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strVal val="#ppt_w+.3"/>
                                          </p:val>
                                        </p:tav>
                                        <p:tav tm="100000">
                                          <p:val>
                                            <p:strVal val="#ppt_w"/>
                                          </p:val>
                                        </p:tav>
                                      </p:tavLst>
                                    </p:anim>
                                    <p:anim calcmode="lin" valueType="num">
                                      <p:cBhvr>
                                        <p:cTn id="8" dur="1000" fill="hold"/>
                                        <p:tgtEl>
                                          <p:spTgt spid="36"/>
                                        </p:tgtEl>
                                        <p:attrNameLst>
                                          <p:attrName>ppt_h</p:attrName>
                                        </p:attrNameLst>
                                      </p:cBhvr>
                                      <p:tavLst>
                                        <p:tav tm="0">
                                          <p:val>
                                            <p:strVal val="#ppt_h"/>
                                          </p:val>
                                        </p:tav>
                                        <p:tav tm="100000">
                                          <p:val>
                                            <p:strVal val="#ppt_h"/>
                                          </p:val>
                                        </p:tav>
                                      </p:tavLst>
                                    </p:anim>
                                    <p:animEffect transition="in" filter="fade">
                                      <p:cBhvr>
                                        <p:cTn id="9" dur="1000"/>
                                        <p:tgtEl>
                                          <p:spTgt spid="36"/>
                                        </p:tgtEl>
                                      </p:cBhvr>
                                    </p:animEffect>
                                  </p:childTnLst>
                                </p:cTn>
                              </p:par>
                              <p:par>
                                <p:cTn id="10" presetID="22" presetClass="entr" presetSubtype="2" fill="hold" grpId="0" nodeType="withEffect">
                                  <p:stCondLst>
                                    <p:cond delay="1250"/>
                                  </p:stCondLst>
                                  <p:childTnLst>
                                    <p:set>
                                      <p:cBhvr>
                                        <p:cTn id="11" dur="1" fill="hold">
                                          <p:stCondLst>
                                            <p:cond delay="0"/>
                                          </p:stCondLst>
                                        </p:cTn>
                                        <p:tgtEl>
                                          <p:spTgt spid="22"/>
                                        </p:tgtEl>
                                        <p:attrNameLst>
                                          <p:attrName>style.visibility</p:attrName>
                                        </p:attrNameLst>
                                      </p:cBhvr>
                                      <p:to>
                                        <p:strVal val="visible"/>
                                      </p:to>
                                    </p:set>
                                    <p:animEffect transition="in" filter="wipe(right)">
                                      <p:cBhvr>
                                        <p:cTn id="12" dur="250"/>
                                        <p:tgtEl>
                                          <p:spTgt spid="22"/>
                                        </p:tgtEl>
                                      </p:cBhvr>
                                    </p:animEffect>
                                  </p:childTnLst>
                                </p:cTn>
                              </p:par>
                              <p:par>
                                <p:cTn id="13" presetID="10" presetClass="entr" presetSubtype="0" fill="hold" grpId="0" nodeType="withEffect">
                                  <p:stCondLst>
                                    <p:cond delay="150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250"/>
                                        <p:tgtEl>
                                          <p:spTgt spid="23"/>
                                        </p:tgtEl>
                                      </p:cBhvr>
                                    </p:animEffect>
                                  </p:childTnLst>
                                </p:cTn>
                              </p:par>
                              <p:par>
                                <p:cTn id="16" presetID="22" presetClass="entr" presetSubtype="1"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up)">
                                      <p:cBhvr>
                                        <p:cTn id="18" dur="1000"/>
                                        <p:tgtEl>
                                          <p:spTgt spid="15"/>
                                        </p:tgtEl>
                                      </p:cBhvr>
                                    </p:animEffect>
                                  </p:childTnLst>
                                </p:cTn>
                              </p:par>
                              <p:par>
                                <p:cTn id="19" presetID="22" presetClass="entr" presetSubtype="1" fill="hold" nodeType="withEffect">
                                  <p:stCondLst>
                                    <p:cond delay="25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1000"/>
                                        <p:tgtEl>
                                          <p:spTgt spid="12"/>
                                        </p:tgtEl>
                                      </p:cBhvr>
                                    </p:animEffect>
                                  </p:childTnLst>
                                </p:cTn>
                              </p:par>
                              <p:par>
                                <p:cTn id="22" presetID="22" presetClass="entr" presetSubtype="1" fill="hold" nodeType="withEffect">
                                  <p:stCondLst>
                                    <p:cond delay="500"/>
                                  </p:stCondLst>
                                  <p:childTnLst>
                                    <p:set>
                                      <p:cBhvr>
                                        <p:cTn id="23" dur="1" fill="hold">
                                          <p:stCondLst>
                                            <p:cond delay="0"/>
                                          </p:stCondLst>
                                        </p:cTn>
                                        <p:tgtEl>
                                          <p:spTgt spid="9"/>
                                        </p:tgtEl>
                                        <p:attrNameLst>
                                          <p:attrName>style.visibility</p:attrName>
                                        </p:attrNameLst>
                                      </p:cBhvr>
                                      <p:to>
                                        <p:strVal val="visible"/>
                                      </p:to>
                                    </p:set>
                                    <p:animEffect transition="in" filter="wipe(up)">
                                      <p:cBhvr>
                                        <p:cTn id="24" dur="1000"/>
                                        <p:tgtEl>
                                          <p:spTgt spid="9"/>
                                        </p:tgtEl>
                                      </p:cBhvr>
                                    </p:animEffect>
                                  </p:childTnLst>
                                </p:cTn>
                              </p:par>
                              <p:par>
                                <p:cTn id="25" presetID="22" presetClass="entr" presetSubtype="1" fill="hold" nodeType="withEffect">
                                  <p:stCondLst>
                                    <p:cond delay="75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1000"/>
                                        <p:tgtEl>
                                          <p:spTgt spid="6"/>
                                        </p:tgtEl>
                                      </p:cBhvr>
                                    </p:animEffect>
                                  </p:childTnLst>
                                </p:cTn>
                              </p:par>
                              <p:par>
                                <p:cTn id="28" presetID="22" presetClass="entr" presetSubtype="1" fill="hold" nodeType="withEffect">
                                  <p:stCondLst>
                                    <p:cond delay="1000"/>
                                  </p:stCondLst>
                                  <p:childTnLst>
                                    <p:set>
                                      <p:cBhvr>
                                        <p:cTn id="29" dur="1" fill="hold">
                                          <p:stCondLst>
                                            <p:cond delay="0"/>
                                          </p:stCondLst>
                                        </p:cTn>
                                        <p:tgtEl>
                                          <p:spTgt spid="3"/>
                                        </p:tgtEl>
                                        <p:attrNameLst>
                                          <p:attrName>style.visibility</p:attrName>
                                        </p:attrNameLst>
                                      </p:cBhvr>
                                      <p:to>
                                        <p:strVal val="visible"/>
                                      </p:to>
                                    </p:set>
                                    <p:animEffect transition="in" filter="wipe(up)">
                                      <p:cBhvr>
                                        <p:cTn id="3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2" grpId="0" animBg="1"/>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4" name="组合 33"/>
          <p:cNvGrpSpPr/>
          <p:nvPr/>
        </p:nvGrpSpPr>
        <p:grpSpPr>
          <a:xfrm>
            <a:off x="1921666" y="-486952"/>
            <a:ext cx="8661930" cy="8661930"/>
            <a:chOff x="-4207596" y="-889333"/>
            <a:chExt cx="8661930" cy="8661930"/>
          </a:xfrm>
        </p:grpSpPr>
        <p:sp>
          <p:nvSpPr>
            <p:cNvPr id="35" name="椭圆 34"/>
            <p:cNvSpPr/>
            <p:nvPr/>
          </p:nvSpPr>
          <p:spPr>
            <a:xfrm rot="14463024">
              <a:off x="-4207596" y="-889333"/>
              <a:ext cx="8661930" cy="8661930"/>
            </a:xfrm>
            <a:prstGeom prst="ellipse">
              <a:avLst/>
            </a:prstGeom>
            <a:gradFill flip="none" rotWithShape="1">
              <a:gsLst>
                <a:gs pos="0">
                  <a:srgbClr val="D90012">
                    <a:alpha val="8000"/>
                  </a:srgbClr>
                </a:gs>
                <a:gs pos="100000">
                  <a:schemeClr val="bg1">
                    <a:alpha val="0"/>
                  </a:schemeClr>
                </a:gs>
              </a:gsLst>
              <a:lin ang="16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36" name="椭圆 35"/>
            <p:cNvSpPr/>
            <p:nvPr/>
          </p:nvSpPr>
          <p:spPr>
            <a:xfrm rot="7200000">
              <a:off x="-3355911" y="-37648"/>
              <a:ext cx="6958562" cy="6958562"/>
            </a:xfrm>
            <a:prstGeom prst="ellipse">
              <a:avLst/>
            </a:prstGeom>
            <a:gradFill flip="none" rotWithShape="1">
              <a:gsLst>
                <a:gs pos="0">
                  <a:srgbClr val="D90012">
                    <a:alpha val="20000"/>
                  </a:srgbClr>
                </a:gs>
                <a:gs pos="100000">
                  <a:schemeClr val="bg1">
                    <a:alpha val="0"/>
                  </a:schemeClr>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37" name="椭圆 36"/>
            <p:cNvSpPr/>
            <p:nvPr/>
          </p:nvSpPr>
          <p:spPr>
            <a:xfrm>
              <a:off x="-2757715" y="560547"/>
              <a:ext cx="5762172" cy="5762172"/>
            </a:xfrm>
            <a:prstGeom prst="ellipse">
              <a:avLst/>
            </a:prstGeom>
            <a:gradFill flip="none" rotWithShape="1">
              <a:gsLst>
                <a:gs pos="0">
                  <a:srgbClr val="D90012"/>
                </a:gs>
                <a:gs pos="100000">
                  <a:schemeClr val="bg1">
                    <a:alpha val="0"/>
                  </a:schemeClr>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26" name="文本框 25"/>
          <p:cNvSpPr txBox="1"/>
          <p:nvPr/>
        </p:nvSpPr>
        <p:spPr>
          <a:xfrm>
            <a:off x="4082806" y="2843464"/>
            <a:ext cx="4339650" cy="923330"/>
          </a:xfrm>
          <a:prstGeom prst="rect">
            <a:avLst/>
          </a:prstGeom>
          <a:noFill/>
        </p:spPr>
        <p:txBody>
          <a:bodyPr wrap="none" rtlCol="0">
            <a:spAutoFit/>
          </a:bodyPr>
          <a:lstStyle/>
          <a:p>
            <a:r>
              <a:rPr lang="zh-CN" altLang="en-US" sz="5400" b="1"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输入您的标题</a:t>
            </a:r>
          </a:p>
        </p:txBody>
      </p:sp>
      <p:grpSp>
        <p:nvGrpSpPr>
          <p:cNvPr id="28" name="组合 27"/>
          <p:cNvGrpSpPr/>
          <p:nvPr/>
        </p:nvGrpSpPr>
        <p:grpSpPr>
          <a:xfrm>
            <a:off x="8716146" y="962928"/>
            <a:ext cx="1468124" cy="1468124"/>
            <a:chOff x="6782426" y="1278645"/>
            <a:chExt cx="928740" cy="928740"/>
          </a:xfrm>
        </p:grpSpPr>
        <p:grpSp>
          <p:nvGrpSpPr>
            <p:cNvPr id="29" name="组合 28"/>
            <p:cNvGrpSpPr/>
            <p:nvPr/>
          </p:nvGrpSpPr>
          <p:grpSpPr>
            <a:xfrm>
              <a:off x="6782426" y="1278645"/>
              <a:ext cx="928740" cy="928740"/>
              <a:chOff x="6585478" y="1661232"/>
              <a:chExt cx="928740" cy="928740"/>
            </a:xfrm>
          </p:grpSpPr>
          <p:sp>
            <p:nvSpPr>
              <p:cNvPr id="31" name="椭圆 30"/>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32" name="圆角矩形 31"/>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33" name="椭圆 32"/>
              <p:cNvSpPr/>
              <p:nvPr/>
            </p:nvSpPr>
            <p:spPr>
              <a:xfrm>
                <a:off x="6779848" y="1855602"/>
                <a:ext cx="540000" cy="540000"/>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30" name="Freeform 16"/>
            <p:cNvSpPr>
              <a:spLocks noEditPoints="1"/>
            </p:cNvSpPr>
            <p:nvPr/>
          </p:nvSpPr>
          <p:spPr bwMode="auto">
            <a:xfrm>
              <a:off x="7136358" y="1594323"/>
              <a:ext cx="259102" cy="294809"/>
            </a:xfrm>
            <a:custGeom>
              <a:avLst/>
              <a:gdLst>
                <a:gd name="T0" fmla="*/ 381 w 598"/>
                <a:gd name="T1" fmla="*/ 84 h 674"/>
                <a:gd name="T2" fmla="*/ 296 w 598"/>
                <a:gd name="T3" fmla="*/ 169 h 674"/>
                <a:gd name="T4" fmla="*/ 212 w 598"/>
                <a:gd name="T5" fmla="*/ 169 h 674"/>
                <a:gd name="T6" fmla="*/ 127 w 598"/>
                <a:gd name="T7" fmla="*/ 84 h 674"/>
                <a:gd name="T8" fmla="*/ 212 w 598"/>
                <a:gd name="T9" fmla="*/ 0 h 674"/>
                <a:gd name="T10" fmla="*/ 296 w 598"/>
                <a:gd name="T11" fmla="*/ 0 h 674"/>
                <a:gd name="T12" fmla="*/ 381 w 598"/>
                <a:gd name="T13" fmla="*/ 84 h 674"/>
                <a:gd name="T14" fmla="*/ 421 w 598"/>
                <a:gd name="T15" fmla="*/ 84 h 674"/>
                <a:gd name="T16" fmla="*/ 423 w 598"/>
                <a:gd name="T17" fmla="*/ 103 h 674"/>
                <a:gd name="T18" fmla="*/ 317 w 598"/>
                <a:gd name="T19" fmla="*/ 209 h 674"/>
                <a:gd name="T20" fmla="*/ 191 w 598"/>
                <a:gd name="T21" fmla="*/ 209 h 674"/>
                <a:gd name="T22" fmla="*/ 85 w 598"/>
                <a:gd name="T23" fmla="*/ 103 h 674"/>
                <a:gd name="T24" fmla="*/ 87 w 598"/>
                <a:gd name="T25" fmla="*/ 84 h 674"/>
                <a:gd name="T26" fmla="*/ 0 w 598"/>
                <a:gd name="T27" fmla="*/ 188 h 674"/>
                <a:gd name="T28" fmla="*/ 0 w 598"/>
                <a:gd name="T29" fmla="*/ 569 h 674"/>
                <a:gd name="T30" fmla="*/ 106 w 598"/>
                <a:gd name="T31" fmla="*/ 674 h 674"/>
                <a:gd name="T32" fmla="*/ 387 w 598"/>
                <a:gd name="T33" fmla="*/ 674 h 674"/>
                <a:gd name="T34" fmla="*/ 272 w 598"/>
                <a:gd name="T35" fmla="*/ 500 h 674"/>
                <a:gd name="T36" fmla="*/ 461 w 598"/>
                <a:gd name="T37" fmla="*/ 311 h 674"/>
                <a:gd name="T38" fmla="*/ 508 w 598"/>
                <a:gd name="T39" fmla="*/ 317 h 674"/>
                <a:gd name="T40" fmla="*/ 508 w 598"/>
                <a:gd name="T41" fmla="*/ 188 h 674"/>
                <a:gd name="T42" fmla="*/ 421 w 598"/>
                <a:gd name="T43" fmla="*/ 84 h 674"/>
                <a:gd name="T44" fmla="*/ 238 w 598"/>
                <a:gd name="T45" fmla="*/ 422 h 674"/>
                <a:gd name="T46" fmla="*/ 238 w 598"/>
                <a:gd name="T47" fmla="*/ 422 h 674"/>
                <a:gd name="T48" fmla="*/ 106 w 598"/>
                <a:gd name="T49" fmla="*/ 422 h 674"/>
                <a:gd name="T50" fmla="*/ 85 w 598"/>
                <a:gd name="T51" fmla="*/ 401 h 674"/>
                <a:gd name="T52" fmla="*/ 106 w 598"/>
                <a:gd name="T53" fmla="*/ 380 h 674"/>
                <a:gd name="T54" fmla="*/ 238 w 598"/>
                <a:gd name="T55" fmla="*/ 380 h 674"/>
                <a:gd name="T56" fmla="*/ 259 w 598"/>
                <a:gd name="T57" fmla="*/ 401 h 674"/>
                <a:gd name="T58" fmla="*/ 238 w 598"/>
                <a:gd name="T59" fmla="*/ 422 h 674"/>
                <a:gd name="T60" fmla="*/ 280 w 598"/>
                <a:gd name="T61" fmla="*/ 338 h 674"/>
                <a:gd name="T62" fmla="*/ 280 w 598"/>
                <a:gd name="T63" fmla="*/ 338 h 674"/>
                <a:gd name="T64" fmla="*/ 106 w 598"/>
                <a:gd name="T65" fmla="*/ 338 h 674"/>
                <a:gd name="T66" fmla="*/ 85 w 598"/>
                <a:gd name="T67" fmla="*/ 317 h 674"/>
                <a:gd name="T68" fmla="*/ 106 w 598"/>
                <a:gd name="T69" fmla="*/ 296 h 674"/>
                <a:gd name="T70" fmla="*/ 280 w 598"/>
                <a:gd name="T71" fmla="*/ 296 h 674"/>
                <a:gd name="T72" fmla="*/ 302 w 598"/>
                <a:gd name="T73" fmla="*/ 317 h 674"/>
                <a:gd name="T74" fmla="*/ 280 w 598"/>
                <a:gd name="T75" fmla="*/ 338 h 674"/>
                <a:gd name="T76" fmla="*/ 496 w 598"/>
                <a:gd name="T77" fmla="*/ 369 h 674"/>
                <a:gd name="T78" fmla="*/ 463 w 598"/>
                <a:gd name="T79" fmla="*/ 365 h 674"/>
                <a:gd name="T80" fmla="*/ 328 w 598"/>
                <a:gd name="T81" fmla="*/ 500 h 674"/>
                <a:gd name="T82" fmla="*/ 434 w 598"/>
                <a:gd name="T83" fmla="*/ 632 h 674"/>
                <a:gd name="T84" fmla="*/ 463 w 598"/>
                <a:gd name="T85" fmla="*/ 635 h 674"/>
                <a:gd name="T86" fmla="*/ 598 w 598"/>
                <a:gd name="T87" fmla="*/ 500 h 674"/>
                <a:gd name="T88" fmla="*/ 496 w 598"/>
                <a:gd name="T89" fmla="*/ 369 h 674"/>
                <a:gd name="T90" fmla="*/ 539 w 598"/>
                <a:gd name="T91" fmla="*/ 481 h 674"/>
                <a:gd name="T92" fmla="*/ 539 w 598"/>
                <a:gd name="T93" fmla="*/ 481 h 674"/>
                <a:gd name="T94" fmla="*/ 496 w 598"/>
                <a:gd name="T95" fmla="*/ 523 h 674"/>
                <a:gd name="T96" fmla="*/ 463 w 598"/>
                <a:gd name="T97" fmla="*/ 557 h 674"/>
                <a:gd name="T98" fmla="*/ 425 w 598"/>
                <a:gd name="T99" fmla="*/ 557 h 674"/>
                <a:gd name="T100" fmla="*/ 386 w 598"/>
                <a:gd name="T101" fmla="*/ 519 h 674"/>
                <a:gd name="T102" fmla="*/ 386 w 598"/>
                <a:gd name="T103" fmla="*/ 481 h 674"/>
                <a:gd name="T104" fmla="*/ 425 w 598"/>
                <a:gd name="T105" fmla="*/ 481 h 674"/>
                <a:gd name="T106" fmla="*/ 444 w 598"/>
                <a:gd name="T107" fmla="*/ 500 h 674"/>
                <a:gd name="T108" fmla="*/ 496 w 598"/>
                <a:gd name="T109" fmla="*/ 447 h 674"/>
                <a:gd name="T110" fmla="*/ 501 w 598"/>
                <a:gd name="T111" fmla="*/ 443 h 674"/>
                <a:gd name="T112" fmla="*/ 539 w 598"/>
                <a:gd name="T113" fmla="*/ 443 h 674"/>
                <a:gd name="T114" fmla="*/ 539 w 598"/>
                <a:gd name="T115" fmla="*/ 481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8" h="674">
                  <a:moveTo>
                    <a:pt x="381" y="84"/>
                  </a:moveTo>
                  <a:cubicBezTo>
                    <a:pt x="381" y="131"/>
                    <a:pt x="343" y="169"/>
                    <a:pt x="296" y="169"/>
                  </a:cubicBezTo>
                  <a:lnTo>
                    <a:pt x="212" y="169"/>
                  </a:lnTo>
                  <a:cubicBezTo>
                    <a:pt x="165" y="169"/>
                    <a:pt x="127" y="131"/>
                    <a:pt x="127" y="84"/>
                  </a:cubicBezTo>
                  <a:cubicBezTo>
                    <a:pt x="127" y="37"/>
                    <a:pt x="165" y="0"/>
                    <a:pt x="212" y="0"/>
                  </a:cubicBezTo>
                  <a:lnTo>
                    <a:pt x="296" y="0"/>
                  </a:lnTo>
                  <a:cubicBezTo>
                    <a:pt x="343" y="0"/>
                    <a:pt x="381" y="37"/>
                    <a:pt x="381" y="84"/>
                  </a:cubicBezTo>
                  <a:close/>
                  <a:moveTo>
                    <a:pt x="421" y="84"/>
                  </a:moveTo>
                  <a:cubicBezTo>
                    <a:pt x="422" y="90"/>
                    <a:pt x="423" y="97"/>
                    <a:pt x="423" y="103"/>
                  </a:cubicBezTo>
                  <a:cubicBezTo>
                    <a:pt x="423" y="162"/>
                    <a:pt x="376" y="209"/>
                    <a:pt x="317" y="209"/>
                  </a:cubicBezTo>
                  <a:lnTo>
                    <a:pt x="191" y="209"/>
                  </a:lnTo>
                  <a:cubicBezTo>
                    <a:pt x="132" y="209"/>
                    <a:pt x="85" y="162"/>
                    <a:pt x="85" y="103"/>
                  </a:cubicBezTo>
                  <a:cubicBezTo>
                    <a:pt x="85" y="97"/>
                    <a:pt x="85" y="90"/>
                    <a:pt x="87" y="84"/>
                  </a:cubicBezTo>
                  <a:cubicBezTo>
                    <a:pt x="37" y="93"/>
                    <a:pt x="0" y="136"/>
                    <a:pt x="0" y="188"/>
                  </a:cubicBezTo>
                  <a:lnTo>
                    <a:pt x="0" y="569"/>
                  </a:lnTo>
                  <a:cubicBezTo>
                    <a:pt x="0" y="627"/>
                    <a:pt x="47" y="674"/>
                    <a:pt x="106" y="674"/>
                  </a:cubicBezTo>
                  <a:lnTo>
                    <a:pt x="387" y="674"/>
                  </a:lnTo>
                  <a:cubicBezTo>
                    <a:pt x="320" y="646"/>
                    <a:pt x="272" y="579"/>
                    <a:pt x="272" y="500"/>
                  </a:cubicBezTo>
                  <a:cubicBezTo>
                    <a:pt x="272" y="396"/>
                    <a:pt x="357" y="311"/>
                    <a:pt x="461" y="311"/>
                  </a:cubicBezTo>
                  <a:cubicBezTo>
                    <a:pt x="477" y="311"/>
                    <a:pt x="493" y="313"/>
                    <a:pt x="508" y="317"/>
                  </a:cubicBezTo>
                  <a:lnTo>
                    <a:pt x="508" y="188"/>
                  </a:lnTo>
                  <a:cubicBezTo>
                    <a:pt x="508" y="136"/>
                    <a:pt x="470" y="93"/>
                    <a:pt x="421" y="84"/>
                  </a:cubicBezTo>
                  <a:close/>
                  <a:moveTo>
                    <a:pt x="238" y="422"/>
                  </a:moveTo>
                  <a:lnTo>
                    <a:pt x="238" y="422"/>
                  </a:lnTo>
                  <a:lnTo>
                    <a:pt x="106" y="422"/>
                  </a:lnTo>
                  <a:cubicBezTo>
                    <a:pt x="94" y="422"/>
                    <a:pt x="85" y="413"/>
                    <a:pt x="85" y="401"/>
                  </a:cubicBezTo>
                  <a:cubicBezTo>
                    <a:pt x="85" y="390"/>
                    <a:pt x="94" y="380"/>
                    <a:pt x="106" y="380"/>
                  </a:cubicBezTo>
                  <a:lnTo>
                    <a:pt x="238" y="380"/>
                  </a:lnTo>
                  <a:cubicBezTo>
                    <a:pt x="250" y="380"/>
                    <a:pt x="259" y="390"/>
                    <a:pt x="259" y="401"/>
                  </a:cubicBezTo>
                  <a:cubicBezTo>
                    <a:pt x="259" y="413"/>
                    <a:pt x="250" y="422"/>
                    <a:pt x="238" y="422"/>
                  </a:cubicBezTo>
                  <a:close/>
                  <a:moveTo>
                    <a:pt x="280" y="338"/>
                  </a:moveTo>
                  <a:lnTo>
                    <a:pt x="280" y="338"/>
                  </a:lnTo>
                  <a:lnTo>
                    <a:pt x="106" y="338"/>
                  </a:lnTo>
                  <a:cubicBezTo>
                    <a:pt x="94" y="338"/>
                    <a:pt x="85" y="328"/>
                    <a:pt x="85" y="317"/>
                  </a:cubicBezTo>
                  <a:cubicBezTo>
                    <a:pt x="85" y="305"/>
                    <a:pt x="94" y="296"/>
                    <a:pt x="106" y="296"/>
                  </a:cubicBezTo>
                  <a:lnTo>
                    <a:pt x="280" y="296"/>
                  </a:lnTo>
                  <a:cubicBezTo>
                    <a:pt x="292" y="296"/>
                    <a:pt x="302" y="305"/>
                    <a:pt x="302" y="317"/>
                  </a:cubicBezTo>
                  <a:cubicBezTo>
                    <a:pt x="302" y="328"/>
                    <a:pt x="292" y="338"/>
                    <a:pt x="280" y="338"/>
                  </a:cubicBezTo>
                  <a:close/>
                  <a:moveTo>
                    <a:pt x="496" y="369"/>
                  </a:moveTo>
                  <a:cubicBezTo>
                    <a:pt x="486" y="367"/>
                    <a:pt x="474" y="365"/>
                    <a:pt x="463" y="365"/>
                  </a:cubicBezTo>
                  <a:cubicBezTo>
                    <a:pt x="388" y="365"/>
                    <a:pt x="328" y="425"/>
                    <a:pt x="328" y="500"/>
                  </a:cubicBezTo>
                  <a:cubicBezTo>
                    <a:pt x="328" y="565"/>
                    <a:pt x="374" y="619"/>
                    <a:pt x="434" y="632"/>
                  </a:cubicBezTo>
                  <a:cubicBezTo>
                    <a:pt x="443" y="634"/>
                    <a:pt x="453" y="635"/>
                    <a:pt x="463" y="635"/>
                  </a:cubicBezTo>
                  <a:cubicBezTo>
                    <a:pt x="537" y="635"/>
                    <a:pt x="598" y="574"/>
                    <a:pt x="598" y="500"/>
                  </a:cubicBezTo>
                  <a:cubicBezTo>
                    <a:pt x="598" y="437"/>
                    <a:pt x="555" y="384"/>
                    <a:pt x="496" y="369"/>
                  </a:cubicBezTo>
                  <a:close/>
                  <a:moveTo>
                    <a:pt x="539" y="481"/>
                  </a:moveTo>
                  <a:lnTo>
                    <a:pt x="539" y="481"/>
                  </a:lnTo>
                  <a:lnTo>
                    <a:pt x="496" y="523"/>
                  </a:lnTo>
                  <a:lnTo>
                    <a:pt x="463" y="557"/>
                  </a:lnTo>
                  <a:cubicBezTo>
                    <a:pt x="452" y="568"/>
                    <a:pt x="435" y="568"/>
                    <a:pt x="425" y="557"/>
                  </a:cubicBezTo>
                  <a:lnTo>
                    <a:pt x="386" y="519"/>
                  </a:lnTo>
                  <a:cubicBezTo>
                    <a:pt x="376" y="508"/>
                    <a:pt x="376" y="491"/>
                    <a:pt x="386" y="481"/>
                  </a:cubicBezTo>
                  <a:cubicBezTo>
                    <a:pt x="397" y="470"/>
                    <a:pt x="414" y="470"/>
                    <a:pt x="425" y="481"/>
                  </a:cubicBezTo>
                  <a:lnTo>
                    <a:pt x="444" y="500"/>
                  </a:lnTo>
                  <a:lnTo>
                    <a:pt x="496" y="447"/>
                  </a:lnTo>
                  <a:lnTo>
                    <a:pt x="501" y="443"/>
                  </a:lnTo>
                  <a:cubicBezTo>
                    <a:pt x="511" y="432"/>
                    <a:pt x="528" y="432"/>
                    <a:pt x="539" y="443"/>
                  </a:cubicBezTo>
                  <a:cubicBezTo>
                    <a:pt x="549" y="453"/>
                    <a:pt x="549" y="470"/>
                    <a:pt x="539" y="481"/>
                  </a:cubicBezTo>
                  <a:close/>
                </a:path>
              </a:pathLst>
            </a:custGeom>
            <a:solidFill>
              <a:srgbClr val="FFFFFF"/>
            </a:solidFill>
            <a:ln>
              <a:noFill/>
            </a:ln>
          </p:spPr>
          <p:txBody>
            <a:bodyPr vert="horz" wrap="square" lIns="91440" tIns="45720" rIns="91440" bIns="45720" numCol="1" anchor="t" anchorCtr="0" compatLnSpc="1"/>
            <a:lstStyle/>
            <a:p>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2" name="矩形 1"/>
          <p:cNvSpPr/>
          <p:nvPr/>
        </p:nvSpPr>
        <p:spPr>
          <a:xfrm>
            <a:off x="4806722" y="3844013"/>
            <a:ext cx="3353226" cy="523220"/>
          </a:xfrm>
          <a:prstGeom prst="rect">
            <a:avLst/>
          </a:prstGeom>
        </p:spPr>
        <p:txBody>
          <a:bodyPr wrap="none">
            <a:spAutoFit/>
          </a:bodyPr>
          <a:lstStyle/>
          <a:p>
            <a:r>
              <a:rPr lang="zh-CN" altLang="en-US" sz="2800" dirty="0">
                <a:latin typeface="Microsoft JhengHei UI" panose="020B0604030504040204" pitchFamily="34" charset="-120"/>
                <a:ea typeface="微软雅黑" panose="020B0503020204020204" pitchFamily="34" charset="-122"/>
                <a:sym typeface="Microsoft JhengHei UI" panose="020B0604030504040204" pitchFamily="34" charset="-120"/>
              </a:rPr>
              <a:t>ENTER YOUR TITLE</a:t>
            </a:r>
          </a:p>
        </p:txBody>
      </p:sp>
      <p:sp>
        <p:nvSpPr>
          <p:cNvPr id="3" name="文本框 2"/>
          <p:cNvSpPr txBox="1"/>
          <p:nvPr/>
        </p:nvSpPr>
        <p:spPr>
          <a:xfrm>
            <a:off x="603619" y="-76200"/>
            <a:ext cx="2201244" cy="6447919"/>
          </a:xfrm>
          <a:prstGeom prst="rect">
            <a:avLst/>
          </a:prstGeom>
          <a:noFill/>
        </p:spPr>
        <p:txBody>
          <a:bodyPr wrap="none" rtlCol="0">
            <a:spAutoFit/>
          </a:bodyPr>
          <a:lstStyle/>
          <a:p>
            <a:r>
              <a:rPr lang="en-US" altLang="zh-CN" sz="41300" i="1" dirty="0">
                <a:ln>
                  <a:gradFill>
                    <a:gsLst>
                      <a:gs pos="0">
                        <a:srgbClr val="FF0000">
                          <a:alpha val="0"/>
                        </a:srgbClr>
                      </a:gs>
                      <a:gs pos="100000">
                        <a:srgbClr val="C00000"/>
                      </a:gs>
                    </a:gsLst>
                    <a:lin ang="5400000" scaled="1"/>
                  </a:gradFill>
                </a:ln>
                <a:noFill/>
                <a:latin typeface="Impact" panose="020B0806030902050204" pitchFamily="34" charset="0"/>
                <a:ea typeface="微软雅黑" panose="020B0503020204020204" pitchFamily="34" charset="-122"/>
                <a:sym typeface="Microsoft JhengHei UI" panose="020B0604030504040204" pitchFamily="34" charset="-120"/>
              </a:rPr>
              <a:t>1</a:t>
            </a:r>
            <a:endParaRPr lang="zh-CN" altLang="en-US" sz="41300" i="1" dirty="0">
              <a:ln>
                <a:gradFill>
                  <a:gsLst>
                    <a:gs pos="0">
                      <a:srgbClr val="FF0000">
                        <a:alpha val="0"/>
                      </a:srgbClr>
                    </a:gs>
                    <a:gs pos="100000">
                      <a:srgbClr val="C00000"/>
                    </a:gs>
                  </a:gsLst>
                  <a:lin ang="5400000" scaled="1"/>
                </a:gradFill>
              </a:ln>
              <a:noFill/>
              <a:latin typeface="Impact" panose="020B0806030902050204" pitchFamily="34" charset="0"/>
              <a:ea typeface="微软雅黑" panose="020B0503020204020204" pitchFamily="34" charset="-122"/>
              <a:sym typeface="Microsoft JhengHei UI" panose="020B0604030504040204" pitchFamily="34" charset="-120"/>
            </a:endParaRPr>
          </a:p>
        </p:txBody>
      </p:sp>
      <p:grpSp>
        <p:nvGrpSpPr>
          <p:cNvPr id="41" name="组合 40"/>
          <p:cNvGrpSpPr/>
          <p:nvPr/>
        </p:nvGrpSpPr>
        <p:grpSpPr>
          <a:xfrm>
            <a:off x="6751379" y="3766794"/>
            <a:ext cx="8649992" cy="8649992"/>
            <a:chOff x="-4207596" y="-889333"/>
            <a:chExt cx="8661930" cy="8661930"/>
          </a:xfrm>
        </p:grpSpPr>
        <p:sp>
          <p:nvSpPr>
            <p:cNvPr id="42" name="椭圆 41"/>
            <p:cNvSpPr/>
            <p:nvPr/>
          </p:nvSpPr>
          <p:spPr>
            <a:xfrm rot="14463024">
              <a:off x="-4207596" y="-889333"/>
              <a:ext cx="8661930" cy="8661930"/>
            </a:xfrm>
            <a:prstGeom prst="ellipse">
              <a:avLst/>
            </a:prstGeom>
            <a:noFill/>
            <a:ln>
              <a:gradFill>
                <a:gsLst>
                  <a:gs pos="0">
                    <a:schemeClr val="accent1">
                      <a:lumMod val="5000"/>
                      <a:lumOff val="95000"/>
                    </a:schemeClr>
                  </a:gs>
                  <a:gs pos="100000">
                    <a:srgbClr val="D9001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43" name="椭圆 42"/>
            <p:cNvSpPr/>
            <p:nvPr/>
          </p:nvSpPr>
          <p:spPr>
            <a:xfrm rot="7200000">
              <a:off x="-3355911" y="-37648"/>
              <a:ext cx="6958562" cy="6958562"/>
            </a:xfrm>
            <a:prstGeom prst="ellipse">
              <a:avLst/>
            </a:prstGeom>
            <a:noFill/>
            <a:ln>
              <a:gradFill>
                <a:gsLst>
                  <a:gs pos="0">
                    <a:schemeClr val="accent1">
                      <a:lumMod val="5000"/>
                      <a:lumOff val="95000"/>
                    </a:schemeClr>
                  </a:gs>
                  <a:gs pos="100000">
                    <a:srgbClr val="D9001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44" name="椭圆 43"/>
            <p:cNvSpPr/>
            <p:nvPr/>
          </p:nvSpPr>
          <p:spPr>
            <a:xfrm>
              <a:off x="-2757715" y="560547"/>
              <a:ext cx="5762172" cy="5762172"/>
            </a:xfrm>
            <a:prstGeom prst="ellipse">
              <a:avLst/>
            </a:prstGeom>
            <a:noFill/>
            <a:ln>
              <a:gradFill>
                <a:gsLst>
                  <a:gs pos="0">
                    <a:schemeClr val="accent1">
                      <a:lumMod val="5000"/>
                      <a:lumOff val="95000"/>
                    </a:schemeClr>
                  </a:gs>
                  <a:gs pos="100000">
                    <a:srgbClr val="D9001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Tree>
  </p:cSld>
  <p:clrMapOvr>
    <a:masterClrMapping/>
  </p:clrMapOvr>
  <mc:AlternateContent xmlns:mc="http://schemas.openxmlformats.org/markup-compatibility/2006" xmlns:p14="http://schemas.microsoft.com/office/powerpoint/2010/main">
    <mc:Choice Requires="p14">
      <p:transition spd="slow" p14:dur="2500" advClick="0" advTm="0">
        <p:checker/>
      </p:transition>
    </mc:Choice>
    <mc:Fallback xmlns="">
      <p:transition spd="slow" advClick="0"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750" fill="hold"/>
                                        <p:tgtEl>
                                          <p:spTgt spid="28"/>
                                        </p:tgtEl>
                                        <p:attrNameLst>
                                          <p:attrName>ppt_w</p:attrName>
                                        </p:attrNameLst>
                                      </p:cBhvr>
                                      <p:tavLst>
                                        <p:tav tm="0">
                                          <p:val>
                                            <p:strVal val="4*#ppt_w"/>
                                          </p:val>
                                        </p:tav>
                                        <p:tav tm="100000">
                                          <p:val>
                                            <p:strVal val="#ppt_w"/>
                                          </p:val>
                                        </p:tav>
                                      </p:tavLst>
                                    </p:anim>
                                    <p:anim calcmode="lin" valueType="num">
                                      <p:cBhvr>
                                        <p:cTn id="8" dur="750" fill="hold"/>
                                        <p:tgtEl>
                                          <p:spTgt spid="28"/>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26" presetClass="emph" presetSubtype="0" fill="hold" nodeType="afterEffect">
                                  <p:stCondLst>
                                    <p:cond delay="0"/>
                                  </p:stCondLst>
                                  <p:childTnLst>
                                    <p:animEffect transition="out" filter="fade">
                                      <p:cBhvr>
                                        <p:cTn id="11" dur="500" tmFilter="0, 0; .2, .5; .8, .5; 1, 0"/>
                                        <p:tgtEl>
                                          <p:spTgt spid="28"/>
                                        </p:tgtEl>
                                      </p:cBhvr>
                                    </p:animEffect>
                                    <p:animScale>
                                      <p:cBhvr>
                                        <p:cTn id="12" dur="250" autoRev="1" fill="hold"/>
                                        <p:tgtEl>
                                          <p:spTgt spid="28"/>
                                        </p:tgtEl>
                                      </p:cBhvr>
                                      <p:by x="105000" y="105000"/>
                                    </p:animScale>
                                  </p:childTnLst>
                                </p:cTn>
                              </p:par>
                            </p:childTnLst>
                          </p:cTn>
                        </p:par>
                        <p:par>
                          <p:cTn id="13" fill="hold">
                            <p:stCondLst>
                              <p:cond delay="1500"/>
                            </p:stCondLst>
                            <p:childTnLst>
                              <p:par>
                                <p:cTn id="14" presetID="50" presetClass="entr" presetSubtype="0" decel="10000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1000" fill="hold"/>
                                        <p:tgtEl>
                                          <p:spTgt spid="26"/>
                                        </p:tgtEl>
                                        <p:attrNameLst>
                                          <p:attrName>ppt_w</p:attrName>
                                        </p:attrNameLst>
                                      </p:cBhvr>
                                      <p:tavLst>
                                        <p:tav tm="0">
                                          <p:val>
                                            <p:strVal val="#ppt_w+.3"/>
                                          </p:val>
                                        </p:tav>
                                        <p:tav tm="100000">
                                          <p:val>
                                            <p:strVal val="#ppt_w"/>
                                          </p:val>
                                        </p:tav>
                                      </p:tavLst>
                                    </p:anim>
                                    <p:anim calcmode="lin" valueType="num">
                                      <p:cBhvr>
                                        <p:cTn id="17" dur="1000" fill="hold"/>
                                        <p:tgtEl>
                                          <p:spTgt spid="26"/>
                                        </p:tgtEl>
                                        <p:attrNameLst>
                                          <p:attrName>ppt_h</p:attrName>
                                        </p:attrNameLst>
                                      </p:cBhvr>
                                      <p:tavLst>
                                        <p:tav tm="0">
                                          <p:val>
                                            <p:strVal val="#ppt_h"/>
                                          </p:val>
                                        </p:tav>
                                        <p:tav tm="100000">
                                          <p:val>
                                            <p:strVal val="#ppt_h"/>
                                          </p:val>
                                        </p:tav>
                                      </p:tavLst>
                                    </p:anim>
                                    <p:animEffect transition="in" filter="fade">
                                      <p:cBhvr>
                                        <p:cTn id="18"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6" name="组合 65"/>
          <p:cNvGrpSpPr/>
          <p:nvPr/>
        </p:nvGrpSpPr>
        <p:grpSpPr>
          <a:xfrm>
            <a:off x="1473673" y="165040"/>
            <a:ext cx="3499947" cy="3499947"/>
            <a:chOff x="-4207596" y="-889333"/>
            <a:chExt cx="8661930" cy="8661930"/>
          </a:xfrm>
        </p:grpSpPr>
        <p:sp>
          <p:nvSpPr>
            <p:cNvPr id="67" name="椭圆 66"/>
            <p:cNvSpPr/>
            <p:nvPr/>
          </p:nvSpPr>
          <p:spPr>
            <a:xfrm rot="14463024">
              <a:off x="-4207596" y="-889333"/>
              <a:ext cx="8661930" cy="8661930"/>
            </a:xfrm>
            <a:prstGeom prst="ellipse">
              <a:avLst/>
            </a:prstGeom>
            <a:noFill/>
            <a:ln>
              <a:gradFill>
                <a:gsLst>
                  <a:gs pos="0">
                    <a:schemeClr val="accent1">
                      <a:lumMod val="5000"/>
                      <a:lumOff val="95000"/>
                    </a:schemeClr>
                  </a:gs>
                  <a:gs pos="100000">
                    <a:srgbClr val="D9001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68" name="椭圆 67"/>
            <p:cNvSpPr/>
            <p:nvPr/>
          </p:nvSpPr>
          <p:spPr>
            <a:xfrm rot="7200000">
              <a:off x="-3355911" y="-37648"/>
              <a:ext cx="6958562" cy="6958562"/>
            </a:xfrm>
            <a:prstGeom prst="ellipse">
              <a:avLst/>
            </a:prstGeom>
            <a:noFill/>
            <a:ln>
              <a:gradFill>
                <a:gsLst>
                  <a:gs pos="0">
                    <a:schemeClr val="accent1">
                      <a:lumMod val="5000"/>
                      <a:lumOff val="95000"/>
                    </a:schemeClr>
                  </a:gs>
                  <a:gs pos="100000">
                    <a:srgbClr val="D9001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69" name="椭圆 68"/>
            <p:cNvSpPr/>
            <p:nvPr/>
          </p:nvSpPr>
          <p:spPr>
            <a:xfrm>
              <a:off x="-2757715" y="560547"/>
              <a:ext cx="5762172" cy="5762172"/>
            </a:xfrm>
            <a:prstGeom prst="ellipse">
              <a:avLst/>
            </a:prstGeom>
            <a:noFill/>
            <a:ln>
              <a:gradFill>
                <a:gsLst>
                  <a:gs pos="0">
                    <a:schemeClr val="accent1">
                      <a:lumMod val="5000"/>
                      <a:lumOff val="95000"/>
                    </a:schemeClr>
                  </a:gs>
                  <a:gs pos="100000">
                    <a:srgbClr val="D9001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30" name="组合 29"/>
          <p:cNvGrpSpPr/>
          <p:nvPr/>
        </p:nvGrpSpPr>
        <p:grpSpPr>
          <a:xfrm>
            <a:off x="1773766" y="-486952"/>
            <a:ext cx="8661930" cy="8661930"/>
            <a:chOff x="-4207596" y="-889333"/>
            <a:chExt cx="8661930" cy="8661930"/>
          </a:xfrm>
        </p:grpSpPr>
        <p:sp>
          <p:nvSpPr>
            <p:cNvPr id="44" name="椭圆 43"/>
            <p:cNvSpPr/>
            <p:nvPr/>
          </p:nvSpPr>
          <p:spPr>
            <a:xfrm rot="14463024">
              <a:off x="-4207596" y="-889333"/>
              <a:ext cx="8661930" cy="8661930"/>
            </a:xfrm>
            <a:prstGeom prst="ellipse">
              <a:avLst/>
            </a:prstGeom>
            <a:gradFill flip="none" rotWithShape="1">
              <a:gsLst>
                <a:gs pos="0">
                  <a:srgbClr val="D90012">
                    <a:alpha val="8000"/>
                  </a:srgbClr>
                </a:gs>
                <a:gs pos="100000">
                  <a:schemeClr val="bg1">
                    <a:alpha val="0"/>
                  </a:schemeClr>
                </a:gs>
              </a:gsLst>
              <a:lin ang="16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43" name="椭圆 42"/>
            <p:cNvSpPr/>
            <p:nvPr/>
          </p:nvSpPr>
          <p:spPr>
            <a:xfrm rot="7200000">
              <a:off x="-3355911" y="-37648"/>
              <a:ext cx="6958562" cy="6958562"/>
            </a:xfrm>
            <a:prstGeom prst="ellipse">
              <a:avLst/>
            </a:prstGeom>
            <a:gradFill flip="none" rotWithShape="1">
              <a:gsLst>
                <a:gs pos="0">
                  <a:srgbClr val="D90012">
                    <a:alpha val="20000"/>
                  </a:srgbClr>
                </a:gs>
                <a:gs pos="100000">
                  <a:schemeClr val="bg1">
                    <a:alpha val="0"/>
                  </a:schemeClr>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20" name="椭圆 19"/>
            <p:cNvSpPr/>
            <p:nvPr/>
          </p:nvSpPr>
          <p:spPr>
            <a:xfrm>
              <a:off x="-2757715" y="560547"/>
              <a:ext cx="5762172" cy="5762172"/>
            </a:xfrm>
            <a:prstGeom prst="ellipse">
              <a:avLst/>
            </a:prstGeom>
            <a:gradFill flip="none" rotWithShape="1">
              <a:gsLst>
                <a:gs pos="0">
                  <a:srgbClr val="D90012"/>
                </a:gs>
                <a:gs pos="100000">
                  <a:schemeClr val="bg1">
                    <a:alpha val="0"/>
                  </a:schemeClr>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pic>
        <p:nvPicPr>
          <p:cNvPr id="52" name="Picture 2" descr="纯白纸张质感高清背景"/>
          <p:cNvPicPr>
            <a:picLocks noChangeAspect="1" noChangeArrowheads="1"/>
          </p:cNvPicPr>
          <p:nvPr/>
        </p:nvPicPr>
        <p:blipFill rotWithShape="1">
          <a:blip r:embed="rId3" cstate="email"/>
          <a:srcRect/>
          <a:stretch>
            <a:fillRect/>
          </a:stretch>
        </p:blipFill>
        <p:spPr bwMode="auto">
          <a:xfrm>
            <a:off x="-1" y="2086353"/>
            <a:ext cx="12177487" cy="2914649"/>
          </a:xfrm>
          <a:prstGeom prst="rect">
            <a:avLst/>
          </a:prstGeom>
          <a:noFill/>
          <a:extLst>
            <a:ext uri="{909E8E84-426E-40DD-AFC4-6F175D3DCCD1}">
              <a14:hiddenFill xmlns:a14="http://schemas.microsoft.com/office/drawing/2010/main">
                <a:solidFill>
                  <a:srgbClr val="FFFFFF"/>
                </a:solidFill>
              </a14:hiddenFill>
            </a:ext>
          </a:extLst>
        </p:spPr>
      </p:pic>
      <p:sp>
        <p:nvSpPr>
          <p:cNvPr id="27" name="文本框 26"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3490404" y="2712680"/>
            <a:ext cx="5495415" cy="830997"/>
          </a:xfrm>
          <a:prstGeom prst="rect">
            <a:avLst/>
          </a:prstGeom>
          <a:noFill/>
        </p:spPr>
        <p:txBody>
          <a:bodyPr wrap="none" rtlCol="0">
            <a:spAutoFit/>
          </a:bodyPr>
          <a:lstStyle/>
          <a:p>
            <a:pPr defTabSz="1218565">
              <a:defRPr/>
            </a:pPr>
            <a:r>
              <a:rPr lang="zh-CN" altLang="en-US" sz="4800" b="1" kern="0" dirty="0">
                <a:solidFill>
                  <a:schemeClr val="tx1">
                    <a:lumMod val="85000"/>
                    <a:lumOff val="1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谢谢观看</a:t>
            </a:r>
            <a:r>
              <a:rPr lang="en-US" altLang="zh-CN" sz="4800" b="1" kern="0" dirty="0">
                <a:solidFill>
                  <a:schemeClr val="tx1">
                    <a:lumMod val="85000"/>
                    <a:lumOff val="1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,THANKS</a:t>
            </a:r>
          </a:p>
        </p:txBody>
      </p:sp>
      <p:grpSp>
        <p:nvGrpSpPr>
          <p:cNvPr id="45" name="组合 44"/>
          <p:cNvGrpSpPr/>
          <p:nvPr/>
        </p:nvGrpSpPr>
        <p:grpSpPr>
          <a:xfrm>
            <a:off x="2275426" y="816514"/>
            <a:ext cx="1896442" cy="1896442"/>
            <a:chOff x="3418268" y="2079703"/>
            <a:chExt cx="2673043" cy="2673043"/>
          </a:xfrm>
        </p:grpSpPr>
        <p:sp>
          <p:nvSpPr>
            <p:cNvPr id="46" name="椭圆 45"/>
            <p:cNvSpPr/>
            <p:nvPr/>
          </p:nvSpPr>
          <p:spPr>
            <a:xfrm>
              <a:off x="3418268" y="2079703"/>
              <a:ext cx="2673043" cy="2673043"/>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nvGrpSpPr>
            <p:cNvPr id="47" name="组合 46"/>
            <p:cNvGrpSpPr/>
            <p:nvPr/>
          </p:nvGrpSpPr>
          <p:grpSpPr>
            <a:xfrm>
              <a:off x="3681451" y="2319196"/>
              <a:ext cx="2174905" cy="2174905"/>
              <a:chOff x="3739822" y="2440887"/>
              <a:chExt cx="1970936" cy="1970936"/>
            </a:xfrm>
          </p:grpSpPr>
          <p:sp>
            <p:nvSpPr>
              <p:cNvPr id="49" name="圆角矩形 48"/>
              <p:cNvSpPr/>
              <p:nvPr/>
            </p:nvSpPr>
            <p:spPr>
              <a:xfrm>
                <a:off x="3739822" y="2440887"/>
                <a:ext cx="1970936" cy="1970936"/>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sp>
            <p:nvSpPr>
              <p:cNvPr id="50" name="椭圆 49"/>
              <p:cNvSpPr>
                <a:spLocks noChangeAspect="1"/>
              </p:cNvSpPr>
              <p:nvPr/>
            </p:nvSpPr>
            <p:spPr>
              <a:xfrm>
                <a:off x="3837054" y="2549460"/>
                <a:ext cx="1776466" cy="1776466"/>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Microsoft JhengHei UI" panose="020B0604030504040204" pitchFamily="34" charset="-120"/>
                    <a:ea typeface="微软雅黑" panose="020B0503020204020204" pitchFamily="34" charset="-122"/>
                    <a:sym typeface="Microsoft JhengHei UI" panose="020B0604030504040204" pitchFamily="34" charset="-120"/>
                  </a:rPr>
                  <a:t>LOGO</a:t>
                </a:r>
                <a:endParaRPr lang="zh-CN" altLang="en-US" sz="2000" b="1" dirty="0">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sp>
          <p:nvSpPr>
            <p:cNvPr id="48" name="文本框 20"/>
            <p:cNvSpPr>
              <a:spLocks noChangeArrowheads="1"/>
            </p:cNvSpPr>
            <p:nvPr/>
          </p:nvSpPr>
          <p:spPr bwMode="auto">
            <a:xfrm>
              <a:off x="3910914" y="2903574"/>
              <a:ext cx="260379" cy="156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en-US" altLang="en-US" sz="6600" b="1" dirty="0">
                <a:solidFill>
                  <a:srgbClr val="F8F8F8"/>
                </a:solidFill>
                <a:latin typeface="Microsoft JhengHei UI" panose="020B0604030504040204" pitchFamily="34" charset="-120"/>
                <a:ea typeface="微软雅黑" panose="020B0503020204020204" pitchFamily="34" charset="-122"/>
                <a:sym typeface="Microsoft JhengHei UI" panose="020B0604030504040204" pitchFamily="34" charset="-120"/>
              </a:endParaRPr>
            </a:p>
          </p:txBody>
        </p:sp>
      </p:grpSp>
      <p:grpSp>
        <p:nvGrpSpPr>
          <p:cNvPr id="63" name="组合 62"/>
          <p:cNvGrpSpPr/>
          <p:nvPr/>
        </p:nvGrpSpPr>
        <p:grpSpPr>
          <a:xfrm>
            <a:off x="3596640" y="4265715"/>
            <a:ext cx="5234940" cy="1149663"/>
            <a:chOff x="3596640" y="4265715"/>
            <a:chExt cx="5234940" cy="1149663"/>
          </a:xfrm>
        </p:grpSpPr>
        <p:sp>
          <p:nvSpPr>
            <p:cNvPr id="64" name="圆角矩形 63"/>
            <p:cNvSpPr/>
            <p:nvPr/>
          </p:nvSpPr>
          <p:spPr>
            <a:xfrm>
              <a:off x="3596640" y="4265715"/>
              <a:ext cx="5234940" cy="1149663"/>
            </a:xfrm>
            <a:prstGeom prst="roundRect">
              <a:avLst>
                <a:gd name="adj" fmla="val 50000"/>
              </a:avLst>
            </a:prstGeom>
            <a:gradFill>
              <a:gsLst>
                <a:gs pos="0">
                  <a:schemeClr val="bg1"/>
                </a:gs>
                <a:gs pos="100000">
                  <a:schemeClr val="bg1">
                    <a:lumMod val="85000"/>
                  </a:schemeClr>
                </a:gs>
              </a:gsLst>
              <a:lin ang="5400000" scaled="1"/>
            </a:gra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Microsoft JhengHei UI" panose="020B0604030504040204" pitchFamily="34" charset="-120"/>
                <a:ea typeface="微软雅黑" panose="020B0503020204020204" pitchFamily="34" charset="-122"/>
                <a:cs typeface="Kartika" panose="02020503030404060203" pitchFamily="18" charset="0"/>
                <a:sym typeface="Microsoft JhengHei UI" panose="020B0604030504040204" pitchFamily="34" charset="-120"/>
              </a:endParaRPr>
            </a:p>
          </p:txBody>
        </p:sp>
        <p:sp>
          <p:nvSpPr>
            <p:cNvPr id="62" name="圆角矩形 61"/>
            <p:cNvSpPr/>
            <p:nvPr/>
          </p:nvSpPr>
          <p:spPr>
            <a:xfrm>
              <a:off x="3730402" y="4401156"/>
              <a:ext cx="4980645" cy="876300"/>
            </a:xfrm>
            <a:prstGeom prst="roundRect">
              <a:avLst>
                <a:gd name="adj" fmla="val 50000"/>
              </a:avLst>
            </a:prstGeom>
            <a:gradFill>
              <a:gsLst>
                <a:gs pos="0">
                  <a:srgbClr val="C00000"/>
                </a:gs>
                <a:gs pos="100000">
                  <a:srgbClr val="FF0000"/>
                </a:gs>
              </a:gsLst>
              <a:lin ang="5400000" scaled="1"/>
            </a:gradFill>
            <a:ln w="38100">
              <a:gradFill>
                <a:gsLst>
                  <a:gs pos="0">
                    <a:schemeClr val="accent1">
                      <a:lumMod val="5000"/>
                      <a:lumOff val="95000"/>
                    </a:schemeClr>
                  </a:gs>
                  <a:gs pos="100000">
                    <a:schemeClr val="bg1">
                      <a:lumMod val="95000"/>
                    </a:schemeClr>
                  </a:gs>
                </a:gsLst>
                <a:lin ang="5400000" scaled="1"/>
              </a:gradFill>
            </a:ln>
            <a:effectLst>
              <a:innerShdw blurRad="63500" dist="177800" dir="135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bg1"/>
                  </a:solidFill>
                  <a:latin typeface="Microsoft JhengHei UI" panose="020B0604030504040204" pitchFamily="34" charset="-120"/>
                  <a:ea typeface="微软雅黑" panose="020B0503020204020204" pitchFamily="34" charset="-122"/>
                  <a:cs typeface="Kartika" panose="02020503030404060203" pitchFamily="18" charset="0"/>
                  <a:sym typeface="Microsoft JhengHei UI" panose="020B0604030504040204" pitchFamily="34" charset="-120"/>
                </a:rPr>
                <a:t>汇报人：</a:t>
              </a:r>
              <a:r>
                <a:rPr lang="en-US" altLang="zh-CN" sz="2000" b="1">
                  <a:solidFill>
                    <a:schemeClr val="bg1"/>
                  </a:solidFill>
                  <a:latin typeface="Microsoft JhengHei UI" panose="020B0604030504040204" pitchFamily="34" charset="-120"/>
                  <a:ea typeface="微软雅黑" panose="020B0503020204020204" pitchFamily="34" charset="-122"/>
                  <a:cs typeface="Kartika" panose="02020503030404060203" pitchFamily="18" charset="0"/>
                  <a:sym typeface="Microsoft JhengHei UI" panose="020B0604030504040204" pitchFamily="34" charset="-120"/>
                </a:rPr>
                <a:t>xiazaii    </a:t>
              </a:r>
              <a:r>
                <a:rPr lang="zh-CN" altLang="en-US" sz="2000" b="1">
                  <a:solidFill>
                    <a:schemeClr val="bg1"/>
                  </a:solidFill>
                  <a:latin typeface="Microsoft JhengHei UI" panose="020B0604030504040204" pitchFamily="34" charset="-120"/>
                  <a:ea typeface="微软雅黑" panose="020B0503020204020204" pitchFamily="34" charset="-122"/>
                  <a:cs typeface="Kartika" panose="02020503030404060203" pitchFamily="18" charset="0"/>
                  <a:sym typeface="Microsoft JhengHei UI" panose="020B0604030504040204" pitchFamily="34" charset="-120"/>
                </a:rPr>
                <a:t>时间：</a:t>
              </a:r>
              <a:r>
                <a:rPr lang="en-US" altLang="zh-CN" sz="2000" b="1">
                  <a:solidFill>
                    <a:schemeClr val="bg1"/>
                  </a:solidFill>
                  <a:latin typeface="Microsoft JhengHei UI" panose="020B0604030504040204" pitchFamily="34" charset="-120"/>
                  <a:ea typeface="微软雅黑" panose="020B0503020204020204" pitchFamily="34" charset="-122"/>
                  <a:cs typeface="Kartika" panose="02020503030404060203" pitchFamily="18" charset="0"/>
                  <a:sym typeface="Microsoft JhengHei UI" panose="020B0604030504040204" pitchFamily="34" charset="-120"/>
                </a:rPr>
                <a:t>202X.07</a:t>
              </a:r>
              <a:endParaRPr lang="zh-CN" altLang="en-US" sz="2000" b="1" dirty="0">
                <a:solidFill>
                  <a:schemeClr val="bg1"/>
                </a:solidFill>
                <a:latin typeface="Microsoft JhengHei UI" panose="020B0604030504040204" pitchFamily="34" charset="-120"/>
                <a:ea typeface="微软雅黑" panose="020B0503020204020204" pitchFamily="34" charset="-122"/>
                <a:cs typeface="Kartika" panose="02020503030404060203" pitchFamily="18" charset="0"/>
                <a:sym typeface="Microsoft JhengHei UI" panose="020B0604030504040204" pitchFamily="34" charset="-120"/>
              </a:endParaRPr>
            </a:p>
          </p:txBody>
        </p:sp>
      </p:grpSp>
      <p:sp>
        <p:nvSpPr>
          <p:cNvPr id="22" name="矩形 21"/>
          <p:cNvSpPr/>
          <p:nvPr/>
        </p:nvSpPr>
        <p:spPr>
          <a:xfrm>
            <a:off x="2908836" y="3638222"/>
            <a:ext cx="7019294" cy="338554"/>
          </a:xfrm>
          <a:prstGeom prst="rect">
            <a:avLst/>
          </a:prstGeom>
        </p:spPr>
        <p:txBody>
          <a:bodyPr wrap="none">
            <a:spAutoFit/>
          </a:bodyPr>
          <a:lstStyle/>
          <a:p>
            <a:r>
              <a:rPr lang="zh-CN" altLang="en-US" sz="1600" dirty="0">
                <a:solidFill>
                  <a:schemeClr val="bg1">
                    <a:lumMod val="6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SUMMARY REPORT OF MICRO STEREOSCOPIC CLASSIC RED BUSINESS</a:t>
            </a:r>
          </a:p>
        </p:txBody>
      </p:sp>
    </p:spTree>
  </p:cSld>
  <p:clrMapOvr>
    <a:masterClrMapping/>
  </p:clrMapOvr>
  <mc:AlternateContent xmlns:mc="http://schemas.openxmlformats.org/markup-compatibility/2006" xmlns:p14="http://schemas.microsoft.com/office/powerpoint/2010/main">
    <mc:Choice Requires="p14">
      <p:transition spd="slow" p14:dur="3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Scale>
                                      <p:cBhvr>
                                        <p:cTn id="7"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7"/>
                                        </p:tgtEl>
                                        <p:attrNameLst>
                                          <p:attrName>ppt_x</p:attrName>
                                          <p:attrName>ppt_y</p:attrName>
                                        </p:attrNameLst>
                                      </p:cBhvr>
                                    </p:animMotion>
                                    <p:animEffect transition="in" filter="fade">
                                      <p:cBhvr>
                                        <p:cTn id="9" dur="1000"/>
                                        <p:tgtEl>
                                          <p:spTgt spid="27"/>
                                        </p:tgtEl>
                                      </p:cBhvr>
                                    </p:animEffect>
                                  </p:childTnLst>
                                </p:cTn>
                              </p:par>
                            </p:childTnLst>
                          </p:cTn>
                        </p:par>
                        <p:par>
                          <p:cTn id="10" fill="hold">
                            <p:stCondLst>
                              <p:cond delay="1000"/>
                            </p:stCondLst>
                            <p:childTnLst>
                              <p:par>
                                <p:cTn id="11" presetID="23" presetClass="entr" presetSubtype="16" fill="hold" nodeType="after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1000" fill="hold"/>
                                        <p:tgtEl>
                                          <p:spTgt spid="45"/>
                                        </p:tgtEl>
                                        <p:attrNameLst>
                                          <p:attrName>ppt_w</p:attrName>
                                        </p:attrNameLst>
                                      </p:cBhvr>
                                      <p:tavLst>
                                        <p:tav tm="0">
                                          <p:val>
                                            <p:fltVal val="0"/>
                                          </p:val>
                                        </p:tav>
                                        <p:tav tm="100000">
                                          <p:val>
                                            <p:strVal val="#ppt_w"/>
                                          </p:val>
                                        </p:tav>
                                      </p:tavLst>
                                    </p:anim>
                                    <p:anim calcmode="lin" valueType="num">
                                      <p:cBhvr>
                                        <p:cTn id="14" dur="1000" fill="hold"/>
                                        <p:tgtEl>
                                          <p:spTgt spid="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email"/>
          <a:srcRect/>
          <a:stretch>
            <a:fillRect/>
          </a:stretch>
        </p:blipFill>
        <p:spPr>
          <a:xfrm>
            <a:off x="371641" y="1407885"/>
            <a:ext cx="11414984" cy="2857077"/>
          </a:xfrm>
          <a:prstGeom prst="rect">
            <a:avLst/>
          </a:prstGeom>
        </p:spPr>
      </p:pic>
      <p:sp>
        <p:nvSpPr>
          <p:cNvPr id="96" name="文本框 95"/>
          <p:cNvSpPr txBox="1"/>
          <p:nvPr/>
        </p:nvSpPr>
        <p:spPr>
          <a:xfrm>
            <a:off x="374137" y="80163"/>
            <a:ext cx="506870" cy="1107996"/>
          </a:xfrm>
          <a:prstGeom prst="rect">
            <a:avLst/>
          </a:prstGeom>
          <a:noFill/>
        </p:spPr>
        <p:txBody>
          <a:bodyPr wrap="none" rtlCol="0">
            <a:spAutoFit/>
          </a:bodyPr>
          <a:lstStyle/>
          <a:p>
            <a:r>
              <a:rPr lang="en-US" altLang="zh-CN" sz="6600" i="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sym typeface="Microsoft JhengHei UI" panose="020B0604030504040204" pitchFamily="34" charset="-120"/>
              </a:rPr>
              <a:t>1</a:t>
            </a:r>
            <a:endParaRPr lang="zh-CN" altLang="en-US" sz="6600" i="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sym typeface="Microsoft JhengHei UI" panose="020B0604030504040204" pitchFamily="34" charset="-120"/>
            </a:endParaRPr>
          </a:p>
        </p:txBody>
      </p:sp>
      <p:sp>
        <p:nvSpPr>
          <p:cNvPr id="97" name="文本框 96"/>
          <p:cNvSpPr txBox="1"/>
          <p:nvPr/>
        </p:nvSpPr>
        <p:spPr>
          <a:xfrm>
            <a:off x="1613677" y="249441"/>
            <a:ext cx="3570208" cy="769441"/>
          </a:xfrm>
          <a:prstGeom prst="rect">
            <a:avLst/>
          </a:prstGeom>
          <a:noFill/>
        </p:spPr>
        <p:txBody>
          <a:bodyPr wrap="none" rtlCol="0">
            <a:spAutoFit/>
          </a:bodyPr>
          <a:lstStyle/>
          <a:p>
            <a:r>
              <a:rPr lang="zh-CN" altLang="en-US" sz="4400" b="1"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输入您的标题</a:t>
            </a:r>
          </a:p>
        </p:txBody>
      </p:sp>
      <p:grpSp>
        <p:nvGrpSpPr>
          <p:cNvPr id="55" name="组合 54"/>
          <p:cNvGrpSpPr/>
          <p:nvPr/>
        </p:nvGrpSpPr>
        <p:grpSpPr>
          <a:xfrm>
            <a:off x="1202632" y="4484642"/>
            <a:ext cx="622514" cy="623350"/>
            <a:chOff x="1270000" y="4342169"/>
            <a:chExt cx="812938" cy="814031"/>
          </a:xfrm>
          <a:solidFill>
            <a:srgbClr val="123C55"/>
          </a:solidFill>
          <a:effectLst>
            <a:outerShdw blurRad="279400" dist="279400" dir="5400000" algn="ctr" rotWithShape="0">
              <a:srgbClr val="000000">
                <a:alpha val="43137"/>
              </a:srgbClr>
            </a:outerShdw>
          </a:effectLst>
        </p:grpSpPr>
        <p:sp>
          <p:nvSpPr>
            <p:cNvPr id="56" name="椭圆 55"/>
            <p:cNvSpPr/>
            <p:nvPr/>
          </p:nvSpPr>
          <p:spPr>
            <a:xfrm>
              <a:off x="1270000" y="4342169"/>
              <a:ext cx="812938" cy="814031"/>
            </a:xfrm>
            <a:prstGeom prst="ellipse">
              <a:avLst/>
            </a:prstGeom>
            <a:gradFill>
              <a:gsLst>
                <a:gs pos="0">
                  <a:srgbClr val="C00000"/>
                </a:gs>
                <a:gs pos="100000">
                  <a:srgbClr val="FF0000"/>
                </a:gs>
              </a:gsLst>
              <a:lin ang="5400000" scaled="1"/>
            </a:gra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nvGrpSpPr>
            <p:cNvPr id="57" name="组合 56"/>
            <p:cNvGrpSpPr/>
            <p:nvPr/>
          </p:nvGrpSpPr>
          <p:grpSpPr>
            <a:xfrm>
              <a:off x="1428786" y="4531162"/>
              <a:ext cx="494894" cy="435976"/>
              <a:chOff x="7796214" y="6040439"/>
              <a:chExt cx="333376" cy="293687"/>
            </a:xfrm>
            <a:grpFill/>
          </p:grpSpPr>
          <p:sp>
            <p:nvSpPr>
              <p:cNvPr id="58" name="Freeform 822"/>
              <p:cNvSpPr/>
              <p:nvPr/>
            </p:nvSpPr>
            <p:spPr bwMode="auto">
              <a:xfrm>
                <a:off x="7796214" y="6040439"/>
                <a:ext cx="287338" cy="212725"/>
              </a:xfrm>
              <a:custGeom>
                <a:avLst/>
                <a:gdLst>
                  <a:gd name="T0" fmla="*/ 38 w 248"/>
                  <a:gd name="T1" fmla="*/ 134 h 184"/>
                  <a:gd name="T2" fmla="*/ 39 w 248"/>
                  <a:gd name="T3" fmla="*/ 132 h 184"/>
                  <a:gd name="T4" fmla="*/ 25 w 248"/>
                  <a:gd name="T5" fmla="*/ 93 h 184"/>
                  <a:gd name="T6" fmla="*/ 35 w 248"/>
                  <a:gd name="T7" fmla="*/ 74 h 184"/>
                  <a:gd name="T8" fmla="*/ 183 w 248"/>
                  <a:gd name="T9" fmla="*/ 24 h 184"/>
                  <a:gd name="T10" fmla="*/ 202 w 248"/>
                  <a:gd name="T11" fmla="*/ 33 h 184"/>
                  <a:gd name="T12" fmla="*/ 223 w 248"/>
                  <a:gd name="T13" fmla="*/ 95 h 184"/>
                  <a:gd name="T14" fmla="*/ 248 w 248"/>
                  <a:gd name="T15" fmla="*/ 95 h 184"/>
                  <a:gd name="T16" fmla="*/ 221 w 248"/>
                  <a:gd name="T17" fmla="*/ 15 h 184"/>
                  <a:gd name="T18" fmla="*/ 198 w 248"/>
                  <a:gd name="T19" fmla="*/ 0 h 184"/>
                  <a:gd name="T20" fmla="*/ 9 w 248"/>
                  <a:gd name="T21" fmla="*/ 65 h 184"/>
                  <a:gd name="T22" fmla="*/ 0 w 248"/>
                  <a:gd name="T23" fmla="*/ 90 h 184"/>
                  <a:gd name="T24" fmla="*/ 32 w 248"/>
                  <a:gd name="T25" fmla="*/ 184 h 184"/>
                  <a:gd name="T26" fmla="*/ 38 w 248"/>
                  <a:gd name="T27" fmla="*/ 183 h 184"/>
                  <a:gd name="T28" fmla="*/ 38 w 248"/>
                  <a:gd name="T29" fmla="*/ 133 h 184"/>
                  <a:gd name="T30" fmla="*/ 38 w 248"/>
                  <a:gd name="T31" fmla="*/ 13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8" h="184">
                    <a:moveTo>
                      <a:pt x="38" y="134"/>
                    </a:moveTo>
                    <a:cubicBezTo>
                      <a:pt x="38" y="134"/>
                      <a:pt x="39" y="133"/>
                      <a:pt x="39" y="132"/>
                    </a:cubicBezTo>
                    <a:cubicBezTo>
                      <a:pt x="25" y="93"/>
                      <a:pt x="25" y="93"/>
                      <a:pt x="25" y="93"/>
                    </a:cubicBezTo>
                    <a:cubicBezTo>
                      <a:pt x="25" y="93"/>
                      <a:pt x="34" y="86"/>
                      <a:pt x="35" y="74"/>
                    </a:cubicBezTo>
                    <a:cubicBezTo>
                      <a:pt x="183" y="24"/>
                      <a:pt x="183" y="24"/>
                      <a:pt x="183" y="24"/>
                    </a:cubicBezTo>
                    <a:cubicBezTo>
                      <a:pt x="190" y="32"/>
                      <a:pt x="202" y="33"/>
                      <a:pt x="202" y="33"/>
                    </a:cubicBezTo>
                    <a:cubicBezTo>
                      <a:pt x="223" y="95"/>
                      <a:pt x="223" y="95"/>
                      <a:pt x="223" y="95"/>
                    </a:cubicBezTo>
                    <a:cubicBezTo>
                      <a:pt x="248" y="95"/>
                      <a:pt x="248" y="95"/>
                      <a:pt x="248" y="95"/>
                    </a:cubicBezTo>
                    <a:cubicBezTo>
                      <a:pt x="221" y="15"/>
                      <a:pt x="221" y="15"/>
                      <a:pt x="221" y="15"/>
                    </a:cubicBezTo>
                    <a:cubicBezTo>
                      <a:pt x="221" y="15"/>
                      <a:pt x="206" y="20"/>
                      <a:pt x="198" y="0"/>
                    </a:cubicBezTo>
                    <a:cubicBezTo>
                      <a:pt x="9" y="65"/>
                      <a:pt x="9" y="65"/>
                      <a:pt x="9" y="65"/>
                    </a:cubicBezTo>
                    <a:cubicBezTo>
                      <a:pt x="15" y="85"/>
                      <a:pt x="0" y="90"/>
                      <a:pt x="0" y="90"/>
                    </a:cubicBezTo>
                    <a:cubicBezTo>
                      <a:pt x="32" y="184"/>
                      <a:pt x="32" y="184"/>
                      <a:pt x="32" y="184"/>
                    </a:cubicBezTo>
                    <a:cubicBezTo>
                      <a:pt x="32" y="184"/>
                      <a:pt x="35" y="183"/>
                      <a:pt x="38" y="183"/>
                    </a:cubicBezTo>
                    <a:cubicBezTo>
                      <a:pt x="38" y="133"/>
                      <a:pt x="38" y="133"/>
                      <a:pt x="38" y="133"/>
                    </a:cubicBezTo>
                    <a:cubicBezTo>
                      <a:pt x="38" y="134"/>
                      <a:pt x="38" y="134"/>
                      <a:pt x="38" y="134"/>
                    </a:cubicBezTo>
                    <a:close/>
                  </a:path>
                </a:pathLst>
              </a:custGeom>
              <a:solidFill>
                <a:schemeClr val="bg1"/>
              </a:solidFill>
              <a:ln w="9525">
                <a:noFill/>
                <a:round/>
              </a:ln>
            </p:spPr>
            <p:txBody>
              <a:bodyPr/>
              <a:lstStyle/>
              <a:p>
                <a:pPr>
                  <a:defRPr/>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61" name="Freeform 823"/>
              <p:cNvSpPr/>
              <p:nvPr/>
            </p:nvSpPr>
            <p:spPr bwMode="auto">
              <a:xfrm>
                <a:off x="7842251" y="6084889"/>
                <a:ext cx="196850" cy="96838"/>
              </a:xfrm>
              <a:custGeom>
                <a:avLst/>
                <a:gdLst>
                  <a:gd name="T0" fmla="*/ 139 w 170"/>
                  <a:gd name="T1" fmla="*/ 0 h 84"/>
                  <a:gd name="T2" fmla="*/ 7 w 170"/>
                  <a:gd name="T3" fmla="*/ 45 h 84"/>
                  <a:gd name="T4" fmla="*/ 0 w 170"/>
                  <a:gd name="T5" fmla="*/ 59 h 84"/>
                  <a:gd name="T6" fmla="*/ 9 w 170"/>
                  <a:gd name="T7" fmla="*/ 84 h 84"/>
                  <a:gd name="T8" fmla="*/ 14 w 170"/>
                  <a:gd name="T9" fmla="*/ 79 h 84"/>
                  <a:gd name="T10" fmla="*/ 13 w 170"/>
                  <a:gd name="T11" fmla="*/ 79 h 84"/>
                  <a:gd name="T12" fmla="*/ 13 w 170"/>
                  <a:gd name="T13" fmla="*/ 79 h 84"/>
                  <a:gd name="T14" fmla="*/ 13 w 170"/>
                  <a:gd name="T15" fmla="*/ 79 h 84"/>
                  <a:gd name="T16" fmla="*/ 13 w 170"/>
                  <a:gd name="T17" fmla="*/ 79 h 84"/>
                  <a:gd name="T18" fmla="*/ 15 w 170"/>
                  <a:gd name="T19" fmla="*/ 73 h 84"/>
                  <a:gd name="T20" fmla="*/ 31 w 170"/>
                  <a:gd name="T21" fmla="*/ 57 h 84"/>
                  <a:gd name="T22" fmla="*/ 170 w 170"/>
                  <a:gd name="T23" fmla="*/ 57 h 84"/>
                  <a:gd name="T24" fmla="*/ 153 w 170"/>
                  <a:gd name="T25" fmla="*/ 7 h 84"/>
                  <a:gd name="T26" fmla="*/ 139 w 170"/>
                  <a:gd name="T2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84">
                    <a:moveTo>
                      <a:pt x="139" y="0"/>
                    </a:moveTo>
                    <a:cubicBezTo>
                      <a:pt x="7" y="45"/>
                      <a:pt x="7" y="45"/>
                      <a:pt x="7" y="45"/>
                    </a:cubicBezTo>
                    <a:cubicBezTo>
                      <a:pt x="6" y="51"/>
                      <a:pt x="3" y="56"/>
                      <a:pt x="0" y="59"/>
                    </a:cubicBezTo>
                    <a:cubicBezTo>
                      <a:pt x="9" y="84"/>
                      <a:pt x="9" y="84"/>
                      <a:pt x="9" y="84"/>
                    </a:cubicBezTo>
                    <a:cubicBezTo>
                      <a:pt x="11" y="82"/>
                      <a:pt x="12" y="79"/>
                      <a:pt x="14" y="79"/>
                    </a:cubicBezTo>
                    <a:cubicBezTo>
                      <a:pt x="14" y="79"/>
                      <a:pt x="13" y="79"/>
                      <a:pt x="13" y="79"/>
                    </a:cubicBezTo>
                    <a:cubicBezTo>
                      <a:pt x="13" y="79"/>
                      <a:pt x="13" y="79"/>
                      <a:pt x="13" y="79"/>
                    </a:cubicBezTo>
                    <a:cubicBezTo>
                      <a:pt x="13" y="79"/>
                      <a:pt x="13" y="79"/>
                      <a:pt x="13" y="79"/>
                    </a:cubicBezTo>
                    <a:cubicBezTo>
                      <a:pt x="13" y="79"/>
                      <a:pt x="13" y="79"/>
                      <a:pt x="13" y="79"/>
                    </a:cubicBezTo>
                    <a:cubicBezTo>
                      <a:pt x="14" y="79"/>
                      <a:pt x="14" y="77"/>
                      <a:pt x="15" y="73"/>
                    </a:cubicBezTo>
                    <a:cubicBezTo>
                      <a:pt x="15" y="64"/>
                      <a:pt x="22" y="57"/>
                      <a:pt x="31" y="57"/>
                    </a:cubicBezTo>
                    <a:cubicBezTo>
                      <a:pt x="170" y="57"/>
                      <a:pt x="170" y="57"/>
                      <a:pt x="170" y="57"/>
                    </a:cubicBezTo>
                    <a:cubicBezTo>
                      <a:pt x="153" y="7"/>
                      <a:pt x="153" y="7"/>
                      <a:pt x="153" y="7"/>
                    </a:cubicBezTo>
                    <a:cubicBezTo>
                      <a:pt x="149" y="6"/>
                      <a:pt x="144" y="4"/>
                      <a:pt x="139" y="0"/>
                    </a:cubicBezTo>
                    <a:close/>
                  </a:path>
                </a:pathLst>
              </a:custGeom>
              <a:solidFill>
                <a:schemeClr val="bg1"/>
              </a:solidFill>
              <a:ln w="9525">
                <a:noFill/>
                <a:round/>
              </a:ln>
            </p:spPr>
            <p:txBody>
              <a:bodyPr/>
              <a:lstStyle/>
              <a:p>
                <a:pPr>
                  <a:defRPr/>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66" name="Freeform 824"/>
              <p:cNvSpPr>
                <a:spLocks noEditPoints="1"/>
              </p:cNvSpPr>
              <p:nvPr/>
            </p:nvSpPr>
            <p:spPr bwMode="auto">
              <a:xfrm>
                <a:off x="7858127" y="6170613"/>
                <a:ext cx="271463" cy="163513"/>
              </a:xfrm>
              <a:custGeom>
                <a:avLst/>
                <a:gdLst>
                  <a:gd name="T0" fmla="*/ 217 w 234"/>
                  <a:gd name="T1" fmla="*/ 0 h 141"/>
                  <a:gd name="T2" fmla="*/ 17 w 234"/>
                  <a:gd name="T3" fmla="*/ 0 h 141"/>
                  <a:gd name="T4" fmla="*/ 0 w 234"/>
                  <a:gd name="T5" fmla="*/ 21 h 141"/>
                  <a:gd name="T6" fmla="*/ 0 w 234"/>
                  <a:gd name="T7" fmla="*/ 119 h 141"/>
                  <a:gd name="T8" fmla="*/ 17 w 234"/>
                  <a:gd name="T9" fmla="*/ 141 h 141"/>
                  <a:gd name="T10" fmla="*/ 217 w 234"/>
                  <a:gd name="T11" fmla="*/ 141 h 141"/>
                  <a:gd name="T12" fmla="*/ 234 w 234"/>
                  <a:gd name="T13" fmla="*/ 119 h 141"/>
                  <a:gd name="T14" fmla="*/ 234 w 234"/>
                  <a:gd name="T15" fmla="*/ 21 h 141"/>
                  <a:gd name="T16" fmla="*/ 217 w 234"/>
                  <a:gd name="T17" fmla="*/ 0 h 141"/>
                  <a:gd name="T18" fmla="*/ 210 w 234"/>
                  <a:gd name="T19" fmla="*/ 109 h 141"/>
                  <a:gd name="T20" fmla="*/ 195 w 234"/>
                  <a:gd name="T21" fmla="*/ 124 h 141"/>
                  <a:gd name="T22" fmla="*/ 38 w 234"/>
                  <a:gd name="T23" fmla="*/ 124 h 141"/>
                  <a:gd name="T24" fmla="*/ 24 w 234"/>
                  <a:gd name="T25" fmla="*/ 109 h 141"/>
                  <a:gd name="T26" fmla="*/ 24 w 234"/>
                  <a:gd name="T27" fmla="*/ 31 h 141"/>
                  <a:gd name="T28" fmla="*/ 38 w 234"/>
                  <a:gd name="T29" fmla="*/ 17 h 141"/>
                  <a:gd name="T30" fmla="*/ 195 w 234"/>
                  <a:gd name="T31" fmla="*/ 17 h 141"/>
                  <a:gd name="T32" fmla="*/ 210 w 234"/>
                  <a:gd name="T33" fmla="*/ 31 h 141"/>
                  <a:gd name="T34" fmla="*/ 210 w 234"/>
                  <a:gd name="T35" fmla="*/ 10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141">
                    <a:moveTo>
                      <a:pt x="217" y="0"/>
                    </a:moveTo>
                    <a:cubicBezTo>
                      <a:pt x="17" y="0"/>
                      <a:pt x="17" y="0"/>
                      <a:pt x="17" y="0"/>
                    </a:cubicBezTo>
                    <a:cubicBezTo>
                      <a:pt x="16" y="21"/>
                      <a:pt x="0" y="21"/>
                      <a:pt x="0" y="21"/>
                    </a:cubicBezTo>
                    <a:cubicBezTo>
                      <a:pt x="0" y="119"/>
                      <a:pt x="0" y="119"/>
                      <a:pt x="0" y="119"/>
                    </a:cubicBezTo>
                    <a:cubicBezTo>
                      <a:pt x="0" y="119"/>
                      <a:pt x="17" y="120"/>
                      <a:pt x="17" y="141"/>
                    </a:cubicBezTo>
                    <a:cubicBezTo>
                      <a:pt x="217" y="141"/>
                      <a:pt x="217" y="141"/>
                      <a:pt x="217" y="141"/>
                    </a:cubicBezTo>
                    <a:cubicBezTo>
                      <a:pt x="217" y="120"/>
                      <a:pt x="234" y="119"/>
                      <a:pt x="234" y="119"/>
                    </a:cubicBezTo>
                    <a:cubicBezTo>
                      <a:pt x="234" y="21"/>
                      <a:pt x="234" y="21"/>
                      <a:pt x="234" y="21"/>
                    </a:cubicBezTo>
                    <a:cubicBezTo>
                      <a:pt x="234" y="21"/>
                      <a:pt x="218" y="21"/>
                      <a:pt x="217" y="0"/>
                    </a:cubicBezTo>
                    <a:close/>
                    <a:moveTo>
                      <a:pt x="210" y="109"/>
                    </a:moveTo>
                    <a:cubicBezTo>
                      <a:pt x="210" y="109"/>
                      <a:pt x="199" y="113"/>
                      <a:pt x="195" y="124"/>
                    </a:cubicBezTo>
                    <a:cubicBezTo>
                      <a:pt x="38" y="124"/>
                      <a:pt x="38" y="124"/>
                      <a:pt x="38" y="124"/>
                    </a:cubicBezTo>
                    <a:cubicBezTo>
                      <a:pt x="35" y="113"/>
                      <a:pt x="24" y="109"/>
                      <a:pt x="24" y="109"/>
                    </a:cubicBezTo>
                    <a:cubicBezTo>
                      <a:pt x="24" y="31"/>
                      <a:pt x="24" y="31"/>
                      <a:pt x="24" y="31"/>
                    </a:cubicBezTo>
                    <a:cubicBezTo>
                      <a:pt x="24" y="31"/>
                      <a:pt x="34" y="27"/>
                      <a:pt x="38" y="17"/>
                    </a:cubicBezTo>
                    <a:cubicBezTo>
                      <a:pt x="195" y="17"/>
                      <a:pt x="195" y="17"/>
                      <a:pt x="195" y="17"/>
                    </a:cubicBezTo>
                    <a:cubicBezTo>
                      <a:pt x="199" y="27"/>
                      <a:pt x="210" y="31"/>
                      <a:pt x="210" y="31"/>
                    </a:cubicBezTo>
                    <a:lnTo>
                      <a:pt x="210" y="109"/>
                    </a:lnTo>
                    <a:close/>
                  </a:path>
                </a:pathLst>
              </a:custGeom>
              <a:solidFill>
                <a:schemeClr val="bg1"/>
              </a:solidFill>
              <a:ln w="9525">
                <a:noFill/>
                <a:round/>
              </a:ln>
            </p:spPr>
            <p:txBody>
              <a:bodyPr/>
              <a:lstStyle/>
              <a:p>
                <a:pPr>
                  <a:defRPr/>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71" name="Freeform 825"/>
              <p:cNvSpPr/>
              <p:nvPr/>
            </p:nvSpPr>
            <p:spPr bwMode="auto">
              <a:xfrm>
                <a:off x="7899401" y="6203951"/>
                <a:ext cx="187325" cy="95250"/>
              </a:xfrm>
              <a:custGeom>
                <a:avLst/>
                <a:gdLst>
                  <a:gd name="T0" fmla="*/ 12 w 161"/>
                  <a:gd name="T1" fmla="*/ 83 h 83"/>
                  <a:gd name="T2" fmla="*/ 150 w 161"/>
                  <a:gd name="T3" fmla="*/ 83 h 83"/>
                  <a:gd name="T4" fmla="*/ 161 w 161"/>
                  <a:gd name="T5" fmla="*/ 71 h 83"/>
                  <a:gd name="T6" fmla="*/ 161 w 161"/>
                  <a:gd name="T7" fmla="*/ 11 h 83"/>
                  <a:gd name="T8" fmla="*/ 150 w 161"/>
                  <a:gd name="T9" fmla="*/ 0 h 83"/>
                  <a:gd name="T10" fmla="*/ 11 w 161"/>
                  <a:gd name="T11" fmla="*/ 0 h 83"/>
                  <a:gd name="T12" fmla="*/ 0 w 161"/>
                  <a:gd name="T13" fmla="*/ 11 h 83"/>
                  <a:gd name="T14" fmla="*/ 0 w 161"/>
                  <a:gd name="T15" fmla="*/ 71 h 83"/>
                  <a:gd name="T16" fmla="*/ 12 w 161"/>
                  <a:gd name="T1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83">
                    <a:moveTo>
                      <a:pt x="12" y="83"/>
                    </a:moveTo>
                    <a:cubicBezTo>
                      <a:pt x="150" y="83"/>
                      <a:pt x="150" y="83"/>
                      <a:pt x="150" y="83"/>
                    </a:cubicBezTo>
                    <a:cubicBezTo>
                      <a:pt x="153" y="77"/>
                      <a:pt x="158" y="73"/>
                      <a:pt x="161" y="71"/>
                    </a:cubicBezTo>
                    <a:cubicBezTo>
                      <a:pt x="161" y="11"/>
                      <a:pt x="161" y="11"/>
                      <a:pt x="161" y="11"/>
                    </a:cubicBezTo>
                    <a:cubicBezTo>
                      <a:pt x="158" y="9"/>
                      <a:pt x="154" y="5"/>
                      <a:pt x="150" y="0"/>
                    </a:cubicBezTo>
                    <a:cubicBezTo>
                      <a:pt x="11" y="0"/>
                      <a:pt x="11" y="0"/>
                      <a:pt x="11" y="0"/>
                    </a:cubicBezTo>
                    <a:cubicBezTo>
                      <a:pt x="8" y="5"/>
                      <a:pt x="4" y="9"/>
                      <a:pt x="0" y="11"/>
                    </a:cubicBezTo>
                    <a:cubicBezTo>
                      <a:pt x="0" y="71"/>
                      <a:pt x="0" y="71"/>
                      <a:pt x="0" y="71"/>
                    </a:cubicBezTo>
                    <a:cubicBezTo>
                      <a:pt x="4" y="73"/>
                      <a:pt x="8" y="77"/>
                      <a:pt x="12" y="83"/>
                    </a:cubicBezTo>
                    <a:close/>
                  </a:path>
                </a:pathLst>
              </a:custGeom>
              <a:solidFill>
                <a:schemeClr val="bg1"/>
              </a:solidFill>
              <a:ln w="9525">
                <a:noFill/>
                <a:round/>
              </a:ln>
            </p:spPr>
            <p:txBody>
              <a:bodyPr/>
              <a:lstStyle/>
              <a:p>
                <a:pPr>
                  <a:defRPr/>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grpSp>
      <p:sp>
        <p:nvSpPr>
          <p:cNvPr id="86" name="文本框 85"/>
          <p:cNvSpPr txBox="1"/>
          <p:nvPr/>
        </p:nvSpPr>
        <p:spPr>
          <a:xfrm>
            <a:off x="386155" y="5247817"/>
            <a:ext cx="2255472" cy="399995"/>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b="1"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添加标题</a:t>
            </a:r>
          </a:p>
        </p:txBody>
      </p:sp>
      <p:sp>
        <p:nvSpPr>
          <p:cNvPr id="87" name="矩形 86"/>
          <p:cNvSpPr/>
          <p:nvPr/>
        </p:nvSpPr>
        <p:spPr>
          <a:xfrm>
            <a:off x="442676" y="5696966"/>
            <a:ext cx="2198952" cy="491930"/>
          </a:xfrm>
          <a:prstGeom prst="rect">
            <a:avLst/>
          </a:prstGeom>
          <a:noFill/>
        </p:spPr>
        <p:txBody>
          <a:bodyPr wrap="square" rtlCol="0">
            <a:spAutoFit/>
          </a:bodyPr>
          <a:lstStyle/>
          <a:p>
            <a:pPr algn="ctr">
              <a:lnSpc>
                <a:spcPct val="130000"/>
              </a:lnSpc>
            </a:pPr>
            <a:r>
              <a:rPr lang="zh-CN" altLang="en-US"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点击添加正文、温提示正文行距在</a:t>
            </a:r>
            <a:r>
              <a:rPr lang="en-US" altLang="zh-CN"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1.2~1.3</a:t>
            </a:r>
            <a:r>
              <a:rPr lang="zh-CN" altLang="en-US"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之间点击添加正文</a:t>
            </a:r>
          </a:p>
        </p:txBody>
      </p:sp>
      <p:grpSp>
        <p:nvGrpSpPr>
          <p:cNvPr id="88" name="组合 87"/>
          <p:cNvGrpSpPr/>
          <p:nvPr/>
        </p:nvGrpSpPr>
        <p:grpSpPr>
          <a:xfrm>
            <a:off x="10102004" y="4489187"/>
            <a:ext cx="623350" cy="623350"/>
            <a:chOff x="6772631" y="4342169"/>
            <a:chExt cx="814031" cy="814031"/>
          </a:xfrm>
          <a:solidFill>
            <a:srgbClr val="123C55"/>
          </a:solidFill>
          <a:effectLst>
            <a:outerShdw blurRad="279400" dist="279400" dir="5400000" algn="ctr" rotWithShape="0">
              <a:srgbClr val="000000">
                <a:alpha val="43137"/>
              </a:srgbClr>
            </a:outerShdw>
          </a:effectLst>
        </p:grpSpPr>
        <p:sp>
          <p:nvSpPr>
            <p:cNvPr id="89" name="椭圆 88"/>
            <p:cNvSpPr/>
            <p:nvPr/>
          </p:nvSpPr>
          <p:spPr>
            <a:xfrm>
              <a:off x="6772631" y="4342169"/>
              <a:ext cx="814031" cy="814031"/>
            </a:xfrm>
            <a:prstGeom prst="ellipse">
              <a:avLst/>
            </a:prstGeom>
            <a:gradFill>
              <a:gsLst>
                <a:gs pos="0">
                  <a:srgbClr val="C00000"/>
                </a:gs>
                <a:gs pos="100000">
                  <a:srgbClr val="FF0000"/>
                </a:gs>
              </a:gsLst>
              <a:lin ang="5400000" scaled="1"/>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nvGrpSpPr>
            <p:cNvPr id="90" name="组合 89"/>
            <p:cNvGrpSpPr/>
            <p:nvPr/>
          </p:nvGrpSpPr>
          <p:grpSpPr>
            <a:xfrm>
              <a:off x="6931958" y="4600676"/>
              <a:ext cx="494892" cy="296949"/>
              <a:chOff x="9132888" y="2078039"/>
              <a:chExt cx="333375" cy="200035"/>
            </a:xfrm>
            <a:grpFill/>
          </p:grpSpPr>
          <p:sp>
            <p:nvSpPr>
              <p:cNvPr id="91" name="Freeform 543"/>
              <p:cNvSpPr/>
              <p:nvPr/>
            </p:nvSpPr>
            <p:spPr bwMode="auto">
              <a:xfrm>
                <a:off x="9132888" y="2208224"/>
                <a:ext cx="333375" cy="69850"/>
              </a:xfrm>
              <a:custGeom>
                <a:avLst/>
                <a:gdLst>
                  <a:gd name="T0" fmla="*/ 61 w 210"/>
                  <a:gd name="T1" fmla="*/ 44 h 44"/>
                  <a:gd name="T2" fmla="*/ 210 w 210"/>
                  <a:gd name="T3" fmla="*/ 44 h 44"/>
                  <a:gd name="T4" fmla="*/ 177 w 210"/>
                  <a:gd name="T5" fmla="*/ 20 h 44"/>
                  <a:gd name="T6" fmla="*/ 61 w 210"/>
                  <a:gd name="T7" fmla="*/ 20 h 44"/>
                  <a:gd name="T8" fmla="*/ 55 w 210"/>
                  <a:gd name="T9" fmla="*/ 20 h 44"/>
                  <a:gd name="T10" fmla="*/ 51 w 210"/>
                  <a:gd name="T11" fmla="*/ 17 h 44"/>
                  <a:gd name="T12" fmla="*/ 27 w 210"/>
                  <a:gd name="T13" fmla="*/ 0 h 44"/>
                  <a:gd name="T14" fmla="*/ 0 w 210"/>
                  <a:gd name="T15" fmla="*/ 0 h 44"/>
                  <a:gd name="T16" fmla="*/ 61 w 2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44">
                    <a:moveTo>
                      <a:pt x="61" y="44"/>
                    </a:moveTo>
                    <a:lnTo>
                      <a:pt x="210" y="44"/>
                    </a:lnTo>
                    <a:lnTo>
                      <a:pt x="177" y="20"/>
                    </a:lnTo>
                    <a:lnTo>
                      <a:pt x="61" y="20"/>
                    </a:lnTo>
                    <a:lnTo>
                      <a:pt x="55" y="20"/>
                    </a:lnTo>
                    <a:lnTo>
                      <a:pt x="51" y="17"/>
                    </a:lnTo>
                    <a:lnTo>
                      <a:pt x="27" y="0"/>
                    </a:lnTo>
                    <a:lnTo>
                      <a:pt x="0" y="0"/>
                    </a:lnTo>
                    <a:lnTo>
                      <a:pt x="61" y="44"/>
                    </a:lnTo>
                    <a:close/>
                  </a:path>
                </a:pathLst>
              </a:custGeom>
              <a:solidFill>
                <a:schemeClr val="bg1"/>
              </a:solidFill>
              <a:ln w="9525">
                <a:noFill/>
                <a:round/>
              </a:ln>
            </p:spPr>
            <p:txBody>
              <a:bodyPr/>
              <a:lstStyle/>
              <a:p>
                <a:pPr>
                  <a:defRPr/>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95" name="Freeform 544"/>
              <p:cNvSpPr/>
              <p:nvPr/>
            </p:nvSpPr>
            <p:spPr bwMode="auto">
              <a:xfrm>
                <a:off x="9132888" y="2143133"/>
                <a:ext cx="333375" cy="69850"/>
              </a:xfrm>
              <a:custGeom>
                <a:avLst/>
                <a:gdLst>
                  <a:gd name="T0" fmla="*/ 210 w 210"/>
                  <a:gd name="T1" fmla="*/ 44 h 44"/>
                  <a:gd name="T2" fmla="*/ 177 w 210"/>
                  <a:gd name="T3" fmla="*/ 20 h 44"/>
                  <a:gd name="T4" fmla="*/ 61 w 210"/>
                  <a:gd name="T5" fmla="*/ 20 h 44"/>
                  <a:gd name="T6" fmla="*/ 55 w 210"/>
                  <a:gd name="T7" fmla="*/ 20 h 44"/>
                  <a:gd name="T8" fmla="*/ 51 w 210"/>
                  <a:gd name="T9" fmla="*/ 17 h 44"/>
                  <a:gd name="T10" fmla="*/ 27 w 210"/>
                  <a:gd name="T11" fmla="*/ 0 h 44"/>
                  <a:gd name="T12" fmla="*/ 0 w 210"/>
                  <a:gd name="T13" fmla="*/ 0 h 44"/>
                  <a:gd name="T14" fmla="*/ 61 w 210"/>
                  <a:gd name="T15" fmla="*/ 44 h 44"/>
                  <a:gd name="T16" fmla="*/ 210 w 2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44">
                    <a:moveTo>
                      <a:pt x="210" y="44"/>
                    </a:moveTo>
                    <a:lnTo>
                      <a:pt x="177" y="20"/>
                    </a:lnTo>
                    <a:lnTo>
                      <a:pt x="61" y="20"/>
                    </a:lnTo>
                    <a:lnTo>
                      <a:pt x="55" y="20"/>
                    </a:lnTo>
                    <a:lnTo>
                      <a:pt x="51" y="17"/>
                    </a:lnTo>
                    <a:lnTo>
                      <a:pt x="27" y="0"/>
                    </a:lnTo>
                    <a:lnTo>
                      <a:pt x="0" y="0"/>
                    </a:lnTo>
                    <a:lnTo>
                      <a:pt x="61" y="44"/>
                    </a:lnTo>
                    <a:lnTo>
                      <a:pt x="210" y="44"/>
                    </a:lnTo>
                    <a:close/>
                  </a:path>
                </a:pathLst>
              </a:custGeom>
              <a:solidFill>
                <a:schemeClr val="bg1"/>
              </a:solidFill>
              <a:ln w="9525">
                <a:noFill/>
                <a:round/>
              </a:ln>
            </p:spPr>
            <p:txBody>
              <a:bodyPr/>
              <a:lstStyle/>
              <a:p>
                <a:pPr>
                  <a:defRPr/>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98" name="Freeform 545"/>
              <p:cNvSpPr/>
              <p:nvPr/>
            </p:nvSpPr>
            <p:spPr bwMode="auto">
              <a:xfrm>
                <a:off x="9132888" y="2078039"/>
                <a:ext cx="333375" cy="69850"/>
              </a:xfrm>
              <a:custGeom>
                <a:avLst/>
                <a:gdLst>
                  <a:gd name="T0" fmla="*/ 210 w 210"/>
                  <a:gd name="T1" fmla="*/ 44 h 44"/>
                  <a:gd name="T2" fmla="*/ 149 w 210"/>
                  <a:gd name="T3" fmla="*/ 0 h 44"/>
                  <a:gd name="T4" fmla="*/ 0 w 210"/>
                  <a:gd name="T5" fmla="*/ 0 h 44"/>
                  <a:gd name="T6" fmla="*/ 61 w 210"/>
                  <a:gd name="T7" fmla="*/ 44 h 44"/>
                  <a:gd name="T8" fmla="*/ 210 w 210"/>
                  <a:gd name="T9" fmla="*/ 44 h 44"/>
                </a:gdLst>
                <a:ahLst/>
                <a:cxnLst>
                  <a:cxn ang="0">
                    <a:pos x="T0" y="T1"/>
                  </a:cxn>
                  <a:cxn ang="0">
                    <a:pos x="T2" y="T3"/>
                  </a:cxn>
                  <a:cxn ang="0">
                    <a:pos x="T4" y="T5"/>
                  </a:cxn>
                  <a:cxn ang="0">
                    <a:pos x="T6" y="T7"/>
                  </a:cxn>
                  <a:cxn ang="0">
                    <a:pos x="T8" y="T9"/>
                  </a:cxn>
                </a:cxnLst>
                <a:rect l="0" t="0" r="r" b="b"/>
                <a:pathLst>
                  <a:path w="210" h="44">
                    <a:moveTo>
                      <a:pt x="210" y="44"/>
                    </a:moveTo>
                    <a:lnTo>
                      <a:pt x="149" y="0"/>
                    </a:lnTo>
                    <a:lnTo>
                      <a:pt x="0" y="0"/>
                    </a:lnTo>
                    <a:lnTo>
                      <a:pt x="61" y="44"/>
                    </a:lnTo>
                    <a:lnTo>
                      <a:pt x="210" y="44"/>
                    </a:lnTo>
                    <a:close/>
                  </a:path>
                </a:pathLst>
              </a:custGeom>
              <a:solidFill>
                <a:schemeClr val="bg1"/>
              </a:solidFill>
              <a:ln w="9525">
                <a:noFill/>
                <a:round/>
              </a:ln>
            </p:spPr>
            <p:txBody>
              <a:bodyPr/>
              <a:lstStyle/>
              <a:p>
                <a:pPr>
                  <a:defRPr/>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grpSp>
      <p:sp>
        <p:nvSpPr>
          <p:cNvPr id="99" name="文本框 98"/>
          <p:cNvSpPr txBox="1"/>
          <p:nvPr/>
        </p:nvSpPr>
        <p:spPr>
          <a:xfrm>
            <a:off x="9285757" y="5247817"/>
            <a:ext cx="2255472" cy="399995"/>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b="1"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添加标题</a:t>
            </a:r>
          </a:p>
        </p:txBody>
      </p:sp>
      <p:sp>
        <p:nvSpPr>
          <p:cNvPr id="100" name="矩形 99"/>
          <p:cNvSpPr/>
          <p:nvPr/>
        </p:nvSpPr>
        <p:spPr>
          <a:xfrm>
            <a:off x="9342276" y="5696966"/>
            <a:ext cx="2198952" cy="491930"/>
          </a:xfrm>
          <a:prstGeom prst="rect">
            <a:avLst/>
          </a:prstGeom>
          <a:noFill/>
        </p:spPr>
        <p:txBody>
          <a:bodyPr wrap="square" rtlCol="0">
            <a:spAutoFit/>
          </a:bodyPr>
          <a:lstStyle/>
          <a:p>
            <a:pPr algn="ctr">
              <a:lnSpc>
                <a:spcPct val="130000"/>
              </a:lnSpc>
            </a:pPr>
            <a:r>
              <a:rPr lang="zh-CN" altLang="en-US"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点击添加正文、温提示正文行距在</a:t>
            </a:r>
            <a:r>
              <a:rPr lang="en-US" altLang="zh-CN"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1.2~1.3</a:t>
            </a:r>
            <a:r>
              <a:rPr lang="zh-CN" altLang="en-US"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之间点击添加正文</a:t>
            </a:r>
          </a:p>
        </p:txBody>
      </p:sp>
      <p:grpSp>
        <p:nvGrpSpPr>
          <p:cNvPr id="101" name="组合 100"/>
          <p:cNvGrpSpPr/>
          <p:nvPr/>
        </p:nvGrpSpPr>
        <p:grpSpPr>
          <a:xfrm>
            <a:off x="7135332" y="4489187"/>
            <a:ext cx="623350" cy="623350"/>
            <a:chOff x="4938056" y="4342169"/>
            <a:chExt cx="814031" cy="814031"/>
          </a:xfrm>
          <a:solidFill>
            <a:srgbClr val="123C55"/>
          </a:solidFill>
          <a:effectLst>
            <a:outerShdw blurRad="279400" dist="279400" dir="5400000" algn="ctr" rotWithShape="0">
              <a:srgbClr val="000000">
                <a:alpha val="43137"/>
              </a:srgbClr>
            </a:outerShdw>
          </a:effectLst>
        </p:grpSpPr>
        <p:sp>
          <p:nvSpPr>
            <p:cNvPr id="102" name="椭圆 101"/>
            <p:cNvSpPr/>
            <p:nvPr/>
          </p:nvSpPr>
          <p:spPr>
            <a:xfrm>
              <a:off x="4938056" y="4342169"/>
              <a:ext cx="814031" cy="814031"/>
            </a:xfrm>
            <a:prstGeom prst="ellipse">
              <a:avLst/>
            </a:prstGeom>
            <a:gradFill>
              <a:gsLst>
                <a:gs pos="0">
                  <a:srgbClr val="C00000"/>
                </a:gs>
                <a:gs pos="100000">
                  <a:srgbClr val="FF0000"/>
                </a:gs>
              </a:gsLst>
              <a:lin ang="5400000" scaled="1"/>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nvGrpSpPr>
            <p:cNvPr id="103" name="组合 102"/>
            <p:cNvGrpSpPr/>
            <p:nvPr/>
          </p:nvGrpSpPr>
          <p:grpSpPr>
            <a:xfrm>
              <a:off x="5091676" y="4575946"/>
              <a:ext cx="506676" cy="346409"/>
              <a:chOff x="7123117" y="5405438"/>
              <a:chExt cx="341313" cy="233352"/>
            </a:xfrm>
            <a:grpFill/>
          </p:grpSpPr>
          <p:sp>
            <p:nvSpPr>
              <p:cNvPr id="104" name="Freeform 896"/>
              <p:cNvSpPr/>
              <p:nvPr/>
            </p:nvSpPr>
            <p:spPr bwMode="auto">
              <a:xfrm>
                <a:off x="7123117" y="5518140"/>
                <a:ext cx="341313" cy="120650"/>
              </a:xfrm>
              <a:custGeom>
                <a:avLst/>
                <a:gdLst>
                  <a:gd name="T0" fmla="*/ 147 w 295"/>
                  <a:gd name="T1" fmla="*/ 15 h 104"/>
                  <a:gd name="T2" fmla="*/ 126 w 295"/>
                  <a:gd name="T3" fmla="*/ 0 h 104"/>
                  <a:gd name="T4" fmla="*/ 13 w 295"/>
                  <a:gd name="T5" fmla="*/ 0 h 104"/>
                  <a:gd name="T6" fmla="*/ 6 w 295"/>
                  <a:gd name="T7" fmla="*/ 92 h 104"/>
                  <a:gd name="T8" fmla="*/ 289 w 295"/>
                  <a:gd name="T9" fmla="*/ 92 h 104"/>
                  <a:gd name="T10" fmla="*/ 283 w 295"/>
                  <a:gd name="T11" fmla="*/ 0 h 104"/>
                  <a:gd name="T12" fmla="*/ 169 w 295"/>
                  <a:gd name="T13" fmla="*/ 0 h 104"/>
                  <a:gd name="T14" fmla="*/ 147 w 295"/>
                  <a:gd name="T15" fmla="*/ 15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5" h="104">
                    <a:moveTo>
                      <a:pt x="147" y="15"/>
                    </a:moveTo>
                    <a:cubicBezTo>
                      <a:pt x="138" y="15"/>
                      <a:pt x="129" y="9"/>
                      <a:pt x="126" y="0"/>
                    </a:cubicBezTo>
                    <a:cubicBezTo>
                      <a:pt x="13" y="0"/>
                      <a:pt x="13" y="0"/>
                      <a:pt x="13" y="0"/>
                    </a:cubicBezTo>
                    <a:cubicBezTo>
                      <a:pt x="6" y="39"/>
                      <a:pt x="0" y="86"/>
                      <a:pt x="6" y="92"/>
                    </a:cubicBezTo>
                    <a:cubicBezTo>
                      <a:pt x="18" y="104"/>
                      <a:pt x="278" y="103"/>
                      <a:pt x="289" y="92"/>
                    </a:cubicBezTo>
                    <a:cubicBezTo>
                      <a:pt x="295" y="86"/>
                      <a:pt x="289" y="39"/>
                      <a:pt x="283" y="0"/>
                    </a:cubicBezTo>
                    <a:cubicBezTo>
                      <a:pt x="169" y="0"/>
                      <a:pt x="169" y="0"/>
                      <a:pt x="169" y="0"/>
                    </a:cubicBezTo>
                    <a:cubicBezTo>
                      <a:pt x="166" y="9"/>
                      <a:pt x="157" y="15"/>
                      <a:pt x="147" y="15"/>
                    </a:cubicBezTo>
                    <a:close/>
                  </a:path>
                </a:pathLst>
              </a:custGeom>
              <a:solidFill>
                <a:schemeClr val="bg1"/>
              </a:solidFill>
              <a:ln w="9525">
                <a:noFill/>
                <a:round/>
              </a:ln>
            </p:spPr>
            <p:txBody>
              <a:bodyPr/>
              <a:lstStyle/>
              <a:p>
                <a:pPr>
                  <a:defRPr/>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05" name="Freeform 897"/>
              <p:cNvSpPr>
                <a:spLocks noEditPoints="1"/>
              </p:cNvSpPr>
              <p:nvPr/>
            </p:nvSpPr>
            <p:spPr bwMode="auto">
              <a:xfrm>
                <a:off x="7140576" y="5405438"/>
                <a:ext cx="306388" cy="93663"/>
              </a:xfrm>
              <a:custGeom>
                <a:avLst/>
                <a:gdLst>
                  <a:gd name="T0" fmla="*/ 132 w 265"/>
                  <a:gd name="T1" fmla="*/ 68 h 81"/>
                  <a:gd name="T2" fmla="*/ 153 w 265"/>
                  <a:gd name="T3" fmla="*/ 81 h 81"/>
                  <a:gd name="T4" fmla="*/ 265 w 265"/>
                  <a:gd name="T5" fmla="*/ 81 h 81"/>
                  <a:gd name="T6" fmla="*/ 257 w 265"/>
                  <a:gd name="T7" fmla="*/ 40 h 81"/>
                  <a:gd name="T8" fmla="*/ 201 w 265"/>
                  <a:gd name="T9" fmla="*/ 40 h 81"/>
                  <a:gd name="T10" fmla="*/ 163 w 265"/>
                  <a:gd name="T11" fmla="*/ 0 h 81"/>
                  <a:gd name="T12" fmla="*/ 101 w 265"/>
                  <a:gd name="T13" fmla="*/ 0 h 81"/>
                  <a:gd name="T14" fmla="*/ 65 w 265"/>
                  <a:gd name="T15" fmla="*/ 40 h 81"/>
                  <a:gd name="T16" fmla="*/ 8 w 265"/>
                  <a:gd name="T17" fmla="*/ 40 h 81"/>
                  <a:gd name="T18" fmla="*/ 0 w 265"/>
                  <a:gd name="T19" fmla="*/ 81 h 81"/>
                  <a:gd name="T20" fmla="*/ 112 w 265"/>
                  <a:gd name="T21" fmla="*/ 81 h 81"/>
                  <a:gd name="T22" fmla="*/ 132 w 265"/>
                  <a:gd name="T23" fmla="*/ 68 h 81"/>
                  <a:gd name="T24" fmla="*/ 117 w 265"/>
                  <a:gd name="T25" fmla="*/ 14 h 81"/>
                  <a:gd name="T26" fmla="*/ 147 w 265"/>
                  <a:gd name="T27" fmla="*/ 14 h 81"/>
                  <a:gd name="T28" fmla="*/ 157 w 265"/>
                  <a:gd name="T29" fmla="*/ 27 h 81"/>
                  <a:gd name="T30" fmla="*/ 147 w 265"/>
                  <a:gd name="T31" fmla="*/ 40 h 81"/>
                  <a:gd name="T32" fmla="*/ 117 w 265"/>
                  <a:gd name="T33" fmla="*/ 40 h 81"/>
                  <a:gd name="T34" fmla="*/ 107 w 265"/>
                  <a:gd name="T35" fmla="*/ 27 h 81"/>
                  <a:gd name="T36" fmla="*/ 117 w 265"/>
                  <a:gd name="T37" fmla="*/ 1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5" h="81">
                    <a:moveTo>
                      <a:pt x="132" y="68"/>
                    </a:moveTo>
                    <a:cubicBezTo>
                      <a:pt x="142" y="68"/>
                      <a:pt x="149" y="73"/>
                      <a:pt x="153" y="81"/>
                    </a:cubicBezTo>
                    <a:cubicBezTo>
                      <a:pt x="265" y="81"/>
                      <a:pt x="265" y="81"/>
                      <a:pt x="265" y="81"/>
                    </a:cubicBezTo>
                    <a:cubicBezTo>
                      <a:pt x="261" y="58"/>
                      <a:pt x="257" y="40"/>
                      <a:pt x="257" y="40"/>
                    </a:cubicBezTo>
                    <a:cubicBezTo>
                      <a:pt x="201" y="40"/>
                      <a:pt x="201" y="40"/>
                      <a:pt x="201" y="40"/>
                    </a:cubicBezTo>
                    <a:cubicBezTo>
                      <a:pt x="193" y="23"/>
                      <a:pt x="177" y="0"/>
                      <a:pt x="163" y="0"/>
                    </a:cubicBezTo>
                    <a:cubicBezTo>
                      <a:pt x="101" y="0"/>
                      <a:pt x="101" y="0"/>
                      <a:pt x="101" y="0"/>
                    </a:cubicBezTo>
                    <a:cubicBezTo>
                      <a:pt x="88" y="0"/>
                      <a:pt x="74" y="22"/>
                      <a:pt x="65" y="40"/>
                    </a:cubicBezTo>
                    <a:cubicBezTo>
                      <a:pt x="8" y="40"/>
                      <a:pt x="8" y="40"/>
                      <a:pt x="8" y="40"/>
                    </a:cubicBezTo>
                    <a:cubicBezTo>
                      <a:pt x="8" y="40"/>
                      <a:pt x="5" y="58"/>
                      <a:pt x="0" y="81"/>
                    </a:cubicBezTo>
                    <a:cubicBezTo>
                      <a:pt x="112" y="81"/>
                      <a:pt x="112" y="81"/>
                      <a:pt x="112" y="81"/>
                    </a:cubicBezTo>
                    <a:cubicBezTo>
                      <a:pt x="115" y="73"/>
                      <a:pt x="123" y="68"/>
                      <a:pt x="132" y="68"/>
                    </a:cubicBezTo>
                    <a:close/>
                    <a:moveTo>
                      <a:pt x="117" y="14"/>
                    </a:moveTo>
                    <a:cubicBezTo>
                      <a:pt x="147" y="14"/>
                      <a:pt x="147" y="14"/>
                      <a:pt x="147" y="14"/>
                    </a:cubicBezTo>
                    <a:cubicBezTo>
                      <a:pt x="153" y="14"/>
                      <a:pt x="157" y="22"/>
                      <a:pt x="157" y="27"/>
                    </a:cubicBezTo>
                    <a:cubicBezTo>
                      <a:pt x="157" y="32"/>
                      <a:pt x="153" y="40"/>
                      <a:pt x="147" y="40"/>
                    </a:cubicBezTo>
                    <a:cubicBezTo>
                      <a:pt x="117" y="40"/>
                      <a:pt x="117" y="40"/>
                      <a:pt x="117" y="40"/>
                    </a:cubicBezTo>
                    <a:cubicBezTo>
                      <a:pt x="111" y="40"/>
                      <a:pt x="107" y="32"/>
                      <a:pt x="107" y="27"/>
                    </a:cubicBezTo>
                    <a:cubicBezTo>
                      <a:pt x="107" y="22"/>
                      <a:pt x="111" y="14"/>
                      <a:pt x="117" y="14"/>
                    </a:cubicBezTo>
                    <a:close/>
                  </a:path>
                </a:pathLst>
              </a:custGeom>
              <a:solidFill>
                <a:schemeClr val="bg1"/>
              </a:solidFill>
              <a:ln w="9525">
                <a:noFill/>
                <a:round/>
              </a:ln>
            </p:spPr>
            <p:txBody>
              <a:bodyPr/>
              <a:lstStyle/>
              <a:p>
                <a:pPr>
                  <a:defRPr/>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grpSp>
      <p:sp>
        <p:nvSpPr>
          <p:cNvPr id="106" name="文本框 105"/>
          <p:cNvSpPr txBox="1"/>
          <p:nvPr/>
        </p:nvSpPr>
        <p:spPr>
          <a:xfrm>
            <a:off x="6319223" y="5247817"/>
            <a:ext cx="2255472" cy="399995"/>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b="1"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添加标题</a:t>
            </a:r>
          </a:p>
        </p:txBody>
      </p:sp>
      <p:sp>
        <p:nvSpPr>
          <p:cNvPr id="107" name="矩形 106"/>
          <p:cNvSpPr/>
          <p:nvPr/>
        </p:nvSpPr>
        <p:spPr>
          <a:xfrm>
            <a:off x="6375744" y="5696966"/>
            <a:ext cx="2198952" cy="491930"/>
          </a:xfrm>
          <a:prstGeom prst="rect">
            <a:avLst/>
          </a:prstGeom>
          <a:noFill/>
        </p:spPr>
        <p:txBody>
          <a:bodyPr wrap="square" rtlCol="0">
            <a:spAutoFit/>
          </a:bodyPr>
          <a:lstStyle/>
          <a:p>
            <a:pPr algn="ctr">
              <a:lnSpc>
                <a:spcPct val="130000"/>
              </a:lnSpc>
            </a:pPr>
            <a:r>
              <a:rPr lang="zh-CN" altLang="en-US"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点击添加正文、温提示正文行距在</a:t>
            </a:r>
            <a:r>
              <a:rPr lang="en-US" altLang="zh-CN"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1.2~1.3</a:t>
            </a:r>
            <a:r>
              <a:rPr lang="zh-CN" altLang="en-US"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之间点击添加正文</a:t>
            </a:r>
          </a:p>
        </p:txBody>
      </p:sp>
      <p:grpSp>
        <p:nvGrpSpPr>
          <p:cNvPr id="108" name="组合 107"/>
          <p:cNvGrpSpPr/>
          <p:nvPr/>
        </p:nvGrpSpPr>
        <p:grpSpPr>
          <a:xfrm>
            <a:off x="4168750" y="4489187"/>
            <a:ext cx="623350" cy="623350"/>
            <a:chOff x="3103482" y="4342169"/>
            <a:chExt cx="814031" cy="814031"/>
          </a:xfrm>
          <a:solidFill>
            <a:srgbClr val="123C55"/>
          </a:solidFill>
          <a:effectLst>
            <a:outerShdw blurRad="279400" dist="279400" dir="5400000" algn="ctr" rotWithShape="0">
              <a:srgbClr val="000000">
                <a:alpha val="43137"/>
              </a:srgbClr>
            </a:outerShdw>
          </a:effectLst>
        </p:grpSpPr>
        <p:sp>
          <p:nvSpPr>
            <p:cNvPr id="109" name="椭圆 108"/>
            <p:cNvSpPr/>
            <p:nvPr/>
          </p:nvSpPr>
          <p:spPr>
            <a:xfrm>
              <a:off x="3103482" y="4342169"/>
              <a:ext cx="814031" cy="814031"/>
            </a:xfrm>
            <a:prstGeom prst="ellipse">
              <a:avLst/>
            </a:prstGeom>
            <a:gradFill>
              <a:gsLst>
                <a:gs pos="0">
                  <a:srgbClr val="C00000"/>
                </a:gs>
                <a:gs pos="100000">
                  <a:srgbClr val="FF0000"/>
                </a:gs>
              </a:gsLst>
              <a:lin ang="5400000" scaled="1"/>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10" name="Freeform 561"/>
            <p:cNvSpPr>
              <a:spLocks noEditPoints="1"/>
            </p:cNvSpPr>
            <p:nvPr/>
          </p:nvSpPr>
          <p:spPr bwMode="auto">
            <a:xfrm>
              <a:off x="3346052" y="4500605"/>
              <a:ext cx="329983" cy="497159"/>
            </a:xfrm>
            <a:custGeom>
              <a:avLst/>
              <a:gdLst>
                <a:gd name="T0" fmla="*/ 1084719039 w 192"/>
                <a:gd name="T1" fmla="*/ 668525999 h 289"/>
                <a:gd name="T2" fmla="*/ 1165761840 w 192"/>
                <a:gd name="T3" fmla="*/ 468593037 h 289"/>
                <a:gd name="T4" fmla="*/ 1028613829 w 192"/>
                <a:gd name="T5" fmla="*/ 143702598 h 289"/>
                <a:gd name="T6" fmla="*/ 648337414 w 192"/>
                <a:gd name="T7" fmla="*/ 0 h 289"/>
                <a:gd name="T8" fmla="*/ 155850580 w 192"/>
                <a:gd name="T9" fmla="*/ 381120804 h 289"/>
                <a:gd name="T10" fmla="*/ 224425834 w 192"/>
                <a:gd name="T11" fmla="*/ 624789883 h 289"/>
                <a:gd name="T12" fmla="*/ 211955790 w 192"/>
                <a:gd name="T13" fmla="*/ 1024655807 h 289"/>
                <a:gd name="T14" fmla="*/ 224425834 w 192"/>
                <a:gd name="T15" fmla="*/ 1255828139 h 289"/>
                <a:gd name="T16" fmla="*/ 87275326 w 192"/>
                <a:gd name="T17" fmla="*/ 1312058504 h 289"/>
                <a:gd name="T18" fmla="*/ 0 w 192"/>
                <a:gd name="T19" fmla="*/ 1505743092 h 289"/>
                <a:gd name="T20" fmla="*/ 68575254 w 192"/>
                <a:gd name="T21" fmla="*/ 1686933433 h 289"/>
                <a:gd name="T22" fmla="*/ 68575254 w 192"/>
                <a:gd name="T23" fmla="*/ 1686933433 h 289"/>
                <a:gd name="T24" fmla="*/ 411446530 w 192"/>
                <a:gd name="T25" fmla="*/ 1268322387 h 289"/>
                <a:gd name="T26" fmla="*/ 398976486 w 192"/>
                <a:gd name="T27" fmla="*/ 1224588770 h 289"/>
                <a:gd name="T28" fmla="*/ 342871276 w 192"/>
                <a:gd name="T29" fmla="*/ 1124622289 h 289"/>
                <a:gd name="T30" fmla="*/ 342871276 w 192"/>
                <a:gd name="T31" fmla="*/ 568559518 h 289"/>
                <a:gd name="T32" fmla="*/ 342871276 w 192"/>
                <a:gd name="T33" fmla="*/ 537320149 h 289"/>
                <a:gd name="T34" fmla="*/ 280531044 w 192"/>
                <a:gd name="T35" fmla="*/ 412360173 h 289"/>
                <a:gd name="T36" fmla="*/ 392743961 w 192"/>
                <a:gd name="T37" fmla="*/ 206181336 h 289"/>
                <a:gd name="T38" fmla="*/ 648337414 w 192"/>
                <a:gd name="T39" fmla="*/ 124957477 h 289"/>
                <a:gd name="T40" fmla="*/ 947571027 w 192"/>
                <a:gd name="T41" fmla="*/ 231172332 h 289"/>
                <a:gd name="T42" fmla="*/ 1047316398 w 192"/>
                <a:gd name="T43" fmla="*/ 456096289 h 289"/>
                <a:gd name="T44" fmla="*/ 984976165 w 192"/>
                <a:gd name="T45" fmla="*/ 593550513 h 289"/>
                <a:gd name="T46" fmla="*/ 891465817 w 192"/>
                <a:gd name="T47" fmla="*/ 568559518 h 289"/>
                <a:gd name="T48" fmla="*/ 935103480 w 192"/>
                <a:gd name="T49" fmla="*/ 643532504 h 289"/>
                <a:gd name="T50" fmla="*/ 835358110 w 192"/>
                <a:gd name="T51" fmla="*/ 631038256 h 289"/>
                <a:gd name="T52" fmla="*/ 398976486 w 192"/>
                <a:gd name="T53" fmla="*/ 631038256 h 289"/>
                <a:gd name="T54" fmla="*/ 480019287 w 192"/>
                <a:gd name="T55" fmla="*/ 1124622289 h 289"/>
                <a:gd name="T56" fmla="*/ 585997182 w 192"/>
                <a:gd name="T57" fmla="*/ 1330801125 h 289"/>
                <a:gd name="T58" fmla="*/ 480019287 w 192"/>
                <a:gd name="T59" fmla="*/ 1437015980 h 289"/>
                <a:gd name="T60" fmla="*/ 480019287 w 192"/>
                <a:gd name="T61" fmla="*/ 1649445690 h 289"/>
                <a:gd name="T62" fmla="*/ 617167298 w 192"/>
                <a:gd name="T63" fmla="*/ 1793145788 h 289"/>
                <a:gd name="T64" fmla="*/ 617167298 w 192"/>
                <a:gd name="T65" fmla="*/ 1793145788 h 289"/>
                <a:gd name="T66" fmla="*/ 754315309 w 192"/>
                <a:gd name="T67" fmla="*/ 1124622289 h 289"/>
                <a:gd name="T68" fmla="*/ 922635933 w 192"/>
                <a:gd name="T69" fmla="*/ 793483476 h 289"/>
                <a:gd name="T70" fmla="*/ 1009911260 w 192"/>
                <a:gd name="T71" fmla="*/ 849713840 h 289"/>
                <a:gd name="T72" fmla="*/ 835358110 w 192"/>
                <a:gd name="T73" fmla="*/ 1174604279 h 289"/>
                <a:gd name="T74" fmla="*/ 878995773 w 192"/>
                <a:gd name="T75" fmla="*/ 1693179307 h 289"/>
                <a:gd name="T76" fmla="*/ 1041081376 w 192"/>
                <a:gd name="T77" fmla="*/ 1805642536 h 289"/>
                <a:gd name="T78" fmla="*/ 1147059271 w 192"/>
                <a:gd name="T79" fmla="*/ 1643197316 h 289"/>
                <a:gd name="T80" fmla="*/ 1022378807 w 192"/>
                <a:gd name="T81" fmla="*/ 1555727582 h 289"/>
                <a:gd name="T82" fmla="*/ 1109656630 w 192"/>
                <a:gd name="T83" fmla="*/ 1430767606 h 289"/>
                <a:gd name="T84" fmla="*/ 1066016470 w 192"/>
                <a:gd name="T85" fmla="*/ 1224588770 h 289"/>
                <a:gd name="T86" fmla="*/ 1115889155 w 192"/>
                <a:gd name="T87" fmla="*/ 1055895177 h 289"/>
                <a:gd name="T88" fmla="*/ 617167298 w 192"/>
                <a:gd name="T89" fmla="*/ 862210588 h 289"/>
                <a:gd name="T90" fmla="*/ 542359519 w 192"/>
                <a:gd name="T91" fmla="*/ 681020247 h 289"/>
                <a:gd name="T92" fmla="*/ 691975077 w 192"/>
                <a:gd name="T93" fmla="*/ 681020247 h 28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92" h="289">
                  <a:moveTo>
                    <a:pt x="179" y="169"/>
                  </a:moveTo>
                  <a:cubicBezTo>
                    <a:pt x="192" y="149"/>
                    <a:pt x="190" y="123"/>
                    <a:pt x="174" y="107"/>
                  </a:cubicBezTo>
                  <a:cubicBezTo>
                    <a:pt x="181" y="98"/>
                    <a:pt x="186" y="87"/>
                    <a:pt x="187" y="75"/>
                  </a:cubicBezTo>
                  <a:cubicBezTo>
                    <a:pt x="187" y="75"/>
                    <a:pt x="187" y="75"/>
                    <a:pt x="187" y="75"/>
                  </a:cubicBezTo>
                  <a:cubicBezTo>
                    <a:pt x="187" y="73"/>
                    <a:pt x="187" y="72"/>
                    <a:pt x="187" y="70"/>
                  </a:cubicBezTo>
                  <a:cubicBezTo>
                    <a:pt x="187" y="52"/>
                    <a:pt x="179" y="35"/>
                    <a:pt x="165" y="23"/>
                  </a:cubicBezTo>
                  <a:cubicBezTo>
                    <a:pt x="151" y="10"/>
                    <a:pt x="133" y="2"/>
                    <a:pt x="112" y="1"/>
                  </a:cubicBezTo>
                  <a:cubicBezTo>
                    <a:pt x="109" y="0"/>
                    <a:pt x="106" y="0"/>
                    <a:pt x="104" y="0"/>
                  </a:cubicBezTo>
                  <a:cubicBezTo>
                    <a:pt x="84" y="0"/>
                    <a:pt x="65" y="6"/>
                    <a:pt x="51" y="17"/>
                  </a:cubicBezTo>
                  <a:cubicBezTo>
                    <a:pt x="37" y="28"/>
                    <a:pt x="27" y="43"/>
                    <a:pt x="25" y="61"/>
                  </a:cubicBezTo>
                  <a:cubicBezTo>
                    <a:pt x="25" y="63"/>
                    <a:pt x="25" y="65"/>
                    <a:pt x="25" y="66"/>
                  </a:cubicBezTo>
                  <a:cubicBezTo>
                    <a:pt x="25" y="78"/>
                    <a:pt x="29" y="90"/>
                    <a:pt x="36" y="100"/>
                  </a:cubicBezTo>
                  <a:cubicBezTo>
                    <a:pt x="24" y="113"/>
                    <a:pt x="19" y="132"/>
                    <a:pt x="26" y="150"/>
                  </a:cubicBezTo>
                  <a:cubicBezTo>
                    <a:pt x="28" y="155"/>
                    <a:pt x="31" y="160"/>
                    <a:pt x="34" y="164"/>
                  </a:cubicBezTo>
                  <a:cubicBezTo>
                    <a:pt x="28" y="179"/>
                    <a:pt x="28" y="179"/>
                    <a:pt x="28" y="179"/>
                  </a:cubicBezTo>
                  <a:cubicBezTo>
                    <a:pt x="36" y="201"/>
                    <a:pt x="36" y="201"/>
                    <a:pt x="36" y="201"/>
                  </a:cubicBezTo>
                  <a:cubicBezTo>
                    <a:pt x="14" y="210"/>
                    <a:pt x="14" y="210"/>
                    <a:pt x="14" y="210"/>
                  </a:cubicBezTo>
                  <a:cubicBezTo>
                    <a:pt x="14" y="210"/>
                    <a:pt x="14" y="210"/>
                    <a:pt x="14" y="210"/>
                  </a:cubicBezTo>
                  <a:cubicBezTo>
                    <a:pt x="23" y="232"/>
                    <a:pt x="23" y="232"/>
                    <a:pt x="23" y="232"/>
                  </a:cubicBezTo>
                  <a:cubicBezTo>
                    <a:pt x="0" y="241"/>
                    <a:pt x="0" y="241"/>
                    <a:pt x="0" y="241"/>
                  </a:cubicBezTo>
                  <a:cubicBezTo>
                    <a:pt x="0" y="241"/>
                    <a:pt x="0" y="241"/>
                    <a:pt x="0" y="241"/>
                  </a:cubicBezTo>
                  <a:cubicBezTo>
                    <a:pt x="11" y="270"/>
                    <a:pt x="11" y="270"/>
                    <a:pt x="11" y="270"/>
                  </a:cubicBezTo>
                  <a:cubicBezTo>
                    <a:pt x="11" y="270"/>
                    <a:pt x="11" y="270"/>
                    <a:pt x="11" y="270"/>
                  </a:cubicBezTo>
                  <a:cubicBezTo>
                    <a:pt x="11" y="270"/>
                    <a:pt x="11" y="270"/>
                    <a:pt x="11" y="270"/>
                  </a:cubicBezTo>
                  <a:cubicBezTo>
                    <a:pt x="41" y="259"/>
                    <a:pt x="41" y="259"/>
                    <a:pt x="41" y="259"/>
                  </a:cubicBezTo>
                  <a:cubicBezTo>
                    <a:pt x="66" y="203"/>
                    <a:pt x="66" y="203"/>
                    <a:pt x="66" y="203"/>
                  </a:cubicBezTo>
                  <a:cubicBezTo>
                    <a:pt x="64" y="202"/>
                    <a:pt x="64" y="202"/>
                    <a:pt x="64" y="202"/>
                  </a:cubicBezTo>
                  <a:cubicBezTo>
                    <a:pt x="64" y="196"/>
                    <a:pt x="64" y="196"/>
                    <a:pt x="64" y="196"/>
                  </a:cubicBezTo>
                  <a:cubicBezTo>
                    <a:pt x="64" y="188"/>
                    <a:pt x="64" y="188"/>
                    <a:pt x="64" y="188"/>
                  </a:cubicBezTo>
                  <a:cubicBezTo>
                    <a:pt x="61" y="185"/>
                    <a:pt x="57" y="183"/>
                    <a:pt x="55" y="180"/>
                  </a:cubicBezTo>
                  <a:cubicBezTo>
                    <a:pt x="43" y="168"/>
                    <a:pt x="36" y="153"/>
                    <a:pt x="36" y="136"/>
                  </a:cubicBezTo>
                  <a:cubicBezTo>
                    <a:pt x="36" y="119"/>
                    <a:pt x="43" y="103"/>
                    <a:pt x="55" y="91"/>
                  </a:cubicBezTo>
                  <a:cubicBezTo>
                    <a:pt x="58" y="88"/>
                    <a:pt x="61" y="86"/>
                    <a:pt x="65" y="83"/>
                  </a:cubicBezTo>
                  <a:cubicBezTo>
                    <a:pt x="61" y="84"/>
                    <a:pt x="58" y="85"/>
                    <a:pt x="55" y="86"/>
                  </a:cubicBezTo>
                  <a:cubicBezTo>
                    <a:pt x="54" y="87"/>
                    <a:pt x="52" y="87"/>
                    <a:pt x="51" y="88"/>
                  </a:cubicBezTo>
                  <a:cubicBezTo>
                    <a:pt x="47" y="81"/>
                    <a:pt x="45" y="74"/>
                    <a:pt x="45" y="66"/>
                  </a:cubicBezTo>
                  <a:cubicBezTo>
                    <a:pt x="45" y="65"/>
                    <a:pt x="45" y="64"/>
                    <a:pt x="45" y="63"/>
                  </a:cubicBezTo>
                  <a:cubicBezTo>
                    <a:pt x="46" y="51"/>
                    <a:pt x="52" y="41"/>
                    <a:pt x="63" y="33"/>
                  </a:cubicBezTo>
                  <a:cubicBezTo>
                    <a:pt x="73" y="25"/>
                    <a:pt x="88" y="20"/>
                    <a:pt x="104" y="20"/>
                  </a:cubicBezTo>
                  <a:cubicBezTo>
                    <a:pt x="104" y="20"/>
                    <a:pt x="104" y="20"/>
                    <a:pt x="104" y="20"/>
                  </a:cubicBezTo>
                  <a:cubicBezTo>
                    <a:pt x="106" y="20"/>
                    <a:pt x="108" y="20"/>
                    <a:pt x="110" y="20"/>
                  </a:cubicBezTo>
                  <a:cubicBezTo>
                    <a:pt x="127" y="22"/>
                    <a:pt x="142" y="28"/>
                    <a:pt x="152" y="37"/>
                  </a:cubicBezTo>
                  <a:cubicBezTo>
                    <a:pt x="162" y="47"/>
                    <a:pt x="168" y="58"/>
                    <a:pt x="168" y="70"/>
                  </a:cubicBezTo>
                  <a:cubicBezTo>
                    <a:pt x="168" y="71"/>
                    <a:pt x="168" y="72"/>
                    <a:pt x="168" y="73"/>
                  </a:cubicBezTo>
                  <a:cubicBezTo>
                    <a:pt x="168" y="73"/>
                    <a:pt x="168" y="73"/>
                    <a:pt x="168" y="73"/>
                  </a:cubicBezTo>
                  <a:cubicBezTo>
                    <a:pt x="167" y="81"/>
                    <a:pt x="164" y="89"/>
                    <a:pt x="158" y="95"/>
                  </a:cubicBezTo>
                  <a:cubicBezTo>
                    <a:pt x="153" y="93"/>
                    <a:pt x="148" y="92"/>
                    <a:pt x="143" y="91"/>
                  </a:cubicBezTo>
                  <a:cubicBezTo>
                    <a:pt x="143" y="91"/>
                    <a:pt x="143" y="91"/>
                    <a:pt x="143" y="91"/>
                  </a:cubicBezTo>
                  <a:cubicBezTo>
                    <a:pt x="147" y="95"/>
                    <a:pt x="149" y="98"/>
                    <a:pt x="152" y="102"/>
                  </a:cubicBezTo>
                  <a:cubicBezTo>
                    <a:pt x="151" y="102"/>
                    <a:pt x="151" y="103"/>
                    <a:pt x="150" y="103"/>
                  </a:cubicBezTo>
                  <a:cubicBezTo>
                    <a:pt x="147" y="105"/>
                    <a:pt x="144" y="107"/>
                    <a:pt x="141" y="109"/>
                  </a:cubicBezTo>
                  <a:cubicBezTo>
                    <a:pt x="139" y="106"/>
                    <a:pt x="137" y="103"/>
                    <a:pt x="134" y="101"/>
                  </a:cubicBezTo>
                  <a:cubicBezTo>
                    <a:pt x="125" y="91"/>
                    <a:pt x="112" y="86"/>
                    <a:pt x="99" y="86"/>
                  </a:cubicBezTo>
                  <a:cubicBezTo>
                    <a:pt x="86" y="86"/>
                    <a:pt x="74" y="91"/>
                    <a:pt x="64" y="101"/>
                  </a:cubicBezTo>
                  <a:cubicBezTo>
                    <a:pt x="45" y="120"/>
                    <a:pt x="45" y="152"/>
                    <a:pt x="64" y="171"/>
                  </a:cubicBezTo>
                  <a:cubicBezTo>
                    <a:pt x="68" y="175"/>
                    <a:pt x="72" y="178"/>
                    <a:pt x="77" y="180"/>
                  </a:cubicBezTo>
                  <a:cubicBezTo>
                    <a:pt x="77" y="196"/>
                    <a:pt x="77" y="196"/>
                    <a:pt x="77" y="196"/>
                  </a:cubicBezTo>
                  <a:cubicBezTo>
                    <a:pt x="94" y="213"/>
                    <a:pt x="94" y="213"/>
                    <a:pt x="94" y="213"/>
                  </a:cubicBezTo>
                  <a:cubicBezTo>
                    <a:pt x="77" y="230"/>
                    <a:pt x="77" y="230"/>
                    <a:pt x="77" y="230"/>
                  </a:cubicBezTo>
                  <a:cubicBezTo>
                    <a:pt x="77" y="230"/>
                    <a:pt x="77" y="230"/>
                    <a:pt x="77" y="230"/>
                  </a:cubicBezTo>
                  <a:cubicBezTo>
                    <a:pt x="94" y="247"/>
                    <a:pt x="94" y="247"/>
                    <a:pt x="94" y="247"/>
                  </a:cubicBezTo>
                  <a:cubicBezTo>
                    <a:pt x="77" y="264"/>
                    <a:pt x="77" y="264"/>
                    <a:pt x="77" y="264"/>
                  </a:cubicBezTo>
                  <a:cubicBezTo>
                    <a:pt x="77" y="264"/>
                    <a:pt x="77" y="264"/>
                    <a:pt x="77" y="264"/>
                  </a:cubicBezTo>
                  <a:cubicBezTo>
                    <a:pt x="99" y="287"/>
                    <a:pt x="99" y="287"/>
                    <a:pt x="99" y="287"/>
                  </a:cubicBezTo>
                  <a:cubicBezTo>
                    <a:pt x="99" y="287"/>
                    <a:pt x="99" y="287"/>
                    <a:pt x="99" y="287"/>
                  </a:cubicBezTo>
                  <a:cubicBezTo>
                    <a:pt x="99" y="287"/>
                    <a:pt x="99" y="287"/>
                    <a:pt x="99" y="287"/>
                  </a:cubicBezTo>
                  <a:cubicBezTo>
                    <a:pt x="121" y="264"/>
                    <a:pt x="121" y="264"/>
                    <a:pt x="121" y="264"/>
                  </a:cubicBezTo>
                  <a:cubicBezTo>
                    <a:pt x="121" y="180"/>
                    <a:pt x="121" y="180"/>
                    <a:pt x="121" y="180"/>
                  </a:cubicBezTo>
                  <a:cubicBezTo>
                    <a:pt x="126" y="178"/>
                    <a:pt x="130" y="175"/>
                    <a:pt x="134" y="171"/>
                  </a:cubicBezTo>
                  <a:cubicBezTo>
                    <a:pt x="146" y="159"/>
                    <a:pt x="151" y="143"/>
                    <a:pt x="148" y="127"/>
                  </a:cubicBezTo>
                  <a:cubicBezTo>
                    <a:pt x="152" y="125"/>
                    <a:pt x="156" y="123"/>
                    <a:pt x="160" y="120"/>
                  </a:cubicBezTo>
                  <a:cubicBezTo>
                    <a:pt x="161" y="125"/>
                    <a:pt x="162" y="131"/>
                    <a:pt x="162" y="136"/>
                  </a:cubicBezTo>
                  <a:cubicBezTo>
                    <a:pt x="162" y="153"/>
                    <a:pt x="155" y="168"/>
                    <a:pt x="143" y="180"/>
                  </a:cubicBezTo>
                  <a:cubicBezTo>
                    <a:pt x="141" y="183"/>
                    <a:pt x="138" y="185"/>
                    <a:pt x="134" y="188"/>
                  </a:cubicBezTo>
                  <a:cubicBezTo>
                    <a:pt x="134" y="239"/>
                    <a:pt x="134" y="239"/>
                    <a:pt x="134" y="239"/>
                  </a:cubicBezTo>
                  <a:cubicBezTo>
                    <a:pt x="141" y="271"/>
                    <a:pt x="141" y="271"/>
                    <a:pt x="141" y="271"/>
                  </a:cubicBezTo>
                  <a:cubicBezTo>
                    <a:pt x="167" y="289"/>
                    <a:pt x="167" y="289"/>
                    <a:pt x="167" y="289"/>
                  </a:cubicBezTo>
                  <a:cubicBezTo>
                    <a:pt x="167" y="289"/>
                    <a:pt x="167" y="289"/>
                    <a:pt x="167" y="289"/>
                  </a:cubicBezTo>
                  <a:cubicBezTo>
                    <a:pt x="167" y="289"/>
                    <a:pt x="167" y="289"/>
                    <a:pt x="167" y="289"/>
                  </a:cubicBezTo>
                  <a:cubicBezTo>
                    <a:pt x="184" y="263"/>
                    <a:pt x="184" y="263"/>
                    <a:pt x="184" y="263"/>
                  </a:cubicBezTo>
                  <a:cubicBezTo>
                    <a:pt x="184" y="263"/>
                    <a:pt x="184" y="263"/>
                    <a:pt x="184" y="263"/>
                  </a:cubicBezTo>
                  <a:cubicBezTo>
                    <a:pt x="164" y="249"/>
                    <a:pt x="164" y="249"/>
                    <a:pt x="164" y="249"/>
                  </a:cubicBezTo>
                  <a:cubicBezTo>
                    <a:pt x="178" y="229"/>
                    <a:pt x="178" y="229"/>
                    <a:pt x="178" y="229"/>
                  </a:cubicBezTo>
                  <a:cubicBezTo>
                    <a:pt x="178" y="229"/>
                    <a:pt x="178" y="229"/>
                    <a:pt x="178" y="229"/>
                  </a:cubicBezTo>
                  <a:cubicBezTo>
                    <a:pt x="158" y="216"/>
                    <a:pt x="158" y="216"/>
                    <a:pt x="158" y="216"/>
                  </a:cubicBezTo>
                  <a:cubicBezTo>
                    <a:pt x="171" y="196"/>
                    <a:pt x="171" y="196"/>
                    <a:pt x="171" y="196"/>
                  </a:cubicBezTo>
                  <a:cubicBezTo>
                    <a:pt x="168" y="180"/>
                    <a:pt x="168" y="180"/>
                    <a:pt x="168" y="180"/>
                  </a:cubicBezTo>
                  <a:cubicBezTo>
                    <a:pt x="172" y="177"/>
                    <a:pt x="176" y="173"/>
                    <a:pt x="179" y="169"/>
                  </a:cubicBezTo>
                  <a:close/>
                  <a:moveTo>
                    <a:pt x="111" y="133"/>
                  </a:moveTo>
                  <a:cubicBezTo>
                    <a:pt x="108" y="136"/>
                    <a:pt x="104" y="138"/>
                    <a:pt x="99" y="138"/>
                  </a:cubicBezTo>
                  <a:cubicBezTo>
                    <a:pt x="95" y="138"/>
                    <a:pt x="91" y="136"/>
                    <a:pt x="87" y="133"/>
                  </a:cubicBezTo>
                  <a:cubicBezTo>
                    <a:pt x="81" y="126"/>
                    <a:pt x="81" y="116"/>
                    <a:pt x="87" y="109"/>
                  </a:cubicBezTo>
                  <a:cubicBezTo>
                    <a:pt x="91" y="106"/>
                    <a:pt x="95" y="104"/>
                    <a:pt x="99" y="104"/>
                  </a:cubicBezTo>
                  <a:cubicBezTo>
                    <a:pt x="104" y="104"/>
                    <a:pt x="108" y="106"/>
                    <a:pt x="111" y="109"/>
                  </a:cubicBezTo>
                  <a:cubicBezTo>
                    <a:pt x="118" y="116"/>
                    <a:pt x="118" y="126"/>
                    <a:pt x="111" y="133"/>
                  </a:cubicBezTo>
                  <a:close/>
                </a:path>
              </a:pathLst>
            </a:custGeom>
            <a:solidFill>
              <a:schemeClr val="bg1"/>
            </a:solidFill>
            <a:ln w="9525">
              <a:noFill/>
              <a:round/>
            </a:ln>
          </p:spPr>
          <p:txBody>
            <a:bodyPr/>
            <a:lstStyle/>
            <a:p>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sp>
        <p:nvSpPr>
          <p:cNvPr id="111" name="文本框 110"/>
          <p:cNvSpPr txBox="1"/>
          <p:nvPr/>
        </p:nvSpPr>
        <p:spPr>
          <a:xfrm>
            <a:off x="3352689" y="5247817"/>
            <a:ext cx="2255472" cy="399995"/>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b="1"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添加标题</a:t>
            </a:r>
          </a:p>
        </p:txBody>
      </p:sp>
      <p:sp>
        <p:nvSpPr>
          <p:cNvPr id="112" name="矩形 111"/>
          <p:cNvSpPr/>
          <p:nvPr/>
        </p:nvSpPr>
        <p:spPr>
          <a:xfrm>
            <a:off x="3409210" y="5696966"/>
            <a:ext cx="2198952" cy="491930"/>
          </a:xfrm>
          <a:prstGeom prst="rect">
            <a:avLst/>
          </a:prstGeom>
          <a:noFill/>
        </p:spPr>
        <p:txBody>
          <a:bodyPr wrap="square" rtlCol="0">
            <a:spAutoFit/>
          </a:bodyPr>
          <a:lstStyle/>
          <a:p>
            <a:pPr algn="ctr">
              <a:lnSpc>
                <a:spcPct val="130000"/>
              </a:lnSpc>
            </a:pPr>
            <a:r>
              <a:rPr lang="zh-CN" altLang="en-US"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点击添加正文、温提示正文行距在</a:t>
            </a:r>
            <a:r>
              <a:rPr lang="en-US" altLang="zh-CN"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1.2~1.3</a:t>
            </a:r>
            <a:r>
              <a:rPr lang="zh-CN" altLang="en-US"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之间点击添加正文、</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p:cTn id="7" dur="1000" fill="hold"/>
                                        <p:tgtEl>
                                          <p:spTgt spid="97"/>
                                        </p:tgtEl>
                                        <p:attrNameLst>
                                          <p:attrName>ppt_w</p:attrName>
                                        </p:attrNameLst>
                                      </p:cBhvr>
                                      <p:tavLst>
                                        <p:tav tm="0">
                                          <p:val>
                                            <p:strVal val="#ppt_w+.3"/>
                                          </p:val>
                                        </p:tav>
                                        <p:tav tm="100000">
                                          <p:val>
                                            <p:strVal val="#ppt_w"/>
                                          </p:val>
                                        </p:tav>
                                      </p:tavLst>
                                    </p:anim>
                                    <p:anim calcmode="lin" valueType="num">
                                      <p:cBhvr>
                                        <p:cTn id="8" dur="1000" fill="hold"/>
                                        <p:tgtEl>
                                          <p:spTgt spid="97"/>
                                        </p:tgtEl>
                                        <p:attrNameLst>
                                          <p:attrName>ppt_h</p:attrName>
                                        </p:attrNameLst>
                                      </p:cBhvr>
                                      <p:tavLst>
                                        <p:tav tm="0">
                                          <p:val>
                                            <p:strVal val="#ppt_h"/>
                                          </p:val>
                                        </p:tav>
                                        <p:tav tm="100000">
                                          <p:val>
                                            <p:strVal val="#ppt_h"/>
                                          </p:val>
                                        </p:tav>
                                      </p:tavLst>
                                    </p:anim>
                                    <p:animEffect transition="in" filter="fade">
                                      <p:cBhvr>
                                        <p:cTn id="9" dur="1000"/>
                                        <p:tgtEl>
                                          <p:spTgt spid="97"/>
                                        </p:tgtEl>
                                      </p:cBhvr>
                                    </p:animEffect>
                                  </p:childTnLst>
                                </p:cTn>
                              </p:par>
                              <p:par>
                                <p:cTn id="10" presetID="47" presetClass="entr" presetSubtype="0" fill="hold" nodeType="withEffect">
                                  <p:stCondLst>
                                    <p:cond delay="20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anim calcmode="lin" valueType="num">
                                      <p:cBhvr>
                                        <p:cTn id="13" dur="500" fill="hold"/>
                                        <p:tgtEl>
                                          <p:spTgt spid="55"/>
                                        </p:tgtEl>
                                        <p:attrNameLst>
                                          <p:attrName>ppt_x</p:attrName>
                                        </p:attrNameLst>
                                      </p:cBhvr>
                                      <p:tavLst>
                                        <p:tav tm="0">
                                          <p:val>
                                            <p:strVal val="#ppt_x"/>
                                          </p:val>
                                        </p:tav>
                                        <p:tav tm="100000">
                                          <p:val>
                                            <p:strVal val="#ppt_x"/>
                                          </p:val>
                                        </p:tav>
                                      </p:tavLst>
                                    </p:anim>
                                    <p:anim calcmode="lin" valueType="num">
                                      <p:cBhvr>
                                        <p:cTn id="14" dur="500" fill="hold"/>
                                        <p:tgtEl>
                                          <p:spTgt spid="55"/>
                                        </p:tgtEl>
                                        <p:attrNameLst>
                                          <p:attrName>ppt_y</p:attrName>
                                        </p:attrNameLst>
                                      </p:cBhvr>
                                      <p:tavLst>
                                        <p:tav tm="0">
                                          <p:val>
                                            <p:strVal val="#ppt_y-.1"/>
                                          </p:val>
                                        </p:tav>
                                        <p:tav tm="100000">
                                          <p:val>
                                            <p:strVal val="#ppt_y"/>
                                          </p:val>
                                        </p:tav>
                                      </p:tavLst>
                                    </p:anim>
                                  </p:childTnLst>
                                </p:cTn>
                              </p:par>
                              <p:par>
                                <p:cTn id="15" presetID="17" presetClass="entr" presetSubtype="10" fill="hold" grpId="0" nodeType="withEffect">
                                  <p:stCondLst>
                                    <p:cond delay="400"/>
                                  </p:stCondLst>
                                  <p:iterate type="lt">
                                    <p:tmPct val="10000"/>
                                  </p:iterate>
                                  <p:childTnLst>
                                    <p:set>
                                      <p:cBhvr>
                                        <p:cTn id="16" dur="1" fill="hold">
                                          <p:stCondLst>
                                            <p:cond delay="0"/>
                                          </p:stCondLst>
                                        </p:cTn>
                                        <p:tgtEl>
                                          <p:spTgt spid="86"/>
                                        </p:tgtEl>
                                        <p:attrNameLst>
                                          <p:attrName>style.visibility</p:attrName>
                                        </p:attrNameLst>
                                      </p:cBhvr>
                                      <p:to>
                                        <p:strVal val="visible"/>
                                      </p:to>
                                    </p:set>
                                    <p:anim calcmode="lin" valueType="num">
                                      <p:cBhvr>
                                        <p:cTn id="17" dur="500" fill="hold"/>
                                        <p:tgtEl>
                                          <p:spTgt spid="86"/>
                                        </p:tgtEl>
                                        <p:attrNameLst>
                                          <p:attrName>ppt_w</p:attrName>
                                        </p:attrNameLst>
                                      </p:cBhvr>
                                      <p:tavLst>
                                        <p:tav tm="0">
                                          <p:val>
                                            <p:fltVal val="0"/>
                                          </p:val>
                                        </p:tav>
                                        <p:tav tm="100000">
                                          <p:val>
                                            <p:strVal val="#ppt_w"/>
                                          </p:val>
                                        </p:tav>
                                      </p:tavLst>
                                    </p:anim>
                                    <p:anim calcmode="lin" valueType="num">
                                      <p:cBhvr>
                                        <p:cTn id="18" dur="500" fill="hold"/>
                                        <p:tgtEl>
                                          <p:spTgt spid="86"/>
                                        </p:tgtEl>
                                        <p:attrNameLst>
                                          <p:attrName>ppt_h</p:attrName>
                                        </p:attrNameLst>
                                      </p:cBhvr>
                                      <p:tavLst>
                                        <p:tav tm="0">
                                          <p:val>
                                            <p:strVal val="#ppt_h"/>
                                          </p:val>
                                        </p:tav>
                                        <p:tav tm="100000">
                                          <p:val>
                                            <p:strVal val="#ppt_h"/>
                                          </p:val>
                                        </p:tav>
                                      </p:tavLst>
                                    </p:anim>
                                  </p:childTnLst>
                                </p:cTn>
                              </p:par>
                              <p:par>
                                <p:cTn id="19" presetID="35" presetClass="entr" presetSubtype="0" fill="hold" grpId="0" nodeType="withEffect">
                                  <p:stCondLst>
                                    <p:cond delay="700"/>
                                  </p:stCondLst>
                                  <p:iterate type="lt">
                                    <p:tmPct val="3774"/>
                                  </p:iterate>
                                  <p:childTnLst>
                                    <p:set>
                                      <p:cBhvr>
                                        <p:cTn id="20" dur="1" fill="hold">
                                          <p:stCondLst>
                                            <p:cond delay="0"/>
                                          </p:stCondLst>
                                        </p:cTn>
                                        <p:tgtEl>
                                          <p:spTgt spid="87"/>
                                        </p:tgtEl>
                                        <p:attrNameLst>
                                          <p:attrName>style.visibility</p:attrName>
                                        </p:attrNameLst>
                                      </p:cBhvr>
                                      <p:to>
                                        <p:strVal val="visible"/>
                                      </p:to>
                                    </p:set>
                                    <p:animEffect transition="in" filter="fade">
                                      <p:cBhvr>
                                        <p:cTn id="21" dur="750"/>
                                        <p:tgtEl>
                                          <p:spTgt spid="87"/>
                                        </p:tgtEl>
                                      </p:cBhvr>
                                    </p:animEffect>
                                    <p:anim calcmode="lin" valueType="num">
                                      <p:cBhvr>
                                        <p:cTn id="22" dur="750" fill="hold"/>
                                        <p:tgtEl>
                                          <p:spTgt spid="87"/>
                                        </p:tgtEl>
                                        <p:attrNameLst>
                                          <p:attrName>style.rotation</p:attrName>
                                        </p:attrNameLst>
                                      </p:cBhvr>
                                      <p:tavLst>
                                        <p:tav tm="0">
                                          <p:val>
                                            <p:fltVal val="720"/>
                                          </p:val>
                                        </p:tav>
                                        <p:tav tm="100000">
                                          <p:val>
                                            <p:fltVal val="0"/>
                                          </p:val>
                                        </p:tav>
                                      </p:tavLst>
                                    </p:anim>
                                    <p:anim calcmode="lin" valueType="num">
                                      <p:cBhvr>
                                        <p:cTn id="23" dur="750" fill="hold"/>
                                        <p:tgtEl>
                                          <p:spTgt spid="87"/>
                                        </p:tgtEl>
                                        <p:attrNameLst>
                                          <p:attrName>ppt_h</p:attrName>
                                        </p:attrNameLst>
                                      </p:cBhvr>
                                      <p:tavLst>
                                        <p:tav tm="0">
                                          <p:val>
                                            <p:fltVal val="0"/>
                                          </p:val>
                                        </p:tav>
                                        <p:tav tm="100000">
                                          <p:val>
                                            <p:strVal val="#ppt_h"/>
                                          </p:val>
                                        </p:tav>
                                      </p:tavLst>
                                    </p:anim>
                                    <p:anim calcmode="lin" valueType="num">
                                      <p:cBhvr>
                                        <p:cTn id="24" dur="750" fill="hold"/>
                                        <p:tgtEl>
                                          <p:spTgt spid="87"/>
                                        </p:tgtEl>
                                        <p:attrNameLst>
                                          <p:attrName>ppt_w</p:attrName>
                                        </p:attrNameLst>
                                      </p:cBhvr>
                                      <p:tavLst>
                                        <p:tav tm="0">
                                          <p:val>
                                            <p:fltVal val="0"/>
                                          </p:val>
                                        </p:tav>
                                        <p:tav tm="100000">
                                          <p:val>
                                            <p:strVal val="#ppt_w"/>
                                          </p:val>
                                        </p:tav>
                                      </p:tavLst>
                                    </p:anim>
                                  </p:childTnLst>
                                </p:cTn>
                              </p:par>
                              <p:par>
                                <p:cTn id="25" presetID="47" presetClass="entr" presetSubtype="0" fill="hold" nodeType="withEffect">
                                  <p:stCondLst>
                                    <p:cond delay="900"/>
                                  </p:stCondLst>
                                  <p:childTnLst>
                                    <p:set>
                                      <p:cBhvr>
                                        <p:cTn id="26" dur="1" fill="hold">
                                          <p:stCondLst>
                                            <p:cond delay="0"/>
                                          </p:stCondLst>
                                        </p:cTn>
                                        <p:tgtEl>
                                          <p:spTgt spid="108"/>
                                        </p:tgtEl>
                                        <p:attrNameLst>
                                          <p:attrName>style.visibility</p:attrName>
                                        </p:attrNameLst>
                                      </p:cBhvr>
                                      <p:to>
                                        <p:strVal val="visible"/>
                                      </p:to>
                                    </p:set>
                                    <p:animEffect transition="in" filter="fade">
                                      <p:cBhvr>
                                        <p:cTn id="27" dur="500"/>
                                        <p:tgtEl>
                                          <p:spTgt spid="108"/>
                                        </p:tgtEl>
                                      </p:cBhvr>
                                    </p:animEffect>
                                    <p:anim calcmode="lin" valueType="num">
                                      <p:cBhvr>
                                        <p:cTn id="28" dur="500" fill="hold"/>
                                        <p:tgtEl>
                                          <p:spTgt spid="108"/>
                                        </p:tgtEl>
                                        <p:attrNameLst>
                                          <p:attrName>ppt_x</p:attrName>
                                        </p:attrNameLst>
                                      </p:cBhvr>
                                      <p:tavLst>
                                        <p:tav tm="0">
                                          <p:val>
                                            <p:strVal val="#ppt_x"/>
                                          </p:val>
                                        </p:tav>
                                        <p:tav tm="100000">
                                          <p:val>
                                            <p:strVal val="#ppt_x"/>
                                          </p:val>
                                        </p:tav>
                                      </p:tavLst>
                                    </p:anim>
                                    <p:anim calcmode="lin" valueType="num">
                                      <p:cBhvr>
                                        <p:cTn id="29" dur="500" fill="hold"/>
                                        <p:tgtEl>
                                          <p:spTgt spid="108"/>
                                        </p:tgtEl>
                                        <p:attrNameLst>
                                          <p:attrName>ppt_y</p:attrName>
                                        </p:attrNameLst>
                                      </p:cBhvr>
                                      <p:tavLst>
                                        <p:tav tm="0">
                                          <p:val>
                                            <p:strVal val="#ppt_y-.1"/>
                                          </p:val>
                                        </p:tav>
                                        <p:tav tm="100000">
                                          <p:val>
                                            <p:strVal val="#ppt_y"/>
                                          </p:val>
                                        </p:tav>
                                      </p:tavLst>
                                    </p:anim>
                                  </p:childTnLst>
                                </p:cTn>
                              </p:par>
                              <p:par>
                                <p:cTn id="30" presetID="17" presetClass="entr" presetSubtype="10" fill="hold" grpId="0" nodeType="withEffect">
                                  <p:stCondLst>
                                    <p:cond delay="1100"/>
                                  </p:stCondLst>
                                  <p:iterate type="lt">
                                    <p:tmPct val="10000"/>
                                  </p:iterate>
                                  <p:childTnLst>
                                    <p:set>
                                      <p:cBhvr>
                                        <p:cTn id="31" dur="1" fill="hold">
                                          <p:stCondLst>
                                            <p:cond delay="0"/>
                                          </p:stCondLst>
                                        </p:cTn>
                                        <p:tgtEl>
                                          <p:spTgt spid="111"/>
                                        </p:tgtEl>
                                        <p:attrNameLst>
                                          <p:attrName>style.visibility</p:attrName>
                                        </p:attrNameLst>
                                      </p:cBhvr>
                                      <p:to>
                                        <p:strVal val="visible"/>
                                      </p:to>
                                    </p:set>
                                    <p:anim calcmode="lin" valueType="num">
                                      <p:cBhvr>
                                        <p:cTn id="32" dur="500" fill="hold"/>
                                        <p:tgtEl>
                                          <p:spTgt spid="111"/>
                                        </p:tgtEl>
                                        <p:attrNameLst>
                                          <p:attrName>ppt_w</p:attrName>
                                        </p:attrNameLst>
                                      </p:cBhvr>
                                      <p:tavLst>
                                        <p:tav tm="0">
                                          <p:val>
                                            <p:fltVal val="0"/>
                                          </p:val>
                                        </p:tav>
                                        <p:tav tm="100000">
                                          <p:val>
                                            <p:strVal val="#ppt_w"/>
                                          </p:val>
                                        </p:tav>
                                      </p:tavLst>
                                    </p:anim>
                                    <p:anim calcmode="lin" valueType="num">
                                      <p:cBhvr>
                                        <p:cTn id="33" dur="500" fill="hold"/>
                                        <p:tgtEl>
                                          <p:spTgt spid="111"/>
                                        </p:tgtEl>
                                        <p:attrNameLst>
                                          <p:attrName>ppt_h</p:attrName>
                                        </p:attrNameLst>
                                      </p:cBhvr>
                                      <p:tavLst>
                                        <p:tav tm="0">
                                          <p:val>
                                            <p:strVal val="#ppt_h"/>
                                          </p:val>
                                        </p:tav>
                                        <p:tav tm="100000">
                                          <p:val>
                                            <p:strVal val="#ppt_h"/>
                                          </p:val>
                                        </p:tav>
                                      </p:tavLst>
                                    </p:anim>
                                  </p:childTnLst>
                                </p:cTn>
                              </p:par>
                              <p:par>
                                <p:cTn id="34" presetID="35" presetClass="entr" presetSubtype="0" fill="hold" grpId="0" nodeType="withEffect">
                                  <p:stCondLst>
                                    <p:cond delay="1300"/>
                                  </p:stCondLst>
                                  <p:iterate type="lt">
                                    <p:tmPct val="3774"/>
                                  </p:iterate>
                                  <p:childTnLst>
                                    <p:set>
                                      <p:cBhvr>
                                        <p:cTn id="35" dur="1" fill="hold">
                                          <p:stCondLst>
                                            <p:cond delay="0"/>
                                          </p:stCondLst>
                                        </p:cTn>
                                        <p:tgtEl>
                                          <p:spTgt spid="112"/>
                                        </p:tgtEl>
                                        <p:attrNameLst>
                                          <p:attrName>style.visibility</p:attrName>
                                        </p:attrNameLst>
                                      </p:cBhvr>
                                      <p:to>
                                        <p:strVal val="visible"/>
                                      </p:to>
                                    </p:set>
                                    <p:animEffect transition="in" filter="fade">
                                      <p:cBhvr>
                                        <p:cTn id="36" dur="750"/>
                                        <p:tgtEl>
                                          <p:spTgt spid="112"/>
                                        </p:tgtEl>
                                      </p:cBhvr>
                                    </p:animEffect>
                                    <p:anim calcmode="lin" valueType="num">
                                      <p:cBhvr>
                                        <p:cTn id="37" dur="750" fill="hold"/>
                                        <p:tgtEl>
                                          <p:spTgt spid="112"/>
                                        </p:tgtEl>
                                        <p:attrNameLst>
                                          <p:attrName>style.rotation</p:attrName>
                                        </p:attrNameLst>
                                      </p:cBhvr>
                                      <p:tavLst>
                                        <p:tav tm="0">
                                          <p:val>
                                            <p:fltVal val="720"/>
                                          </p:val>
                                        </p:tav>
                                        <p:tav tm="100000">
                                          <p:val>
                                            <p:fltVal val="0"/>
                                          </p:val>
                                        </p:tav>
                                      </p:tavLst>
                                    </p:anim>
                                    <p:anim calcmode="lin" valueType="num">
                                      <p:cBhvr>
                                        <p:cTn id="38" dur="750" fill="hold"/>
                                        <p:tgtEl>
                                          <p:spTgt spid="112"/>
                                        </p:tgtEl>
                                        <p:attrNameLst>
                                          <p:attrName>ppt_h</p:attrName>
                                        </p:attrNameLst>
                                      </p:cBhvr>
                                      <p:tavLst>
                                        <p:tav tm="0">
                                          <p:val>
                                            <p:fltVal val="0"/>
                                          </p:val>
                                        </p:tav>
                                        <p:tav tm="100000">
                                          <p:val>
                                            <p:strVal val="#ppt_h"/>
                                          </p:val>
                                        </p:tav>
                                      </p:tavLst>
                                    </p:anim>
                                    <p:anim calcmode="lin" valueType="num">
                                      <p:cBhvr>
                                        <p:cTn id="39" dur="750" fill="hold"/>
                                        <p:tgtEl>
                                          <p:spTgt spid="112"/>
                                        </p:tgtEl>
                                        <p:attrNameLst>
                                          <p:attrName>ppt_w</p:attrName>
                                        </p:attrNameLst>
                                      </p:cBhvr>
                                      <p:tavLst>
                                        <p:tav tm="0">
                                          <p:val>
                                            <p:fltVal val="0"/>
                                          </p:val>
                                        </p:tav>
                                        <p:tav tm="100000">
                                          <p:val>
                                            <p:strVal val="#ppt_w"/>
                                          </p:val>
                                        </p:tav>
                                      </p:tavLst>
                                    </p:anim>
                                  </p:childTnLst>
                                </p:cTn>
                              </p:par>
                              <p:par>
                                <p:cTn id="40" presetID="47" presetClass="entr" presetSubtype="0" fill="hold" nodeType="withEffect">
                                  <p:stCondLst>
                                    <p:cond delay="1600"/>
                                  </p:stCondLst>
                                  <p:childTnLst>
                                    <p:set>
                                      <p:cBhvr>
                                        <p:cTn id="41" dur="1" fill="hold">
                                          <p:stCondLst>
                                            <p:cond delay="0"/>
                                          </p:stCondLst>
                                        </p:cTn>
                                        <p:tgtEl>
                                          <p:spTgt spid="101"/>
                                        </p:tgtEl>
                                        <p:attrNameLst>
                                          <p:attrName>style.visibility</p:attrName>
                                        </p:attrNameLst>
                                      </p:cBhvr>
                                      <p:to>
                                        <p:strVal val="visible"/>
                                      </p:to>
                                    </p:set>
                                    <p:animEffect transition="in" filter="fade">
                                      <p:cBhvr>
                                        <p:cTn id="42" dur="500"/>
                                        <p:tgtEl>
                                          <p:spTgt spid="101"/>
                                        </p:tgtEl>
                                      </p:cBhvr>
                                    </p:animEffect>
                                    <p:anim calcmode="lin" valueType="num">
                                      <p:cBhvr>
                                        <p:cTn id="43" dur="500" fill="hold"/>
                                        <p:tgtEl>
                                          <p:spTgt spid="101"/>
                                        </p:tgtEl>
                                        <p:attrNameLst>
                                          <p:attrName>ppt_x</p:attrName>
                                        </p:attrNameLst>
                                      </p:cBhvr>
                                      <p:tavLst>
                                        <p:tav tm="0">
                                          <p:val>
                                            <p:strVal val="#ppt_x"/>
                                          </p:val>
                                        </p:tav>
                                        <p:tav tm="100000">
                                          <p:val>
                                            <p:strVal val="#ppt_x"/>
                                          </p:val>
                                        </p:tav>
                                      </p:tavLst>
                                    </p:anim>
                                    <p:anim calcmode="lin" valueType="num">
                                      <p:cBhvr>
                                        <p:cTn id="44" dur="500" fill="hold"/>
                                        <p:tgtEl>
                                          <p:spTgt spid="101"/>
                                        </p:tgtEl>
                                        <p:attrNameLst>
                                          <p:attrName>ppt_y</p:attrName>
                                        </p:attrNameLst>
                                      </p:cBhvr>
                                      <p:tavLst>
                                        <p:tav tm="0">
                                          <p:val>
                                            <p:strVal val="#ppt_y-.1"/>
                                          </p:val>
                                        </p:tav>
                                        <p:tav tm="100000">
                                          <p:val>
                                            <p:strVal val="#ppt_y"/>
                                          </p:val>
                                        </p:tav>
                                      </p:tavLst>
                                    </p:anim>
                                  </p:childTnLst>
                                </p:cTn>
                              </p:par>
                              <p:par>
                                <p:cTn id="45" presetID="17" presetClass="entr" presetSubtype="10" fill="hold" grpId="0" nodeType="withEffect">
                                  <p:stCondLst>
                                    <p:cond delay="1800"/>
                                  </p:stCondLst>
                                  <p:iterate type="lt">
                                    <p:tmPct val="10000"/>
                                  </p:iterate>
                                  <p:childTnLst>
                                    <p:set>
                                      <p:cBhvr>
                                        <p:cTn id="46" dur="1" fill="hold">
                                          <p:stCondLst>
                                            <p:cond delay="0"/>
                                          </p:stCondLst>
                                        </p:cTn>
                                        <p:tgtEl>
                                          <p:spTgt spid="106"/>
                                        </p:tgtEl>
                                        <p:attrNameLst>
                                          <p:attrName>style.visibility</p:attrName>
                                        </p:attrNameLst>
                                      </p:cBhvr>
                                      <p:to>
                                        <p:strVal val="visible"/>
                                      </p:to>
                                    </p:set>
                                    <p:anim calcmode="lin" valueType="num">
                                      <p:cBhvr>
                                        <p:cTn id="47" dur="500" fill="hold"/>
                                        <p:tgtEl>
                                          <p:spTgt spid="106"/>
                                        </p:tgtEl>
                                        <p:attrNameLst>
                                          <p:attrName>ppt_w</p:attrName>
                                        </p:attrNameLst>
                                      </p:cBhvr>
                                      <p:tavLst>
                                        <p:tav tm="0">
                                          <p:val>
                                            <p:fltVal val="0"/>
                                          </p:val>
                                        </p:tav>
                                        <p:tav tm="100000">
                                          <p:val>
                                            <p:strVal val="#ppt_w"/>
                                          </p:val>
                                        </p:tav>
                                      </p:tavLst>
                                    </p:anim>
                                    <p:anim calcmode="lin" valueType="num">
                                      <p:cBhvr>
                                        <p:cTn id="48" dur="500" fill="hold"/>
                                        <p:tgtEl>
                                          <p:spTgt spid="106"/>
                                        </p:tgtEl>
                                        <p:attrNameLst>
                                          <p:attrName>ppt_h</p:attrName>
                                        </p:attrNameLst>
                                      </p:cBhvr>
                                      <p:tavLst>
                                        <p:tav tm="0">
                                          <p:val>
                                            <p:strVal val="#ppt_h"/>
                                          </p:val>
                                        </p:tav>
                                        <p:tav tm="100000">
                                          <p:val>
                                            <p:strVal val="#ppt_h"/>
                                          </p:val>
                                        </p:tav>
                                      </p:tavLst>
                                    </p:anim>
                                  </p:childTnLst>
                                </p:cTn>
                              </p:par>
                              <p:par>
                                <p:cTn id="49" presetID="35" presetClass="entr" presetSubtype="0" fill="hold" grpId="0" nodeType="withEffect">
                                  <p:stCondLst>
                                    <p:cond delay="2000"/>
                                  </p:stCondLst>
                                  <p:iterate type="lt">
                                    <p:tmPct val="3774"/>
                                  </p:iterate>
                                  <p:childTnLst>
                                    <p:set>
                                      <p:cBhvr>
                                        <p:cTn id="50" dur="1" fill="hold">
                                          <p:stCondLst>
                                            <p:cond delay="0"/>
                                          </p:stCondLst>
                                        </p:cTn>
                                        <p:tgtEl>
                                          <p:spTgt spid="107"/>
                                        </p:tgtEl>
                                        <p:attrNameLst>
                                          <p:attrName>style.visibility</p:attrName>
                                        </p:attrNameLst>
                                      </p:cBhvr>
                                      <p:to>
                                        <p:strVal val="visible"/>
                                      </p:to>
                                    </p:set>
                                    <p:animEffect transition="in" filter="fade">
                                      <p:cBhvr>
                                        <p:cTn id="51" dur="750"/>
                                        <p:tgtEl>
                                          <p:spTgt spid="107"/>
                                        </p:tgtEl>
                                      </p:cBhvr>
                                    </p:animEffect>
                                    <p:anim calcmode="lin" valueType="num">
                                      <p:cBhvr>
                                        <p:cTn id="52" dur="750" fill="hold"/>
                                        <p:tgtEl>
                                          <p:spTgt spid="107"/>
                                        </p:tgtEl>
                                        <p:attrNameLst>
                                          <p:attrName>style.rotation</p:attrName>
                                        </p:attrNameLst>
                                      </p:cBhvr>
                                      <p:tavLst>
                                        <p:tav tm="0">
                                          <p:val>
                                            <p:fltVal val="720"/>
                                          </p:val>
                                        </p:tav>
                                        <p:tav tm="100000">
                                          <p:val>
                                            <p:fltVal val="0"/>
                                          </p:val>
                                        </p:tav>
                                      </p:tavLst>
                                    </p:anim>
                                    <p:anim calcmode="lin" valueType="num">
                                      <p:cBhvr>
                                        <p:cTn id="53" dur="750" fill="hold"/>
                                        <p:tgtEl>
                                          <p:spTgt spid="107"/>
                                        </p:tgtEl>
                                        <p:attrNameLst>
                                          <p:attrName>ppt_h</p:attrName>
                                        </p:attrNameLst>
                                      </p:cBhvr>
                                      <p:tavLst>
                                        <p:tav tm="0">
                                          <p:val>
                                            <p:fltVal val="0"/>
                                          </p:val>
                                        </p:tav>
                                        <p:tav tm="100000">
                                          <p:val>
                                            <p:strVal val="#ppt_h"/>
                                          </p:val>
                                        </p:tav>
                                      </p:tavLst>
                                    </p:anim>
                                    <p:anim calcmode="lin" valueType="num">
                                      <p:cBhvr>
                                        <p:cTn id="54" dur="750" fill="hold"/>
                                        <p:tgtEl>
                                          <p:spTgt spid="107"/>
                                        </p:tgtEl>
                                        <p:attrNameLst>
                                          <p:attrName>ppt_w</p:attrName>
                                        </p:attrNameLst>
                                      </p:cBhvr>
                                      <p:tavLst>
                                        <p:tav tm="0">
                                          <p:val>
                                            <p:fltVal val="0"/>
                                          </p:val>
                                        </p:tav>
                                        <p:tav tm="100000">
                                          <p:val>
                                            <p:strVal val="#ppt_w"/>
                                          </p:val>
                                        </p:tav>
                                      </p:tavLst>
                                    </p:anim>
                                  </p:childTnLst>
                                </p:cTn>
                              </p:par>
                              <p:par>
                                <p:cTn id="55" presetID="47" presetClass="entr" presetSubtype="0" fill="hold" nodeType="withEffect">
                                  <p:stCondLst>
                                    <p:cond delay="2300"/>
                                  </p:stCondLst>
                                  <p:childTnLst>
                                    <p:set>
                                      <p:cBhvr>
                                        <p:cTn id="56" dur="1" fill="hold">
                                          <p:stCondLst>
                                            <p:cond delay="0"/>
                                          </p:stCondLst>
                                        </p:cTn>
                                        <p:tgtEl>
                                          <p:spTgt spid="88"/>
                                        </p:tgtEl>
                                        <p:attrNameLst>
                                          <p:attrName>style.visibility</p:attrName>
                                        </p:attrNameLst>
                                      </p:cBhvr>
                                      <p:to>
                                        <p:strVal val="visible"/>
                                      </p:to>
                                    </p:set>
                                    <p:animEffect transition="in" filter="fade">
                                      <p:cBhvr>
                                        <p:cTn id="57" dur="500"/>
                                        <p:tgtEl>
                                          <p:spTgt spid="88"/>
                                        </p:tgtEl>
                                      </p:cBhvr>
                                    </p:animEffect>
                                    <p:anim calcmode="lin" valueType="num">
                                      <p:cBhvr>
                                        <p:cTn id="58" dur="500" fill="hold"/>
                                        <p:tgtEl>
                                          <p:spTgt spid="88"/>
                                        </p:tgtEl>
                                        <p:attrNameLst>
                                          <p:attrName>ppt_x</p:attrName>
                                        </p:attrNameLst>
                                      </p:cBhvr>
                                      <p:tavLst>
                                        <p:tav tm="0">
                                          <p:val>
                                            <p:strVal val="#ppt_x"/>
                                          </p:val>
                                        </p:tav>
                                        <p:tav tm="100000">
                                          <p:val>
                                            <p:strVal val="#ppt_x"/>
                                          </p:val>
                                        </p:tav>
                                      </p:tavLst>
                                    </p:anim>
                                    <p:anim calcmode="lin" valueType="num">
                                      <p:cBhvr>
                                        <p:cTn id="59" dur="500" fill="hold"/>
                                        <p:tgtEl>
                                          <p:spTgt spid="88"/>
                                        </p:tgtEl>
                                        <p:attrNameLst>
                                          <p:attrName>ppt_y</p:attrName>
                                        </p:attrNameLst>
                                      </p:cBhvr>
                                      <p:tavLst>
                                        <p:tav tm="0">
                                          <p:val>
                                            <p:strVal val="#ppt_y-.1"/>
                                          </p:val>
                                        </p:tav>
                                        <p:tav tm="100000">
                                          <p:val>
                                            <p:strVal val="#ppt_y"/>
                                          </p:val>
                                        </p:tav>
                                      </p:tavLst>
                                    </p:anim>
                                  </p:childTnLst>
                                </p:cTn>
                              </p:par>
                              <p:par>
                                <p:cTn id="60" presetID="17" presetClass="entr" presetSubtype="10" fill="hold" grpId="0" nodeType="withEffect">
                                  <p:stCondLst>
                                    <p:cond delay="2500"/>
                                  </p:stCondLst>
                                  <p:iterate type="lt">
                                    <p:tmPct val="10000"/>
                                  </p:iterate>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strVal val="#ppt_h"/>
                                          </p:val>
                                        </p:tav>
                                        <p:tav tm="100000">
                                          <p:val>
                                            <p:strVal val="#ppt_h"/>
                                          </p:val>
                                        </p:tav>
                                      </p:tavLst>
                                    </p:anim>
                                  </p:childTnLst>
                                </p:cTn>
                              </p:par>
                              <p:par>
                                <p:cTn id="64" presetID="35" presetClass="entr" presetSubtype="0" fill="hold" grpId="0" nodeType="withEffect">
                                  <p:stCondLst>
                                    <p:cond delay="2800"/>
                                  </p:stCondLst>
                                  <p:iterate type="lt">
                                    <p:tmPct val="3774"/>
                                  </p:iterate>
                                  <p:childTnLst>
                                    <p:set>
                                      <p:cBhvr>
                                        <p:cTn id="65" dur="1" fill="hold">
                                          <p:stCondLst>
                                            <p:cond delay="0"/>
                                          </p:stCondLst>
                                        </p:cTn>
                                        <p:tgtEl>
                                          <p:spTgt spid="100"/>
                                        </p:tgtEl>
                                        <p:attrNameLst>
                                          <p:attrName>style.visibility</p:attrName>
                                        </p:attrNameLst>
                                      </p:cBhvr>
                                      <p:to>
                                        <p:strVal val="visible"/>
                                      </p:to>
                                    </p:set>
                                    <p:animEffect transition="in" filter="fade">
                                      <p:cBhvr>
                                        <p:cTn id="66" dur="750"/>
                                        <p:tgtEl>
                                          <p:spTgt spid="100"/>
                                        </p:tgtEl>
                                      </p:cBhvr>
                                    </p:animEffect>
                                    <p:anim calcmode="lin" valueType="num">
                                      <p:cBhvr>
                                        <p:cTn id="67" dur="750" fill="hold"/>
                                        <p:tgtEl>
                                          <p:spTgt spid="100"/>
                                        </p:tgtEl>
                                        <p:attrNameLst>
                                          <p:attrName>style.rotation</p:attrName>
                                        </p:attrNameLst>
                                      </p:cBhvr>
                                      <p:tavLst>
                                        <p:tav tm="0">
                                          <p:val>
                                            <p:fltVal val="720"/>
                                          </p:val>
                                        </p:tav>
                                        <p:tav tm="100000">
                                          <p:val>
                                            <p:fltVal val="0"/>
                                          </p:val>
                                        </p:tav>
                                      </p:tavLst>
                                    </p:anim>
                                    <p:anim calcmode="lin" valueType="num">
                                      <p:cBhvr>
                                        <p:cTn id="68" dur="750" fill="hold"/>
                                        <p:tgtEl>
                                          <p:spTgt spid="100"/>
                                        </p:tgtEl>
                                        <p:attrNameLst>
                                          <p:attrName>ppt_h</p:attrName>
                                        </p:attrNameLst>
                                      </p:cBhvr>
                                      <p:tavLst>
                                        <p:tav tm="0">
                                          <p:val>
                                            <p:fltVal val="0"/>
                                          </p:val>
                                        </p:tav>
                                        <p:tav tm="100000">
                                          <p:val>
                                            <p:strVal val="#ppt_h"/>
                                          </p:val>
                                        </p:tav>
                                      </p:tavLst>
                                    </p:anim>
                                    <p:anim calcmode="lin" valueType="num">
                                      <p:cBhvr>
                                        <p:cTn id="69" dur="750" fill="hold"/>
                                        <p:tgtEl>
                                          <p:spTgt spid="10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86" grpId="0"/>
      <p:bldP spid="87" grpId="0"/>
      <p:bldP spid="99" grpId="0"/>
      <p:bldP spid="100" grpId="0"/>
      <p:bldP spid="106" grpId="0"/>
      <p:bldP spid="107" grpId="0"/>
      <p:bldP spid="111" grpId="0"/>
      <p:bldP spid="1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1613677" y="249441"/>
            <a:ext cx="3570208" cy="769441"/>
          </a:xfrm>
          <a:prstGeom prst="rect">
            <a:avLst/>
          </a:prstGeom>
          <a:noFill/>
        </p:spPr>
        <p:txBody>
          <a:bodyPr wrap="none" rtlCol="0">
            <a:spAutoFit/>
          </a:bodyPr>
          <a:lstStyle/>
          <a:p>
            <a:r>
              <a:rPr lang="zh-CN" altLang="en-US" sz="4400" b="1"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输入您的标题</a:t>
            </a:r>
          </a:p>
        </p:txBody>
      </p:sp>
      <p:grpSp>
        <p:nvGrpSpPr>
          <p:cNvPr id="39" name="组合 38"/>
          <p:cNvGrpSpPr/>
          <p:nvPr/>
        </p:nvGrpSpPr>
        <p:grpSpPr>
          <a:xfrm>
            <a:off x="482300" y="3357029"/>
            <a:ext cx="10938527" cy="437916"/>
            <a:chOff x="534438" y="3368953"/>
            <a:chExt cx="10944224" cy="438144"/>
          </a:xfrm>
          <a:solidFill>
            <a:schemeClr val="bg1">
              <a:lumMod val="65000"/>
            </a:schemeClr>
          </a:solidFill>
          <a:effectLst>
            <a:outerShdw blurRad="279400" dist="279400" dir="5400000" algn="ctr" rotWithShape="0">
              <a:srgbClr val="000000">
                <a:alpha val="43137"/>
              </a:srgbClr>
            </a:outerShdw>
          </a:effectLst>
        </p:grpSpPr>
        <p:sp>
          <p:nvSpPr>
            <p:cNvPr id="42" name="矩形 41"/>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nvGrpSpPr>
            <p:cNvPr id="45" name="组合 44"/>
            <p:cNvGrpSpPr/>
            <p:nvPr/>
          </p:nvGrpSpPr>
          <p:grpSpPr>
            <a:xfrm>
              <a:off x="534438" y="3368953"/>
              <a:ext cx="10944224" cy="438144"/>
              <a:chOff x="623889" y="3209929"/>
              <a:chExt cx="10944224" cy="438144"/>
            </a:xfrm>
            <a:grpFill/>
          </p:grpSpPr>
          <p:sp>
            <p:nvSpPr>
              <p:cNvPr id="46" name="矩形 45"/>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47" name="矩形 46"/>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48" name="矩形 47"/>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49" name="矩形 48"/>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50" name="矩形 49"/>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51" name="矩形 50"/>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52" name="等腰三角形 51"/>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grpSp>
      <p:cxnSp>
        <p:nvCxnSpPr>
          <p:cNvPr id="53" name="肘形连接符 52"/>
          <p:cNvCxnSpPr>
            <a:stCxn id="55" idx="3"/>
            <a:endCxn id="58" idx="1"/>
          </p:cNvCxnSpPr>
          <p:nvPr/>
        </p:nvCxnSpPr>
        <p:spPr>
          <a:xfrm rot="5400000" flipH="1" flipV="1">
            <a:off x="1028747" y="2718159"/>
            <a:ext cx="752525" cy="291396"/>
          </a:xfrm>
          <a:prstGeom prst="bentConnector2">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54" name="组合 53"/>
          <p:cNvGrpSpPr/>
          <p:nvPr/>
        </p:nvGrpSpPr>
        <p:grpSpPr>
          <a:xfrm>
            <a:off x="967914" y="3240119"/>
            <a:ext cx="582792" cy="676040"/>
            <a:chOff x="1109756" y="3090803"/>
            <a:chExt cx="583096" cy="676392"/>
          </a:xfrm>
          <a:solidFill>
            <a:srgbClr val="669900"/>
          </a:solidFill>
          <a:effectLst>
            <a:outerShdw blurRad="279400" dist="279400" dir="5400000" algn="ctr" rotWithShape="0">
              <a:srgbClr val="000000">
                <a:alpha val="43137"/>
              </a:srgbClr>
            </a:outerShdw>
          </a:effectLst>
        </p:grpSpPr>
        <p:sp>
          <p:nvSpPr>
            <p:cNvPr id="55" name="六边形 54"/>
            <p:cNvSpPr/>
            <p:nvPr/>
          </p:nvSpPr>
          <p:spPr>
            <a:xfrm rot="5400000">
              <a:off x="1063108" y="3137451"/>
              <a:ext cx="676392" cy="583096"/>
            </a:xfrm>
            <a:prstGeom prst="hexagon">
              <a:avLst/>
            </a:prstGeom>
            <a:gradFill>
              <a:gsLst>
                <a:gs pos="0">
                  <a:srgbClr val="C00000"/>
                </a:gs>
                <a:gs pos="100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56" name="文本框 64"/>
            <p:cNvSpPr txBox="1"/>
            <p:nvPr/>
          </p:nvSpPr>
          <p:spPr>
            <a:xfrm>
              <a:off x="1115002" y="3298194"/>
              <a:ext cx="577850" cy="261610"/>
            </a:xfrm>
            <a:prstGeom prst="rect">
              <a:avLst/>
            </a:prstGeom>
            <a:noFill/>
          </p:spPr>
          <p:txBody>
            <a:bodyPr wrap="square" rtlCol="0">
              <a:spAutoFit/>
            </a:bodyPr>
            <a:lstStyle/>
            <a:p>
              <a:pPr algn="ctr"/>
              <a:r>
                <a:rPr lang="en-US" altLang="zh-CN" sz="1100" dirty="0">
                  <a:solidFill>
                    <a:schemeClr val="bg1"/>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4</a:t>
              </a:r>
              <a:r>
                <a:rPr lang="zh-CN" altLang="en-US" sz="1100" dirty="0">
                  <a:solidFill>
                    <a:schemeClr val="bg1"/>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月份</a:t>
              </a:r>
            </a:p>
          </p:txBody>
        </p:sp>
      </p:grpSp>
      <p:grpSp>
        <p:nvGrpSpPr>
          <p:cNvPr id="57" name="组合 56"/>
          <p:cNvGrpSpPr/>
          <p:nvPr/>
        </p:nvGrpSpPr>
        <p:grpSpPr>
          <a:xfrm>
            <a:off x="1550707" y="2049692"/>
            <a:ext cx="1412599" cy="875806"/>
            <a:chOff x="1853741" y="1952625"/>
            <a:chExt cx="1413335" cy="876262"/>
          </a:xfrm>
          <a:noFill/>
        </p:grpSpPr>
        <p:sp>
          <p:nvSpPr>
            <p:cNvPr id="58" name="矩形 57"/>
            <p:cNvSpPr/>
            <p:nvPr/>
          </p:nvSpPr>
          <p:spPr>
            <a:xfrm>
              <a:off x="1853741" y="1952625"/>
              <a:ext cx="1413334" cy="876262"/>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100">
                <a:solidFill>
                  <a:schemeClr val="tx1">
                    <a:lumMod val="50000"/>
                    <a:lumOff val="50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59" name="文本框 66"/>
            <p:cNvSpPr txBox="1"/>
            <p:nvPr/>
          </p:nvSpPr>
          <p:spPr>
            <a:xfrm>
              <a:off x="1853742" y="1997871"/>
              <a:ext cx="1413334" cy="568978"/>
            </a:xfrm>
            <a:prstGeom prst="rect">
              <a:avLst/>
            </a:prstGeom>
            <a:grpFill/>
          </p:spPr>
          <p:txBody>
            <a:bodyPr wrap="square" rtlCol="0">
              <a:spAutoFit/>
            </a:bodyPr>
            <a:lstStyle/>
            <a:p>
              <a:pPr algn="just">
                <a:lnSpc>
                  <a:spcPct val="15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icrosoft JhengHei UI" panose="020B0604030504040204" pitchFamily="34" charset="-120"/>
                </a:rPr>
                <a:t>在此录入上述图表的综合说明。</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icrosoft JhengHei UI" panose="020B0604030504040204" pitchFamily="34" charset="-120"/>
              </a:endParaRPr>
            </a:p>
          </p:txBody>
        </p:sp>
      </p:grpSp>
      <p:cxnSp>
        <p:nvCxnSpPr>
          <p:cNvPr id="60" name="肘形连接符 59"/>
          <p:cNvCxnSpPr>
            <a:stCxn id="62" idx="3"/>
            <a:endCxn id="65" idx="1"/>
          </p:cNvCxnSpPr>
          <p:nvPr/>
        </p:nvCxnSpPr>
        <p:spPr>
          <a:xfrm rot="5400000" flipH="1" flipV="1">
            <a:off x="3607795" y="2718159"/>
            <a:ext cx="752525" cy="291396"/>
          </a:xfrm>
          <a:prstGeom prst="bentConnector2">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1" name="组合 60"/>
          <p:cNvGrpSpPr/>
          <p:nvPr/>
        </p:nvGrpSpPr>
        <p:grpSpPr>
          <a:xfrm>
            <a:off x="3546963" y="3240119"/>
            <a:ext cx="582792" cy="676040"/>
            <a:chOff x="1109756" y="3090803"/>
            <a:chExt cx="583096" cy="676392"/>
          </a:xfrm>
          <a:solidFill>
            <a:srgbClr val="669900"/>
          </a:solidFill>
          <a:effectLst>
            <a:outerShdw blurRad="279400" dist="279400" dir="5400000" algn="ctr" rotWithShape="0">
              <a:srgbClr val="000000">
                <a:alpha val="43137"/>
              </a:srgbClr>
            </a:outerShdw>
          </a:effectLst>
        </p:grpSpPr>
        <p:sp>
          <p:nvSpPr>
            <p:cNvPr id="62" name="六边形 61"/>
            <p:cNvSpPr/>
            <p:nvPr/>
          </p:nvSpPr>
          <p:spPr>
            <a:xfrm rot="5400000">
              <a:off x="1063108" y="3137451"/>
              <a:ext cx="676392" cy="583096"/>
            </a:xfrm>
            <a:prstGeom prst="hexagon">
              <a:avLst/>
            </a:prstGeom>
            <a:gradFill>
              <a:gsLst>
                <a:gs pos="0">
                  <a:srgbClr val="C00000"/>
                </a:gs>
                <a:gs pos="100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63" name="文本框 72"/>
            <p:cNvSpPr txBox="1"/>
            <p:nvPr/>
          </p:nvSpPr>
          <p:spPr>
            <a:xfrm>
              <a:off x="1115002" y="3298194"/>
              <a:ext cx="577850" cy="261610"/>
            </a:xfrm>
            <a:prstGeom prst="rect">
              <a:avLst/>
            </a:prstGeom>
            <a:noFill/>
          </p:spPr>
          <p:txBody>
            <a:bodyPr wrap="square" rtlCol="0">
              <a:spAutoFit/>
            </a:bodyPr>
            <a:lstStyle/>
            <a:p>
              <a:pPr algn="ctr"/>
              <a:r>
                <a:rPr lang="en-US" altLang="zh-CN" sz="1100" dirty="0">
                  <a:solidFill>
                    <a:schemeClr val="bg1"/>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6</a:t>
              </a:r>
              <a:r>
                <a:rPr lang="zh-CN" altLang="en-US" sz="1100" dirty="0">
                  <a:solidFill>
                    <a:schemeClr val="bg1"/>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月份</a:t>
              </a:r>
            </a:p>
          </p:txBody>
        </p:sp>
      </p:grpSp>
      <p:grpSp>
        <p:nvGrpSpPr>
          <p:cNvPr id="64" name="组合 63"/>
          <p:cNvGrpSpPr/>
          <p:nvPr/>
        </p:nvGrpSpPr>
        <p:grpSpPr>
          <a:xfrm>
            <a:off x="4129756" y="2049691"/>
            <a:ext cx="1412599" cy="875806"/>
            <a:chOff x="1853741" y="1952625"/>
            <a:chExt cx="1413335" cy="876262"/>
          </a:xfrm>
          <a:noFill/>
        </p:grpSpPr>
        <p:sp>
          <p:nvSpPr>
            <p:cNvPr id="65" name="矩形 64"/>
            <p:cNvSpPr/>
            <p:nvPr/>
          </p:nvSpPr>
          <p:spPr>
            <a:xfrm>
              <a:off x="1853741" y="1952625"/>
              <a:ext cx="1413334" cy="876262"/>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100">
                <a:solidFill>
                  <a:schemeClr val="tx1">
                    <a:lumMod val="50000"/>
                    <a:lumOff val="50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66" name="文本框 75"/>
            <p:cNvSpPr txBox="1"/>
            <p:nvPr/>
          </p:nvSpPr>
          <p:spPr>
            <a:xfrm>
              <a:off x="1853742" y="1997871"/>
              <a:ext cx="1413334" cy="600092"/>
            </a:xfrm>
            <a:prstGeom prst="rect">
              <a:avLst/>
            </a:prstGeom>
            <a:grpFill/>
          </p:spPr>
          <p:txBody>
            <a:bodyPr wrap="square" rtlCol="0">
              <a:spAutoFit/>
            </a:bodyPr>
            <a:lstStyle>
              <a:defPPr>
                <a:defRPr lang="zh-CN"/>
              </a:defPPr>
              <a:lvl1pPr algn="just">
                <a:defRPr sz="1200">
                  <a:solidFill>
                    <a:schemeClr val="bg1"/>
                  </a:solidFill>
                  <a:latin typeface="微软雅黑" panose="020B0503020204020204" pitchFamily="34" charset="-122"/>
                  <a:ea typeface="微软雅黑" panose="020B0503020204020204" pitchFamily="34" charset="-122"/>
                </a:defRPr>
              </a:lvl1pPr>
            </a:lstStyle>
            <a:p>
              <a:pPr>
                <a:lnSpc>
                  <a:spcPct val="150000"/>
                </a:lnSpc>
              </a:pPr>
              <a:r>
                <a:rPr lang="zh-CN" altLang="en-US" sz="1100" dirty="0">
                  <a:solidFill>
                    <a:schemeClr val="tx1">
                      <a:lumMod val="50000"/>
                      <a:lumOff val="50000"/>
                    </a:schemeClr>
                  </a:solidFill>
                  <a:latin typeface="Microsoft JhengHei UI" panose="020B0604030504040204" pitchFamily="34" charset="-120"/>
                  <a:cs typeface="+mn-ea"/>
                  <a:sym typeface="Microsoft JhengHei UI" panose="020B0604030504040204" pitchFamily="34" charset="-120"/>
                </a:rPr>
                <a:t>在此录入上述图表的综合说明。</a:t>
              </a:r>
            </a:p>
          </p:txBody>
        </p:sp>
      </p:grpSp>
      <p:cxnSp>
        <p:nvCxnSpPr>
          <p:cNvPr id="67" name="肘形连接符 66"/>
          <p:cNvCxnSpPr>
            <a:stCxn id="69" idx="3"/>
            <a:endCxn id="72" idx="1"/>
          </p:cNvCxnSpPr>
          <p:nvPr/>
        </p:nvCxnSpPr>
        <p:spPr>
          <a:xfrm rot="5400000" flipH="1" flipV="1">
            <a:off x="6186844" y="2718159"/>
            <a:ext cx="752525" cy="291396"/>
          </a:xfrm>
          <a:prstGeom prst="bentConnector2">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8" name="组合 67"/>
          <p:cNvGrpSpPr/>
          <p:nvPr/>
        </p:nvGrpSpPr>
        <p:grpSpPr>
          <a:xfrm>
            <a:off x="6126012" y="3240119"/>
            <a:ext cx="582792" cy="676040"/>
            <a:chOff x="1109756" y="3090803"/>
            <a:chExt cx="583096" cy="676392"/>
          </a:xfrm>
          <a:solidFill>
            <a:srgbClr val="0A5A8D"/>
          </a:solidFill>
          <a:effectLst>
            <a:outerShdw blurRad="279400" dist="279400" dir="5400000" algn="ctr" rotWithShape="0">
              <a:srgbClr val="000000">
                <a:alpha val="43137"/>
              </a:srgbClr>
            </a:outerShdw>
          </a:effectLst>
        </p:grpSpPr>
        <p:sp>
          <p:nvSpPr>
            <p:cNvPr id="69" name="六边形 68"/>
            <p:cNvSpPr/>
            <p:nvPr/>
          </p:nvSpPr>
          <p:spPr>
            <a:xfrm rot="5400000">
              <a:off x="1063108" y="3137451"/>
              <a:ext cx="676392" cy="583096"/>
            </a:xfrm>
            <a:prstGeom prst="hexagon">
              <a:avLst/>
            </a:prstGeom>
            <a:gradFill>
              <a:gsLst>
                <a:gs pos="0">
                  <a:srgbClr val="C00000"/>
                </a:gs>
                <a:gs pos="100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70" name="文本框 79"/>
            <p:cNvSpPr txBox="1"/>
            <p:nvPr/>
          </p:nvSpPr>
          <p:spPr>
            <a:xfrm>
              <a:off x="1115002" y="3298194"/>
              <a:ext cx="577850" cy="261610"/>
            </a:xfrm>
            <a:prstGeom prst="rect">
              <a:avLst/>
            </a:prstGeom>
            <a:noFill/>
          </p:spPr>
          <p:txBody>
            <a:bodyPr wrap="square" rtlCol="0">
              <a:spAutoFit/>
            </a:bodyPr>
            <a:lstStyle/>
            <a:p>
              <a:pPr algn="ctr"/>
              <a:r>
                <a:rPr lang="en-US" altLang="zh-CN" sz="1100" dirty="0">
                  <a:solidFill>
                    <a:schemeClr val="bg1"/>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8</a:t>
              </a:r>
              <a:r>
                <a:rPr lang="zh-CN" altLang="en-US" sz="1100" dirty="0">
                  <a:solidFill>
                    <a:schemeClr val="bg1"/>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月份</a:t>
              </a:r>
            </a:p>
          </p:txBody>
        </p:sp>
      </p:grpSp>
      <p:grpSp>
        <p:nvGrpSpPr>
          <p:cNvPr id="71" name="组合 70"/>
          <p:cNvGrpSpPr/>
          <p:nvPr/>
        </p:nvGrpSpPr>
        <p:grpSpPr>
          <a:xfrm>
            <a:off x="6708804" y="2049691"/>
            <a:ext cx="1412599" cy="875806"/>
            <a:chOff x="1853741" y="1952625"/>
            <a:chExt cx="1413335" cy="876262"/>
          </a:xfrm>
          <a:noFill/>
        </p:grpSpPr>
        <p:sp>
          <p:nvSpPr>
            <p:cNvPr id="72" name="矩形 71"/>
            <p:cNvSpPr/>
            <p:nvPr/>
          </p:nvSpPr>
          <p:spPr>
            <a:xfrm>
              <a:off x="1853741" y="1952625"/>
              <a:ext cx="1413334" cy="876262"/>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100">
                <a:solidFill>
                  <a:schemeClr val="tx1">
                    <a:lumMod val="50000"/>
                    <a:lumOff val="50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73" name="文本框 82"/>
            <p:cNvSpPr txBox="1"/>
            <p:nvPr/>
          </p:nvSpPr>
          <p:spPr>
            <a:xfrm>
              <a:off x="1853742" y="1997871"/>
              <a:ext cx="1413334" cy="600092"/>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a:lnSpc>
                  <a:spcPct val="150000"/>
                </a:lnSpc>
              </a:pPr>
              <a:r>
                <a:rPr lang="zh-CN" altLang="en-US" sz="1100" dirty="0">
                  <a:solidFill>
                    <a:schemeClr val="tx1">
                      <a:lumMod val="50000"/>
                      <a:lumOff val="50000"/>
                    </a:schemeClr>
                  </a:solidFill>
                  <a:latin typeface="Microsoft JhengHei UI" panose="020B0604030504040204" pitchFamily="34" charset="-120"/>
                  <a:cs typeface="+mn-ea"/>
                  <a:sym typeface="Microsoft JhengHei UI" panose="020B0604030504040204" pitchFamily="34" charset="-120"/>
                </a:rPr>
                <a:t>在此录入上述图表的综合说明。</a:t>
              </a:r>
            </a:p>
          </p:txBody>
        </p:sp>
      </p:grpSp>
      <p:cxnSp>
        <p:nvCxnSpPr>
          <p:cNvPr id="74" name="肘形连接符 73"/>
          <p:cNvCxnSpPr>
            <a:stCxn id="76" idx="3"/>
            <a:endCxn id="79" idx="1"/>
          </p:cNvCxnSpPr>
          <p:nvPr/>
        </p:nvCxnSpPr>
        <p:spPr>
          <a:xfrm rot="5400000" flipH="1" flipV="1">
            <a:off x="8765893" y="2718159"/>
            <a:ext cx="752525" cy="291396"/>
          </a:xfrm>
          <a:prstGeom prst="bentConnector2">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5" name="组合 74"/>
          <p:cNvGrpSpPr/>
          <p:nvPr/>
        </p:nvGrpSpPr>
        <p:grpSpPr>
          <a:xfrm>
            <a:off x="8635079" y="3240119"/>
            <a:ext cx="719705" cy="676040"/>
            <a:chOff x="1039738" y="3090803"/>
            <a:chExt cx="720080" cy="676392"/>
          </a:xfrm>
          <a:solidFill>
            <a:srgbClr val="0A5A8D"/>
          </a:solidFill>
          <a:effectLst>
            <a:outerShdw blurRad="279400" dist="279400" dir="5400000" algn="ctr" rotWithShape="0">
              <a:srgbClr val="000000">
                <a:alpha val="43137"/>
              </a:srgbClr>
            </a:outerShdw>
          </a:effectLst>
        </p:grpSpPr>
        <p:sp>
          <p:nvSpPr>
            <p:cNvPr id="76" name="六边形 75"/>
            <p:cNvSpPr/>
            <p:nvPr/>
          </p:nvSpPr>
          <p:spPr>
            <a:xfrm rot="5400000">
              <a:off x="1063108" y="3137451"/>
              <a:ext cx="676392" cy="583096"/>
            </a:xfrm>
            <a:prstGeom prst="hexagon">
              <a:avLst/>
            </a:prstGeom>
            <a:gradFill>
              <a:gsLst>
                <a:gs pos="0">
                  <a:srgbClr val="C00000"/>
                </a:gs>
                <a:gs pos="100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77" name="文本框 86"/>
            <p:cNvSpPr txBox="1"/>
            <p:nvPr/>
          </p:nvSpPr>
          <p:spPr>
            <a:xfrm>
              <a:off x="1039738" y="3298194"/>
              <a:ext cx="720080" cy="261610"/>
            </a:xfrm>
            <a:prstGeom prst="rect">
              <a:avLst/>
            </a:prstGeom>
            <a:noFill/>
          </p:spPr>
          <p:txBody>
            <a:bodyPr wrap="square" rtlCol="0">
              <a:spAutoFit/>
            </a:bodyPr>
            <a:lstStyle/>
            <a:p>
              <a:pPr algn="ctr"/>
              <a:r>
                <a:rPr lang="en-US" altLang="zh-CN" sz="1100" dirty="0">
                  <a:solidFill>
                    <a:schemeClr val="bg1"/>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10</a:t>
              </a:r>
              <a:r>
                <a:rPr lang="zh-CN" altLang="en-US" sz="1100" dirty="0">
                  <a:solidFill>
                    <a:schemeClr val="bg1"/>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月份</a:t>
              </a:r>
            </a:p>
          </p:txBody>
        </p:sp>
      </p:grpSp>
      <p:grpSp>
        <p:nvGrpSpPr>
          <p:cNvPr id="78" name="组合 77"/>
          <p:cNvGrpSpPr/>
          <p:nvPr/>
        </p:nvGrpSpPr>
        <p:grpSpPr>
          <a:xfrm>
            <a:off x="9287853" y="2049691"/>
            <a:ext cx="1412599" cy="875806"/>
            <a:chOff x="1853741" y="1952625"/>
            <a:chExt cx="1413335" cy="876262"/>
          </a:xfrm>
          <a:noFill/>
        </p:grpSpPr>
        <p:sp>
          <p:nvSpPr>
            <p:cNvPr id="79" name="矩形 78"/>
            <p:cNvSpPr/>
            <p:nvPr/>
          </p:nvSpPr>
          <p:spPr>
            <a:xfrm>
              <a:off x="1853741" y="1952625"/>
              <a:ext cx="1413334" cy="876262"/>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100">
                <a:solidFill>
                  <a:schemeClr val="tx1">
                    <a:lumMod val="50000"/>
                    <a:lumOff val="50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80" name="文本框 89"/>
            <p:cNvSpPr txBox="1"/>
            <p:nvPr/>
          </p:nvSpPr>
          <p:spPr>
            <a:xfrm>
              <a:off x="1853742" y="1997871"/>
              <a:ext cx="1413334" cy="600092"/>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a:lnSpc>
                  <a:spcPct val="150000"/>
                </a:lnSpc>
              </a:pPr>
              <a:r>
                <a:rPr lang="zh-CN" altLang="en-US" sz="1100" dirty="0">
                  <a:solidFill>
                    <a:schemeClr val="tx1">
                      <a:lumMod val="50000"/>
                      <a:lumOff val="50000"/>
                    </a:schemeClr>
                  </a:solidFill>
                  <a:latin typeface="Microsoft JhengHei UI" panose="020B0604030504040204" pitchFamily="34" charset="-120"/>
                  <a:cs typeface="+mn-ea"/>
                  <a:sym typeface="Microsoft JhengHei UI" panose="020B0604030504040204" pitchFamily="34" charset="-120"/>
                </a:rPr>
                <a:t>在此录入上述图表的综合说明。</a:t>
              </a:r>
            </a:p>
          </p:txBody>
        </p:sp>
      </p:grpSp>
      <p:cxnSp>
        <p:nvCxnSpPr>
          <p:cNvPr id="81" name="肘形连接符 80"/>
          <p:cNvCxnSpPr>
            <a:stCxn id="83" idx="0"/>
            <a:endCxn id="86" idx="1"/>
          </p:cNvCxnSpPr>
          <p:nvPr/>
        </p:nvCxnSpPr>
        <p:spPr>
          <a:xfrm rot="16200000" flipH="1">
            <a:off x="2293543" y="4171451"/>
            <a:ext cx="801980" cy="291396"/>
          </a:xfrm>
          <a:prstGeom prst="bentConnector2">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2" name="组合 81"/>
          <p:cNvGrpSpPr/>
          <p:nvPr/>
        </p:nvGrpSpPr>
        <p:grpSpPr>
          <a:xfrm>
            <a:off x="2257438" y="3240119"/>
            <a:ext cx="582792" cy="676040"/>
            <a:chOff x="1109756" y="3090803"/>
            <a:chExt cx="583096" cy="676392"/>
          </a:xfrm>
          <a:solidFill>
            <a:srgbClr val="EE6618"/>
          </a:solidFill>
          <a:effectLst>
            <a:outerShdw blurRad="279400" dist="279400" dir="5400000" algn="ctr" rotWithShape="0">
              <a:srgbClr val="000000">
                <a:alpha val="43137"/>
              </a:srgbClr>
            </a:outerShdw>
          </a:effectLst>
        </p:grpSpPr>
        <p:sp>
          <p:nvSpPr>
            <p:cNvPr id="83" name="六边形 82"/>
            <p:cNvSpPr/>
            <p:nvPr/>
          </p:nvSpPr>
          <p:spPr>
            <a:xfrm rot="5400000">
              <a:off x="1063108" y="3137451"/>
              <a:ext cx="676392" cy="583096"/>
            </a:xfrm>
            <a:prstGeom prst="hexagon">
              <a:avLst/>
            </a:prstGeom>
            <a:gradFill>
              <a:gsLst>
                <a:gs pos="0">
                  <a:srgbClr val="C00000"/>
                </a:gs>
                <a:gs pos="100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84" name="文本框 93"/>
            <p:cNvSpPr txBox="1"/>
            <p:nvPr/>
          </p:nvSpPr>
          <p:spPr>
            <a:xfrm>
              <a:off x="1115002" y="3298194"/>
              <a:ext cx="577850" cy="261610"/>
            </a:xfrm>
            <a:prstGeom prst="rect">
              <a:avLst/>
            </a:prstGeom>
            <a:noFill/>
          </p:spPr>
          <p:txBody>
            <a:bodyPr wrap="square" rtlCol="0">
              <a:spAutoFit/>
            </a:bodyPr>
            <a:lstStyle/>
            <a:p>
              <a:pPr algn="ctr"/>
              <a:r>
                <a:rPr lang="en-US" altLang="zh-CN" sz="1100" dirty="0">
                  <a:solidFill>
                    <a:schemeClr val="bg1"/>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5</a:t>
              </a:r>
              <a:r>
                <a:rPr lang="zh-CN" altLang="en-US" sz="1100" dirty="0">
                  <a:solidFill>
                    <a:schemeClr val="bg1"/>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月份</a:t>
              </a:r>
            </a:p>
          </p:txBody>
        </p:sp>
      </p:grpSp>
      <p:grpSp>
        <p:nvGrpSpPr>
          <p:cNvPr id="85" name="组合 84"/>
          <p:cNvGrpSpPr/>
          <p:nvPr/>
        </p:nvGrpSpPr>
        <p:grpSpPr>
          <a:xfrm>
            <a:off x="2840231" y="4280237"/>
            <a:ext cx="1412599" cy="875806"/>
            <a:chOff x="1853741" y="1952625"/>
            <a:chExt cx="1413335" cy="876262"/>
          </a:xfrm>
          <a:noFill/>
        </p:grpSpPr>
        <p:sp>
          <p:nvSpPr>
            <p:cNvPr id="86" name="矩形 85"/>
            <p:cNvSpPr/>
            <p:nvPr/>
          </p:nvSpPr>
          <p:spPr>
            <a:xfrm>
              <a:off x="1853741" y="1952625"/>
              <a:ext cx="1413334" cy="876262"/>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100">
                <a:solidFill>
                  <a:schemeClr val="tx1">
                    <a:lumMod val="50000"/>
                    <a:lumOff val="50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87" name="文本框 96"/>
            <p:cNvSpPr txBox="1"/>
            <p:nvPr/>
          </p:nvSpPr>
          <p:spPr>
            <a:xfrm>
              <a:off x="1853742" y="1997871"/>
              <a:ext cx="1413334" cy="600092"/>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a:lnSpc>
                  <a:spcPct val="150000"/>
                </a:lnSpc>
              </a:pPr>
              <a:r>
                <a:rPr lang="zh-CN" altLang="en-US" sz="1100" dirty="0">
                  <a:solidFill>
                    <a:schemeClr val="tx1">
                      <a:lumMod val="50000"/>
                      <a:lumOff val="50000"/>
                    </a:schemeClr>
                  </a:solidFill>
                  <a:latin typeface="Microsoft JhengHei UI" panose="020B0604030504040204" pitchFamily="34" charset="-120"/>
                  <a:cs typeface="+mn-ea"/>
                  <a:sym typeface="Microsoft JhengHei UI" panose="020B0604030504040204" pitchFamily="34" charset="-120"/>
                </a:rPr>
                <a:t>在此录入上述图表的综合说明。</a:t>
              </a:r>
            </a:p>
          </p:txBody>
        </p:sp>
      </p:grpSp>
      <p:cxnSp>
        <p:nvCxnSpPr>
          <p:cNvPr id="88" name="肘形连接符 87"/>
          <p:cNvCxnSpPr>
            <a:stCxn id="90" idx="0"/>
            <a:endCxn id="93" idx="1"/>
          </p:cNvCxnSpPr>
          <p:nvPr/>
        </p:nvCxnSpPr>
        <p:spPr>
          <a:xfrm rot="16200000" flipH="1">
            <a:off x="4872591" y="4171451"/>
            <a:ext cx="801980" cy="291396"/>
          </a:xfrm>
          <a:prstGeom prst="bentConnector2">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9" name="组合 88"/>
          <p:cNvGrpSpPr/>
          <p:nvPr/>
        </p:nvGrpSpPr>
        <p:grpSpPr>
          <a:xfrm>
            <a:off x="4836487" y="3240119"/>
            <a:ext cx="582792" cy="676040"/>
            <a:chOff x="1109756" y="3090803"/>
            <a:chExt cx="583096" cy="676392"/>
          </a:xfrm>
          <a:solidFill>
            <a:srgbClr val="EE6618"/>
          </a:solidFill>
          <a:effectLst>
            <a:outerShdw blurRad="279400" dist="279400" dir="5400000" algn="ctr" rotWithShape="0">
              <a:srgbClr val="000000">
                <a:alpha val="43137"/>
              </a:srgbClr>
            </a:outerShdw>
          </a:effectLst>
        </p:grpSpPr>
        <p:sp>
          <p:nvSpPr>
            <p:cNvPr id="90" name="六边形 89"/>
            <p:cNvSpPr/>
            <p:nvPr/>
          </p:nvSpPr>
          <p:spPr>
            <a:xfrm rot="5400000">
              <a:off x="1063108" y="3137451"/>
              <a:ext cx="676392" cy="583096"/>
            </a:xfrm>
            <a:prstGeom prst="hexagon">
              <a:avLst/>
            </a:prstGeom>
            <a:gradFill>
              <a:gsLst>
                <a:gs pos="0">
                  <a:srgbClr val="C00000"/>
                </a:gs>
                <a:gs pos="100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91" name="文本框 101"/>
            <p:cNvSpPr txBox="1"/>
            <p:nvPr/>
          </p:nvSpPr>
          <p:spPr>
            <a:xfrm>
              <a:off x="1115002" y="3298194"/>
              <a:ext cx="577850" cy="261610"/>
            </a:xfrm>
            <a:prstGeom prst="rect">
              <a:avLst/>
            </a:prstGeom>
            <a:noFill/>
          </p:spPr>
          <p:txBody>
            <a:bodyPr wrap="square" rtlCol="0">
              <a:spAutoFit/>
            </a:bodyPr>
            <a:lstStyle/>
            <a:p>
              <a:pPr algn="ctr"/>
              <a:r>
                <a:rPr lang="en-US" altLang="zh-CN" sz="1100" dirty="0">
                  <a:solidFill>
                    <a:schemeClr val="bg1"/>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7</a:t>
              </a:r>
              <a:r>
                <a:rPr lang="zh-CN" altLang="en-US" sz="1100" dirty="0">
                  <a:solidFill>
                    <a:schemeClr val="bg1"/>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月份</a:t>
              </a:r>
            </a:p>
          </p:txBody>
        </p:sp>
      </p:grpSp>
      <p:grpSp>
        <p:nvGrpSpPr>
          <p:cNvPr id="92" name="组合 91"/>
          <p:cNvGrpSpPr/>
          <p:nvPr/>
        </p:nvGrpSpPr>
        <p:grpSpPr>
          <a:xfrm>
            <a:off x="5419280" y="4280237"/>
            <a:ext cx="1412599" cy="875806"/>
            <a:chOff x="1853741" y="1952625"/>
            <a:chExt cx="1413335" cy="876262"/>
          </a:xfrm>
          <a:noFill/>
        </p:grpSpPr>
        <p:sp>
          <p:nvSpPr>
            <p:cNvPr id="93" name="矩形 92"/>
            <p:cNvSpPr/>
            <p:nvPr/>
          </p:nvSpPr>
          <p:spPr>
            <a:xfrm>
              <a:off x="1853741" y="1952625"/>
              <a:ext cx="1413334" cy="876262"/>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100">
                <a:solidFill>
                  <a:schemeClr val="tx1">
                    <a:lumMod val="50000"/>
                    <a:lumOff val="50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94" name="文本框 104"/>
            <p:cNvSpPr txBox="1"/>
            <p:nvPr/>
          </p:nvSpPr>
          <p:spPr>
            <a:xfrm>
              <a:off x="1853742" y="1997871"/>
              <a:ext cx="1413334" cy="600092"/>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a:lnSpc>
                  <a:spcPct val="150000"/>
                </a:lnSpc>
              </a:pPr>
              <a:r>
                <a:rPr lang="zh-CN" altLang="en-US" sz="1100" dirty="0">
                  <a:solidFill>
                    <a:schemeClr val="tx1">
                      <a:lumMod val="50000"/>
                      <a:lumOff val="50000"/>
                    </a:schemeClr>
                  </a:solidFill>
                  <a:latin typeface="Microsoft JhengHei UI" panose="020B0604030504040204" pitchFamily="34" charset="-120"/>
                  <a:cs typeface="+mn-ea"/>
                  <a:sym typeface="Microsoft JhengHei UI" panose="020B0604030504040204" pitchFamily="34" charset="-120"/>
                </a:rPr>
                <a:t>在此录入上述图表的综合说明。</a:t>
              </a:r>
            </a:p>
          </p:txBody>
        </p:sp>
      </p:grpSp>
      <p:cxnSp>
        <p:nvCxnSpPr>
          <p:cNvPr id="95" name="肘形连接符 94"/>
          <p:cNvCxnSpPr>
            <a:stCxn id="97" idx="0"/>
            <a:endCxn id="100" idx="1"/>
          </p:cNvCxnSpPr>
          <p:nvPr/>
        </p:nvCxnSpPr>
        <p:spPr>
          <a:xfrm rot="16200000" flipH="1">
            <a:off x="7451640" y="4171451"/>
            <a:ext cx="801980" cy="291396"/>
          </a:xfrm>
          <a:prstGeom prst="bentConnector2">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6" name="组合 95"/>
          <p:cNvGrpSpPr/>
          <p:nvPr/>
        </p:nvGrpSpPr>
        <p:grpSpPr>
          <a:xfrm>
            <a:off x="7415536" y="3240119"/>
            <a:ext cx="582792" cy="676040"/>
            <a:chOff x="1109756" y="3090803"/>
            <a:chExt cx="583096" cy="676392"/>
          </a:xfrm>
          <a:solidFill>
            <a:srgbClr val="EE6618"/>
          </a:solidFill>
          <a:effectLst>
            <a:outerShdw blurRad="279400" dist="279400" dir="5400000" algn="ctr" rotWithShape="0">
              <a:srgbClr val="000000">
                <a:alpha val="43137"/>
              </a:srgbClr>
            </a:outerShdw>
          </a:effectLst>
        </p:grpSpPr>
        <p:sp>
          <p:nvSpPr>
            <p:cNvPr id="97" name="六边形 96"/>
            <p:cNvSpPr/>
            <p:nvPr/>
          </p:nvSpPr>
          <p:spPr>
            <a:xfrm rot="5400000">
              <a:off x="1063108" y="3137451"/>
              <a:ext cx="676392" cy="583096"/>
            </a:xfrm>
            <a:prstGeom prst="hexagon">
              <a:avLst/>
            </a:prstGeom>
            <a:gradFill>
              <a:gsLst>
                <a:gs pos="0">
                  <a:srgbClr val="C00000"/>
                </a:gs>
                <a:gs pos="100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98" name="文本框 108"/>
            <p:cNvSpPr txBox="1"/>
            <p:nvPr/>
          </p:nvSpPr>
          <p:spPr>
            <a:xfrm>
              <a:off x="1115002" y="3298194"/>
              <a:ext cx="577850" cy="261610"/>
            </a:xfrm>
            <a:prstGeom prst="rect">
              <a:avLst/>
            </a:prstGeom>
            <a:noFill/>
          </p:spPr>
          <p:txBody>
            <a:bodyPr wrap="square" rtlCol="0">
              <a:spAutoFit/>
            </a:bodyPr>
            <a:lstStyle/>
            <a:p>
              <a:pPr algn="ctr"/>
              <a:r>
                <a:rPr lang="en-US" altLang="zh-CN" sz="1100" dirty="0">
                  <a:solidFill>
                    <a:schemeClr val="bg1"/>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9</a:t>
              </a:r>
              <a:r>
                <a:rPr lang="zh-CN" altLang="en-US" sz="1100" dirty="0">
                  <a:solidFill>
                    <a:schemeClr val="bg1"/>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月份</a:t>
              </a:r>
            </a:p>
          </p:txBody>
        </p:sp>
      </p:grpSp>
      <p:grpSp>
        <p:nvGrpSpPr>
          <p:cNvPr id="99" name="组合 98"/>
          <p:cNvGrpSpPr/>
          <p:nvPr/>
        </p:nvGrpSpPr>
        <p:grpSpPr>
          <a:xfrm>
            <a:off x="7998329" y="4280237"/>
            <a:ext cx="1412599" cy="875806"/>
            <a:chOff x="1853741" y="1952625"/>
            <a:chExt cx="1413335" cy="876262"/>
          </a:xfrm>
          <a:noFill/>
        </p:grpSpPr>
        <p:sp>
          <p:nvSpPr>
            <p:cNvPr id="100" name="矩形 99"/>
            <p:cNvSpPr/>
            <p:nvPr/>
          </p:nvSpPr>
          <p:spPr>
            <a:xfrm>
              <a:off x="1853741" y="1952625"/>
              <a:ext cx="1413334" cy="876262"/>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100">
                <a:solidFill>
                  <a:schemeClr val="tx1">
                    <a:lumMod val="50000"/>
                    <a:lumOff val="50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01" name="文本框 111"/>
            <p:cNvSpPr txBox="1"/>
            <p:nvPr/>
          </p:nvSpPr>
          <p:spPr>
            <a:xfrm>
              <a:off x="1853742" y="1997871"/>
              <a:ext cx="1413334" cy="600092"/>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a:lnSpc>
                  <a:spcPct val="150000"/>
                </a:lnSpc>
              </a:pPr>
              <a:r>
                <a:rPr lang="zh-CN" altLang="en-US" sz="1100" dirty="0">
                  <a:solidFill>
                    <a:schemeClr val="tx1">
                      <a:lumMod val="50000"/>
                      <a:lumOff val="50000"/>
                    </a:schemeClr>
                  </a:solidFill>
                  <a:latin typeface="Microsoft JhengHei UI" panose="020B0604030504040204" pitchFamily="34" charset="-120"/>
                  <a:cs typeface="+mn-ea"/>
                  <a:sym typeface="Microsoft JhengHei UI" panose="020B0604030504040204" pitchFamily="34" charset="-120"/>
                </a:rPr>
                <a:t>在此录入上述图表的综合说明。</a:t>
              </a:r>
            </a:p>
          </p:txBody>
        </p:sp>
      </p:grpSp>
      <p:grpSp>
        <p:nvGrpSpPr>
          <p:cNvPr id="102" name="组合 101"/>
          <p:cNvGrpSpPr/>
          <p:nvPr/>
        </p:nvGrpSpPr>
        <p:grpSpPr>
          <a:xfrm>
            <a:off x="9930548" y="3240119"/>
            <a:ext cx="681807" cy="676040"/>
            <a:chOff x="1045689" y="3090803"/>
            <a:chExt cx="682162" cy="676392"/>
          </a:xfrm>
          <a:solidFill>
            <a:srgbClr val="EE6618"/>
          </a:solidFill>
          <a:effectLst>
            <a:outerShdw blurRad="279400" dist="279400" dir="5400000" algn="ctr" rotWithShape="0">
              <a:srgbClr val="000000">
                <a:alpha val="43137"/>
              </a:srgbClr>
            </a:outerShdw>
          </a:effectLst>
        </p:grpSpPr>
        <p:sp>
          <p:nvSpPr>
            <p:cNvPr id="103" name="六边形 102"/>
            <p:cNvSpPr/>
            <p:nvPr/>
          </p:nvSpPr>
          <p:spPr>
            <a:xfrm rot="5400000">
              <a:off x="1063108" y="3137451"/>
              <a:ext cx="676392" cy="583096"/>
            </a:xfrm>
            <a:prstGeom prst="hexagon">
              <a:avLst/>
            </a:prstGeom>
            <a:gradFill>
              <a:gsLst>
                <a:gs pos="0">
                  <a:srgbClr val="C00000"/>
                </a:gs>
                <a:gs pos="100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04" name="文本框 114"/>
            <p:cNvSpPr txBox="1"/>
            <p:nvPr/>
          </p:nvSpPr>
          <p:spPr>
            <a:xfrm>
              <a:off x="1045689" y="3298194"/>
              <a:ext cx="682162" cy="261610"/>
            </a:xfrm>
            <a:prstGeom prst="rect">
              <a:avLst/>
            </a:prstGeom>
            <a:noFill/>
          </p:spPr>
          <p:txBody>
            <a:bodyPr wrap="square" rtlCol="0">
              <a:spAutoFit/>
            </a:bodyPr>
            <a:lstStyle/>
            <a:p>
              <a:pPr algn="ctr"/>
              <a:r>
                <a:rPr lang="en-US" altLang="zh-CN" sz="1100" dirty="0">
                  <a:solidFill>
                    <a:schemeClr val="bg1"/>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11</a:t>
              </a:r>
              <a:r>
                <a:rPr lang="zh-CN" altLang="en-US" sz="1100" dirty="0">
                  <a:solidFill>
                    <a:schemeClr val="bg1"/>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月份</a:t>
              </a:r>
            </a:p>
          </p:txBody>
        </p:sp>
      </p:grpSp>
      <p:sp>
        <p:nvSpPr>
          <p:cNvPr id="105" name="文本框 104"/>
          <p:cNvSpPr txBox="1"/>
          <p:nvPr/>
        </p:nvSpPr>
        <p:spPr>
          <a:xfrm>
            <a:off x="374137" y="80163"/>
            <a:ext cx="506870" cy="1107996"/>
          </a:xfrm>
          <a:prstGeom prst="rect">
            <a:avLst/>
          </a:prstGeom>
          <a:noFill/>
        </p:spPr>
        <p:txBody>
          <a:bodyPr wrap="none" rtlCol="0">
            <a:spAutoFit/>
          </a:bodyPr>
          <a:lstStyle/>
          <a:p>
            <a:r>
              <a:rPr lang="en-US" altLang="zh-CN" sz="6600" i="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sym typeface="Microsoft JhengHei UI" panose="020B0604030504040204" pitchFamily="34" charset="-120"/>
              </a:rPr>
              <a:t>1</a:t>
            </a:r>
            <a:endParaRPr lang="zh-CN" altLang="en-US" sz="6600" i="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sym typeface="Microsoft JhengHei UI" panose="020B0604030504040204" pitchFamily="34" charset="-12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strVal val="#ppt_w+.3"/>
                                          </p:val>
                                        </p:tav>
                                        <p:tav tm="100000">
                                          <p:val>
                                            <p:strVal val="#ppt_w"/>
                                          </p:val>
                                        </p:tav>
                                      </p:tavLst>
                                    </p:anim>
                                    <p:anim calcmode="lin" valueType="num">
                                      <p:cBhvr>
                                        <p:cTn id="8" dur="1000" fill="hold"/>
                                        <p:tgtEl>
                                          <p:spTgt spid="36"/>
                                        </p:tgtEl>
                                        <p:attrNameLst>
                                          <p:attrName>ppt_h</p:attrName>
                                        </p:attrNameLst>
                                      </p:cBhvr>
                                      <p:tavLst>
                                        <p:tav tm="0">
                                          <p:val>
                                            <p:strVal val="#ppt_h"/>
                                          </p:val>
                                        </p:tav>
                                        <p:tav tm="100000">
                                          <p:val>
                                            <p:strVal val="#ppt_h"/>
                                          </p:val>
                                        </p:tav>
                                      </p:tavLst>
                                    </p:anim>
                                    <p:animEffect transition="in" filter="fade">
                                      <p:cBhvr>
                                        <p:cTn id="9" dur="1000"/>
                                        <p:tgtEl>
                                          <p:spTgt spid="36"/>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500"/>
                                        <p:tgtEl>
                                          <p:spTgt spid="39"/>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wipe(down)">
                                      <p:cBhvr>
                                        <p:cTn id="21" dur="500"/>
                                        <p:tgtEl>
                                          <p:spTgt spid="53"/>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wipe(left)">
                                      <p:cBhvr>
                                        <p:cTn id="25" dur="500"/>
                                        <p:tgtEl>
                                          <p:spTgt spid="57"/>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82"/>
                                        </p:tgtEl>
                                        <p:attrNameLst>
                                          <p:attrName>style.visibility</p:attrName>
                                        </p:attrNameLst>
                                      </p:cBhvr>
                                      <p:to>
                                        <p:strVal val="visible"/>
                                      </p:to>
                                    </p:set>
                                    <p:animEffect transition="in" filter="fade">
                                      <p:cBhvr>
                                        <p:cTn id="29" dur="500"/>
                                        <p:tgtEl>
                                          <p:spTgt spid="82"/>
                                        </p:tgtEl>
                                      </p:cBhvr>
                                    </p:animEffect>
                                  </p:childTnLst>
                                </p:cTn>
                              </p:par>
                            </p:childTnLst>
                          </p:cTn>
                        </p:par>
                        <p:par>
                          <p:cTn id="30" fill="hold">
                            <p:stCondLst>
                              <p:cond delay="3500"/>
                            </p:stCondLst>
                            <p:childTnLst>
                              <p:par>
                                <p:cTn id="31" presetID="22" presetClass="entr" presetSubtype="1" fill="hold" nodeType="afterEffect">
                                  <p:stCondLst>
                                    <p:cond delay="0"/>
                                  </p:stCondLst>
                                  <p:childTnLst>
                                    <p:set>
                                      <p:cBhvr>
                                        <p:cTn id="32" dur="1" fill="hold">
                                          <p:stCondLst>
                                            <p:cond delay="0"/>
                                          </p:stCondLst>
                                        </p:cTn>
                                        <p:tgtEl>
                                          <p:spTgt spid="81"/>
                                        </p:tgtEl>
                                        <p:attrNameLst>
                                          <p:attrName>style.visibility</p:attrName>
                                        </p:attrNameLst>
                                      </p:cBhvr>
                                      <p:to>
                                        <p:strVal val="visible"/>
                                      </p:to>
                                    </p:set>
                                    <p:animEffect transition="in" filter="wipe(up)">
                                      <p:cBhvr>
                                        <p:cTn id="33" dur="500"/>
                                        <p:tgtEl>
                                          <p:spTgt spid="81"/>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85"/>
                                        </p:tgtEl>
                                        <p:attrNameLst>
                                          <p:attrName>style.visibility</p:attrName>
                                        </p:attrNameLst>
                                      </p:cBhvr>
                                      <p:to>
                                        <p:strVal val="visible"/>
                                      </p:to>
                                    </p:set>
                                    <p:animEffect transition="in" filter="wipe(left)">
                                      <p:cBhvr>
                                        <p:cTn id="37" dur="500"/>
                                        <p:tgtEl>
                                          <p:spTgt spid="85"/>
                                        </p:tgtEl>
                                      </p:cBhvr>
                                    </p:animEffect>
                                  </p:childTnLst>
                                </p:cTn>
                              </p:par>
                            </p:childTnLst>
                          </p:cTn>
                        </p:par>
                        <p:par>
                          <p:cTn id="38" fill="hold">
                            <p:stCondLst>
                              <p:cond delay="4500"/>
                            </p:stCondLst>
                            <p:childTnLst>
                              <p:par>
                                <p:cTn id="39" presetID="10" presetClass="entr" presetSubtype="0"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500"/>
                                        <p:tgtEl>
                                          <p:spTgt spid="61"/>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wipe(down)">
                                      <p:cBhvr>
                                        <p:cTn id="45" dur="500"/>
                                        <p:tgtEl>
                                          <p:spTgt spid="60"/>
                                        </p:tgtEl>
                                      </p:cBhvr>
                                    </p:animEffect>
                                  </p:childTnLst>
                                </p:cTn>
                              </p:par>
                            </p:childTnLst>
                          </p:cTn>
                        </p:par>
                        <p:par>
                          <p:cTn id="46" fill="hold">
                            <p:stCondLst>
                              <p:cond delay="5500"/>
                            </p:stCondLst>
                            <p:childTnLst>
                              <p:par>
                                <p:cTn id="47" presetID="22" presetClass="entr" presetSubtype="8" fill="hold" nodeType="after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wipe(left)">
                                      <p:cBhvr>
                                        <p:cTn id="49" dur="500"/>
                                        <p:tgtEl>
                                          <p:spTgt spid="64"/>
                                        </p:tgtEl>
                                      </p:cBhvr>
                                    </p:animEffect>
                                  </p:childTnLst>
                                </p:cTn>
                              </p:par>
                            </p:childTnLst>
                          </p:cTn>
                        </p:par>
                        <p:par>
                          <p:cTn id="50" fill="hold">
                            <p:stCondLst>
                              <p:cond delay="6000"/>
                            </p:stCondLst>
                            <p:childTnLst>
                              <p:par>
                                <p:cTn id="51" presetID="10" presetClass="entr" presetSubtype="0" fill="hold" nodeType="afterEffect">
                                  <p:stCondLst>
                                    <p:cond delay="0"/>
                                  </p:stCondLst>
                                  <p:childTnLst>
                                    <p:set>
                                      <p:cBhvr>
                                        <p:cTn id="52" dur="1" fill="hold">
                                          <p:stCondLst>
                                            <p:cond delay="0"/>
                                          </p:stCondLst>
                                        </p:cTn>
                                        <p:tgtEl>
                                          <p:spTgt spid="89"/>
                                        </p:tgtEl>
                                        <p:attrNameLst>
                                          <p:attrName>style.visibility</p:attrName>
                                        </p:attrNameLst>
                                      </p:cBhvr>
                                      <p:to>
                                        <p:strVal val="visible"/>
                                      </p:to>
                                    </p:set>
                                    <p:animEffect transition="in" filter="fade">
                                      <p:cBhvr>
                                        <p:cTn id="53" dur="500"/>
                                        <p:tgtEl>
                                          <p:spTgt spid="89"/>
                                        </p:tgtEl>
                                      </p:cBhvr>
                                    </p:animEffect>
                                  </p:childTnLst>
                                </p:cTn>
                              </p:par>
                            </p:childTnLst>
                          </p:cTn>
                        </p:par>
                        <p:par>
                          <p:cTn id="54" fill="hold">
                            <p:stCondLst>
                              <p:cond delay="6500"/>
                            </p:stCondLst>
                            <p:childTnLst>
                              <p:par>
                                <p:cTn id="55" presetID="22" presetClass="entr" presetSubtype="1"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Effect transition="in" filter="wipe(up)">
                                      <p:cBhvr>
                                        <p:cTn id="57" dur="500"/>
                                        <p:tgtEl>
                                          <p:spTgt spid="88"/>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92"/>
                                        </p:tgtEl>
                                        <p:attrNameLst>
                                          <p:attrName>style.visibility</p:attrName>
                                        </p:attrNameLst>
                                      </p:cBhvr>
                                      <p:to>
                                        <p:strVal val="visible"/>
                                      </p:to>
                                    </p:set>
                                    <p:animEffect transition="in" filter="wipe(left)">
                                      <p:cBhvr>
                                        <p:cTn id="61" dur="500"/>
                                        <p:tgtEl>
                                          <p:spTgt spid="92"/>
                                        </p:tgtEl>
                                      </p:cBhvr>
                                    </p:animEffect>
                                  </p:childTnLst>
                                </p:cTn>
                              </p:par>
                            </p:childTnLst>
                          </p:cTn>
                        </p:par>
                        <p:par>
                          <p:cTn id="62" fill="hold">
                            <p:stCondLst>
                              <p:cond delay="7500"/>
                            </p:stCondLst>
                            <p:childTnLst>
                              <p:par>
                                <p:cTn id="63" presetID="10" presetClass="entr" presetSubtype="0" fill="hold" nodeType="afterEffect">
                                  <p:stCondLst>
                                    <p:cond delay="0"/>
                                  </p:stCondLst>
                                  <p:childTnLst>
                                    <p:set>
                                      <p:cBhvr>
                                        <p:cTn id="64" dur="1" fill="hold">
                                          <p:stCondLst>
                                            <p:cond delay="0"/>
                                          </p:stCondLst>
                                        </p:cTn>
                                        <p:tgtEl>
                                          <p:spTgt spid="68"/>
                                        </p:tgtEl>
                                        <p:attrNameLst>
                                          <p:attrName>style.visibility</p:attrName>
                                        </p:attrNameLst>
                                      </p:cBhvr>
                                      <p:to>
                                        <p:strVal val="visible"/>
                                      </p:to>
                                    </p:set>
                                    <p:animEffect transition="in" filter="fade">
                                      <p:cBhvr>
                                        <p:cTn id="65" dur="500"/>
                                        <p:tgtEl>
                                          <p:spTgt spid="68"/>
                                        </p:tgtEl>
                                      </p:cBhvr>
                                    </p:animEffect>
                                  </p:childTnLst>
                                </p:cTn>
                              </p:par>
                            </p:childTnLst>
                          </p:cTn>
                        </p:par>
                        <p:par>
                          <p:cTn id="66" fill="hold">
                            <p:stCondLst>
                              <p:cond delay="8000"/>
                            </p:stCondLst>
                            <p:childTnLst>
                              <p:par>
                                <p:cTn id="67" presetID="22" presetClass="entr" presetSubtype="4" fill="hold" nodeType="afterEffect">
                                  <p:stCondLst>
                                    <p:cond delay="0"/>
                                  </p:stCondLst>
                                  <p:childTnLst>
                                    <p:set>
                                      <p:cBhvr>
                                        <p:cTn id="68" dur="1" fill="hold">
                                          <p:stCondLst>
                                            <p:cond delay="0"/>
                                          </p:stCondLst>
                                        </p:cTn>
                                        <p:tgtEl>
                                          <p:spTgt spid="67"/>
                                        </p:tgtEl>
                                        <p:attrNameLst>
                                          <p:attrName>style.visibility</p:attrName>
                                        </p:attrNameLst>
                                      </p:cBhvr>
                                      <p:to>
                                        <p:strVal val="visible"/>
                                      </p:to>
                                    </p:set>
                                    <p:animEffect transition="in" filter="wipe(down)">
                                      <p:cBhvr>
                                        <p:cTn id="69" dur="500"/>
                                        <p:tgtEl>
                                          <p:spTgt spid="67"/>
                                        </p:tgtEl>
                                      </p:cBhvr>
                                    </p:animEffect>
                                  </p:childTnLst>
                                </p:cTn>
                              </p:par>
                            </p:childTnLst>
                          </p:cTn>
                        </p:par>
                        <p:par>
                          <p:cTn id="70" fill="hold">
                            <p:stCondLst>
                              <p:cond delay="85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000"/>
                            </p:stCondLst>
                            <p:childTnLst>
                              <p:par>
                                <p:cTn id="75" presetID="10" presetClass="entr" presetSubtype="0" fill="hold" nodeType="afterEffect">
                                  <p:stCondLst>
                                    <p:cond delay="0"/>
                                  </p:stCondLst>
                                  <p:childTnLst>
                                    <p:set>
                                      <p:cBhvr>
                                        <p:cTn id="76" dur="1" fill="hold">
                                          <p:stCondLst>
                                            <p:cond delay="0"/>
                                          </p:stCondLst>
                                        </p:cTn>
                                        <p:tgtEl>
                                          <p:spTgt spid="96"/>
                                        </p:tgtEl>
                                        <p:attrNameLst>
                                          <p:attrName>style.visibility</p:attrName>
                                        </p:attrNameLst>
                                      </p:cBhvr>
                                      <p:to>
                                        <p:strVal val="visible"/>
                                      </p:to>
                                    </p:set>
                                    <p:animEffect transition="in" filter="fade">
                                      <p:cBhvr>
                                        <p:cTn id="77" dur="500"/>
                                        <p:tgtEl>
                                          <p:spTgt spid="96"/>
                                        </p:tgtEl>
                                      </p:cBhvr>
                                    </p:animEffect>
                                  </p:childTnLst>
                                </p:cTn>
                              </p:par>
                            </p:childTnLst>
                          </p:cTn>
                        </p:par>
                        <p:par>
                          <p:cTn id="78" fill="hold">
                            <p:stCondLst>
                              <p:cond delay="9500"/>
                            </p:stCondLst>
                            <p:childTnLst>
                              <p:par>
                                <p:cTn id="79" presetID="22" presetClass="entr" presetSubtype="1" fill="hold" nodeType="afterEffect">
                                  <p:stCondLst>
                                    <p:cond delay="0"/>
                                  </p:stCondLst>
                                  <p:childTnLst>
                                    <p:set>
                                      <p:cBhvr>
                                        <p:cTn id="80" dur="1" fill="hold">
                                          <p:stCondLst>
                                            <p:cond delay="0"/>
                                          </p:stCondLst>
                                        </p:cTn>
                                        <p:tgtEl>
                                          <p:spTgt spid="95"/>
                                        </p:tgtEl>
                                        <p:attrNameLst>
                                          <p:attrName>style.visibility</p:attrName>
                                        </p:attrNameLst>
                                      </p:cBhvr>
                                      <p:to>
                                        <p:strVal val="visible"/>
                                      </p:to>
                                    </p:set>
                                    <p:animEffect transition="in" filter="wipe(up)">
                                      <p:cBhvr>
                                        <p:cTn id="81" dur="500"/>
                                        <p:tgtEl>
                                          <p:spTgt spid="95"/>
                                        </p:tgtEl>
                                      </p:cBhvr>
                                    </p:animEffect>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99"/>
                                        </p:tgtEl>
                                        <p:attrNameLst>
                                          <p:attrName>style.visibility</p:attrName>
                                        </p:attrNameLst>
                                      </p:cBhvr>
                                      <p:to>
                                        <p:strVal val="visible"/>
                                      </p:to>
                                    </p:set>
                                    <p:animEffect transition="in" filter="wipe(left)">
                                      <p:cBhvr>
                                        <p:cTn id="85" dur="500"/>
                                        <p:tgtEl>
                                          <p:spTgt spid="99"/>
                                        </p:tgtEl>
                                      </p:cBhvr>
                                    </p:animEffect>
                                  </p:childTnLst>
                                </p:cTn>
                              </p:par>
                            </p:childTnLst>
                          </p:cTn>
                        </p:par>
                        <p:par>
                          <p:cTn id="86" fill="hold">
                            <p:stCondLst>
                              <p:cond delay="10500"/>
                            </p:stCondLst>
                            <p:childTnLst>
                              <p:par>
                                <p:cTn id="87" presetID="10" presetClass="entr" presetSubtype="0"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fade">
                                      <p:cBhvr>
                                        <p:cTn id="89" dur="500"/>
                                        <p:tgtEl>
                                          <p:spTgt spid="75"/>
                                        </p:tgtEl>
                                      </p:cBhvr>
                                    </p:animEffect>
                                  </p:childTnLst>
                                </p:cTn>
                              </p:par>
                            </p:childTnLst>
                          </p:cTn>
                        </p:par>
                        <p:par>
                          <p:cTn id="90" fill="hold">
                            <p:stCondLst>
                              <p:cond delay="11000"/>
                            </p:stCondLst>
                            <p:childTnLst>
                              <p:par>
                                <p:cTn id="91" presetID="22" presetClass="entr" presetSubtype="4"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wipe(down)">
                                      <p:cBhvr>
                                        <p:cTn id="93" dur="500"/>
                                        <p:tgtEl>
                                          <p:spTgt spid="74"/>
                                        </p:tgtEl>
                                      </p:cBhvr>
                                    </p:animEffect>
                                  </p:childTnLst>
                                </p:cTn>
                              </p:par>
                            </p:childTnLst>
                          </p:cTn>
                        </p:par>
                        <p:par>
                          <p:cTn id="94" fill="hold">
                            <p:stCondLst>
                              <p:cond delay="11500"/>
                            </p:stCondLst>
                            <p:childTnLst>
                              <p:par>
                                <p:cTn id="95" presetID="22" presetClass="entr" presetSubtype="8" fill="hold" nodeType="afterEffect">
                                  <p:stCondLst>
                                    <p:cond delay="0"/>
                                  </p:stCondLst>
                                  <p:childTnLst>
                                    <p:set>
                                      <p:cBhvr>
                                        <p:cTn id="96" dur="1" fill="hold">
                                          <p:stCondLst>
                                            <p:cond delay="0"/>
                                          </p:stCondLst>
                                        </p:cTn>
                                        <p:tgtEl>
                                          <p:spTgt spid="78"/>
                                        </p:tgtEl>
                                        <p:attrNameLst>
                                          <p:attrName>style.visibility</p:attrName>
                                        </p:attrNameLst>
                                      </p:cBhvr>
                                      <p:to>
                                        <p:strVal val="visible"/>
                                      </p:to>
                                    </p:set>
                                    <p:animEffect transition="in" filter="wipe(left)">
                                      <p:cBhvr>
                                        <p:cTn id="97" dur="500"/>
                                        <p:tgtEl>
                                          <p:spTgt spid="78"/>
                                        </p:tgtEl>
                                      </p:cBhvr>
                                    </p:animEffect>
                                  </p:childTnLst>
                                </p:cTn>
                              </p:par>
                            </p:childTnLst>
                          </p:cTn>
                        </p:par>
                        <p:par>
                          <p:cTn id="98" fill="hold">
                            <p:stCondLst>
                              <p:cond delay="12000"/>
                            </p:stCondLst>
                            <p:childTnLst>
                              <p:par>
                                <p:cTn id="99" presetID="10" presetClass="entr" presetSubtype="0" fill="hold" nodeType="afterEffect">
                                  <p:stCondLst>
                                    <p:cond delay="0"/>
                                  </p:stCondLst>
                                  <p:childTnLst>
                                    <p:set>
                                      <p:cBhvr>
                                        <p:cTn id="100" dur="1" fill="hold">
                                          <p:stCondLst>
                                            <p:cond delay="0"/>
                                          </p:stCondLst>
                                        </p:cTn>
                                        <p:tgtEl>
                                          <p:spTgt spid="102"/>
                                        </p:tgtEl>
                                        <p:attrNameLst>
                                          <p:attrName>style.visibility</p:attrName>
                                        </p:attrNameLst>
                                      </p:cBhvr>
                                      <p:to>
                                        <p:strVal val="visible"/>
                                      </p:to>
                                    </p:set>
                                    <p:animEffect transition="in" filter="fade">
                                      <p:cBhvr>
                                        <p:cTn id="101" dur="500"/>
                                        <p:tgtEl>
                                          <p:spTgt spid="102"/>
                                        </p:tgtEl>
                                      </p:cBhvr>
                                    </p:animEffect>
                                  </p:childTnLst>
                                </p:cTn>
                              </p:par>
                            </p:childTnLst>
                          </p:cTn>
                        </p:par>
                        <p:par>
                          <p:cTn id="102" fill="hold">
                            <p:stCondLst>
                              <p:cond delay="12500"/>
                            </p:stCondLst>
                            <p:childTnLst>
                              <p:par>
                                <p:cTn id="103" presetID="26" presetClass="emph" presetSubtype="0" fill="hold" nodeType="afterEffect">
                                  <p:stCondLst>
                                    <p:cond delay="0"/>
                                  </p:stCondLst>
                                  <p:childTnLst>
                                    <p:animEffect transition="out" filter="fade">
                                      <p:cBhvr>
                                        <p:cTn id="104" dur="500" tmFilter="0, 0; .2, .5; .8, .5; 1, 0"/>
                                        <p:tgtEl>
                                          <p:spTgt spid="102"/>
                                        </p:tgtEl>
                                      </p:cBhvr>
                                    </p:animEffect>
                                    <p:animScale>
                                      <p:cBhvr>
                                        <p:cTn id="105" dur="250" autoRev="1" fill="hold"/>
                                        <p:tgtEl>
                                          <p:spTgt spid="10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1613677" y="249441"/>
            <a:ext cx="3570208" cy="769441"/>
          </a:xfrm>
          <a:prstGeom prst="rect">
            <a:avLst/>
          </a:prstGeom>
          <a:noFill/>
        </p:spPr>
        <p:txBody>
          <a:bodyPr wrap="none" rtlCol="0">
            <a:spAutoFit/>
          </a:bodyPr>
          <a:lstStyle/>
          <a:p>
            <a:r>
              <a:rPr lang="zh-CN" altLang="en-US" sz="4400" b="1"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输入您的标题</a:t>
            </a:r>
          </a:p>
        </p:txBody>
      </p:sp>
      <p:sp>
        <p:nvSpPr>
          <p:cNvPr id="3" name="Freeform 10"/>
          <p:cNvSpPr>
            <a:spLocks noEditPoints="1"/>
          </p:cNvSpPr>
          <p:nvPr/>
        </p:nvSpPr>
        <p:spPr bwMode="auto">
          <a:xfrm>
            <a:off x="5378659" y="2773554"/>
            <a:ext cx="1499754" cy="1426750"/>
          </a:xfrm>
          <a:custGeom>
            <a:avLst/>
            <a:gdLst>
              <a:gd name="T0" fmla="*/ 379 w 399"/>
              <a:gd name="T1" fmla="*/ 124 h 379"/>
              <a:gd name="T2" fmla="*/ 222 w 399"/>
              <a:gd name="T3" fmla="*/ 10 h 379"/>
              <a:gd name="T4" fmla="*/ 176 w 399"/>
              <a:gd name="T5" fmla="*/ 10 h 379"/>
              <a:gd name="T6" fmla="*/ 19 w 399"/>
              <a:gd name="T7" fmla="*/ 124 h 379"/>
              <a:gd name="T8" fmla="*/ 5 w 399"/>
              <a:gd name="T9" fmla="*/ 168 h 379"/>
              <a:gd name="T10" fmla="*/ 65 w 399"/>
              <a:gd name="T11" fmla="*/ 353 h 379"/>
              <a:gd name="T12" fmla="*/ 102 w 399"/>
              <a:gd name="T13" fmla="*/ 379 h 379"/>
              <a:gd name="T14" fmla="*/ 296 w 399"/>
              <a:gd name="T15" fmla="*/ 379 h 379"/>
              <a:gd name="T16" fmla="*/ 333 w 399"/>
              <a:gd name="T17" fmla="*/ 353 h 379"/>
              <a:gd name="T18" fmla="*/ 393 w 399"/>
              <a:gd name="T19" fmla="*/ 168 h 379"/>
              <a:gd name="T20" fmla="*/ 379 w 399"/>
              <a:gd name="T21" fmla="*/ 124 h 379"/>
              <a:gd name="T22" fmla="*/ 334 w 399"/>
              <a:gd name="T23" fmla="*/ 175 h 379"/>
              <a:gd name="T24" fmla="*/ 293 w 399"/>
              <a:gd name="T25" fmla="*/ 304 h 379"/>
              <a:gd name="T26" fmla="*/ 267 w 399"/>
              <a:gd name="T27" fmla="*/ 322 h 379"/>
              <a:gd name="T28" fmla="*/ 131 w 399"/>
              <a:gd name="T29" fmla="*/ 322 h 379"/>
              <a:gd name="T30" fmla="*/ 106 w 399"/>
              <a:gd name="T31" fmla="*/ 304 h 379"/>
              <a:gd name="T32" fmla="*/ 64 w 399"/>
              <a:gd name="T33" fmla="*/ 175 h 379"/>
              <a:gd name="T34" fmla="*/ 73 w 399"/>
              <a:gd name="T35" fmla="*/ 144 h 379"/>
              <a:gd name="T36" fmla="*/ 183 w 399"/>
              <a:gd name="T37" fmla="*/ 65 h 379"/>
              <a:gd name="T38" fmla="*/ 215 w 399"/>
              <a:gd name="T39" fmla="*/ 65 h 379"/>
              <a:gd name="T40" fmla="*/ 325 w 399"/>
              <a:gd name="T41" fmla="*/ 144 h 379"/>
              <a:gd name="T42" fmla="*/ 334 w 399"/>
              <a:gd name="T43" fmla="*/ 175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9" h="379">
                <a:moveTo>
                  <a:pt x="379" y="124"/>
                </a:moveTo>
                <a:cubicBezTo>
                  <a:pt x="222" y="10"/>
                  <a:pt x="222" y="10"/>
                  <a:pt x="222" y="10"/>
                </a:cubicBezTo>
                <a:cubicBezTo>
                  <a:pt x="208" y="0"/>
                  <a:pt x="190" y="0"/>
                  <a:pt x="176" y="10"/>
                </a:cubicBezTo>
                <a:cubicBezTo>
                  <a:pt x="19" y="124"/>
                  <a:pt x="19" y="124"/>
                  <a:pt x="19" y="124"/>
                </a:cubicBezTo>
                <a:cubicBezTo>
                  <a:pt x="5" y="134"/>
                  <a:pt x="0" y="152"/>
                  <a:pt x="5" y="168"/>
                </a:cubicBezTo>
                <a:cubicBezTo>
                  <a:pt x="65" y="353"/>
                  <a:pt x="65" y="353"/>
                  <a:pt x="65" y="353"/>
                </a:cubicBezTo>
                <a:cubicBezTo>
                  <a:pt x="70" y="369"/>
                  <a:pt x="85" y="379"/>
                  <a:pt x="102" y="379"/>
                </a:cubicBezTo>
                <a:cubicBezTo>
                  <a:pt x="296" y="379"/>
                  <a:pt x="296" y="379"/>
                  <a:pt x="296" y="379"/>
                </a:cubicBezTo>
                <a:cubicBezTo>
                  <a:pt x="313" y="379"/>
                  <a:pt x="328" y="369"/>
                  <a:pt x="333" y="353"/>
                </a:cubicBezTo>
                <a:cubicBezTo>
                  <a:pt x="393" y="168"/>
                  <a:pt x="393" y="168"/>
                  <a:pt x="393" y="168"/>
                </a:cubicBezTo>
                <a:cubicBezTo>
                  <a:pt x="399" y="152"/>
                  <a:pt x="393" y="134"/>
                  <a:pt x="379" y="124"/>
                </a:cubicBezTo>
                <a:close/>
                <a:moveTo>
                  <a:pt x="334" y="175"/>
                </a:moveTo>
                <a:cubicBezTo>
                  <a:pt x="293" y="304"/>
                  <a:pt x="293" y="304"/>
                  <a:pt x="293" y="304"/>
                </a:cubicBezTo>
                <a:cubicBezTo>
                  <a:pt x="289" y="315"/>
                  <a:pt x="279" y="322"/>
                  <a:pt x="267" y="322"/>
                </a:cubicBezTo>
                <a:cubicBezTo>
                  <a:pt x="131" y="322"/>
                  <a:pt x="131" y="322"/>
                  <a:pt x="131" y="322"/>
                </a:cubicBezTo>
                <a:cubicBezTo>
                  <a:pt x="120" y="322"/>
                  <a:pt x="109" y="315"/>
                  <a:pt x="106" y="304"/>
                </a:cubicBezTo>
                <a:cubicBezTo>
                  <a:pt x="64" y="175"/>
                  <a:pt x="64" y="175"/>
                  <a:pt x="64" y="175"/>
                </a:cubicBezTo>
                <a:cubicBezTo>
                  <a:pt x="60" y="163"/>
                  <a:pt x="64" y="151"/>
                  <a:pt x="73" y="144"/>
                </a:cubicBezTo>
                <a:cubicBezTo>
                  <a:pt x="183" y="65"/>
                  <a:pt x="183" y="65"/>
                  <a:pt x="183" y="65"/>
                </a:cubicBezTo>
                <a:cubicBezTo>
                  <a:pt x="193" y="58"/>
                  <a:pt x="205" y="58"/>
                  <a:pt x="215" y="65"/>
                </a:cubicBezTo>
                <a:cubicBezTo>
                  <a:pt x="325" y="144"/>
                  <a:pt x="325" y="144"/>
                  <a:pt x="325" y="144"/>
                </a:cubicBezTo>
                <a:cubicBezTo>
                  <a:pt x="334" y="151"/>
                  <a:pt x="338" y="163"/>
                  <a:pt x="334" y="175"/>
                </a:cubicBezTo>
                <a:close/>
              </a:path>
            </a:pathLst>
          </a:custGeom>
          <a:gradFill>
            <a:gsLst>
              <a:gs pos="0">
                <a:srgbClr val="C00000"/>
              </a:gs>
              <a:gs pos="100000">
                <a:srgbClr val="FF0000"/>
              </a:gs>
            </a:gsLst>
            <a:lin ang="5400000" scaled="1"/>
          </a:gradFill>
          <a:ln>
            <a:noFill/>
          </a:ln>
          <a:effectLst>
            <a:outerShdw blurRad="279400" dist="279400" dir="5400000" algn="ctr" rotWithShape="0">
              <a:srgbClr val="000000">
                <a:alpha val="43137"/>
              </a:srgbClr>
            </a:outerShdw>
          </a:effectLst>
        </p:spPr>
        <p:txBody>
          <a:bodyPr vert="horz" wrap="square" lIns="91413" tIns="45707" rIns="91413" bIns="45707" numCol="1" anchor="t" anchorCtr="0" compatLnSpc="1"/>
          <a:lstStyle/>
          <a:p>
            <a:endParaRPr lang="en-US" sz="1800" dirty="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nvGrpSpPr>
          <p:cNvPr id="4" name="Group 23"/>
          <p:cNvGrpSpPr/>
          <p:nvPr/>
        </p:nvGrpSpPr>
        <p:grpSpPr>
          <a:xfrm>
            <a:off x="4453413" y="1710236"/>
            <a:ext cx="3345483" cy="3434357"/>
            <a:chOff x="4452938" y="1709738"/>
            <a:chExt cx="3346450" cy="3435351"/>
          </a:xfrm>
          <a:gradFill>
            <a:gsLst>
              <a:gs pos="0">
                <a:srgbClr val="C00000"/>
              </a:gs>
              <a:gs pos="100000">
                <a:srgbClr val="FF0000"/>
              </a:gs>
            </a:gsLst>
            <a:lin ang="5400000" scaled="1"/>
          </a:gradFill>
          <a:effectLst>
            <a:outerShdw blurRad="279400" dist="279400" dir="5400000" algn="ctr" rotWithShape="0">
              <a:srgbClr val="000000">
                <a:alpha val="43137"/>
              </a:srgbClr>
            </a:outerShdw>
          </a:effectLst>
        </p:grpSpPr>
        <p:sp>
          <p:nvSpPr>
            <p:cNvPr id="5" name="Freeform 5"/>
            <p:cNvSpPr/>
            <p:nvPr/>
          </p:nvSpPr>
          <p:spPr bwMode="auto">
            <a:xfrm>
              <a:off x="5392738" y="1709738"/>
              <a:ext cx="1466850" cy="1219200"/>
            </a:xfrm>
            <a:custGeom>
              <a:avLst/>
              <a:gdLst>
                <a:gd name="T0" fmla="*/ 101 w 390"/>
                <a:gd name="T1" fmla="*/ 286 h 324"/>
                <a:gd name="T2" fmla="*/ 102 w 390"/>
                <a:gd name="T3" fmla="*/ 285 h 324"/>
                <a:gd name="T4" fmla="*/ 65 w 390"/>
                <a:gd name="T5" fmla="*/ 195 h 324"/>
                <a:gd name="T6" fmla="*/ 195 w 390"/>
                <a:gd name="T7" fmla="*/ 65 h 324"/>
                <a:gd name="T8" fmla="*/ 325 w 390"/>
                <a:gd name="T9" fmla="*/ 195 h 324"/>
                <a:gd name="T10" fmla="*/ 288 w 390"/>
                <a:gd name="T11" fmla="*/ 285 h 324"/>
                <a:gd name="T12" fmla="*/ 342 w 390"/>
                <a:gd name="T13" fmla="*/ 324 h 324"/>
                <a:gd name="T14" fmla="*/ 389 w 390"/>
                <a:gd name="T15" fmla="*/ 217 h 324"/>
                <a:gd name="T16" fmla="*/ 390 w 390"/>
                <a:gd name="T17" fmla="*/ 195 h 324"/>
                <a:gd name="T18" fmla="*/ 195 w 390"/>
                <a:gd name="T19" fmla="*/ 0 h 324"/>
                <a:gd name="T20" fmla="*/ 0 w 390"/>
                <a:gd name="T21" fmla="*/ 195 h 324"/>
                <a:gd name="T22" fmla="*/ 1 w 390"/>
                <a:gd name="T23" fmla="*/ 217 h 324"/>
                <a:gd name="T24" fmla="*/ 101 w 390"/>
                <a:gd name="T25" fmla="*/ 2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324">
                  <a:moveTo>
                    <a:pt x="101" y="286"/>
                  </a:moveTo>
                  <a:cubicBezTo>
                    <a:pt x="102" y="285"/>
                    <a:pt x="102" y="285"/>
                    <a:pt x="102" y="285"/>
                  </a:cubicBezTo>
                  <a:cubicBezTo>
                    <a:pt x="79" y="262"/>
                    <a:pt x="65" y="230"/>
                    <a:pt x="65" y="195"/>
                  </a:cubicBezTo>
                  <a:cubicBezTo>
                    <a:pt x="65" y="123"/>
                    <a:pt x="123" y="65"/>
                    <a:pt x="195" y="65"/>
                  </a:cubicBezTo>
                  <a:cubicBezTo>
                    <a:pt x="267" y="65"/>
                    <a:pt x="325" y="123"/>
                    <a:pt x="325" y="195"/>
                  </a:cubicBezTo>
                  <a:cubicBezTo>
                    <a:pt x="325" y="230"/>
                    <a:pt x="311" y="262"/>
                    <a:pt x="288" y="285"/>
                  </a:cubicBezTo>
                  <a:cubicBezTo>
                    <a:pt x="342" y="324"/>
                    <a:pt x="342" y="324"/>
                    <a:pt x="342" y="324"/>
                  </a:cubicBezTo>
                  <a:cubicBezTo>
                    <a:pt x="368" y="295"/>
                    <a:pt x="385" y="258"/>
                    <a:pt x="389" y="217"/>
                  </a:cubicBezTo>
                  <a:cubicBezTo>
                    <a:pt x="390" y="210"/>
                    <a:pt x="390" y="202"/>
                    <a:pt x="390" y="195"/>
                  </a:cubicBezTo>
                  <a:cubicBezTo>
                    <a:pt x="390" y="87"/>
                    <a:pt x="303" y="0"/>
                    <a:pt x="195" y="0"/>
                  </a:cubicBezTo>
                  <a:cubicBezTo>
                    <a:pt x="87" y="0"/>
                    <a:pt x="0" y="87"/>
                    <a:pt x="0" y="195"/>
                  </a:cubicBezTo>
                  <a:cubicBezTo>
                    <a:pt x="0" y="202"/>
                    <a:pt x="0" y="210"/>
                    <a:pt x="1" y="217"/>
                  </a:cubicBezTo>
                  <a:cubicBezTo>
                    <a:pt x="41" y="229"/>
                    <a:pt x="76" y="253"/>
                    <a:pt x="101" y="286"/>
                  </a:cubicBezTo>
                  <a:close/>
                </a:path>
              </a:pathLst>
            </a:custGeom>
            <a:grpFill/>
            <a:ln>
              <a:noFill/>
            </a:ln>
          </p:spPr>
          <p:txBody>
            <a:bodyPr vert="horz" wrap="square" lIns="91413" tIns="45707" rIns="91413" bIns="45707" numCol="1" anchor="t" anchorCtr="0" compatLnSpc="1"/>
            <a:lstStyle/>
            <a:p>
              <a:endParaRPr lang="en-US" sz="1800" dirty="0">
                <a:solidFill>
                  <a:schemeClr val="tx1">
                    <a:lumMod val="75000"/>
                    <a:lumOff val="2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6" name="Freeform 6"/>
            <p:cNvSpPr/>
            <p:nvPr/>
          </p:nvSpPr>
          <p:spPr bwMode="auto">
            <a:xfrm>
              <a:off x="4452938" y="2495551"/>
              <a:ext cx="1319213" cy="1433513"/>
            </a:xfrm>
            <a:custGeom>
              <a:avLst/>
              <a:gdLst>
                <a:gd name="T0" fmla="*/ 221 w 351"/>
                <a:gd name="T1" fmla="*/ 323 h 381"/>
                <a:gd name="T2" fmla="*/ 220 w 351"/>
                <a:gd name="T3" fmla="*/ 323 h 381"/>
                <a:gd name="T4" fmla="*/ 196 w 351"/>
                <a:gd name="T5" fmla="*/ 325 h 381"/>
                <a:gd name="T6" fmla="*/ 66 w 351"/>
                <a:gd name="T7" fmla="*/ 195 h 381"/>
                <a:gd name="T8" fmla="*/ 196 w 351"/>
                <a:gd name="T9" fmla="*/ 65 h 381"/>
                <a:gd name="T10" fmla="*/ 298 w 351"/>
                <a:gd name="T11" fmla="*/ 115 h 381"/>
                <a:gd name="T12" fmla="*/ 351 w 351"/>
                <a:gd name="T13" fmla="*/ 77 h 381"/>
                <a:gd name="T14" fmla="*/ 251 w 351"/>
                <a:gd name="T15" fmla="*/ 8 h 381"/>
                <a:gd name="T16" fmla="*/ 196 w 351"/>
                <a:gd name="T17" fmla="*/ 0 h 381"/>
                <a:gd name="T18" fmla="*/ 0 w 351"/>
                <a:gd name="T19" fmla="*/ 195 h 381"/>
                <a:gd name="T20" fmla="*/ 134 w 351"/>
                <a:gd name="T21" fmla="*/ 381 h 381"/>
                <a:gd name="T22" fmla="*/ 221 w 351"/>
                <a:gd name="T23" fmla="*/ 323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1" h="381">
                  <a:moveTo>
                    <a:pt x="221" y="323"/>
                  </a:moveTo>
                  <a:cubicBezTo>
                    <a:pt x="220" y="323"/>
                    <a:pt x="220" y="323"/>
                    <a:pt x="220" y="323"/>
                  </a:cubicBezTo>
                  <a:cubicBezTo>
                    <a:pt x="212" y="324"/>
                    <a:pt x="204" y="325"/>
                    <a:pt x="196" y="325"/>
                  </a:cubicBezTo>
                  <a:cubicBezTo>
                    <a:pt x="124" y="325"/>
                    <a:pt x="66" y="267"/>
                    <a:pt x="66" y="195"/>
                  </a:cubicBezTo>
                  <a:cubicBezTo>
                    <a:pt x="66" y="123"/>
                    <a:pt x="124" y="65"/>
                    <a:pt x="196" y="65"/>
                  </a:cubicBezTo>
                  <a:cubicBezTo>
                    <a:pt x="237" y="65"/>
                    <a:pt x="274" y="85"/>
                    <a:pt x="298" y="115"/>
                  </a:cubicBezTo>
                  <a:cubicBezTo>
                    <a:pt x="351" y="77"/>
                    <a:pt x="351" y="77"/>
                    <a:pt x="351" y="77"/>
                  </a:cubicBezTo>
                  <a:cubicBezTo>
                    <a:pt x="326" y="44"/>
                    <a:pt x="291" y="20"/>
                    <a:pt x="251" y="8"/>
                  </a:cubicBezTo>
                  <a:cubicBezTo>
                    <a:pt x="233" y="3"/>
                    <a:pt x="215" y="0"/>
                    <a:pt x="196" y="0"/>
                  </a:cubicBezTo>
                  <a:cubicBezTo>
                    <a:pt x="88" y="0"/>
                    <a:pt x="0" y="87"/>
                    <a:pt x="0" y="195"/>
                  </a:cubicBezTo>
                  <a:cubicBezTo>
                    <a:pt x="0" y="282"/>
                    <a:pt x="56" y="355"/>
                    <a:pt x="134" y="381"/>
                  </a:cubicBezTo>
                  <a:cubicBezTo>
                    <a:pt x="157" y="354"/>
                    <a:pt x="187" y="334"/>
                    <a:pt x="221" y="323"/>
                  </a:cubicBezTo>
                  <a:close/>
                </a:path>
              </a:pathLst>
            </a:custGeom>
            <a:grpFill/>
            <a:ln>
              <a:noFill/>
            </a:ln>
          </p:spPr>
          <p:txBody>
            <a:bodyPr vert="horz" wrap="square" lIns="91413" tIns="45707" rIns="91413" bIns="45707" numCol="1" anchor="t" anchorCtr="0" compatLnSpc="1"/>
            <a:lstStyle/>
            <a:p>
              <a:endParaRPr lang="en-US" sz="1800" dirty="0">
                <a:solidFill>
                  <a:schemeClr val="tx1">
                    <a:lumMod val="75000"/>
                    <a:lumOff val="2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7" name="Freeform 7"/>
            <p:cNvSpPr/>
            <p:nvPr/>
          </p:nvSpPr>
          <p:spPr bwMode="auto">
            <a:xfrm>
              <a:off x="4775201" y="3711576"/>
              <a:ext cx="1347788" cy="1433513"/>
            </a:xfrm>
            <a:custGeom>
              <a:avLst/>
              <a:gdLst>
                <a:gd name="T0" fmla="*/ 325 w 358"/>
                <a:gd name="T1" fmla="*/ 188 h 381"/>
                <a:gd name="T2" fmla="*/ 195 w 358"/>
                <a:gd name="T3" fmla="*/ 316 h 381"/>
                <a:gd name="T4" fmla="*/ 65 w 358"/>
                <a:gd name="T5" fmla="*/ 186 h 381"/>
                <a:gd name="T6" fmla="*/ 155 w 358"/>
                <a:gd name="T7" fmla="*/ 62 h 381"/>
                <a:gd name="T8" fmla="*/ 135 w 358"/>
                <a:gd name="T9" fmla="*/ 0 h 381"/>
                <a:gd name="T10" fmla="*/ 48 w 358"/>
                <a:gd name="T11" fmla="*/ 58 h 381"/>
                <a:gd name="T12" fmla="*/ 0 w 358"/>
                <a:gd name="T13" fmla="*/ 186 h 381"/>
                <a:gd name="T14" fmla="*/ 195 w 358"/>
                <a:gd name="T15" fmla="*/ 381 h 381"/>
                <a:gd name="T16" fmla="*/ 358 w 358"/>
                <a:gd name="T17" fmla="*/ 294 h 381"/>
                <a:gd name="T18" fmla="*/ 326 w 358"/>
                <a:gd name="T19" fmla="*/ 188 h 381"/>
                <a:gd name="T20" fmla="*/ 325 w 358"/>
                <a:gd name="T21" fmla="*/ 18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8" h="381">
                  <a:moveTo>
                    <a:pt x="325" y="188"/>
                  </a:moveTo>
                  <a:cubicBezTo>
                    <a:pt x="324" y="259"/>
                    <a:pt x="266" y="316"/>
                    <a:pt x="195" y="316"/>
                  </a:cubicBezTo>
                  <a:cubicBezTo>
                    <a:pt x="124" y="316"/>
                    <a:pt x="65" y="258"/>
                    <a:pt x="65" y="186"/>
                  </a:cubicBezTo>
                  <a:cubicBezTo>
                    <a:pt x="65" y="128"/>
                    <a:pt x="103" y="79"/>
                    <a:pt x="155" y="62"/>
                  </a:cubicBezTo>
                  <a:cubicBezTo>
                    <a:pt x="135" y="0"/>
                    <a:pt x="135" y="0"/>
                    <a:pt x="135" y="0"/>
                  </a:cubicBezTo>
                  <a:cubicBezTo>
                    <a:pt x="101" y="11"/>
                    <a:pt x="71" y="31"/>
                    <a:pt x="48" y="58"/>
                  </a:cubicBezTo>
                  <a:cubicBezTo>
                    <a:pt x="18" y="92"/>
                    <a:pt x="0" y="137"/>
                    <a:pt x="0" y="186"/>
                  </a:cubicBezTo>
                  <a:cubicBezTo>
                    <a:pt x="0" y="294"/>
                    <a:pt x="87" y="381"/>
                    <a:pt x="195" y="381"/>
                  </a:cubicBezTo>
                  <a:cubicBezTo>
                    <a:pt x="264" y="381"/>
                    <a:pt x="323" y="347"/>
                    <a:pt x="358" y="294"/>
                  </a:cubicBezTo>
                  <a:cubicBezTo>
                    <a:pt x="338" y="263"/>
                    <a:pt x="327" y="227"/>
                    <a:pt x="326" y="188"/>
                  </a:cubicBezTo>
                  <a:lnTo>
                    <a:pt x="325" y="188"/>
                  </a:lnTo>
                  <a:close/>
                </a:path>
              </a:pathLst>
            </a:custGeom>
            <a:grpFill/>
            <a:ln>
              <a:noFill/>
            </a:ln>
          </p:spPr>
          <p:txBody>
            <a:bodyPr vert="horz" wrap="square" lIns="91413" tIns="45707" rIns="91413" bIns="45707" numCol="1" anchor="t" anchorCtr="0" compatLnSpc="1"/>
            <a:lstStyle/>
            <a:p>
              <a:endParaRPr lang="en-US" sz="1800" dirty="0">
                <a:solidFill>
                  <a:schemeClr val="tx1">
                    <a:lumMod val="75000"/>
                    <a:lumOff val="2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8" name="Freeform 8"/>
            <p:cNvSpPr/>
            <p:nvPr/>
          </p:nvSpPr>
          <p:spPr bwMode="auto">
            <a:xfrm>
              <a:off x="6002338" y="3929063"/>
              <a:ext cx="1470025" cy="1216025"/>
            </a:xfrm>
            <a:custGeom>
              <a:avLst/>
              <a:gdLst>
                <a:gd name="T0" fmla="*/ 237 w 391"/>
                <a:gd name="T1" fmla="*/ 4 h 323"/>
                <a:gd name="T2" fmla="*/ 237 w 391"/>
                <a:gd name="T3" fmla="*/ 5 h 323"/>
                <a:gd name="T4" fmla="*/ 326 w 391"/>
                <a:gd name="T5" fmla="*/ 128 h 323"/>
                <a:gd name="T6" fmla="*/ 195 w 391"/>
                <a:gd name="T7" fmla="*/ 258 h 323"/>
                <a:gd name="T8" fmla="*/ 66 w 391"/>
                <a:gd name="T9" fmla="*/ 130 h 323"/>
                <a:gd name="T10" fmla="*/ 0 w 391"/>
                <a:gd name="T11" fmla="*/ 130 h 323"/>
                <a:gd name="T12" fmla="*/ 32 w 391"/>
                <a:gd name="T13" fmla="*/ 236 h 323"/>
                <a:gd name="T14" fmla="*/ 195 w 391"/>
                <a:gd name="T15" fmla="*/ 323 h 323"/>
                <a:gd name="T16" fmla="*/ 391 w 391"/>
                <a:gd name="T17" fmla="*/ 128 h 323"/>
                <a:gd name="T18" fmla="*/ 343 w 391"/>
                <a:gd name="T19" fmla="*/ 0 h 323"/>
                <a:gd name="T20" fmla="*/ 282 w 391"/>
                <a:gd name="T21" fmla="*/ 10 h 323"/>
                <a:gd name="T22" fmla="*/ 237 w 391"/>
                <a:gd name="T23" fmla="*/ 4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1" h="323">
                  <a:moveTo>
                    <a:pt x="237" y="4"/>
                  </a:moveTo>
                  <a:cubicBezTo>
                    <a:pt x="237" y="5"/>
                    <a:pt x="237" y="5"/>
                    <a:pt x="237" y="5"/>
                  </a:cubicBezTo>
                  <a:cubicBezTo>
                    <a:pt x="288" y="22"/>
                    <a:pt x="326" y="71"/>
                    <a:pt x="326" y="128"/>
                  </a:cubicBezTo>
                  <a:cubicBezTo>
                    <a:pt x="326" y="200"/>
                    <a:pt x="267" y="258"/>
                    <a:pt x="195" y="258"/>
                  </a:cubicBezTo>
                  <a:cubicBezTo>
                    <a:pt x="124" y="258"/>
                    <a:pt x="67" y="201"/>
                    <a:pt x="66" y="130"/>
                  </a:cubicBezTo>
                  <a:cubicBezTo>
                    <a:pt x="0" y="130"/>
                    <a:pt x="0" y="130"/>
                    <a:pt x="0" y="130"/>
                  </a:cubicBezTo>
                  <a:cubicBezTo>
                    <a:pt x="1" y="169"/>
                    <a:pt x="12" y="205"/>
                    <a:pt x="32" y="236"/>
                  </a:cubicBezTo>
                  <a:cubicBezTo>
                    <a:pt x="67" y="289"/>
                    <a:pt x="127" y="323"/>
                    <a:pt x="195" y="323"/>
                  </a:cubicBezTo>
                  <a:cubicBezTo>
                    <a:pt x="303" y="323"/>
                    <a:pt x="391" y="236"/>
                    <a:pt x="391" y="128"/>
                  </a:cubicBezTo>
                  <a:cubicBezTo>
                    <a:pt x="391" y="79"/>
                    <a:pt x="373" y="34"/>
                    <a:pt x="343" y="0"/>
                  </a:cubicBezTo>
                  <a:cubicBezTo>
                    <a:pt x="324" y="6"/>
                    <a:pt x="304" y="10"/>
                    <a:pt x="282" y="10"/>
                  </a:cubicBezTo>
                  <a:cubicBezTo>
                    <a:pt x="267" y="10"/>
                    <a:pt x="252" y="8"/>
                    <a:pt x="237" y="4"/>
                  </a:cubicBezTo>
                  <a:close/>
                </a:path>
              </a:pathLst>
            </a:custGeom>
            <a:grpFill/>
            <a:ln>
              <a:noFill/>
            </a:ln>
          </p:spPr>
          <p:txBody>
            <a:bodyPr vert="horz" wrap="square" lIns="91413" tIns="45707" rIns="91413" bIns="45707" numCol="1" anchor="t" anchorCtr="0" compatLnSpc="1"/>
            <a:lstStyle/>
            <a:p>
              <a:endParaRPr lang="en-US" sz="1800" dirty="0">
                <a:solidFill>
                  <a:schemeClr val="tx1">
                    <a:lumMod val="75000"/>
                    <a:lumOff val="2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9" name="Freeform 9"/>
            <p:cNvSpPr/>
            <p:nvPr/>
          </p:nvSpPr>
          <p:spPr bwMode="auto">
            <a:xfrm>
              <a:off x="6678613" y="2495551"/>
              <a:ext cx="1120775" cy="1471613"/>
            </a:xfrm>
            <a:custGeom>
              <a:avLst/>
              <a:gdLst>
                <a:gd name="T0" fmla="*/ 298 w 298"/>
                <a:gd name="T1" fmla="*/ 195 h 391"/>
                <a:gd name="T2" fmla="*/ 102 w 298"/>
                <a:gd name="T3" fmla="*/ 0 h 391"/>
                <a:gd name="T4" fmla="*/ 47 w 298"/>
                <a:gd name="T5" fmla="*/ 8 h 391"/>
                <a:gd name="T6" fmla="*/ 0 w 298"/>
                <a:gd name="T7" fmla="*/ 115 h 391"/>
                <a:gd name="T8" fmla="*/ 0 w 298"/>
                <a:gd name="T9" fmla="*/ 115 h 391"/>
                <a:gd name="T10" fmla="*/ 102 w 298"/>
                <a:gd name="T11" fmla="*/ 65 h 391"/>
                <a:gd name="T12" fmla="*/ 233 w 298"/>
                <a:gd name="T13" fmla="*/ 195 h 391"/>
                <a:gd name="T14" fmla="*/ 102 w 298"/>
                <a:gd name="T15" fmla="*/ 325 h 391"/>
                <a:gd name="T16" fmla="*/ 78 w 298"/>
                <a:gd name="T17" fmla="*/ 323 h 391"/>
                <a:gd name="T18" fmla="*/ 57 w 298"/>
                <a:gd name="T19" fmla="*/ 385 h 391"/>
                <a:gd name="T20" fmla="*/ 102 w 298"/>
                <a:gd name="T21" fmla="*/ 391 h 391"/>
                <a:gd name="T22" fmla="*/ 163 w 298"/>
                <a:gd name="T23" fmla="*/ 381 h 391"/>
                <a:gd name="T24" fmla="*/ 298 w 298"/>
                <a:gd name="T25" fmla="*/ 195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8" h="391">
                  <a:moveTo>
                    <a:pt x="298" y="195"/>
                  </a:moveTo>
                  <a:cubicBezTo>
                    <a:pt x="298" y="87"/>
                    <a:pt x="210" y="0"/>
                    <a:pt x="102" y="0"/>
                  </a:cubicBezTo>
                  <a:cubicBezTo>
                    <a:pt x="83" y="0"/>
                    <a:pt x="65" y="3"/>
                    <a:pt x="47" y="8"/>
                  </a:cubicBezTo>
                  <a:cubicBezTo>
                    <a:pt x="43" y="49"/>
                    <a:pt x="26" y="86"/>
                    <a:pt x="0" y="115"/>
                  </a:cubicBezTo>
                  <a:cubicBezTo>
                    <a:pt x="0" y="115"/>
                    <a:pt x="0" y="115"/>
                    <a:pt x="0" y="115"/>
                  </a:cubicBezTo>
                  <a:cubicBezTo>
                    <a:pt x="24" y="85"/>
                    <a:pt x="61" y="65"/>
                    <a:pt x="102" y="65"/>
                  </a:cubicBezTo>
                  <a:cubicBezTo>
                    <a:pt x="174" y="65"/>
                    <a:pt x="233" y="123"/>
                    <a:pt x="233" y="195"/>
                  </a:cubicBezTo>
                  <a:cubicBezTo>
                    <a:pt x="233" y="267"/>
                    <a:pt x="174" y="325"/>
                    <a:pt x="102" y="325"/>
                  </a:cubicBezTo>
                  <a:cubicBezTo>
                    <a:pt x="94" y="325"/>
                    <a:pt x="86" y="324"/>
                    <a:pt x="78" y="323"/>
                  </a:cubicBezTo>
                  <a:cubicBezTo>
                    <a:pt x="57" y="385"/>
                    <a:pt x="57" y="385"/>
                    <a:pt x="57" y="385"/>
                  </a:cubicBezTo>
                  <a:cubicBezTo>
                    <a:pt x="72" y="389"/>
                    <a:pt x="87" y="391"/>
                    <a:pt x="102" y="391"/>
                  </a:cubicBezTo>
                  <a:cubicBezTo>
                    <a:pt x="124" y="391"/>
                    <a:pt x="144" y="387"/>
                    <a:pt x="163" y="381"/>
                  </a:cubicBezTo>
                  <a:cubicBezTo>
                    <a:pt x="241" y="355"/>
                    <a:pt x="298" y="282"/>
                    <a:pt x="298" y="195"/>
                  </a:cubicBezTo>
                  <a:close/>
                </a:path>
              </a:pathLst>
            </a:custGeom>
            <a:grpFill/>
            <a:ln>
              <a:noFill/>
            </a:ln>
          </p:spPr>
          <p:txBody>
            <a:bodyPr vert="horz" wrap="square" lIns="91413" tIns="45707" rIns="91413" bIns="45707" numCol="1" anchor="t" anchorCtr="0" compatLnSpc="1"/>
            <a:lstStyle/>
            <a:p>
              <a:endParaRPr lang="en-US" sz="1800" dirty="0">
                <a:solidFill>
                  <a:schemeClr val="tx1">
                    <a:lumMod val="75000"/>
                    <a:lumOff val="2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0" name="TextBox 12"/>
            <p:cNvSpPr txBox="1"/>
            <p:nvPr/>
          </p:nvSpPr>
          <p:spPr>
            <a:xfrm>
              <a:off x="5935744" y="2057728"/>
              <a:ext cx="386757" cy="523243"/>
            </a:xfrm>
            <a:prstGeom prst="rect">
              <a:avLst/>
            </a:prstGeom>
            <a:noFill/>
          </p:spPr>
          <p:txBody>
            <a:bodyPr wrap="none" rtlCol="0">
              <a:spAutoFit/>
            </a:bodyPr>
            <a:lstStyle/>
            <a:p>
              <a:pPr algn="ctr"/>
              <a:r>
                <a:rPr lang="en-US" sz="2800" b="1" dirty="0">
                  <a:solidFill>
                    <a:schemeClr val="tx1">
                      <a:lumMod val="75000"/>
                      <a:lumOff val="2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a</a:t>
              </a:r>
            </a:p>
          </p:txBody>
        </p:sp>
        <p:sp>
          <p:nvSpPr>
            <p:cNvPr id="11" name="TextBox 13"/>
            <p:cNvSpPr txBox="1"/>
            <p:nvPr/>
          </p:nvSpPr>
          <p:spPr>
            <a:xfrm>
              <a:off x="6942784" y="2950697"/>
              <a:ext cx="417223" cy="523243"/>
            </a:xfrm>
            <a:prstGeom prst="rect">
              <a:avLst/>
            </a:prstGeom>
            <a:noFill/>
          </p:spPr>
          <p:txBody>
            <a:bodyPr wrap="none" rtlCol="0">
              <a:spAutoFit/>
            </a:bodyPr>
            <a:lstStyle/>
            <a:p>
              <a:pPr algn="ctr"/>
              <a:r>
                <a:rPr lang="en-US" sz="2800" b="1" dirty="0">
                  <a:solidFill>
                    <a:schemeClr val="tx1">
                      <a:lumMod val="75000"/>
                      <a:lumOff val="2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b</a:t>
              </a:r>
            </a:p>
          </p:txBody>
        </p:sp>
        <p:sp>
          <p:nvSpPr>
            <p:cNvPr id="12" name="TextBox 14"/>
            <p:cNvSpPr txBox="1"/>
            <p:nvPr/>
          </p:nvSpPr>
          <p:spPr>
            <a:xfrm>
              <a:off x="4953282" y="2950697"/>
              <a:ext cx="389964" cy="523243"/>
            </a:xfrm>
            <a:prstGeom prst="rect">
              <a:avLst/>
            </a:prstGeom>
            <a:noFill/>
          </p:spPr>
          <p:txBody>
            <a:bodyPr wrap="none" rtlCol="0">
              <a:spAutoFit/>
            </a:bodyPr>
            <a:lstStyle/>
            <a:p>
              <a:pPr algn="ctr"/>
              <a:r>
                <a:rPr lang="en-US" sz="2800" b="1" dirty="0">
                  <a:solidFill>
                    <a:schemeClr val="tx1">
                      <a:lumMod val="75000"/>
                      <a:lumOff val="2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e</a:t>
              </a:r>
            </a:p>
          </p:txBody>
        </p:sp>
        <p:sp>
          <p:nvSpPr>
            <p:cNvPr id="13" name="TextBox 15"/>
            <p:cNvSpPr txBox="1"/>
            <p:nvPr/>
          </p:nvSpPr>
          <p:spPr>
            <a:xfrm>
              <a:off x="5268300" y="4143303"/>
              <a:ext cx="417223" cy="523243"/>
            </a:xfrm>
            <a:prstGeom prst="rect">
              <a:avLst/>
            </a:prstGeom>
            <a:noFill/>
          </p:spPr>
          <p:txBody>
            <a:bodyPr wrap="none" rtlCol="0">
              <a:spAutoFit/>
            </a:bodyPr>
            <a:lstStyle/>
            <a:p>
              <a:pPr algn="ctr"/>
              <a:r>
                <a:rPr lang="en-US" sz="2800" b="1" dirty="0">
                  <a:solidFill>
                    <a:schemeClr val="tx1">
                      <a:lumMod val="75000"/>
                      <a:lumOff val="2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d</a:t>
              </a:r>
            </a:p>
          </p:txBody>
        </p:sp>
        <p:sp>
          <p:nvSpPr>
            <p:cNvPr id="14" name="TextBox 16"/>
            <p:cNvSpPr txBox="1"/>
            <p:nvPr/>
          </p:nvSpPr>
          <p:spPr>
            <a:xfrm>
              <a:off x="6568966" y="4143303"/>
              <a:ext cx="365912" cy="523243"/>
            </a:xfrm>
            <a:prstGeom prst="rect">
              <a:avLst/>
            </a:prstGeom>
            <a:noFill/>
          </p:spPr>
          <p:txBody>
            <a:bodyPr wrap="none" rtlCol="0">
              <a:spAutoFit/>
            </a:bodyPr>
            <a:lstStyle/>
            <a:p>
              <a:pPr algn="ctr"/>
              <a:r>
                <a:rPr lang="en-US" sz="2800" b="1" dirty="0">
                  <a:solidFill>
                    <a:schemeClr val="tx1">
                      <a:lumMod val="75000"/>
                      <a:lumOff val="2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c</a:t>
              </a:r>
            </a:p>
          </p:txBody>
        </p:sp>
      </p:grpSp>
      <p:sp>
        <p:nvSpPr>
          <p:cNvPr id="15" name="Rectangle 18"/>
          <p:cNvSpPr/>
          <p:nvPr/>
        </p:nvSpPr>
        <p:spPr>
          <a:xfrm>
            <a:off x="4906033" y="518167"/>
            <a:ext cx="2313604" cy="1184323"/>
          </a:xfrm>
          <a:prstGeom prst="rect">
            <a:avLst/>
          </a:prstGeom>
        </p:spPr>
        <p:txBody>
          <a:bodyPr wrap="square">
            <a:spAutoFit/>
          </a:bodyPr>
          <a:lstStyle/>
          <a:p>
            <a:pPr algn="ctr">
              <a:lnSpc>
                <a:spcPct val="150000"/>
              </a:lnSpc>
              <a:spcBef>
                <a:spcPts val="600"/>
              </a:spcBef>
            </a:pPr>
            <a:r>
              <a:rPr lang="zh-CN" altLang="en-US" sz="2000"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输入标题</a:t>
            </a:r>
            <a:endParaRPr lang="en-US" sz="2000"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a:p>
            <a:pPr algn="ctr">
              <a:lnSpc>
                <a:spcPct val="150000"/>
              </a:lnSpc>
              <a:spcBef>
                <a:spcPts val="600"/>
              </a:spcBef>
            </a:pPr>
            <a:r>
              <a:rPr lang="zh-CN" altLang="en-US" sz="1200"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点击添加文字内容点击添加文字内容点击添加文字内容</a:t>
            </a:r>
            <a:endParaRPr lang="en-US" sz="1200"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6" name="Rectangle 19"/>
          <p:cNvSpPr/>
          <p:nvPr/>
        </p:nvSpPr>
        <p:spPr>
          <a:xfrm>
            <a:off x="7884716" y="2581194"/>
            <a:ext cx="2313604" cy="1184323"/>
          </a:xfrm>
          <a:prstGeom prst="rect">
            <a:avLst/>
          </a:prstGeom>
        </p:spPr>
        <p:txBody>
          <a:bodyPr wrap="square">
            <a:spAutoFit/>
          </a:bodyPr>
          <a:lstStyle/>
          <a:p>
            <a:pPr>
              <a:lnSpc>
                <a:spcPct val="150000"/>
              </a:lnSpc>
              <a:spcBef>
                <a:spcPts val="600"/>
              </a:spcBef>
            </a:pPr>
            <a:r>
              <a:rPr lang="zh-CN" altLang="en-US" sz="2000"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输入标题</a:t>
            </a:r>
            <a:endParaRPr lang="en-US" sz="2000"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a:p>
            <a:pPr>
              <a:lnSpc>
                <a:spcPct val="150000"/>
              </a:lnSpc>
              <a:spcBef>
                <a:spcPts val="600"/>
              </a:spcBef>
            </a:pPr>
            <a:r>
              <a:rPr lang="zh-CN" altLang="en-US" sz="1200"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点击添加文字内容点击添加文字内容点击添加文字内容</a:t>
            </a:r>
            <a:endParaRPr lang="en-US" sz="1200"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7" name="Rectangle 20"/>
          <p:cNvSpPr/>
          <p:nvPr/>
        </p:nvSpPr>
        <p:spPr>
          <a:xfrm>
            <a:off x="1870966" y="2581194"/>
            <a:ext cx="2313604" cy="1184323"/>
          </a:xfrm>
          <a:prstGeom prst="rect">
            <a:avLst/>
          </a:prstGeom>
        </p:spPr>
        <p:txBody>
          <a:bodyPr wrap="square">
            <a:spAutoFit/>
          </a:bodyPr>
          <a:lstStyle/>
          <a:p>
            <a:pPr algn="r">
              <a:lnSpc>
                <a:spcPct val="150000"/>
              </a:lnSpc>
              <a:spcBef>
                <a:spcPts val="600"/>
              </a:spcBef>
            </a:pPr>
            <a:r>
              <a:rPr lang="zh-CN" altLang="en-US" sz="2000"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输入标题</a:t>
            </a:r>
            <a:endParaRPr lang="en-US" sz="2000"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a:p>
            <a:pPr algn="r">
              <a:lnSpc>
                <a:spcPct val="150000"/>
              </a:lnSpc>
              <a:spcBef>
                <a:spcPts val="600"/>
              </a:spcBef>
            </a:pPr>
            <a:r>
              <a:rPr lang="zh-CN" altLang="en-US" sz="1200"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点击添加文字内容点击添加文字内容点击添加文字内容</a:t>
            </a:r>
            <a:endParaRPr lang="en-US" sz="1200"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8" name="Rectangle 21"/>
          <p:cNvSpPr/>
          <p:nvPr/>
        </p:nvSpPr>
        <p:spPr>
          <a:xfrm>
            <a:off x="2982450" y="5228792"/>
            <a:ext cx="2313604" cy="1184323"/>
          </a:xfrm>
          <a:prstGeom prst="rect">
            <a:avLst/>
          </a:prstGeom>
        </p:spPr>
        <p:txBody>
          <a:bodyPr wrap="square">
            <a:spAutoFit/>
          </a:bodyPr>
          <a:lstStyle/>
          <a:p>
            <a:pPr algn="r">
              <a:lnSpc>
                <a:spcPct val="150000"/>
              </a:lnSpc>
              <a:spcBef>
                <a:spcPts val="600"/>
              </a:spcBef>
            </a:pPr>
            <a:r>
              <a:rPr lang="zh-CN" altLang="en-US" sz="2000"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输入标题</a:t>
            </a:r>
            <a:endParaRPr lang="en-US" sz="2000"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a:p>
            <a:pPr algn="r">
              <a:lnSpc>
                <a:spcPct val="150000"/>
              </a:lnSpc>
              <a:spcBef>
                <a:spcPts val="600"/>
              </a:spcBef>
            </a:pPr>
            <a:r>
              <a:rPr lang="zh-CN" altLang="en-US" sz="1200"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点击添加文字内容点击添加文字内容点击添加文字内容</a:t>
            </a:r>
            <a:endParaRPr lang="en-US" sz="1200"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9" name="Rectangle 22"/>
          <p:cNvSpPr/>
          <p:nvPr/>
        </p:nvSpPr>
        <p:spPr>
          <a:xfrm>
            <a:off x="6678445" y="5228792"/>
            <a:ext cx="2313604" cy="1184323"/>
          </a:xfrm>
          <a:prstGeom prst="rect">
            <a:avLst/>
          </a:prstGeom>
        </p:spPr>
        <p:txBody>
          <a:bodyPr wrap="square">
            <a:spAutoFit/>
          </a:bodyPr>
          <a:lstStyle/>
          <a:p>
            <a:pPr>
              <a:lnSpc>
                <a:spcPct val="150000"/>
              </a:lnSpc>
              <a:spcBef>
                <a:spcPts val="600"/>
              </a:spcBef>
            </a:pPr>
            <a:r>
              <a:rPr lang="zh-CN" altLang="en-US" sz="2000"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输入标题</a:t>
            </a:r>
            <a:endParaRPr lang="en-US" sz="2000"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a:p>
            <a:pPr>
              <a:lnSpc>
                <a:spcPct val="150000"/>
              </a:lnSpc>
              <a:spcBef>
                <a:spcPts val="600"/>
              </a:spcBef>
            </a:pPr>
            <a:r>
              <a:rPr lang="zh-CN" altLang="en-US" sz="1200"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点击添加文字内容点击添加文字内容点击添加文字内容</a:t>
            </a:r>
            <a:endParaRPr lang="en-US" sz="1200" dirty="0">
              <a:solidFill>
                <a:srgbClr val="4A4A4A"/>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20" name="文本框 19"/>
          <p:cNvSpPr txBox="1"/>
          <p:nvPr/>
        </p:nvSpPr>
        <p:spPr>
          <a:xfrm>
            <a:off x="374137" y="80163"/>
            <a:ext cx="506870" cy="1107996"/>
          </a:xfrm>
          <a:prstGeom prst="rect">
            <a:avLst/>
          </a:prstGeom>
          <a:noFill/>
        </p:spPr>
        <p:txBody>
          <a:bodyPr wrap="none" rtlCol="0">
            <a:spAutoFit/>
          </a:bodyPr>
          <a:lstStyle/>
          <a:p>
            <a:r>
              <a:rPr lang="en-US" altLang="zh-CN" sz="6600" i="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sym typeface="Microsoft JhengHei UI" panose="020B0604030504040204" pitchFamily="34" charset="-120"/>
              </a:rPr>
              <a:t>1</a:t>
            </a:r>
            <a:endParaRPr lang="zh-CN" altLang="en-US" sz="6600" i="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sym typeface="Microsoft JhengHei UI" panose="020B0604030504040204" pitchFamily="34" charset="-12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strVal val="#ppt_w+.3"/>
                                          </p:val>
                                        </p:tav>
                                        <p:tav tm="100000">
                                          <p:val>
                                            <p:strVal val="#ppt_w"/>
                                          </p:val>
                                        </p:tav>
                                      </p:tavLst>
                                    </p:anim>
                                    <p:anim calcmode="lin" valueType="num">
                                      <p:cBhvr>
                                        <p:cTn id="8" dur="1000" fill="hold"/>
                                        <p:tgtEl>
                                          <p:spTgt spid="36"/>
                                        </p:tgtEl>
                                        <p:attrNameLst>
                                          <p:attrName>ppt_h</p:attrName>
                                        </p:attrNameLst>
                                      </p:cBhvr>
                                      <p:tavLst>
                                        <p:tav tm="0">
                                          <p:val>
                                            <p:strVal val="#ppt_h"/>
                                          </p:val>
                                        </p:tav>
                                        <p:tav tm="100000">
                                          <p:val>
                                            <p:strVal val="#ppt_h"/>
                                          </p:val>
                                        </p:tav>
                                      </p:tavLst>
                                    </p:anim>
                                    <p:animEffect transition="in" filter="fade">
                                      <p:cBhvr>
                                        <p:cTn id="9" dur="1000"/>
                                        <p:tgtEl>
                                          <p:spTgt spid="36"/>
                                        </p:tgtEl>
                                      </p:cBhvr>
                                    </p:animEffect>
                                  </p:childTnLst>
                                </p:cTn>
                              </p:par>
                              <p:par>
                                <p:cTn id="10" presetID="2" presetClass="entr" presetSubtype="1" decel="78000" fill="hold" grpId="0" nodeType="withEffect">
                                  <p:stCondLst>
                                    <p:cond delay="75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ppt_x"/>
                                          </p:val>
                                        </p:tav>
                                        <p:tav tm="100000">
                                          <p:val>
                                            <p:strVal val="#ppt_x"/>
                                          </p:val>
                                        </p:tav>
                                      </p:tavLst>
                                    </p:anim>
                                    <p:anim calcmode="lin" valueType="num">
                                      <p:cBhvr additive="base">
                                        <p:cTn id="13" dur="1000" fill="hold"/>
                                        <p:tgtEl>
                                          <p:spTgt spid="15"/>
                                        </p:tgtEl>
                                        <p:attrNameLst>
                                          <p:attrName>ppt_y</p:attrName>
                                        </p:attrNameLst>
                                      </p:cBhvr>
                                      <p:tavLst>
                                        <p:tav tm="0">
                                          <p:val>
                                            <p:strVal val="0-#ppt_h/2"/>
                                          </p:val>
                                        </p:tav>
                                        <p:tav tm="100000">
                                          <p:val>
                                            <p:strVal val="#ppt_y"/>
                                          </p:val>
                                        </p:tav>
                                      </p:tavLst>
                                    </p:anim>
                                  </p:childTnLst>
                                </p:cTn>
                              </p:par>
                              <p:par>
                                <p:cTn id="14" presetID="2" presetClass="entr" presetSubtype="2" decel="78000" fill="hold" grpId="0" nodeType="withEffect">
                                  <p:stCondLst>
                                    <p:cond delay="100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1+#ppt_w/2"/>
                                          </p:val>
                                        </p:tav>
                                        <p:tav tm="100000">
                                          <p:val>
                                            <p:strVal val="#ppt_x"/>
                                          </p:val>
                                        </p:tav>
                                      </p:tavLst>
                                    </p:anim>
                                    <p:anim calcmode="lin" valueType="num">
                                      <p:cBhvr additive="base">
                                        <p:cTn id="17" dur="1000" fill="hold"/>
                                        <p:tgtEl>
                                          <p:spTgt spid="16"/>
                                        </p:tgtEl>
                                        <p:attrNameLst>
                                          <p:attrName>ppt_y</p:attrName>
                                        </p:attrNameLst>
                                      </p:cBhvr>
                                      <p:tavLst>
                                        <p:tav tm="0">
                                          <p:val>
                                            <p:strVal val="#ppt_y"/>
                                          </p:val>
                                        </p:tav>
                                        <p:tav tm="100000">
                                          <p:val>
                                            <p:strVal val="#ppt_y"/>
                                          </p:val>
                                        </p:tav>
                                      </p:tavLst>
                                    </p:anim>
                                  </p:childTnLst>
                                </p:cTn>
                              </p:par>
                              <p:par>
                                <p:cTn id="18" presetID="2" presetClass="entr" presetSubtype="8" decel="78000" fill="hold" grpId="0" nodeType="withEffect">
                                  <p:stCondLst>
                                    <p:cond delay="125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1000" fill="hold"/>
                                        <p:tgtEl>
                                          <p:spTgt spid="17"/>
                                        </p:tgtEl>
                                        <p:attrNameLst>
                                          <p:attrName>ppt_x</p:attrName>
                                        </p:attrNameLst>
                                      </p:cBhvr>
                                      <p:tavLst>
                                        <p:tav tm="0">
                                          <p:val>
                                            <p:strVal val="0-#ppt_w/2"/>
                                          </p:val>
                                        </p:tav>
                                        <p:tav tm="100000">
                                          <p:val>
                                            <p:strVal val="#ppt_x"/>
                                          </p:val>
                                        </p:tav>
                                      </p:tavLst>
                                    </p:anim>
                                    <p:anim calcmode="lin" valueType="num">
                                      <p:cBhvr additive="base">
                                        <p:cTn id="21" dur="100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12" decel="78000" fill="hold" grpId="0" nodeType="withEffect">
                                  <p:stCondLst>
                                    <p:cond delay="150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1000" fill="hold"/>
                                        <p:tgtEl>
                                          <p:spTgt spid="18"/>
                                        </p:tgtEl>
                                        <p:attrNameLst>
                                          <p:attrName>ppt_x</p:attrName>
                                        </p:attrNameLst>
                                      </p:cBhvr>
                                      <p:tavLst>
                                        <p:tav tm="0">
                                          <p:val>
                                            <p:strVal val="0-#ppt_w/2"/>
                                          </p:val>
                                        </p:tav>
                                        <p:tav tm="100000">
                                          <p:val>
                                            <p:strVal val="#ppt_x"/>
                                          </p:val>
                                        </p:tav>
                                      </p:tavLst>
                                    </p:anim>
                                    <p:anim calcmode="lin" valueType="num">
                                      <p:cBhvr additive="base">
                                        <p:cTn id="25" dur="1000" fill="hold"/>
                                        <p:tgtEl>
                                          <p:spTgt spid="18"/>
                                        </p:tgtEl>
                                        <p:attrNameLst>
                                          <p:attrName>ppt_y</p:attrName>
                                        </p:attrNameLst>
                                      </p:cBhvr>
                                      <p:tavLst>
                                        <p:tav tm="0">
                                          <p:val>
                                            <p:strVal val="1+#ppt_h/2"/>
                                          </p:val>
                                        </p:tav>
                                        <p:tav tm="100000">
                                          <p:val>
                                            <p:strVal val="#ppt_y"/>
                                          </p:val>
                                        </p:tav>
                                      </p:tavLst>
                                    </p:anim>
                                  </p:childTnLst>
                                </p:cTn>
                              </p:par>
                              <p:par>
                                <p:cTn id="26" presetID="2" presetClass="entr" presetSubtype="6" decel="78000" fill="hold" grpId="0" nodeType="withEffect">
                                  <p:stCondLst>
                                    <p:cond delay="175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1000" fill="hold"/>
                                        <p:tgtEl>
                                          <p:spTgt spid="19"/>
                                        </p:tgtEl>
                                        <p:attrNameLst>
                                          <p:attrName>ppt_x</p:attrName>
                                        </p:attrNameLst>
                                      </p:cBhvr>
                                      <p:tavLst>
                                        <p:tav tm="0">
                                          <p:val>
                                            <p:strVal val="1+#ppt_w/2"/>
                                          </p:val>
                                        </p:tav>
                                        <p:tav tm="100000">
                                          <p:val>
                                            <p:strVal val="#ppt_x"/>
                                          </p:val>
                                        </p:tav>
                                      </p:tavLst>
                                    </p:anim>
                                    <p:anim calcmode="lin" valueType="num">
                                      <p:cBhvr additive="base">
                                        <p:cTn id="29" dur="1000" fill="hold"/>
                                        <p:tgtEl>
                                          <p:spTgt spid="19"/>
                                        </p:tgtEl>
                                        <p:attrNameLst>
                                          <p:attrName>ppt_y</p:attrName>
                                        </p:attrNameLst>
                                      </p:cBhvr>
                                      <p:tavLst>
                                        <p:tav tm="0">
                                          <p:val>
                                            <p:strVal val="1+#ppt_h/2"/>
                                          </p:val>
                                        </p:tav>
                                        <p:tav tm="100000">
                                          <p:val>
                                            <p:strVal val="#ppt_y"/>
                                          </p:val>
                                        </p:tav>
                                      </p:tavLst>
                                    </p:anim>
                                  </p:childTnLst>
                                </p:cTn>
                              </p:par>
                              <p:par>
                                <p:cTn id="30" presetID="21" presetClass="entr" presetSubtype="1"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heel(1)">
                                      <p:cBhvr>
                                        <p:cTn id="32" dur="1500"/>
                                        <p:tgtEl>
                                          <p:spTgt spid="4"/>
                                        </p:tgtEl>
                                      </p:cBhvr>
                                    </p:animEffect>
                                  </p:childTnLst>
                                </p:cTn>
                              </p:par>
                              <p:par>
                                <p:cTn id="33" presetID="53" presetClass="entr" presetSubtype="16" fill="hold" grpId="0" nodeType="withEffect">
                                  <p:stCondLst>
                                    <p:cond delay="75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 grpId="0" animBg="1"/>
      <p:bldP spid="15" grpId="0"/>
      <p:bldP spid="16"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email"/>
          <a:srcRect/>
          <a:stretch>
            <a:fillRect/>
          </a:stretch>
        </p:blipFill>
        <p:spPr>
          <a:xfrm>
            <a:off x="1152162" y="1581150"/>
            <a:ext cx="5037622" cy="3304694"/>
          </a:xfrm>
          <a:prstGeom prst="rect">
            <a:avLst/>
          </a:prstGeom>
        </p:spPr>
      </p:pic>
      <p:sp>
        <p:nvSpPr>
          <p:cNvPr id="36" name="文本框 35"/>
          <p:cNvSpPr txBox="1"/>
          <p:nvPr/>
        </p:nvSpPr>
        <p:spPr>
          <a:xfrm>
            <a:off x="1613677" y="249441"/>
            <a:ext cx="3570208" cy="769441"/>
          </a:xfrm>
          <a:prstGeom prst="rect">
            <a:avLst/>
          </a:prstGeom>
          <a:noFill/>
        </p:spPr>
        <p:txBody>
          <a:bodyPr wrap="none" rtlCol="0">
            <a:spAutoFit/>
          </a:bodyPr>
          <a:lstStyle/>
          <a:p>
            <a:r>
              <a:rPr lang="zh-CN" altLang="en-US" sz="4400" b="1"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输入您的标题</a:t>
            </a:r>
          </a:p>
        </p:txBody>
      </p:sp>
      <p:sp>
        <p:nvSpPr>
          <p:cNvPr id="106" name="矩形 105"/>
          <p:cNvSpPr/>
          <p:nvPr/>
        </p:nvSpPr>
        <p:spPr>
          <a:xfrm>
            <a:off x="1042834" y="5419091"/>
            <a:ext cx="5256279" cy="491930"/>
          </a:xfrm>
          <a:prstGeom prst="rect">
            <a:avLst/>
          </a:prstGeom>
          <a:noFill/>
        </p:spPr>
        <p:txBody>
          <a:bodyPr>
            <a:spAutoFit/>
          </a:bodyPr>
          <a:lstStyle/>
          <a:p>
            <a:pPr>
              <a:lnSpc>
                <a:spcPct val="130000"/>
              </a:lnSpc>
              <a:defRPr/>
            </a:pPr>
            <a:r>
              <a:rPr lang="zh-CN" altLang="en-US" sz="1050" dirty="0">
                <a:solidFill>
                  <a:schemeClr val="tx1">
                    <a:lumMod val="50000"/>
                    <a:lumOff val="50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点击添加正文、温提示正文行距在</a:t>
            </a:r>
            <a:r>
              <a:rPr lang="en-US" altLang="zh-CN" sz="1050" dirty="0">
                <a:solidFill>
                  <a:schemeClr val="tx1">
                    <a:lumMod val="50000"/>
                    <a:lumOff val="50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1.2~1.3</a:t>
            </a:r>
            <a:r>
              <a:rPr lang="zh-CN" altLang="en-US" sz="1050" dirty="0">
                <a:solidFill>
                  <a:schemeClr val="tx1">
                    <a:lumMod val="50000"/>
                    <a:lumOff val="50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之间点击添加正文、温提示正文行距在</a:t>
            </a:r>
            <a:r>
              <a:rPr lang="en-US" altLang="zh-CN" sz="1050" dirty="0">
                <a:solidFill>
                  <a:schemeClr val="tx1">
                    <a:lumMod val="50000"/>
                    <a:lumOff val="50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1.2~1.3</a:t>
            </a:r>
            <a:r>
              <a:rPr lang="zh-CN" altLang="en-US" sz="1050" dirty="0">
                <a:solidFill>
                  <a:schemeClr val="tx1">
                    <a:lumMod val="50000"/>
                    <a:lumOff val="50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之间点击添加正文、温提示正文行距在</a:t>
            </a:r>
            <a:r>
              <a:rPr lang="en-US" altLang="zh-CN" sz="1050" dirty="0">
                <a:solidFill>
                  <a:schemeClr val="tx1">
                    <a:lumMod val="50000"/>
                    <a:lumOff val="50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1.2~1.3</a:t>
            </a:r>
            <a:r>
              <a:rPr lang="zh-CN" altLang="en-US" sz="1050" dirty="0">
                <a:solidFill>
                  <a:schemeClr val="tx1">
                    <a:lumMod val="50000"/>
                    <a:lumOff val="50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之间点击添点击添</a:t>
            </a:r>
          </a:p>
        </p:txBody>
      </p:sp>
      <p:sp>
        <p:nvSpPr>
          <p:cNvPr id="107" name="文本框 106"/>
          <p:cNvSpPr txBox="1"/>
          <p:nvPr/>
        </p:nvSpPr>
        <p:spPr>
          <a:xfrm>
            <a:off x="1042833" y="5063593"/>
            <a:ext cx="2267882" cy="399935"/>
          </a:xfrm>
          <a:prstGeom prst="rect">
            <a:avLst/>
          </a:prstGeom>
        </p:spPr>
        <p:txBody>
          <a:bodyPr>
            <a:spAutoFit/>
          </a:bodyPr>
          <a:lstStyle>
            <a:defPPr>
              <a:defRPr lang="zh-CN"/>
            </a:defPPr>
            <a:lvl1pPr>
              <a:defRPr sz="2400">
                <a:solidFill>
                  <a:schemeClr val="bg2">
                    <a:lumMod val="25000"/>
                    <a:alpha val="85000"/>
                  </a:schemeClr>
                </a:solidFill>
                <a:latin typeface="+mn-ea"/>
              </a:defRPr>
            </a:lvl1pPr>
          </a:lstStyle>
          <a:p>
            <a:pPr>
              <a:defRPr/>
            </a:pPr>
            <a:r>
              <a:rPr lang="zh-CN" altLang="en-US" sz="2000" b="1"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添加标题</a:t>
            </a:r>
          </a:p>
        </p:txBody>
      </p:sp>
      <p:grpSp>
        <p:nvGrpSpPr>
          <p:cNvPr id="108" name="组合 107"/>
          <p:cNvGrpSpPr/>
          <p:nvPr/>
        </p:nvGrpSpPr>
        <p:grpSpPr>
          <a:xfrm>
            <a:off x="7403693" y="4643029"/>
            <a:ext cx="549116" cy="636403"/>
            <a:chOff x="7505700" y="4846638"/>
            <a:chExt cx="549275" cy="636587"/>
          </a:xfrm>
          <a:solidFill>
            <a:srgbClr val="123C55"/>
          </a:solidFill>
          <a:effectLst>
            <a:outerShdw blurRad="279400" dist="279400" dir="5400000" algn="ctr" rotWithShape="0">
              <a:srgbClr val="000000">
                <a:alpha val="43137"/>
              </a:srgbClr>
            </a:outerShdw>
          </a:effectLst>
        </p:grpSpPr>
        <p:sp>
          <p:nvSpPr>
            <p:cNvPr id="109" name="六边形 108"/>
            <p:cNvSpPr/>
            <p:nvPr/>
          </p:nvSpPr>
          <p:spPr>
            <a:xfrm rot="16200000">
              <a:off x="7462044" y="4890294"/>
              <a:ext cx="636587" cy="549275"/>
            </a:xfrm>
            <a:prstGeom prst="hexagon">
              <a:avLst/>
            </a:prstGeom>
            <a:gradFill>
              <a:gsLst>
                <a:gs pos="0">
                  <a:srgbClr val="C00000"/>
                </a:gs>
                <a:gs pos="100000">
                  <a:srgbClr val="FF0000"/>
                </a:gs>
              </a:gsLst>
              <a:lin ang="54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nvGrpSpPr>
            <p:cNvPr id="110" name="组合 109"/>
            <p:cNvGrpSpPr/>
            <p:nvPr/>
          </p:nvGrpSpPr>
          <p:grpSpPr>
            <a:xfrm>
              <a:off x="7641497" y="4984329"/>
              <a:ext cx="277832" cy="362710"/>
              <a:chOff x="6548410" y="5124435"/>
              <a:chExt cx="538723" cy="703303"/>
            </a:xfrm>
            <a:grpFill/>
          </p:grpSpPr>
          <p:sp>
            <p:nvSpPr>
              <p:cNvPr id="111" name="Freeform 21"/>
              <p:cNvSpPr>
                <a:spLocks noEditPoints="1"/>
              </p:cNvSpPr>
              <p:nvPr/>
            </p:nvSpPr>
            <p:spPr bwMode="auto">
              <a:xfrm>
                <a:off x="6597784" y="5124435"/>
                <a:ext cx="439976" cy="450948"/>
              </a:xfrm>
              <a:custGeom>
                <a:avLst/>
                <a:gdLst>
                  <a:gd name="T0" fmla="*/ 16 w 509"/>
                  <a:gd name="T1" fmla="*/ 394 h 522"/>
                  <a:gd name="T2" fmla="*/ 111 w 509"/>
                  <a:gd name="T3" fmla="*/ 413 h 522"/>
                  <a:gd name="T4" fmla="*/ 129 w 509"/>
                  <a:gd name="T5" fmla="*/ 414 h 522"/>
                  <a:gd name="T6" fmla="*/ 254 w 509"/>
                  <a:gd name="T7" fmla="*/ 394 h 522"/>
                  <a:gd name="T8" fmla="*/ 380 w 509"/>
                  <a:gd name="T9" fmla="*/ 414 h 522"/>
                  <a:gd name="T10" fmla="*/ 398 w 509"/>
                  <a:gd name="T11" fmla="*/ 413 h 522"/>
                  <a:gd name="T12" fmla="*/ 493 w 509"/>
                  <a:gd name="T13" fmla="*/ 394 h 522"/>
                  <a:gd name="T14" fmla="*/ 509 w 509"/>
                  <a:gd name="T15" fmla="*/ 410 h 522"/>
                  <a:gd name="T16" fmla="*/ 509 w 509"/>
                  <a:gd name="T17" fmla="*/ 432 h 522"/>
                  <a:gd name="T18" fmla="*/ 254 w 509"/>
                  <a:gd name="T19" fmla="*/ 522 h 522"/>
                  <a:gd name="T20" fmla="*/ 0 w 509"/>
                  <a:gd name="T21" fmla="*/ 432 h 522"/>
                  <a:gd name="T22" fmla="*/ 0 w 509"/>
                  <a:gd name="T23" fmla="*/ 410 h 522"/>
                  <a:gd name="T24" fmla="*/ 16 w 509"/>
                  <a:gd name="T25" fmla="*/ 394 h 522"/>
                  <a:gd name="T26" fmla="*/ 385 w 509"/>
                  <a:gd name="T27" fmla="*/ 337 h 522"/>
                  <a:gd name="T28" fmla="*/ 366 w 509"/>
                  <a:gd name="T29" fmla="*/ 334 h 522"/>
                  <a:gd name="T30" fmla="*/ 254 w 509"/>
                  <a:gd name="T31" fmla="*/ 356 h 522"/>
                  <a:gd name="T32" fmla="*/ 142 w 509"/>
                  <a:gd name="T33" fmla="*/ 334 h 522"/>
                  <a:gd name="T34" fmla="*/ 124 w 509"/>
                  <a:gd name="T35" fmla="*/ 337 h 522"/>
                  <a:gd name="T36" fmla="*/ 83 w 509"/>
                  <a:gd name="T37" fmla="*/ 305 h 522"/>
                  <a:gd name="T38" fmla="*/ 70 w 509"/>
                  <a:gd name="T39" fmla="*/ 80 h 522"/>
                  <a:gd name="T40" fmla="*/ 150 w 509"/>
                  <a:gd name="T41" fmla="*/ 0 h 522"/>
                  <a:gd name="T42" fmla="*/ 199 w 509"/>
                  <a:gd name="T43" fmla="*/ 7 h 522"/>
                  <a:gd name="T44" fmla="*/ 254 w 509"/>
                  <a:gd name="T45" fmla="*/ 0 h 522"/>
                  <a:gd name="T46" fmla="*/ 310 w 509"/>
                  <a:gd name="T47" fmla="*/ 7 h 522"/>
                  <a:gd name="T48" fmla="*/ 359 w 509"/>
                  <a:gd name="T49" fmla="*/ 0 h 522"/>
                  <a:gd name="T50" fmla="*/ 439 w 509"/>
                  <a:gd name="T51" fmla="*/ 80 h 522"/>
                  <a:gd name="T52" fmla="*/ 426 w 509"/>
                  <a:gd name="T53" fmla="*/ 305 h 522"/>
                  <a:gd name="T54" fmla="*/ 385 w 509"/>
                  <a:gd name="T55" fmla="*/ 337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9" h="522">
                    <a:moveTo>
                      <a:pt x="16" y="394"/>
                    </a:moveTo>
                    <a:cubicBezTo>
                      <a:pt x="65" y="394"/>
                      <a:pt x="88" y="405"/>
                      <a:pt x="111" y="413"/>
                    </a:cubicBezTo>
                    <a:cubicBezTo>
                      <a:pt x="117" y="415"/>
                      <a:pt x="122" y="416"/>
                      <a:pt x="129" y="414"/>
                    </a:cubicBezTo>
                    <a:cubicBezTo>
                      <a:pt x="157" y="407"/>
                      <a:pt x="205" y="394"/>
                      <a:pt x="254" y="394"/>
                    </a:cubicBezTo>
                    <a:cubicBezTo>
                      <a:pt x="304" y="394"/>
                      <a:pt x="352" y="407"/>
                      <a:pt x="380" y="414"/>
                    </a:cubicBezTo>
                    <a:cubicBezTo>
                      <a:pt x="387" y="416"/>
                      <a:pt x="392" y="415"/>
                      <a:pt x="398" y="413"/>
                    </a:cubicBezTo>
                    <a:cubicBezTo>
                      <a:pt x="421" y="405"/>
                      <a:pt x="444" y="394"/>
                      <a:pt x="493" y="394"/>
                    </a:cubicBezTo>
                    <a:cubicBezTo>
                      <a:pt x="501" y="394"/>
                      <a:pt x="509" y="402"/>
                      <a:pt x="509" y="410"/>
                    </a:cubicBezTo>
                    <a:cubicBezTo>
                      <a:pt x="509" y="432"/>
                      <a:pt x="509" y="432"/>
                      <a:pt x="509" y="432"/>
                    </a:cubicBezTo>
                    <a:cubicBezTo>
                      <a:pt x="509" y="492"/>
                      <a:pt x="366" y="522"/>
                      <a:pt x="254" y="522"/>
                    </a:cubicBezTo>
                    <a:cubicBezTo>
                      <a:pt x="143" y="522"/>
                      <a:pt x="0" y="492"/>
                      <a:pt x="0" y="432"/>
                    </a:cubicBezTo>
                    <a:cubicBezTo>
                      <a:pt x="0" y="410"/>
                      <a:pt x="0" y="410"/>
                      <a:pt x="0" y="410"/>
                    </a:cubicBezTo>
                    <a:cubicBezTo>
                      <a:pt x="0" y="401"/>
                      <a:pt x="7" y="394"/>
                      <a:pt x="16" y="394"/>
                    </a:cubicBezTo>
                    <a:close/>
                    <a:moveTo>
                      <a:pt x="385" y="337"/>
                    </a:moveTo>
                    <a:cubicBezTo>
                      <a:pt x="378" y="336"/>
                      <a:pt x="373" y="333"/>
                      <a:pt x="366" y="334"/>
                    </a:cubicBezTo>
                    <a:cubicBezTo>
                      <a:pt x="338" y="341"/>
                      <a:pt x="305" y="356"/>
                      <a:pt x="254" y="356"/>
                    </a:cubicBezTo>
                    <a:cubicBezTo>
                      <a:pt x="204" y="356"/>
                      <a:pt x="171" y="341"/>
                      <a:pt x="142" y="334"/>
                    </a:cubicBezTo>
                    <a:cubicBezTo>
                      <a:pt x="136" y="333"/>
                      <a:pt x="131" y="336"/>
                      <a:pt x="124" y="337"/>
                    </a:cubicBezTo>
                    <a:cubicBezTo>
                      <a:pt x="107" y="338"/>
                      <a:pt x="84" y="323"/>
                      <a:pt x="83" y="305"/>
                    </a:cubicBezTo>
                    <a:cubicBezTo>
                      <a:pt x="70" y="80"/>
                      <a:pt x="70" y="80"/>
                      <a:pt x="70" y="80"/>
                    </a:cubicBezTo>
                    <a:cubicBezTo>
                      <a:pt x="68" y="36"/>
                      <a:pt x="106" y="0"/>
                      <a:pt x="150" y="0"/>
                    </a:cubicBezTo>
                    <a:cubicBezTo>
                      <a:pt x="171" y="0"/>
                      <a:pt x="184" y="7"/>
                      <a:pt x="199" y="7"/>
                    </a:cubicBezTo>
                    <a:cubicBezTo>
                      <a:pt x="214" y="7"/>
                      <a:pt x="233" y="0"/>
                      <a:pt x="254" y="0"/>
                    </a:cubicBezTo>
                    <a:cubicBezTo>
                      <a:pt x="276" y="0"/>
                      <a:pt x="295" y="7"/>
                      <a:pt x="310" y="7"/>
                    </a:cubicBezTo>
                    <a:cubicBezTo>
                      <a:pt x="325" y="7"/>
                      <a:pt x="338" y="0"/>
                      <a:pt x="359" y="0"/>
                    </a:cubicBezTo>
                    <a:cubicBezTo>
                      <a:pt x="403" y="0"/>
                      <a:pt x="439" y="36"/>
                      <a:pt x="439" y="80"/>
                    </a:cubicBezTo>
                    <a:cubicBezTo>
                      <a:pt x="439" y="155"/>
                      <a:pt x="426" y="230"/>
                      <a:pt x="426" y="305"/>
                    </a:cubicBezTo>
                    <a:cubicBezTo>
                      <a:pt x="426" y="323"/>
                      <a:pt x="402" y="338"/>
                      <a:pt x="385" y="33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12" name="Freeform 22"/>
              <p:cNvSpPr>
                <a:spLocks noEditPoints="1"/>
              </p:cNvSpPr>
              <p:nvPr/>
            </p:nvSpPr>
            <p:spPr bwMode="auto">
              <a:xfrm>
                <a:off x="6548410" y="5257562"/>
                <a:ext cx="538723" cy="570176"/>
              </a:xfrm>
              <a:custGeom>
                <a:avLst/>
                <a:gdLst>
                  <a:gd name="T0" fmla="*/ 100 w 623"/>
                  <a:gd name="T1" fmla="*/ 153 h 660"/>
                  <a:gd name="T2" fmla="*/ 73 w 623"/>
                  <a:gd name="T3" fmla="*/ 183 h 660"/>
                  <a:gd name="T4" fmla="*/ 43 w 623"/>
                  <a:gd name="T5" fmla="*/ 156 h 660"/>
                  <a:gd name="T6" fmla="*/ 30 w 623"/>
                  <a:gd name="T7" fmla="*/ 45 h 660"/>
                  <a:gd name="T8" fmla="*/ 94 w 623"/>
                  <a:gd name="T9" fmla="*/ 41 h 660"/>
                  <a:gd name="T10" fmla="*/ 100 w 623"/>
                  <a:gd name="T11" fmla="*/ 153 h 660"/>
                  <a:gd name="T12" fmla="*/ 76 w 623"/>
                  <a:gd name="T13" fmla="*/ 502 h 660"/>
                  <a:gd name="T14" fmla="*/ 57 w 623"/>
                  <a:gd name="T15" fmla="*/ 521 h 660"/>
                  <a:gd name="T16" fmla="*/ 38 w 623"/>
                  <a:gd name="T17" fmla="*/ 502 h 660"/>
                  <a:gd name="T18" fmla="*/ 38 w 623"/>
                  <a:gd name="T19" fmla="*/ 487 h 660"/>
                  <a:gd name="T20" fmla="*/ 78 w 623"/>
                  <a:gd name="T21" fmla="*/ 440 h 660"/>
                  <a:gd name="T22" fmla="*/ 289 w 623"/>
                  <a:gd name="T23" fmla="*/ 406 h 660"/>
                  <a:gd name="T24" fmla="*/ 334 w 623"/>
                  <a:gd name="T25" fmla="*/ 406 h 660"/>
                  <a:gd name="T26" fmla="*/ 545 w 623"/>
                  <a:gd name="T27" fmla="*/ 440 h 660"/>
                  <a:gd name="T28" fmla="*/ 585 w 623"/>
                  <a:gd name="T29" fmla="*/ 487 h 660"/>
                  <a:gd name="T30" fmla="*/ 585 w 623"/>
                  <a:gd name="T31" fmla="*/ 502 h 660"/>
                  <a:gd name="T32" fmla="*/ 566 w 623"/>
                  <a:gd name="T33" fmla="*/ 521 h 660"/>
                  <a:gd name="T34" fmla="*/ 547 w 623"/>
                  <a:gd name="T35" fmla="*/ 502 h 660"/>
                  <a:gd name="T36" fmla="*/ 547 w 623"/>
                  <a:gd name="T37" fmla="*/ 490 h 660"/>
                  <a:gd name="T38" fmla="*/ 538 w 623"/>
                  <a:gd name="T39" fmla="*/ 481 h 660"/>
                  <a:gd name="T40" fmla="*/ 341 w 623"/>
                  <a:gd name="T41" fmla="*/ 468 h 660"/>
                  <a:gd name="T42" fmla="*/ 334 w 623"/>
                  <a:gd name="T43" fmla="*/ 470 h 660"/>
                  <a:gd name="T44" fmla="*/ 331 w 623"/>
                  <a:gd name="T45" fmla="*/ 477 h 660"/>
                  <a:gd name="T46" fmla="*/ 331 w 623"/>
                  <a:gd name="T47" fmla="*/ 502 h 660"/>
                  <a:gd name="T48" fmla="*/ 311 w 623"/>
                  <a:gd name="T49" fmla="*/ 521 h 660"/>
                  <a:gd name="T50" fmla="*/ 292 w 623"/>
                  <a:gd name="T51" fmla="*/ 502 h 660"/>
                  <a:gd name="T52" fmla="*/ 292 w 623"/>
                  <a:gd name="T53" fmla="*/ 477 h 660"/>
                  <a:gd name="T54" fmla="*/ 289 w 623"/>
                  <a:gd name="T55" fmla="*/ 470 h 660"/>
                  <a:gd name="T56" fmla="*/ 282 w 623"/>
                  <a:gd name="T57" fmla="*/ 468 h 660"/>
                  <a:gd name="T58" fmla="*/ 85 w 623"/>
                  <a:gd name="T59" fmla="*/ 481 h 660"/>
                  <a:gd name="T60" fmla="*/ 76 w 623"/>
                  <a:gd name="T61" fmla="*/ 490 h 660"/>
                  <a:gd name="T62" fmla="*/ 76 w 623"/>
                  <a:gd name="T63" fmla="*/ 502 h 660"/>
                  <a:gd name="T64" fmla="*/ 566 w 623"/>
                  <a:gd name="T65" fmla="*/ 545 h 660"/>
                  <a:gd name="T66" fmla="*/ 623 w 623"/>
                  <a:gd name="T67" fmla="*/ 602 h 660"/>
                  <a:gd name="T68" fmla="*/ 566 w 623"/>
                  <a:gd name="T69" fmla="*/ 660 h 660"/>
                  <a:gd name="T70" fmla="*/ 509 w 623"/>
                  <a:gd name="T71" fmla="*/ 602 h 660"/>
                  <a:gd name="T72" fmla="*/ 566 w 623"/>
                  <a:gd name="T73" fmla="*/ 545 h 660"/>
                  <a:gd name="T74" fmla="*/ 57 w 623"/>
                  <a:gd name="T75" fmla="*/ 545 h 660"/>
                  <a:gd name="T76" fmla="*/ 114 w 623"/>
                  <a:gd name="T77" fmla="*/ 602 h 660"/>
                  <a:gd name="T78" fmla="*/ 57 w 623"/>
                  <a:gd name="T79" fmla="*/ 660 h 660"/>
                  <a:gd name="T80" fmla="*/ 0 w 623"/>
                  <a:gd name="T81" fmla="*/ 602 h 660"/>
                  <a:gd name="T82" fmla="*/ 57 w 623"/>
                  <a:gd name="T83" fmla="*/ 545 h 660"/>
                  <a:gd name="T84" fmla="*/ 311 w 623"/>
                  <a:gd name="T85" fmla="*/ 545 h 660"/>
                  <a:gd name="T86" fmla="*/ 369 w 623"/>
                  <a:gd name="T87" fmla="*/ 602 h 660"/>
                  <a:gd name="T88" fmla="*/ 311 w 623"/>
                  <a:gd name="T89" fmla="*/ 660 h 660"/>
                  <a:gd name="T90" fmla="*/ 254 w 623"/>
                  <a:gd name="T91" fmla="*/ 602 h 660"/>
                  <a:gd name="T92" fmla="*/ 311 w 623"/>
                  <a:gd name="T93" fmla="*/ 545 h 660"/>
                  <a:gd name="T94" fmla="*/ 580 w 623"/>
                  <a:gd name="T95" fmla="*/ 156 h 660"/>
                  <a:gd name="T96" fmla="*/ 550 w 623"/>
                  <a:gd name="T97" fmla="*/ 183 h 660"/>
                  <a:gd name="T98" fmla="*/ 523 w 623"/>
                  <a:gd name="T99" fmla="*/ 153 h 660"/>
                  <a:gd name="T100" fmla="*/ 529 w 623"/>
                  <a:gd name="T101" fmla="*/ 41 h 660"/>
                  <a:gd name="T102" fmla="*/ 593 w 623"/>
                  <a:gd name="T103" fmla="*/ 45 h 660"/>
                  <a:gd name="T104" fmla="*/ 580 w 623"/>
                  <a:gd name="T105" fmla="*/ 156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 h="660">
                    <a:moveTo>
                      <a:pt x="100" y="153"/>
                    </a:moveTo>
                    <a:cubicBezTo>
                      <a:pt x="101" y="169"/>
                      <a:pt x="89" y="182"/>
                      <a:pt x="73" y="183"/>
                    </a:cubicBezTo>
                    <a:cubicBezTo>
                      <a:pt x="57" y="184"/>
                      <a:pt x="44" y="172"/>
                      <a:pt x="43" y="156"/>
                    </a:cubicBezTo>
                    <a:cubicBezTo>
                      <a:pt x="30" y="45"/>
                      <a:pt x="30" y="45"/>
                      <a:pt x="30" y="45"/>
                    </a:cubicBezTo>
                    <a:cubicBezTo>
                      <a:pt x="29" y="12"/>
                      <a:pt x="91" y="0"/>
                      <a:pt x="94" y="41"/>
                    </a:cubicBezTo>
                    <a:cubicBezTo>
                      <a:pt x="100" y="153"/>
                      <a:pt x="100" y="153"/>
                      <a:pt x="100" y="153"/>
                    </a:cubicBezTo>
                    <a:close/>
                    <a:moveTo>
                      <a:pt x="76" y="502"/>
                    </a:moveTo>
                    <a:cubicBezTo>
                      <a:pt x="76" y="513"/>
                      <a:pt x="68" y="521"/>
                      <a:pt x="57" y="521"/>
                    </a:cubicBezTo>
                    <a:cubicBezTo>
                      <a:pt x="47" y="521"/>
                      <a:pt x="38" y="513"/>
                      <a:pt x="38" y="502"/>
                    </a:cubicBezTo>
                    <a:cubicBezTo>
                      <a:pt x="38" y="487"/>
                      <a:pt x="38" y="487"/>
                      <a:pt x="38" y="487"/>
                    </a:cubicBezTo>
                    <a:cubicBezTo>
                      <a:pt x="38" y="464"/>
                      <a:pt x="55" y="444"/>
                      <a:pt x="78" y="440"/>
                    </a:cubicBezTo>
                    <a:cubicBezTo>
                      <a:pt x="289" y="406"/>
                      <a:pt x="289" y="406"/>
                      <a:pt x="289" y="406"/>
                    </a:cubicBezTo>
                    <a:cubicBezTo>
                      <a:pt x="304" y="406"/>
                      <a:pt x="319" y="406"/>
                      <a:pt x="334" y="406"/>
                    </a:cubicBezTo>
                    <a:cubicBezTo>
                      <a:pt x="545" y="440"/>
                      <a:pt x="545" y="440"/>
                      <a:pt x="545" y="440"/>
                    </a:cubicBezTo>
                    <a:cubicBezTo>
                      <a:pt x="568" y="444"/>
                      <a:pt x="585" y="464"/>
                      <a:pt x="585" y="487"/>
                    </a:cubicBezTo>
                    <a:cubicBezTo>
                      <a:pt x="585" y="502"/>
                      <a:pt x="585" y="502"/>
                      <a:pt x="585" y="502"/>
                    </a:cubicBezTo>
                    <a:cubicBezTo>
                      <a:pt x="585" y="513"/>
                      <a:pt x="576" y="521"/>
                      <a:pt x="566" y="521"/>
                    </a:cubicBezTo>
                    <a:cubicBezTo>
                      <a:pt x="555" y="521"/>
                      <a:pt x="547" y="513"/>
                      <a:pt x="547" y="502"/>
                    </a:cubicBezTo>
                    <a:cubicBezTo>
                      <a:pt x="547" y="498"/>
                      <a:pt x="547" y="494"/>
                      <a:pt x="547" y="490"/>
                    </a:cubicBezTo>
                    <a:cubicBezTo>
                      <a:pt x="547" y="485"/>
                      <a:pt x="543" y="481"/>
                      <a:pt x="538" y="481"/>
                    </a:cubicBezTo>
                    <a:cubicBezTo>
                      <a:pt x="341" y="468"/>
                      <a:pt x="341" y="468"/>
                      <a:pt x="341" y="468"/>
                    </a:cubicBezTo>
                    <a:cubicBezTo>
                      <a:pt x="338" y="468"/>
                      <a:pt x="336" y="468"/>
                      <a:pt x="334" y="470"/>
                    </a:cubicBezTo>
                    <a:cubicBezTo>
                      <a:pt x="332" y="472"/>
                      <a:pt x="331" y="475"/>
                      <a:pt x="331" y="477"/>
                    </a:cubicBezTo>
                    <a:cubicBezTo>
                      <a:pt x="331" y="502"/>
                      <a:pt x="331" y="502"/>
                      <a:pt x="331" y="502"/>
                    </a:cubicBezTo>
                    <a:cubicBezTo>
                      <a:pt x="331" y="513"/>
                      <a:pt x="322" y="521"/>
                      <a:pt x="311" y="521"/>
                    </a:cubicBezTo>
                    <a:cubicBezTo>
                      <a:pt x="301" y="521"/>
                      <a:pt x="292" y="513"/>
                      <a:pt x="292" y="502"/>
                    </a:cubicBezTo>
                    <a:cubicBezTo>
                      <a:pt x="292" y="477"/>
                      <a:pt x="292" y="477"/>
                      <a:pt x="292" y="477"/>
                    </a:cubicBezTo>
                    <a:cubicBezTo>
                      <a:pt x="292" y="475"/>
                      <a:pt x="291" y="472"/>
                      <a:pt x="289" y="470"/>
                    </a:cubicBezTo>
                    <a:cubicBezTo>
                      <a:pt x="287" y="468"/>
                      <a:pt x="285" y="468"/>
                      <a:pt x="282" y="468"/>
                    </a:cubicBezTo>
                    <a:cubicBezTo>
                      <a:pt x="85" y="481"/>
                      <a:pt x="85" y="481"/>
                      <a:pt x="85" y="481"/>
                    </a:cubicBezTo>
                    <a:cubicBezTo>
                      <a:pt x="80" y="481"/>
                      <a:pt x="76" y="485"/>
                      <a:pt x="76" y="490"/>
                    </a:cubicBezTo>
                    <a:cubicBezTo>
                      <a:pt x="76" y="502"/>
                      <a:pt x="76" y="502"/>
                      <a:pt x="76" y="502"/>
                    </a:cubicBezTo>
                    <a:close/>
                    <a:moveTo>
                      <a:pt x="566" y="545"/>
                    </a:moveTo>
                    <a:cubicBezTo>
                      <a:pt x="597" y="545"/>
                      <a:pt x="623" y="571"/>
                      <a:pt x="623" y="602"/>
                    </a:cubicBezTo>
                    <a:cubicBezTo>
                      <a:pt x="623" y="634"/>
                      <a:pt x="597" y="660"/>
                      <a:pt x="566" y="660"/>
                    </a:cubicBezTo>
                    <a:cubicBezTo>
                      <a:pt x="534" y="660"/>
                      <a:pt x="509" y="634"/>
                      <a:pt x="509" y="602"/>
                    </a:cubicBezTo>
                    <a:cubicBezTo>
                      <a:pt x="509" y="571"/>
                      <a:pt x="534" y="545"/>
                      <a:pt x="566" y="545"/>
                    </a:cubicBezTo>
                    <a:close/>
                    <a:moveTo>
                      <a:pt x="57" y="545"/>
                    </a:moveTo>
                    <a:cubicBezTo>
                      <a:pt x="89" y="545"/>
                      <a:pt x="114" y="571"/>
                      <a:pt x="114" y="602"/>
                    </a:cubicBezTo>
                    <a:cubicBezTo>
                      <a:pt x="114" y="634"/>
                      <a:pt x="89" y="660"/>
                      <a:pt x="57" y="660"/>
                    </a:cubicBezTo>
                    <a:cubicBezTo>
                      <a:pt x="26" y="660"/>
                      <a:pt x="0" y="634"/>
                      <a:pt x="0" y="602"/>
                    </a:cubicBezTo>
                    <a:cubicBezTo>
                      <a:pt x="0" y="571"/>
                      <a:pt x="26" y="545"/>
                      <a:pt x="57" y="545"/>
                    </a:cubicBezTo>
                    <a:close/>
                    <a:moveTo>
                      <a:pt x="311" y="545"/>
                    </a:moveTo>
                    <a:cubicBezTo>
                      <a:pt x="343" y="545"/>
                      <a:pt x="369" y="571"/>
                      <a:pt x="369" y="602"/>
                    </a:cubicBezTo>
                    <a:cubicBezTo>
                      <a:pt x="369" y="634"/>
                      <a:pt x="343" y="660"/>
                      <a:pt x="311" y="660"/>
                    </a:cubicBezTo>
                    <a:cubicBezTo>
                      <a:pt x="280" y="660"/>
                      <a:pt x="254" y="634"/>
                      <a:pt x="254" y="602"/>
                    </a:cubicBezTo>
                    <a:cubicBezTo>
                      <a:pt x="254" y="571"/>
                      <a:pt x="280" y="545"/>
                      <a:pt x="311" y="545"/>
                    </a:cubicBezTo>
                    <a:close/>
                    <a:moveTo>
                      <a:pt x="580" y="156"/>
                    </a:moveTo>
                    <a:cubicBezTo>
                      <a:pt x="579" y="172"/>
                      <a:pt x="566" y="184"/>
                      <a:pt x="550" y="183"/>
                    </a:cubicBezTo>
                    <a:cubicBezTo>
                      <a:pt x="534" y="182"/>
                      <a:pt x="522" y="169"/>
                      <a:pt x="523" y="153"/>
                    </a:cubicBezTo>
                    <a:cubicBezTo>
                      <a:pt x="529" y="41"/>
                      <a:pt x="529" y="41"/>
                      <a:pt x="529" y="41"/>
                    </a:cubicBezTo>
                    <a:cubicBezTo>
                      <a:pt x="532" y="0"/>
                      <a:pt x="594" y="12"/>
                      <a:pt x="593" y="45"/>
                    </a:cubicBezTo>
                    <a:cubicBezTo>
                      <a:pt x="580" y="156"/>
                      <a:pt x="580" y="156"/>
                      <a:pt x="580" y="1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grpSp>
      <p:grpSp>
        <p:nvGrpSpPr>
          <p:cNvPr id="113" name="组合 112"/>
          <p:cNvGrpSpPr/>
          <p:nvPr/>
        </p:nvGrpSpPr>
        <p:grpSpPr>
          <a:xfrm>
            <a:off x="8113101" y="4457346"/>
            <a:ext cx="3213757" cy="847427"/>
            <a:chOff x="8215313" y="4660900"/>
            <a:chExt cx="3214687" cy="847672"/>
          </a:xfrm>
        </p:grpSpPr>
        <p:sp>
          <p:nvSpPr>
            <p:cNvPr id="114" name="矩形 113"/>
            <p:cNvSpPr/>
            <p:nvPr/>
          </p:nvSpPr>
          <p:spPr>
            <a:xfrm>
              <a:off x="8215313" y="5016500"/>
              <a:ext cx="3214687" cy="492072"/>
            </a:xfrm>
            <a:prstGeom prst="rect">
              <a:avLst/>
            </a:prstGeom>
            <a:noFill/>
          </p:spPr>
          <p:txBody>
            <a:bodyPr>
              <a:spAutoFit/>
            </a:bodyPr>
            <a:lstStyle/>
            <a:p>
              <a:pPr>
                <a:lnSpc>
                  <a:spcPct val="130000"/>
                </a:lnSpc>
                <a:defRPr/>
              </a:pPr>
              <a:r>
                <a:rPr lang="zh-CN" altLang="en-US"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点击添加正文、温提示正文行距在</a:t>
              </a:r>
              <a:r>
                <a:rPr lang="en-US" altLang="zh-CN"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1.2~1.3</a:t>
              </a:r>
              <a:r>
                <a:rPr lang="zh-CN" altLang="en-US"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之间点击添加正文</a:t>
              </a:r>
            </a:p>
          </p:txBody>
        </p:sp>
        <p:sp>
          <p:nvSpPr>
            <p:cNvPr id="115" name="文本框 114"/>
            <p:cNvSpPr txBox="1"/>
            <p:nvPr/>
          </p:nvSpPr>
          <p:spPr>
            <a:xfrm>
              <a:off x="8215313" y="4660900"/>
              <a:ext cx="2268537" cy="400050"/>
            </a:xfrm>
            <a:prstGeom prst="rect">
              <a:avLst/>
            </a:prstGeom>
          </p:spPr>
          <p:txBody>
            <a:bodyPr>
              <a:spAutoFit/>
            </a:bodyPr>
            <a:lstStyle>
              <a:defPPr>
                <a:defRPr lang="zh-CN"/>
              </a:defPPr>
              <a:lvl1pPr>
                <a:defRPr sz="2400">
                  <a:solidFill>
                    <a:schemeClr val="bg2">
                      <a:lumMod val="25000"/>
                      <a:alpha val="85000"/>
                    </a:schemeClr>
                  </a:solidFill>
                  <a:latin typeface="+mn-ea"/>
                </a:defRPr>
              </a:lvl1pPr>
            </a:lstStyle>
            <a:p>
              <a:pPr>
                <a:defRPr/>
              </a:pPr>
              <a:r>
                <a:rPr lang="zh-CN" altLang="en-US" sz="2000" b="1"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添加标题</a:t>
              </a:r>
            </a:p>
          </p:txBody>
        </p:sp>
      </p:grpSp>
      <p:grpSp>
        <p:nvGrpSpPr>
          <p:cNvPr id="116" name="组合 115"/>
          <p:cNvGrpSpPr/>
          <p:nvPr/>
        </p:nvGrpSpPr>
        <p:grpSpPr>
          <a:xfrm>
            <a:off x="7403693" y="3209931"/>
            <a:ext cx="549116" cy="636404"/>
            <a:chOff x="7505700" y="3413125"/>
            <a:chExt cx="549275" cy="636588"/>
          </a:xfrm>
          <a:solidFill>
            <a:srgbClr val="123C55"/>
          </a:solidFill>
          <a:effectLst>
            <a:outerShdw blurRad="279400" dist="279400" dir="5400000" algn="ctr" rotWithShape="0">
              <a:srgbClr val="000000">
                <a:alpha val="43137"/>
              </a:srgbClr>
            </a:outerShdw>
          </a:effectLst>
        </p:grpSpPr>
        <p:sp>
          <p:nvSpPr>
            <p:cNvPr id="117" name="六边形 116"/>
            <p:cNvSpPr/>
            <p:nvPr/>
          </p:nvSpPr>
          <p:spPr>
            <a:xfrm rot="16200000">
              <a:off x="7462044" y="3456781"/>
              <a:ext cx="636588" cy="549275"/>
            </a:xfrm>
            <a:prstGeom prst="hexagon">
              <a:avLst/>
            </a:prstGeom>
            <a:gradFill>
              <a:gsLst>
                <a:gs pos="0">
                  <a:srgbClr val="C00000"/>
                </a:gs>
                <a:gs pos="100000">
                  <a:srgbClr val="FF0000"/>
                </a:gs>
              </a:gsLst>
              <a:lin ang="54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nvGrpSpPr>
            <p:cNvPr id="118" name="组合 117"/>
            <p:cNvGrpSpPr/>
            <p:nvPr/>
          </p:nvGrpSpPr>
          <p:grpSpPr>
            <a:xfrm>
              <a:off x="7600567" y="3551168"/>
              <a:ext cx="359692" cy="361578"/>
              <a:chOff x="6469046" y="3702469"/>
              <a:chExt cx="697452" cy="701109"/>
            </a:xfrm>
            <a:grpFill/>
          </p:grpSpPr>
          <p:sp>
            <p:nvSpPr>
              <p:cNvPr id="119" name="Freeform 5"/>
              <p:cNvSpPr>
                <a:spLocks noEditPoints="1"/>
              </p:cNvSpPr>
              <p:nvPr/>
            </p:nvSpPr>
            <p:spPr bwMode="auto">
              <a:xfrm>
                <a:off x="6469046" y="3702469"/>
                <a:ext cx="613698" cy="603458"/>
              </a:xfrm>
              <a:custGeom>
                <a:avLst/>
                <a:gdLst>
                  <a:gd name="T0" fmla="*/ 54 w 710"/>
                  <a:gd name="T1" fmla="*/ 87 h 698"/>
                  <a:gd name="T2" fmla="*/ 114 w 710"/>
                  <a:gd name="T3" fmla="*/ 87 h 698"/>
                  <a:gd name="T4" fmla="*/ 114 w 710"/>
                  <a:gd name="T5" fmla="*/ 33 h 698"/>
                  <a:gd name="T6" fmla="*/ 146 w 710"/>
                  <a:gd name="T7" fmla="*/ 1 h 698"/>
                  <a:gd name="T8" fmla="*/ 178 w 710"/>
                  <a:gd name="T9" fmla="*/ 33 h 698"/>
                  <a:gd name="T10" fmla="*/ 178 w 710"/>
                  <a:gd name="T11" fmla="*/ 169 h 698"/>
                  <a:gd name="T12" fmla="*/ 146 w 710"/>
                  <a:gd name="T13" fmla="*/ 201 h 698"/>
                  <a:gd name="T14" fmla="*/ 114 w 710"/>
                  <a:gd name="T15" fmla="*/ 169 h 698"/>
                  <a:gd name="T16" fmla="*/ 114 w 710"/>
                  <a:gd name="T17" fmla="*/ 144 h 698"/>
                  <a:gd name="T18" fmla="*/ 57 w 710"/>
                  <a:gd name="T19" fmla="*/ 144 h 698"/>
                  <a:gd name="T20" fmla="*/ 57 w 710"/>
                  <a:gd name="T21" fmla="*/ 262 h 698"/>
                  <a:gd name="T22" fmla="*/ 653 w 710"/>
                  <a:gd name="T23" fmla="*/ 262 h 698"/>
                  <a:gd name="T24" fmla="*/ 653 w 710"/>
                  <a:gd name="T25" fmla="*/ 144 h 698"/>
                  <a:gd name="T26" fmla="*/ 591 w 710"/>
                  <a:gd name="T27" fmla="*/ 144 h 698"/>
                  <a:gd name="T28" fmla="*/ 591 w 710"/>
                  <a:gd name="T29" fmla="*/ 87 h 698"/>
                  <a:gd name="T30" fmla="*/ 656 w 710"/>
                  <a:gd name="T31" fmla="*/ 87 h 698"/>
                  <a:gd name="T32" fmla="*/ 710 w 710"/>
                  <a:gd name="T33" fmla="*/ 141 h 698"/>
                  <a:gd name="T34" fmla="*/ 710 w 710"/>
                  <a:gd name="T35" fmla="*/ 412 h 698"/>
                  <a:gd name="T36" fmla="*/ 653 w 710"/>
                  <a:gd name="T37" fmla="*/ 393 h 698"/>
                  <a:gd name="T38" fmla="*/ 653 w 710"/>
                  <a:gd name="T39" fmla="*/ 300 h 698"/>
                  <a:gd name="T40" fmla="*/ 57 w 710"/>
                  <a:gd name="T41" fmla="*/ 300 h 698"/>
                  <a:gd name="T42" fmla="*/ 57 w 710"/>
                  <a:gd name="T43" fmla="*/ 641 h 698"/>
                  <a:gd name="T44" fmla="*/ 386 w 710"/>
                  <a:gd name="T45" fmla="*/ 641 h 698"/>
                  <a:gd name="T46" fmla="*/ 401 w 710"/>
                  <a:gd name="T47" fmla="*/ 698 h 698"/>
                  <a:gd name="T48" fmla="*/ 54 w 710"/>
                  <a:gd name="T49" fmla="*/ 698 h 698"/>
                  <a:gd name="T50" fmla="*/ 16 w 710"/>
                  <a:gd name="T51" fmla="*/ 682 h 698"/>
                  <a:gd name="T52" fmla="*/ 0 w 710"/>
                  <a:gd name="T53" fmla="*/ 644 h 698"/>
                  <a:gd name="T54" fmla="*/ 0 w 710"/>
                  <a:gd name="T55" fmla="*/ 141 h 698"/>
                  <a:gd name="T56" fmla="*/ 54 w 710"/>
                  <a:gd name="T57" fmla="*/ 87 h 698"/>
                  <a:gd name="T58" fmla="*/ 365 w 710"/>
                  <a:gd name="T59" fmla="*/ 169 h 698"/>
                  <a:gd name="T60" fmla="*/ 334 w 710"/>
                  <a:gd name="T61" fmla="*/ 201 h 698"/>
                  <a:gd name="T62" fmla="*/ 302 w 710"/>
                  <a:gd name="T63" fmla="*/ 169 h 698"/>
                  <a:gd name="T64" fmla="*/ 302 w 710"/>
                  <a:gd name="T65" fmla="*/ 144 h 698"/>
                  <a:gd name="T66" fmla="*/ 216 w 710"/>
                  <a:gd name="T67" fmla="*/ 144 h 698"/>
                  <a:gd name="T68" fmla="*/ 216 w 710"/>
                  <a:gd name="T69" fmla="*/ 87 h 698"/>
                  <a:gd name="T70" fmla="*/ 302 w 710"/>
                  <a:gd name="T71" fmla="*/ 87 h 698"/>
                  <a:gd name="T72" fmla="*/ 302 w 710"/>
                  <a:gd name="T73" fmla="*/ 32 h 698"/>
                  <a:gd name="T74" fmla="*/ 334 w 710"/>
                  <a:gd name="T75" fmla="*/ 0 h 698"/>
                  <a:gd name="T76" fmla="*/ 365 w 710"/>
                  <a:gd name="T77" fmla="*/ 32 h 698"/>
                  <a:gd name="T78" fmla="*/ 365 w 710"/>
                  <a:gd name="T79" fmla="*/ 169 h 698"/>
                  <a:gd name="T80" fmla="*/ 553 w 710"/>
                  <a:gd name="T81" fmla="*/ 169 h 698"/>
                  <a:gd name="T82" fmla="*/ 521 w 710"/>
                  <a:gd name="T83" fmla="*/ 201 h 698"/>
                  <a:gd name="T84" fmla="*/ 489 w 710"/>
                  <a:gd name="T85" fmla="*/ 169 h 698"/>
                  <a:gd name="T86" fmla="*/ 489 w 710"/>
                  <a:gd name="T87" fmla="*/ 144 h 698"/>
                  <a:gd name="T88" fmla="*/ 403 w 710"/>
                  <a:gd name="T89" fmla="*/ 144 h 698"/>
                  <a:gd name="T90" fmla="*/ 403 w 710"/>
                  <a:gd name="T91" fmla="*/ 87 h 698"/>
                  <a:gd name="T92" fmla="*/ 489 w 710"/>
                  <a:gd name="T93" fmla="*/ 87 h 698"/>
                  <a:gd name="T94" fmla="*/ 489 w 710"/>
                  <a:gd name="T95" fmla="*/ 33 h 698"/>
                  <a:gd name="T96" fmla="*/ 521 w 710"/>
                  <a:gd name="T97" fmla="*/ 1 h 698"/>
                  <a:gd name="T98" fmla="*/ 553 w 710"/>
                  <a:gd name="T99" fmla="*/ 33 h 698"/>
                  <a:gd name="T100" fmla="*/ 553 w 710"/>
                  <a:gd name="T101" fmla="*/ 16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0" h="698">
                    <a:moveTo>
                      <a:pt x="54" y="87"/>
                    </a:moveTo>
                    <a:cubicBezTo>
                      <a:pt x="114" y="87"/>
                      <a:pt x="114" y="87"/>
                      <a:pt x="114" y="87"/>
                    </a:cubicBezTo>
                    <a:cubicBezTo>
                      <a:pt x="114" y="33"/>
                      <a:pt x="114" y="33"/>
                      <a:pt x="114" y="33"/>
                    </a:cubicBezTo>
                    <a:cubicBezTo>
                      <a:pt x="114" y="15"/>
                      <a:pt x="128" y="1"/>
                      <a:pt x="146" y="1"/>
                    </a:cubicBezTo>
                    <a:cubicBezTo>
                      <a:pt x="164" y="1"/>
                      <a:pt x="178" y="15"/>
                      <a:pt x="178" y="33"/>
                    </a:cubicBezTo>
                    <a:cubicBezTo>
                      <a:pt x="178" y="169"/>
                      <a:pt x="178" y="169"/>
                      <a:pt x="178" y="169"/>
                    </a:cubicBezTo>
                    <a:cubicBezTo>
                      <a:pt x="178" y="187"/>
                      <a:pt x="164" y="201"/>
                      <a:pt x="146" y="201"/>
                    </a:cubicBezTo>
                    <a:cubicBezTo>
                      <a:pt x="128" y="201"/>
                      <a:pt x="114" y="187"/>
                      <a:pt x="114" y="169"/>
                    </a:cubicBezTo>
                    <a:cubicBezTo>
                      <a:pt x="114" y="144"/>
                      <a:pt x="114" y="144"/>
                      <a:pt x="114" y="144"/>
                    </a:cubicBezTo>
                    <a:cubicBezTo>
                      <a:pt x="57" y="144"/>
                      <a:pt x="57" y="144"/>
                      <a:pt x="57" y="144"/>
                    </a:cubicBezTo>
                    <a:cubicBezTo>
                      <a:pt x="57" y="262"/>
                      <a:pt x="57" y="262"/>
                      <a:pt x="57" y="262"/>
                    </a:cubicBezTo>
                    <a:cubicBezTo>
                      <a:pt x="653" y="262"/>
                      <a:pt x="653" y="262"/>
                      <a:pt x="653" y="262"/>
                    </a:cubicBezTo>
                    <a:cubicBezTo>
                      <a:pt x="653" y="144"/>
                      <a:pt x="653" y="144"/>
                      <a:pt x="653" y="144"/>
                    </a:cubicBezTo>
                    <a:cubicBezTo>
                      <a:pt x="591" y="144"/>
                      <a:pt x="591" y="144"/>
                      <a:pt x="591" y="144"/>
                    </a:cubicBezTo>
                    <a:cubicBezTo>
                      <a:pt x="591" y="87"/>
                      <a:pt x="591" y="87"/>
                      <a:pt x="591" y="87"/>
                    </a:cubicBezTo>
                    <a:cubicBezTo>
                      <a:pt x="656" y="87"/>
                      <a:pt x="656" y="87"/>
                      <a:pt x="656" y="87"/>
                    </a:cubicBezTo>
                    <a:cubicBezTo>
                      <a:pt x="686" y="87"/>
                      <a:pt x="710" y="111"/>
                      <a:pt x="710" y="141"/>
                    </a:cubicBezTo>
                    <a:cubicBezTo>
                      <a:pt x="710" y="412"/>
                      <a:pt x="710" y="412"/>
                      <a:pt x="710" y="412"/>
                    </a:cubicBezTo>
                    <a:cubicBezTo>
                      <a:pt x="692" y="403"/>
                      <a:pt x="673" y="396"/>
                      <a:pt x="653" y="393"/>
                    </a:cubicBezTo>
                    <a:cubicBezTo>
                      <a:pt x="653" y="300"/>
                      <a:pt x="653" y="300"/>
                      <a:pt x="653" y="300"/>
                    </a:cubicBezTo>
                    <a:cubicBezTo>
                      <a:pt x="57" y="300"/>
                      <a:pt x="57" y="300"/>
                      <a:pt x="57" y="300"/>
                    </a:cubicBezTo>
                    <a:cubicBezTo>
                      <a:pt x="57" y="641"/>
                      <a:pt x="57" y="641"/>
                      <a:pt x="57" y="641"/>
                    </a:cubicBezTo>
                    <a:cubicBezTo>
                      <a:pt x="386" y="641"/>
                      <a:pt x="386" y="641"/>
                      <a:pt x="386" y="641"/>
                    </a:cubicBezTo>
                    <a:cubicBezTo>
                      <a:pt x="388" y="661"/>
                      <a:pt x="393" y="680"/>
                      <a:pt x="401" y="698"/>
                    </a:cubicBezTo>
                    <a:cubicBezTo>
                      <a:pt x="54" y="698"/>
                      <a:pt x="54" y="698"/>
                      <a:pt x="54" y="698"/>
                    </a:cubicBezTo>
                    <a:cubicBezTo>
                      <a:pt x="39" y="698"/>
                      <a:pt x="26" y="692"/>
                      <a:pt x="16" y="682"/>
                    </a:cubicBezTo>
                    <a:cubicBezTo>
                      <a:pt x="6" y="673"/>
                      <a:pt x="0" y="659"/>
                      <a:pt x="0" y="644"/>
                    </a:cubicBezTo>
                    <a:cubicBezTo>
                      <a:pt x="0" y="141"/>
                      <a:pt x="0" y="141"/>
                      <a:pt x="0" y="141"/>
                    </a:cubicBezTo>
                    <a:cubicBezTo>
                      <a:pt x="0" y="111"/>
                      <a:pt x="24" y="87"/>
                      <a:pt x="54" y="87"/>
                    </a:cubicBezTo>
                    <a:close/>
                    <a:moveTo>
                      <a:pt x="365" y="169"/>
                    </a:moveTo>
                    <a:cubicBezTo>
                      <a:pt x="365" y="186"/>
                      <a:pt x="351" y="201"/>
                      <a:pt x="334" y="201"/>
                    </a:cubicBezTo>
                    <a:cubicBezTo>
                      <a:pt x="316" y="201"/>
                      <a:pt x="302" y="186"/>
                      <a:pt x="302" y="169"/>
                    </a:cubicBezTo>
                    <a:cubicBezTo>
                      <a:pt x="302" y="144"/>
                      <a:pt x="302" y="144"/>
                      <a:pt x="302" y="144"/>
                    </a:cubicBezTo>
                    <a:cubicBezTo>
                      <a:pt x="216" y="144"/>
                      <a:pt x="216" y="144"/>
                      <a:pt x="216" y="144"/>
                    </a:cubicBezTo>
                    <a:cubicBezTo>
                      <a:pt x="216" y="87"/>
                      <a:pt x="216" y="87"/>
                      <a:pt x="216" y="87"/>
                    </a:cubicBezTo>
                    <a:cubicBezTo>
                      <a:pt x="302" y="87"/>
                      <a:pt x="302" y="87"/>
                      <a:pt x="302" y="87"/>
                    </a:cubicBezTo>
                    <a:cubicBezTo>
                      <a:pt x="302" y="32"/>
                      <a:pt x="302" y="32"/>
                      <a:pt x="302" y="32"/>
                    </a:cubicBezTo>
                    <a:cubicBezTo>
                      <a:pt x="302" y="15"/>
                      <a:pt x="316" y="0"/>
                      <a:pt x="334" y="0"/>
                    </a:cubicBezTo>
                    <a:cubicBezTo>
                      <a:pt x="351" y="0"/>
                      <a:pt x="365" y="15"/>
                      <a:pt x="365" y="32"/>
                    </a:cubicBezTo>
                    <a:cubicBezTo>
                      <a:pt x="365" y="169"/>
                      <a:pt x="365" y="169"/>
                      <a:pt x="365" y="169"/>
                    </a:cubicBezTo>
                    <a:close/>
                    <a:moveTo>
                      <a:pt x="553" y="169"/>
                    </a:moveTo>
                    <a:cubicBezTo>
                      <a:pt x="553" y="187"/>
                      <a:pt x="539" y="201"/>
                      <a:pt x="521" y="201"/>
                    </a:cubicBezTo>
                    <a:cubicBezTo>
                      <a:pt x="503" y="201"/>
                      <a:pt x="489" y="187"/>
                      <a:pt x="489" y="169"/>
                    </a:cubicBezTo>
                    <a:cubicBezTo>
                      <a:pt x="489" y="144"/>
                      <a:pt x="489" y="144"/>
                      <a:pt x="489" y="144"/>
                    </a:cubicBezTo>
                    <a:cubicBezTo>
                      <a:pt x="403" y="144"/>
                      <a:pt x="403" y="144"/>
                      <a:pt x="403" y="144"/>
                    </a:cubicBezTo>
                    <a:cubicBezTo>
                      <a:pt x="403" y="87"/>
                      <a:pt x="403" y="87"/>
                      <a:pt x="403" y="87"/>
                    </a:cubicBezTo>
                    <a:cubicBezTo>
                      <a:pt x="489" y="87"/>
                      <a:pt x="489" y="87"/>
                      <a:pt x="489" y="87"/>
                    </a:cubicBezTo>
                    <a:cubicBezTo>
                      <a:pt x="489" y="33"/>
                      <a:pt x="489" y="33"/>
                      <a:pt x="489" y="33"/>
                    </a:cubicBezTo>
                    <a:cubicBezTo>
                      <a:pt x="489" y="15"/>
                      <a:pt x="503" y="1"/>
                      <a:pt x="521" y="1"/>
                    </a:cubicBezTo>
                    <a:cubicBezTo>
                      <a:pt x="539" y="1"/>
                      <a:pt x="553" y="15"/>
                      <a:pt x="553" y="33"/>
                    </a:cubicBezTo>
                    <a:cubicBezTo>
                      <a:pt x="553" y="169"/>
                      <a:pt x="553" y="169"/>
                      <a:pt x="553" y="16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20" name="Freeform 6"/>
              <p:cNvSpPr>
                <a:spLocks noEditPoints="1"/>
              </p:cNvSpPr>
              <p:nvPr/>
            </p:nvSpPr>
            <p:spPr bwMode="auto">
              <a:xfrm>
                <a:off x="6595224" y="4032725"/>
                <a:ext cx="362075" cy="153973"/>
              </a:xfrm>
              <a:custGeom>
                <a:avLst/>
                <a:gdLst>
                  <a:gd name="T0" fmla="*/ 17 w 419"/>
                  <a:gd name="T1" fmla="*/ 0 h 178"/>
                  <a:gd name="T2" fmla="*/ 84 w 419"/>
                  <a:gd name="T3" fmla="*/ 0 h 178"/>
                  <a:gd name="T4" fmla="*/ 102 w 419"/>
                  <a:gd name="T5" fmla="*/ 18 h 178"/>
                  <a:gd name="T6" fmla="*/ 102 w 419"/>
                  <a:gd name="T7" fmla="*/ 46 h 178"/>
                  <a:gd name="T8" fmla="*/ 84 w 419"/>
                  <a:gd name="T9" fmla="*/ 64 h 178"/>
                  <a:gd name="T10" fmla="*/ 17 w 419"/>
                  <a:gd name="T11" fmla="*/ 64 h 178"/>
                  <a:gd name="T12" fmla="*/ 0 w 419"/>
                  <a:gd name="T13" fmla="*/ 46 h 178"/>
                  <a:gd name="T14" fmla="*/ 0 w 419"/>
                  <a:gd name="T15" fmla="*/ 18 h 178"/>
                  <a:gd name="T16" fmla="*/ 17 w 419"/>
                  <a:gd name="T17" fmla="*/ 0 h 178"/>
                  <a:gd name="T18" fmla="*/ 175 w 419"/>
                  <a:gd name="T19" fmla="*/ 115 h 178"/>
                  <a:gd name="T20" fmla="*/ 245 w 419"/>
                  <a:gd name="T21" fmla="*/ 115 h 178"/>
                  <a:gd name="T22" fmla="*/ 261 w 419"/>
                  <a:gd name="T23" fmla="*/ 131 h 178"/>
                  <a:gd name="T24" fmla="*/ 261 w 419"/>
                  <a:gd name="T25" fmla="*/ 134 h 178"/>
                  <a:gd name="T26" fmla="*/ 245 w 419"/>
                  <a:gd name="T27" fmla="*/ 178 h 178"/>
                  <a:gd name="T28" fmla="*/ 245 w 419"/>
                  <a:gd name="T29" fmla="*/ 178 h 178"/>
                  <a:gd name="T30" fmla="*/ 175 w 419"/>
                  <a:gd name="T31" fmla="*/ 178 h 178"/>
                  <a:gd name="T32" fmla="*/ 159 w 419"/>
                  <a:gd name="T33" fmla="*/ 162 h 178"/>
                  <a:gd name="T34" fmla="*/ 159 w 419"/>
                  <a:gd name="T35" fmla="*/ 131 h 178"/>
                  <a:gd name="T36" fmla="*/ 175 w 419"/>
                  <a:gd name="T37" fmla="*/ 115 h 178"/>
                  <a:gd name="T38" fmla="*/ 16 w 419"/>
                  <a:gd name="T39" fmla="*/ 115 h 178"/>
                  <a:gd name="T40" fmla="*/ 86 w 419"/>
                  <a:gd name="T41" fmla="*/ 115 h 178"/>
                  <a:gd name="T42" fmla="*/ 102 w 419"/>
                  <a:gd name="T43" fmla="*/ 131 h 178"/>
                  <a:gd name="T44" fmla="*/ 102 w 419"/>
                  <a:gd name="T45" fmla="*/ 162 h 178"/>
                  <a:gd name="T46" fmla="*/ 86 w 419"/>
                  <a:gd name="T47" fmla="*/ 178 h 178"/>
                  <a:gd name="T48" fmla="*/ 16 w 419"/>
                  <a:gd name="T49" fmla="*/ 178 h 178"/>
                  <a:gd name="T50" fmla="*/ 0 w 419"/>
                  <a:gd name="T51" fmla="*/ 162 h 178"/>
                  <a:gd name="T52" fmla="*/ 0 w 419"/>
                  <a:gd name="T53" fmla="*/ 131 h 178"/>
                  <a:gd name="T54" fmla="*/ 16 w 419"/>
                  <a:gd name="T55" fmla="*/ 115 h 178"/>
                  <a:gd name="T56" fmla="*/ 334 w 419"/>
                  <a:gd name="T57" fmla="*/ 0 h 178"/>
                  <a:gd name="T58" fmla="*/ 404 w 419"/>
                  <a:gd name="T59" fmla="*/ 0 h 178"/>
                  <a:gd name="T60" fmla="*/ 419 w 419"/>
                  <a:gd name="T61" fmla="*/ 11 h 178"/>
                  <a:gd name="T62" fmla="*/ 321 w 419"/>
                  <a:gd name="T63" fmla="*/ 57 h 178"/>
                  <a:gd name="T64" fmla="*/ 318 w 419"/>
                  <a:gd name="T65" fmla="*/ 48 h 178"/>
                  <a:gd name="T66" fmla="*/ 318 w 419"/>
                  <a:gd name="T67" fmla="*/ 16 h 178"/>
                  <a:gd name="T68" fmla="*/ 334 w 419"/>
                  <a:gd name="T69" fmla="*/ 0 h 178"/>
                  <a:gd name="T70" fmla="*/ 175 w 419"/>
                  <a:gd name="T71" fmla="*/ 0 h 178"/>
                  <a:gd name="T72" fmla="*/ 245 w 419"/>
                  <a:gd name="T73" fmla="*/ 0 h 178"/>
                  <a:gd name="T74" fmla="*/ 261 w 419"/>
                  <a:gd name="T75" fmla="*/ 16 h 178"/>
                  <a:gd name="T76" fmla="*/ 261 w 419"/>
                  <a:gd name="T77" fmla="*/ 48 h 178"/>
                  <a:gd name="T78" fmla="*/ 245 w 419"/>
                  <a:gd name="T79" fmla="*/ 64 h 178"/>
                  <a:gd name="T80" fmla="*/ 175 w 419"/>
                  <a:gd name="T81" fmla="*/ 64 h 178"/>
                  <a:gd name="T82" fmla="*/ 159 w 419"/>
                  <a:gd name="T83" fmla="*/ 48 h 178"/>
                  <a:gd name="T84" fmla="*/ 159 w 419"/>
                  <a:gd name="T85" fmla="*/ 16 h 178"/>
                  <a:gd name="T86" fmla="*/ 175 w 419"/>
                  <a:gd name="T87"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9" h="178">
                    <a:moveTo>
                      <a:pt x="17" y="0"/>
                    </a:moveTo>
                    <a:cubicBezTo>
                      <a:pt x="84" y="0"/>
                      <a:pt x="84" y="0"/>
                      <a:pt x="84" y="0"/>
                    </a:cubicBezTo>
                    <a:cubicBezTo>
                      <a:pt x="94" y="0"/>
                      <a:pt x="102" y="8"/>
                      <a:pt x="102" y="18"/>
                    </a:cubicBezTo>
                    <a:cubicBezTo>
                      <a:pt x="102" y="46"/>
                      <a:pt x="102" y="46"/>
                      <a:pt x="102" y="46"/>
                    </a:cubicBezTo>
                    <a:cubicBezTo>
                      <a:pt x="102" y="56"/>
                      <a:pt x="94" y="64"/>
                      <a:pt x="84" y="64"/>
                    </a:cubicBezTo>
                    <a:cubicBezTo>
                      <a:pt x="17" y="64"/>
                      <a:pt x="17" y="64"/>
                      <a:pt x="17" y="64"/>
                    </a:cubicBezTo>
                    <a:cubicBezTo>
                      <a:pt x="8" y="64"/>
                      <a:pt x="0" y="56"/>
                      <a:pt x="0" y="46"/>
                    </a:cubicBezTo>
                    <a:cubicBezTo>
                      <a:pt x="0" y="18"/>
                      <a:pt x="0" y="18"/>
                      <a:pt x="0" y="18"/>
                    </a:cubicBezTo>
                    <a:cubicBezTo>
                      <a:pt x="0" y="8"/>
                      <a:pt x="8" y="0"/>
                      <a:pt x="17" y="0"/>
                    </a:cubicBezTo>
                    <a:close/>
                    <a:moveTo>
                      <a:pt x="175" y="115"/>
                    </a:moveTo>
                    <a:cubicBezTo>
                      <a:pt x="245" y="115"/>
                      <a:pt x="245" y="115"/>
                      <a:pt x="245" y="115"/>
                    </a:cubicBezTo>
                    <a:cubicBezTo>
                      <a:pt x="253" y="115"/>
                      <a:pt x="261" y="122"/>
                      <a:pt x="261" y="131"/>
                    </a:cubicBezTo>
                    <a:cubicBezTo>
                      <a:pt x="261" y="134"/>
                      <a:pt x="261" y="134"/>
                      <a:pt x="261" y="134"/>
                    </a:cubicBezTo>
                    <a:cubicBezTo>
                      <a:pt x="254" y="148"/>
                      <a:pt x="249" y="163"/>
                      <a:pt x="245" y="178"/>
                    </a:cubicBezTo>
                    <a:cubicBezTo>
                      <a:pt x="245" y="178"/>
                      <a:pt x="245" y="178"/>
                      <a:pt x="245" y="178"/>
                    </a:cubicBezTo>
                    <a:cubicBezTo>
                      <a:pt x="175" y="178"/>
                      <a:pt x="175" y="178"/>
                      <a:pt x="175" y="178"/>
                    </a:cubicBezTo>
                    <a:cubicBezTo>
                      <a:pt x="166" y="178"/>
                      <a:pt x="159" y="171"/>
                      <a:pt x="159" y="162"/>
                    </a:cubicBezTo>
                    <a:cubicBezTo>
                      <a:pt x="159" y="131"/>
                      <a:pt x="159" y="131"/>
                      <a:pt x="159" y="131"/>
                    </a:cubicBezTo>
                    <a:cubicBezTo>
                      <a:pt x="159" y="122"/>
                      <a:pt x="166" y="115"/>
                      <a:pt x="175" y="115"/>
                    </a:cubicBezTo>
                    <a:close/>
                    <a:moveTo>
                      <a:pt x="16" y="115"/>
                    </a:moveTo>
                    <a:cubicBezTo>
                      <a:pt x="86" y="115"/>
                      <a:pt x="86" y="115"/>
                      <a:pt x="86" y="115"/>
                    </a:cubicBezTo>
                    <a:cubicBezTo>
                      <a:pt x="95" y="115"/>
                      <a:pt x="102" y="122"/>
                      <a:pt x="102" y="131"/>
                    </a:cubicBezTo>
                    <a:cubicBezTo>
                      <a:pt x="102" y="162"/>
                      <a:pt x="102" y="162"/>
                      <a:pt x="102" y="162"/>
                    </a:cubicBezTo>
                    <a:cubicBezTo>
                      <a:pt x="102" y="171"/>
                      <a:pt x="95" y="178"/>
                      <a:pt x="86" y="178"/>
                    </a:cubicBezTo>
                    <a:cubicBezTo>
                      <a:pt x="16" y="178"/>
                      <a:pt x="16" y="178"/>
                      <a:pt x="16" y="178"/>
                    </a:cubicBezTo>
                    <a:cubicBezTo>
                      <a:pt x="7" y="178"/>
                      <a:pt x="0" y="171"/>
                      <a:pt x="0" y="162"/>
                    </a:cubicBezTo>
                    <a:cubicBezTo>
                      <a:pt x="0" y="131"/>
                      <a:pt x="0" y="131"/>
                      <a:pt x="0" y="131"/>
                    </a:cubicBezTo>
                    <a:cubicBezTo>
                      <a:pt x="0" y="122"/>
                      <a:pt x="7" y="115"/>
                      <a:pt x="16" y="115"/>
                    </a:cubicBezTo>
                    <a:close/>
                    <a:moveTo>
                      <a:pt x="334" y="0"/>
                    </a:moveTo>
                    <a:cubicBezTo>
                      <a:pt x="404" y="0"/>
                      <a:pt x="404" y="0"/>
                      <a:pt x="404" y="0"/>
                    </a:cubicBezTo>
                    <a:cubicBezTo>
                      <a:pt x="411" y="0"/>
                      <a:pt x="417" y="5"/>
                      <a:pt x="419" y="11"/>
                    </a:cubicBezTo>
                    <a:cubicBezTo>
                      <a:pt x="383" y="18"/>
                      <a:pt x="349" y="34"/>
                      <a:pt x="321" y="57"/>
                    </a:cubicBezTo>
                    <a:cubicBezTo>
                      <a:pt x="319" y="55"/>
                      <a:pt x="318" y="51"/>
                      <a:pt x="318" y="48"/>
                    </a:cubicBezTo>
                    <a:cubicBezTo>
                      <a:pt x="318" y="16"/>
                      <a:pt x="318" y="16"/>
                      <a:pt x="318" y="16"/>
                    </a:cubicBezTo>
                    <a:cubicBezTo>
                      <a:pt x="318" y="7"/>
                      <a:pt x="325" y="0"/>
                      <a:pt x="334" y="0"/>
                    </a:cubicBezTo>
                    <a:close/>
                    <a:moveTo>
                      <a:pt x="175" y="0"/>
                    </a:moveTo>
                    <a:cubicBezTo>
                      <a:pt x="245" y="0"/>
                      <a:pt x="245" y="0"/>
                      <a:pt x="245" y="0"/>
                    </a:cubicBezTo>
                    <a:cubicBezTo>
                      <a:pt x="253" y="0"/>
                      <a:pt x="261" y="7"/>
                      <a:pt x="261" y="16"/>
                    </a:cubicBezTo>
                    <a:cubicBezTo>
                      <a:pt x="261" y="48"/>
                      <a:pt x="261" y="48"/>
                      <a:pt x="261" y="48"/>
                    </a:cubicBezTo>
                    <a:cubicBezTo>
                      <a:pt x="261" y="57"/>
                      <a:pt x="253" y="64"/>
                      <a:pt x="245" y="64"/>
                    </a:cubicBezTo>
                    <a:cubicBezTo>
                      <a:pt x="175" y="64"/>
                      <a:pt x="175" y="64"/>
                      <a:pt x="175" y="64"/>
                    </a:cubicBezTo>
                    <a:cubicBezTo>
                      <a:pt x="166" y="64"/>
                      <a:pt x="159" y="57"/>
                      <a:pt x="159" y="48"/>
                    </a:cubicBezTo>
                    <a:cubicBezTo>
                      <a:pt x="159" y="16"/>
                      <a:pt x="159" y="16"/>
                      <a:pt x="159" y="16"/>
                    </a:cubicBezTo>
                    <a:cubicBezTo>
                      <a:pt x="159" y="7"/>
                      <a:pt x="166" y="0"/>
                      <a:pt x="175"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21" name="Freeform 7"/>
              <p:cNvSpPr>
                <a:spLocks noEditPoints="1"/>
              </p:cNvSpPr>
              <p:nvPr/>
            </p:nvSpPr>
            <p:spPr bwMode="auto">
              <a:xfrm>
                <a:off x="6826001" y="4063081"/>
                <a:ext cx="340497" cy="340497"/>
              </a:xfrm>
              <a:custGeom>
                <a:avLst/>
                <a:gdLst>
                  <a:gd name="T0" fmla="*/ 197 w 394"/>
                  <a:gd name="T1" fmla="*/ 57 h 394"/>
                  <a:gd name="T2" fmla="*/ 98 w 394"/>
                  <a:gd name="T3" fmla="*/ 98 h 394"/>
                  <a:gd name="T4" fmla="*/ 57 w 394"/>
                  <a:gd name="T5" fmla="*/ 197 h 394"/>
                  <a:gd name="T6" fmla="*/ 98 w 394"/>
                  <a:gd name="T7" fmla="*/ 296 h 394"/>
                  <a:gd name="T8" fmla="*/ 197 w 394"/>
                  <a:gd name="T9" fmla="*/ 337 h 394"/>
                  <a:gd name="T10" fmla="*/ 296 w 394"/>
                  <a:gd name="T11" fmla="*/ 296 h 394"/>
                  <a:gd name="T12" fmla="*/ 337 w 394"/>
                  <a:gd name="T13" fmla="*/ 197 h 394"/>
                  <a:gd name="T14" fmla="*/ 296 w 394"/>
                  <a:gd name="T15" fmla="*/ 98 h 394"/>
                  <a:gd name="T16" fmla="*/ 197 w 394"/>
                  <a:gd name="T17" fmla="*/ 57 h 394"/>
                  <a:gd name="T18" fmla="*/ 58 w 394"/>
                  <a:gd name="T19" fmla="*/ 58 h 394"/>
                  <a:gd name="T20" fmla="*/ 197 w 394"/>
                  <a:gd name="T21" fmla="*/ 0 h 394"/>
                  <a:gd name="T22" fmla="*/ 336 w 394"/>
                  <a:gd name="T23" fmla="*/ 58 h 394"/>
                  <a:gd name="T24" fmla="*/ 394 w 394"/>
                  <a:gd name="T25" fmla="*/ 197 h 394"/>
                  <a:gd name="T26" fmla="*/ 336 w 394"/>
                  <a:gd name="T27" fmla="*/ 336 h 394"/>
                  <a:gd name="T28" fmla="*/ 197 w 394"/>
                  <a:gd name="T29" fmla="*/ 394 h 394"/>
                  <a:gd name="T30" fmla="*/ 58 w 394"/>
                  <a:gd name="T31" fmla="*/ 336 h 394"/>
                  <a:gd name="T32" fmla="*/ 0 w 394"/>
                  <a:gd name="T33" fmla="*/ 197 h 394"/>
                  <a:gd name="T34" fmla="*/ 58 w 394"/>
                  <a:gd name="T35" fmla="*/ 58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4" h="394">
                    <a:moveTo>
                      <a:pt x="197" y="57"/>
                    </a:moveTo>
                    <a:cubicBezTo>
                      <a:pt x="158" y="57"/>
                      <a:pt x="123" y="73"/>
                      <a:pt x="98" y="98"/>
                    </a:cubicBezTo>
                    <a:cubicBezTo>
                      <a:pt x="73" y="124"/>
                      <a:pt x="57" y="158"/>
                      <a:pt x="57" y="197"/>
                    </a:cubicBezTo>
                    <a:cubicBezTo>
                      <a:pt x="57" y="236"/>
                      <a:pt x="73" y="271"/>
                      <a:pt x="98" y="296"/>
                    </a:cubicBezTo>
                    <a:cubicBezTo>
                      <a:pt x="123" y="321"/>
                      <a:pt x="158" y="337"/>
                      <a:pt x="197" y="337"/>
                    </a:cubicBezTo>
                    <a:cubicBezTo>
                      <a:pt x="236" y="337"/>
                      <a:pt x="270" y="321"/>
                      <a:pt x="296" y="296"/>
                    </a:cubicBezTo>
                    <a:cubicBezTo>
                      <a:pt x="321" y="271"/>
                      <a:pt x="337" y="236"/>
                      <a:pt x="337" y="197"/>
                    </a:cubicBezTo>
                    <a:cubicBezTo>
                      <a:pt x="337" y="158"/>
                      <a:pt x="321" y="124"/>
                      <a:pt x="296" y="98"/>
                    </a:cubicBezTo>
                    <a:cubicBezTo>
                      <a:pt x="270" y="73"/>
                      <a:pt x="236" y="57"/>
                      <a:pt x="197" y="57"/>
                    </a:cubicBezTo>
                    <a:close/>
                    <a:moveTo>
                      <a:pt x="58" y="58"/>
                    </a:moveTo>
                    <a:cubicBezTo>
                      <a:pt x="93" y="22"/>
                      <a:pt x="143" y="0"/>
                      <a:pt x="197" y="0"/>
                    </a:cubicBezTo>
                    <a:cubicBezTo>
                      <a:pt x="251" y="0"/>
                      <a:pt x="301" y="22"/>
                      <a:pt x="336" y="58"/>
                    </a:cubicBezTo>
                    <a:cubicBezTo>
                      <a:pt x="372" y="93"/>
                      <a:pt x="394" y="143"/>
                      <a:pt x="394" y="197"/>
                    </a:cubicBezTo>
                    <a:cubicBezTo>
                      <a:pt x="394" y="252"/>
                      <a:pt x="372" y="301"/>
                      <a:pt x="336" y="336"/>
                    </a:cubicBezTo>
                    <a:cubicBezTo>
                      <a:pt x="301" y="372"/>
                      <a:pt x="251" y="394"/>
                      <a:pt x="197" y="394"/>
                    </a:cubicBezTo>
                    <a:cubicBezTo>
                      <a:pt x="143" y="394"/>
                      <a:pt x="93" y="372"/>
                      <a:pt x="58" y="336"/>
                    </a:cubicBezTo>
                    <a:cubicBezTo>
                      <a:pt x="22" y="301"/>
                      <a:pt x="0" y="252"/>
                      <a:pt x="0" y="197"/>
                    </a:cubicBezTo>
                    <a:cubicBezTo>
                      <a:pt x="0" y="143"/>
                      <a:pt x="22" y="93"/>
                      <a:pt x="58" y="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22" name="Freeform 8"/>
              <p:cNvSpPr/>
              <p:nvPr/>
            </p:nvSpPr>
            <p:spPr bwMode="auto">
              <a:xfrm>
                <a:off x="6923651" y="4160731"/>
                <a:ext cx="99479" cy="100211"/>
              </a:xfrm>
              <a:custGeom>
                <a:avLst/>
                <a:gdLst>
                  <a:gd name="T0" fmla="*/ 55 w 115"/>
                  <a:gd name="T1" fmla="*/ 83 h 116"/>
                  <a:gd name="T2" fmla="*/ 64 w 115"/>
                  <a:gd name="T3" fmla="*/ 104 h 116"/>
                  <a:gd name="T4" fmla="*/ 104 w 115"/>
                  <a:gd name="T5" fmla="*/ 104 h 116"/>
                  <a:gd name="T6" fmla="*/ 104 w 115"/>
                  <a:gd name="T7" fmla="*/ 64 h 116"/>
                  <a:gd name="T8" fmla="*/ 82 w 115"/>
                  <a:gd name="T9" fmla="*/ 56 h 116"/>
                  <a:gd name="T10" fmla="*/ 34 w 115"/>
                  <a:gd name="T11" fmla="*/ 8 h 116"/>
                  <a:gd name="T12" fmla="*/ 8 w 115"/>
                  <a:gd name="T13" fmla="*/ 8 h 116"/>
                  <a:gd name="T14" fmla="*/ 8 w 115"/>
                  <a:gd name="T15" fmla="*/ 35 h 116"/>
                  <a:gd name="T16" fmla="*/ 55 w 115"/>
                  <a:gd name="T17" fmla="*/ 8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55" y="83"/>
                    </a:moveTo>
                    <a:cubicBezTo>
                      <a:pt x="55" y="90"/>
                      <a:pt x="58" y="98"/>
                      <a:pt x="64" y="104"/>
                    </a:cubicBezTo>
                    <a:cubicBezTo>
                      <a:pt x="75" y="116"/>
                      <a:pt x="93" y="116"/>
                      <a:pt x="104" y="104"/>
                    </a:cubicBezTo>
                    <a:cubicBezTo>
                      <a:pt x="115" y="93"/>
                      <a:pt x="115" y="75"/>
                      <a:pt x="104" y="64"/>
                    </a:cubicBezTo>
                    <a:cubicBezTo>
                      <a:pt x="98" y="58"/>
                      <a:pt x="90" y="55"/>
                      <a:pt x="82" y="56"/>
                    </a:cubicBezTo>
                    <a:cubicBezTo>
                      <a:pt x="34" y="8"/>
                      <a:pt x="34" y="8"/>
                      <a:pt x="34" y="8"/>
                    </a:cubicBezTo>
                    <a:cubicBezTo>
                      <a:pt x="27" y="0"/>
                      <a:pt x="15" y="0"/>
                      <a:pt x="8" y="8"/>
                    </a:cubicBezTo>
                    <a:cubicBezTo>
                      <a:pt x="0" y="15"/>
                      <a:pt x="0" y="27"/>
                      <a:pt x="8" y="35"/>
                    </a:cubicBezTo>
                    <a:cubicBezTo>
                      <a:pt x="55" y="83"/>
                      <a:pt x="55" y="83"/>
                      <a:pt x="55" y="8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grpSp>
      <p:grpSp>
        <p:nvGrpSpPr>
          <p:cNvPr id="123" name="组合 122"/>
          <p:cNvGrpSpPr/>
          <p:nvPr/>
        </p:nvGrpSpPr>
        <p:grpSpPr>
          <a:xfrm>
            <a:off x="8113101" y="2965528"/>
            <a:ext cx="3213757" cy="845841"/>
            <a:chOff x="8215313" y="3168650"/>
            <a:chExt cx="3214687" cy="846085"/>
          </a:xfrm>
        </p:grpSpPr>
        <p:sp>
          <p:nvSpPr>
            <p:cNvPr id="124" name="矩形 123"/>
            <p:cNvSpPr/>
            <p:nvPr/>
          </p:nvSpPr>
          <p:spPr>
            <a:xfrm>
              <a:off x="8215313" y="3522663"/>
              <a:ext cx="3214687" cy="492072"/>
            </a:xfrm>
            <a:prstGeom prst="rect">
              <a:avLst/>
            </a:prstGeom>
            <a:noFill/>
          </p:spPr>
          <p:txBody>
            <a:bodyPr>
              <a:spAutoFit/>
            </a:bodyPr>
            <a:lstStyle/>
            <a:p>
              <a:pPr>
                <a:lnSpc>
                  <a:spcPct val="130000"/>
                </a:lnSpc>
                <a:defRPr/>
              </a:pPr>
              <a:r>
                <a:rPr lang="zh-CN" altLang="en-US"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点击添加正文、温提示正文行距在</a:t>
              </a:r>
              <a:r>
                <a:rPr lang="en-US" altLang="zh-CN"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1.2~1.3</a:t>
              </a:r>
              <a:r>
                <a:rPr lang="zh-CN" altLang="en-US"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之间点击添加正文</a:t>
              </a:r>
            </a:p>
          </p:txBody>
        </p:sp>
        <p:sp>
          <p:nvSpPr>
            <p:cNvPr id="125" name="文本框 124"/>
            <p:cNvSpPr txBox="1"/>
            <p:nvPr/>
          </p:nvSpPr>
          <p:spPr>
            <a:xfrm>
              <a:off x="8215313" y="3168650"/>
              <a:ext cx="2268537" cy="400050"/>
            </a:xfrm>
            <a:prstGeom prst="rect">
              <a:avLst/>
            </a:prstGeom>
          </p:spPr>
          <p:txBody>
            <a:bodyPr>
              <a:spAutoFit/>
            </a:bodyPr>
            <a:lstStyle>
              <a:defPPr>
                <a:defRPr lang="zh-CN"/>
              </a:defPPr>
              <a:lvl1pPr>
                <a:defRPr sz="2400">
                  <a:solidFill>
                    <a:schemeClr val="bg2">
                      <a:lumMod val="25000"/>
                      <a:alpha val="85000"/>
                    </a:schemeClr>
                  </a:solidFill>
                  <a:latin typeface="+mn-ea"/>
                </a:defRPr>
              </a:lvl1pPr>
            </a:lstStyle>
            <a:p>
              <a:pPr>
                <a:defRPr/>
              </a:pPr>
              <a:r>
                <a:rPr lang="zh-CN" altLang="en-US" sz="2000" b="1"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添加标题</a:t>
              </a:r>
            </a:p>
          </p:txBody>
        </p:sp>
      </p:grpSp>
      <p:grpSp>
        <p:nvGrpSpPr>
          <p:cNvPr id="126" name="组合 125"/>
          <p:cNvGrpSpPr/>
          <p:nvPr/>
        </p:nvGrpSpPr>
        <p:grpSpPr>
          <a:xfrm>
            <a:off x="7403693" y="1680022"/>
            <a:ext cx="549116" cy="636404"/>
            <a:chOff x="7505700" y="1882775"/>
            <a:chExt cx="549275" cy="636588"/>
          </a:xfrm>
          <a:solidFill>
            <a:srgbClr val="123C55"/>
          </a:solidFill>
          <a:effectLst>
            <a:outerShdw blurRad="279400" dist="279400" dir="5400000" algn="ctr" rotWithShape="0">
              <a:srgbClr val="000000">
                <a:alpha val="43137"/>
              </a:srgbClr>
            </a:outerShdw>
          </a:effectLst>
        </p:grpSpPr>
        <p:sp>
          <p:nvSpPr>
            <p:cNvPr id="127" name="六边形 126"/>
            <p:cNvSpPr/>
            <p:nvPr/>
          </p:nvSpPr>
          <p:spPr>
            <a:xfrm rot="16200000">
              <a:off x="7462044" y="1926431"/>
              <a:ext cx="636588" cy="549275"/>
            </a:xfrm>
            <a:prstGeom prst="hexagon">
              <a:avLst/>
            </a:prstGeom>
            <a:gradFill>
              <a:gsLst>
                <a:gs pos="0">
                  <a:srgbClr val="C00000"/>
                </a:gs>
                <a:gs pos="100000">
                  <a:srgbClr val="FF0000"/>
                </a:gs>
              </a:gsLst>
              <a:lin ang="54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nvGrpSpPr>
            <p:cNvPr id="128" name="组合 127"/>
            <p:cNvGrpSpPr/>
            <p:nvPr/>
          </p:nvGrpSpPr>
          <p:grpSpPr>
            <a:xfrm>
              <a:off x="7611830" y="2019643"/>
              <a:ext cx="297260" cy="362332"/>
              <a:chOff x="3683997" y="856343"/>
              <a:chExt cx="576394" cy="702571"/>
            </a:xfrm>
            <a:grpFill/>
          </p:grpSpPr>
          <p:sp>
            <p:nvSpPr>
              <p:cNvPr id="129" name="Freeform 34"/>
              <p:cNvSpPr>
                <a:spLocks noEditPoints="1"/>
              </p:cNvSpPr>
              <p:nvPr/>
            </p:nvSpPr>
            <p:spPr bwMode="auto">
              <a:xfrm>
                <a:off x="3683997" y="856343"/>
                <a:ext cx="576394" cy="702571"/>
              </a:xfrm>
              <a:custGeom>
                <a:avLst/>
                <a:gdLst>
                  <a:gd name="T0" fmla="*/ 16 w 667"/>
                  <a:gd name="T1" fmla="*/ 176 h 813"/>
                  <a:gd name="T2" fmla="*/ 175 w 667"/>
                  <a:gd name="T3" fmla="*/ 16 h 813"/>
                  <a:gd name="T4" fmla="*/ 214 w 667"/>
                  <a:gd name="T5" fmla="*/ 0 h 813"/>
                  <a:gd name="T6" fmla="*/ 613 w 667"/>
                  <a:gd name="T7" fmla="*/ 0 h 813"/>
                  <a:gd name="T8" fmla="*/ 667 w 667"/>
                  <a:gd name="T9" fmla="*/ 54 h 813"/>
                  <a:gd name="T10" fmla="*/ 667 w 667"/>
                  <a:gd name="T11" fmla="*/ 759 h 813"/>
                  <a:gd name="T12" fmla="*/ 613 w 667"/>
                  <a:gd name="T13" fmla="*/ 813 h 813"/>
                  <a:gd name="T14" fmla="*/ 54 w 667"/>
                  <a:gd name="T15" fmla="*/ 813 h 813"/>
                  <a:gd name="T16" fmla="*/ 0 w 667"/>
                  <a:gd name="T17" fmla="*/ 759 h 813"/>
                  <a:gd name="T18" fmla="*/ 0 w 667"/>
                  <a:gd name="T19" fmla="*/ 214 h 813"/>
                  <a:gd name="T20" fmla="*/ 16 w 667"/>
                  <a:gd name="T21" fmla="*/ 176 h 813"/>
                  <a:gd name="T22" fmla="*/ 194 w 667"/>
                  <a:gd name="T23" fmla="*/ 229 h 813"/>
                  <a:gd name="T24" fmla="*/ 57 w 667"/>
                  <a:gd name="T25" fmla="*/ 229 h 813"/>
                  <a:gd name="T26" fmla="*/ 57 w 667"/>
                  <a:gd name="T27" fmla="*/ 756 h 813"/>
                  <a:gd name="T28" fmla="*/ 610 w 667"/>
                  <a:gd name="T29" fmla="*/ 756 h 813"/>
                  <a:gd name="T30" fmla="*/ 610 w 667"/>
                  <a:gd name="T31" fmla="*/ 57 h 813"/>
                  <a:gd name="T32" fmla="*/ 238 w 667"/>
                  <a:gd name="T33" fmla="*/ 57 h 813"/>
                  <a:gd name="T34" fmla="*/ 238 w 667"/>
                  <a:gd name="T35" fmla="*/ 185 h 813"/>
                  <a:gd name="T36" fmla="*/ 194 w 667"/>
                  <a:gd name="T37" fmla="*/ 229 h 813"/>
                  <a:gd name="T38" fmla="*/ 82 w 667"/>
                  <a:gd name="T39" fmla="*/ 191 h 813"/>
                  <a:gd name="T40" fmla="*/ 194 w 667"/>
                  <a:gd name="T41" fmla="*/ 191 h 813"/>
                  <a:gd name="T42" fmla="*/ 200 w 667"/>
                  <a:gd name="T43" fmla="*/ 185 h 813"/>
                  <a:gd name="T44" fmla="*/ 200 w 667"/>
                  <a:gd name="T45" fmla="*/ 72 h 813"/>
                  <a:gd name="T46" fmla="*/ 82 w 667"/>
                  <a:gd name="T47" fmla="*/ 19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7" h="813">
                    <a:moveTo>
                      <a:pt x="16" y="176"/>
                    </a:moveTo>
                    <a:cubicBezTo>
                      <a:pt x="175" y="16"/>
                      <a:pt x="175" y="16"/>
                      <a:pt x="175" y="16"/>
                    </a:cubicBezTo>
                    <a:cubicBezTo>
                      <a:pt x="186" y="6"/>
                      <a:pt x="199" y="0"/>
                      <a:pt x="214" y="0"/>
                    </a:cubicBezTo>
                    <a:cubicBezTo>
                      <a:pt x="613" y="0"/>
                      <a:pt x="613" y="0"/>
                      <a:pt x="613" y="0"/>
                    </a:cubicBezTo>
                    <a:cubicBezTo>
                      <a:pt x="643" y="0"/>
                      <a:pt x="667" y="24"/>
                      <a:pt x="667" y="54"/>
                    </a:cubicBezTo>
                    <a:cubicBezTo>
                      <a:pt x="667" y="759"/>
                      <a:pt x="667" y="759"/>
                      <a:pt x="667" y="759"/>
                    </a:cubicBezTo>
                    <a:cubicBezTo>
                      <a:pt x="667" y="789"/>
                      <a:pt x="643" y="813"/>
                      <a:pt x="613" y="813"/>
                    </a:cubicBezTo>
                    <a:cubicBezTo>
                      <a:pt x="54" y="813"/>
                      <a:pt x="54" y="813"/>
                      <a:pt x="54" y="813"/>
                    </a:cubicBezTo>
                    <a:cubicBezTo>
                      <a:pt x="24" y="813"/>
                      <a:pt x="0" y="789"/>
                      <a:pt x="0" y="759"/>
                    </a:cubicBezTo>
                    <a:cubicBezTo>
                      <a:pt x="0" y="214"/>
                      <a:pt x="0" y="214"/>
                      <a:pt x="0" y="214"/>
                    </a:cubicBezTo>
                    <a:cubicBezTo>
                      <a:pt x="0" y="200"/>
                      <a:pt x="5" y="186"/>
                      <a:pt x="16" y="176"/>
                    </a:cubicBezTo>
                    <a:close/>
                    <a:moveTo>
                      <a:pt x="194" y="229"/>
                    </a:moveTo>
                    <a:cubicBezTo>
                      <a:pt x="57" y="229"/>
                      <a:pt x="57" y="229"/>
                      <a:pt x="57" y="229"/>
                    </a:cubicBezTo>
                    <a:cubicBezTo>
                      <a:pt x="57" y="756"/>
                      <a:pt x="57" y="756"/>
                      <a:pt x="57" y="756"/>
                    </a:cubicBezTo>
                    <a:cubicBezTo>
                      <a:pt x="610" y="756"/>
                      <a:pt x="610" y="756"/>
                      <a:pt x="610" y="756"/>
                    </a:cubicBezTo>
                    <a:cubicBezTo>
                      <a:pt x="610" y="57"/>
                      <a:pt x="610" y="57"/>
                      <a:pt x="610" y="57"/>
                    </a:cubicBezTo>
                    <a:cubicBezTo>
                      <a:pt x="238" y="57"/>
                      <a:pt x="238" y="57"/>
                      <a:pt x="238" y="57"/>
                    </a:cubicBezTo>
                    <a:cubicBezTo>
                      <a:pt x="238" y="185"/>
                      <a:pt x="238" y="185"/>
                      <a:pt x="238" y="185"/>
                    </a:cubicBezTo>
                    <a:cubicBezTo>
                      <a:pt x="238" y="210"/>
                      <a:pt x="218" y="229"/>
                      <a:pt x="194" y="229"/>
                    </a:cubicBezTo>
                    <a:close/>
                    <a:moveTo>
                      <a:pt x="82" y="191"/>
                    </a:moveTo>
                    <a:cubicBezTo>
                      <a:pt x="194" y="191"/>
                      <a:pt x="194" y="191"/>
                      <a:pt x="194" y="191"/>
                    </a:cubicBezTo>
                    <a:cubicBezTo>
                      <a:pt x="197" y="191"/>
                      <a:pt x="200" y="188"/>
                      <a:pt x="200" y="185"/>
                    </a:cubicBezTo>
                    <a:cubicBezTo>
                      <a:pt x="200" y="72"/>
                      <a:pt x="200" y="72"/>
                      <a:pt x="200" y="72"/>
                    </a:cubicBezTo>
                    <a:cubicBezTo>
                      <a:pt x="82" y="191"/>
                      <a:pt x="82" y="191"/>
                      <a:pt x="82" y="19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30" name="Freeform 35"/>
              <p:cNvSpPr>
                <a:spLocks noEditPoints="1"/>
              </p:cNvSpPr>
              <p:nvPr/>
            </p:nvSpPr>
            <p:spPr bwMode="auto">
              <a:xfrm>
                <a:off x="3765921" y="1015436"/>
                <a:ext cx="412546" cy="433758"/>
              </a:xfrm>
              <a:custGeom>
                <a:avLst/>
                <a:gdLst>
                  <a:gd name="T0" fmla="*/ 170 w 477"/>
                  <a:gd name="T1" fmla="*/ 429 h 502"/>
                  <a:gd name="T2" fmla="*/ 86 w 477"/>
                  <a:gd name="T3" fmla="*/ 502 h 502"/>
                  <a:gd name="T4" fmla="*/ 0 w 477"/>
                  <a:gd name="T5" fmla="*/ 416 h 502"/>
                  <a:gd name="T6" fmla="*/ 72 w 477"/>
                  <a:gd name="T7" fmla="*/ 330 h 502"/>
                  <a:gd name="T8" fmla="*/ 63 w 477"/>
                  <a:gd name="T9" fmla="*/ 258 h 502"/>
                  <a:gd name="T10" fmla="*/ 144 w 477"/>
                  <a:gd name="T11" fmla="*/ 143 h 502"/>
                  <a:gd name="T12" fmla="*/ 254 w 477"/>
                  <a:gd name="T13" fmla="*/ 20 h 502"/>
                  <a:gd name="T14" fmla="*/ 458 w 477"/>
                  <a:gd name="T15" fmla="*/ 0 h 502"/>
                  <a:gd name="T16" fmla="*/ 477 w 477"/>
                  <a:gd name="T17" fmla="*/ 153 h 502"/>
                  <a:gd name="T18" fmla="*/ 398 w 477"/>
                  <a:gd name="T19" fmla="*/ 172 h 502"/>
                  <a:gd name="T20" fmla="*/ 438 w 477"/>
                  <a:gd name="T21" fmla="*/ 223 h 502"/>
                  <a:gd name="T22" fmla="*/ 404 w 477"/>
                  <a:gd name="T23" fmla="*/ 245 h 502"/>
                  <a:gd name="T24" fmla="*/ 452 w 477"/>
                  <a:gd name="T25" fmla="*/ 355 h 502"/>
                  <a:gd name="T26" fmla="*/ 452 w 477"/>
                  <a:gd name="T27" fmla="*/ 477 h 502"/>
                  <a:gd name="T28" fmla="*/ 330 w 477"/>
                  <a:gd name="T29" fmla="*/ 477 h 502"/>
                  <a:gd name="T30" fmla="*/ 256 w 477"/>
                  <a:gd name="T31" fmla="*/ 464 h 502"/>
                  <a:gd name="T32" fmla="*/ 235 w 477"/>
                  <a:gd name="T33" fmla="*/ 429 h 502"/>
                  <a:gd name="T34" fmla="*/ 162 w 477"/>
                  <a:gd name="T35" fmla="*/ 160 h 502"/>
                  <a:gd name="T36" fmla="*/ 135 w 477"/>
                  <a:gd name="T37" fmla="*/ 275 h 502"/>
                  <a:gd name="T38" fmla="*/ 101 w 477"/>
                  <a:gd name="T39" fmla="*/ 331 h 502"/>
                  <a:gd name="T40" fmla="*/ 171 w 477"/>
                  <a:gd name="T41" fmla="*/ 404 h 502"/>
                  <a:gd name="T42" fmla="*/ 235 w 477"/>
                  <a:gd name="T43" fmla="*/ 378 h 502"/>
                  <a:gd name="T44" fmla="*/ 306 w 477"/>
                  <a:gd name="T45" fmla="*/ 408 h 502"/>
                  <a:gd name="T46" fmla="*/ 378 w 477"/>
                  <a:gd name="T47" fmla="*/ 330 h 502"/>
                  <a:gd name="T48" fmla="*/ 353 w 477"/>
                  <a:gd name="T49" fmla="*/ 245 h 502"/>
                  <a:gd name="T50" fmla="*/ 382 w 477"/>
                  <a:gd name="T51" fmla="*/ 174 h 502"/>
                  <a:gd name="T52" fmla="*/ 273 w 477"/>
                  <a:gd name="T53" fmla="*/ 172 h 502"/>
                  <a:gd name="T54" fmla="*/ 254 w 477"/>
                  <a:gd name="T55" fmla="*/ 101 h 502"/>
                  <a:gd name="T56" fmla="*/ 292 w 477"/>
                  <a:gd name="T57" fmla="*/ 38 h 502"/>
                  <a:gd name="T58" fmla="*/ 439 w 477"/>
                  <a:gd name="T59" fmla="*/ 134 h 502"/>
                  <a:gd name="T60" fmla="*/ 425 w 477"/>
                  <a:gd name="T61" fmla="*/ 382 h 502"/>
                  <a:gd name="T62" fmla="*/ 357 w 477"/>
                  <a:gd name="T63" fmla="*/ 382 h 502"/>
                  <a:gd name="T64" fmla="*/ 357 w 477"/>
                  <a:gd name="T65" fmla="*/ 450 h 502"/>
                  <a:gd name="T66" fmla="*/ 425 w 477"/>
                  <a:gd name="T67" fmla="*/ 450 h 502"/>
                  <a:gd name="T68" fmla="*/ 425 w 477"/>
                  <a:gd name="T69" fmla="*/ 382 h 502"/>
                  <a:gd name="T70" fmla="*/ 86 w 477"/>
                  <a:gd name="T71" fmla="*/ 367 h 502"/>
                  <a:gd name="T72" fmla="*/ 38 w 477"/>
                  <a:gd name="T73" fmla="*/ 416 h 502"/>
                  <a:gd name="T74" fmla="*/ 86 w 477"/>
                  <a:gd name="T75" fmla="*/ 464 h 502"/>
                  <a:gd name="T76" fmla="*/ 134 w 477"/>
                  <a:gd name="T77" fmla="*/ 41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7" h="502">
                    <a:moveTo>
                      <a:pt x="235" y="429"/>
                    </a:moveTo>
                    <a:cubicBezTo>
                      <a:pt x="170" y="429"/>
                      <a:pt x="170" y="429"/>
                      <a:pt x="170" y="429"/>
                    </a:cubicBezTo>
                    <a:cubicBezTo>
                      <a:pt x="168" y="448"/>
                      <a:pt x="159" y="464"/>
                      <a:pt x="146" y="477"/>
                    </a:cubicBezTo>
                    <a:cubicBezTo>
                      <a:pt x="131" y="493"/>
                      <a:pt x="109" y="502"/>
                      <a:pt x="86" y="502"/>
                    </a:cubicBezTo>
                    <a:cubicBezTo>
                      <a:pt x="62" y="502"/>
                      <a:pt x="41" y="493"/>
                      <a:pt x="25" y="477"/>
                    </a:cubicBezTo>
                    <a:cubicBezTo>
                      <a:pt x="10" y="461"/>
                      <a:pt x="0" y="440"/>
                      <a:pt x="0" y="416"/>
                    </a:cubicBezTo>
                    <a:cubicBezTo>
                      <a:pt x="0" y="392"/>
                      <a:pt x="10" y="370"/>
                      <a:pt x="25" y="355"/>
                    </a:cubicBezTo>
                    <a:cubicBezTo>
                      <a:pt x="38" y="342"/>
                      <a:pt x="54" y="333"/>
                      <a:pt x="72" y="330"/>
                    </a:cubicBezTo>
                    <a:cubicBezTo>
                      <a:pt x="48" y="277"/>
                      <a:pt x="48" y="277"/>
                      <a:pt x="48" y="277"/>
                    </a:cubicBezTo>
                    <a:cubicBezTo>
                      <a:pt x="43" y="269"/>
                      <a:pt x="48" y="255"/>
                      <a:pt x="63" y="258"/>
                    </a:cubicBezTo>
                    <a:cubicBezTo>
                      <a:pt x="84" y="263"/>
                      <a:pt x="84" y="263"/>
                      <a:pt x="84" y="263"/>
                    </a:cubicBezTo>
                    <a:cubicBezTo>
                      <a:pt x="94" y="216"/>
                      <a:pt x="115" y="175"/>
                      <a:pt x="144" y="143"/>
                    </a:cubicBezTo>
                    <a:cubicBezTo>
                      <a:pt x="174" y="108"/>
                      <a:pt x="212" y="84"/>
                      <a:pt x="254" y="75"/>
                    </a:cubicBezTo>
                    <a:cubicBezTo>
                      <a:pt x="254" y="20"/>
                      <a:pt x="254" y="20"/>
                      <a:pt x="254" y="20"/>
                    </a:cubicBezTo>
                    <a:cubicBezTo>
                      <a:pt x="254" y="9"/>
                      <a:pt x="264" y="0"/>
                      <a:pt x="275" y="0"/>
                    </a:cubicBezTo>
                    <a:cubicBezTo>
                      <a:pt x="458" y="0"/>
                      <a:pt x="458" y="0"/>
                      <a:pt x="458" y="0"/>
                    </a:cubicBezTo>
                    <a:cubicBezTo>
                      <a:pt x="468" y="0"/>
                      <a:pt x="477" y="9"/>
                      <a:pt x="477" y="19"/>
                    </a:cubicBezTo>
                    <a:cubicBezTo>
                      <a:pt x="477" y="153"/>
                      <a:pt x="477" y="153"/>
                      <a:pt x="477" y="153"/>
                    </a:cubicBezTo>
                    <a:cubicBezTo>
                      <a:pt x="477" y="163"/>
                      <a:pt x="468" y="172"/>
                      <a:pt x="458" y="172"/>
                    </a:cubicBezTo>
                    <a:cubicBezTo>
                      <a:pt x="398" y="172"/>
                      <a:pt x="398" y="172"/>
                      <a:pt x="398" y="172"/>
                    </a:cubicBezTo>
                    <a:cubicBezTo>
                      <a:pt x="398" y="172"/>
                      <a:pt x="399" y="173"/>
                      <a:pt x="399" y="174"/>
                    </a:cubicBezTo>
                    <a:cubicBezTo>
                      <a:pt x="438" y="223"/>
                      <a:pt x="438" y="223"/>
                      <a:pt x="438" y="223"/>
                    </a:cubicBezTo>
                    <a:cubicBezTo>
                      <a:pt x="444" y="229"/>
                      <a:pt x="443" y="245"/>
                      <a:pt x="428" y="245"/>
                    </a:cubicBezTo>
                    <a:cubicBezTo>
                      <a:pt x="404" y="245"/>
                      <a:pt x="404" y="245"/>
                      <a:pt x="404" y="245"/>
                    </a:cubicBezTo>
                    <a:cubicBezTo>
                      <a:pt x="404" y="330"/>
                      <a:pt x="404" y="330"/>
                      <a:pt x="404" y="330"/>
                    </a:cubicBezTo>
                    <a:cubicBezTo>
                      <a:pt x="422" y="333"/>
                      <a:pt x="439" y="342"/>
                      <a:pt x="452" y="355"/>
                    </a:cubicBezTo>
                    <a:cubicBezTo>
                      <a:pt x="467" y="370"/>
                      <a:pt x="477" y="392"/>
                      <a:pt x="477" y="416"/>
                    </a:cubicBezTo>
                    <a:cubicBezTo>
                      <a:pt x="477" y="440"/>
                      <a:pt x="467" y="461"/>
                      <a:pt x="452" y="477"/>
                    </a:cubicBezTo>
                    <a:cubicBezTo>
                      <a:pt x="436" y="493"/>
                      <a:pt x="415" y="502"/>
                      <a:pt x="391" y="502"/>
                    </a:cubicBezTo>
                    <a:cubicBezTo>
                      <a:pt x="367" y="502"/>
                      <a:pt x="346" y="493"/>
                      <a:pt x="330" y="477"/>
                    </a:cubicBezTo>
                    <a:cubicBezTo>
                      <a:pt x="317" y="463"/>
                      <a:pt x="308" y="445"/>
                      <a:pt x="306" y="425"/>
                    </a:cubicBezTo>
                    <a:cubicBezTo>
                      <a:pt x="256" y="464"/>
                      <a:pt x="256" y="464"/>
                      <a:pt x="256" y="464"/>
                    </a:cubicBezTo>
                    <a:cubicBezTo>
                      <a:pt x="249" y="470"/>
                      <a:pt x="235" y="469"/>
                      <a:pt x="235" y="453"/>
                    </a:cubicBezTo>
                    <a:cubicBezTo>
                      <a:pt x="235" y="429"/>
                      <a:pt x="235" y="429"/>
                      <a:pt x="235" y="429"/>
                    </a:cubicBezTo>
                    <a:close/>
                    <a:moveTo>
                      <a:pt x="254" y="101"/>
                    </a:moveTo>
                    <a:cubicBezTo>
                      <a:pt x="219" y="110"/>
                      <a:pt x="188" y="131"/>
                      <a:pt x="162" y="160"/>
                    </a:cubicBezTo>
                    <a:cubicBezTo>
                      <a:pt x="137" y="189"/>
                      <a:pt x="118" y="226"/>
                      <a:pt x="109" y="269"/>
                    </a:cubicBezTo>
                    <a:cubicBezTo>
                      <a:pt x="135" y="275"/>
                      <a:pt x="135" y="275"/>
                      <a:pt x="135" y="275"/>
                    </a:cubicBezTo>
                    <a:cubicBezTo>
                      <a:pt x="148" y="278"/>
                      <a:pt x="147" y="292"/>
                      <a:pt x="140" y="298"/>
                    </a:cubicBezTo>
                    <a:cubicBezTo>
                      <a:pt x="101" y="331"/>
                      <a:pt x="101" y="331"/>
                      <a:pt x="101" y="331"/>
                    </a:cubicBezTo>
                    <a:cubicBezTo>
                      <a:pt x="118" y="334"/>
                      <a:pt x="134" y="342"/>
                      <a:pt x="146" y="355"/>
                    </a:cubicBezTo>
                    <a:cubicBezTo>
                      <a:pt x="159" y="368"/>
                      <a:pt x="168" y="385"/>
                      <a:pt x="171" y="404"/>
                    </a:cubicBezTo>
                    <a:cubicBezTo>
                      <a:pt x="235" y="404"/>
                      <a:pt x="235" y="404"/>
                      <a:pt x="235" y="404"/>
                    </a:cubicBezTo>
                    <a:cubicBezTo>
                      <a:pt x="235" y="378"/>
                      <a:pt x="235" y="378"/>
                      <a:pt x="235" y="378"/>
                    </a:cubicBezTo>
                    <a:cubicBezTo>
                      <a:pt x="235" y="365"/>
                      <a:pt x="248" y="363"/>
                      <a:pt x="256" y="369"/>
                    </a:cubicBezTo>
                    <a:cubicBezTo>
                      <a:pt x="306" y="408"/>
                      <a:pt x="306" y="408"/>
                      <a:pt x="306" y="408"/>
                    </a:cubicBezTo>
                    <a:cubicBezTo>
                      <a:pt x="308" y="387"/>
                      <a:pt x="317" y="368"/>
                      <a:pt x="330" y="355"/>
                    </a:cubicBezTo>
                    <a:cubicBezTo>
                      <a:pt x="343" y="342"/>
                      <a:pt x="360" y="333"/>
                      <a:pt x="378" y="330"/>
                    </a:cubicBezTo>
                    <a:cubicBezTo>
                      <a:pt x="378" y="245"/>
                      <a:pt x="378" y="245"/>
                      <a:pt x="378" y="245"/>
                    </a:cubicBezTo>
                    <a:cubicBezTo>
                      <a:pt x="353" y="245"/>
                      <a:pt x="353" y="245"/>
                      <a:pt x="353" y="245"/>
                    </a:cubicBezTo>
                    <a:cubicBezTo>
                      <a:pt x="340" y="245"/>
                      <a:pt x="338" y="230"/>
                      <a:pt x="344" y="223"/>
                    </a:cubicBezTo>
                    <a:cubicBezTo>
                      <a:pt x="382" y="174"/>
                      <a:pt x="382" y="174"/>
                      <a:pt x="382" y="174"/>
                    </a:cubicBezTo>
                    <a:cubicBezTo>
                      <a:pt x="383" y="173"/>
                      <a:pt x="383" y="172"/>
                      <a:pt x="384" y="172"/>
                    </a:cubicBezTo>
                    <a:cubicBezTo>
                      <a:pt x="273" y="172"/>
                      <a:pt x="273" y="172"/>
                      <a:pt x="273" y="172"/>
                    </a:cubicBezTo>
                    <a:cubicBezTo>
                      <a:pt x="263" y="172"/>
                      <a:pt x="254" y="164"/>
                      <a:pt x="254" y="153"/>
                    </a:cubicBezTo>
                    <a:cubicBezTo>
                      <a:pt x="254" y="101"/>
                      <a:pt x="254" y="101"/>
                      <a:pt x="254" y="101"/>
                    </a:cubicBezTo>
                    <a:close/>
                    <a:moveTo>
                      <a:pt x="439" y="38"/>
                    </a:moveTo>
                    <a:cubicBezTo>
                      <a:pt x="292" y="38"/>
                      <a:pt x="292" y="38"/>
                      <a:pt x="292" y="38"/>
                    </a:cubicBezTo>
                    <a:cubicBezTo>
                      <a:pt x="292" y="134"/>
                      <a:pt x="292" y="134"/>
                      <a:pt x="292" y="134"/>
                    </a:cubicBezTo>
                    <a:cubicBezTo>
                      <a:pt x="439" y="134"/>
                      <a:pt x="439" y="134"/>
                      <a:pt x="439" y="134"/>
                    </a:cubicBezTo>
                    <a:cubicBezTo>
                      <a:pt x="439" y="38"/>
                      <a:pt x="439" y="38"/>
                      <a:pt x="439" y="38"/>
                    </a:cubicBezTo>
                    <a:close/>
                    <a:moveTo>
                      <a:pt x="425" y="382"/>
                    </a:moveTo>
                    <a:cubicBezTo>
                      <a:pt x="416" y="373"/>
                      <a:pt x="404" y="367"/>
                      <a:pt x="391" y="367"/>
                    </a:cubicBezTo>
                    <a:cubicBezTo>
                      <a:pt x="378" y="367"/>
                      <a:pt x="366" y="373"/>
                      <a:pt x="357" y="382"/>
                    </a:cubicBezTo>
                    <a:cubicBezTo>
                      <a:pt x="349" y="390"/>
                      <a:pt x="343" y="402"/>
                      <a:pt x="343" y="416"/>
                    </a:cubicBezTo>
                    <a:cubicBezTo>
                      <a:pt x="343" y="429"/>
                      <a:pt x="349" y="441"/>
                      <a:pt x="357" y="450"/>
                    </a:cubicBezTo>
                    <a:cubicBezTo>
                      <a:pt x="366" y="459"/>
                      <a:pt x="378" y="464"/>
                      <a:pt x="391" y="464"/>
                    </a:cubicBezTo>
                    <a:cubicBezTo>
                      <a:pt x="404" y="464"/>
                      <a:pt x="416" y="459"/>
                      <a:pt x="425" y="450"/>
                    </a:cubicBezTo>
                    <a:cubicBezTo>
                      <a:pt x="434" y="441"/>
                      <a:pt x="439" y="429"/>
                      <a:pt x="439" y="416"/>
                    </a:cubicBezTo>
                    <a:cubicBezTo>
                      <a:pt x="439" y="402"/>
                      <a:pt x="434" y="390"/>
                      <a:pt x="425" y="382"/>
                    </a:cubicBezTo>
                    <a:close/>
                    <a:moveTo>
                      <a:pt x="120" y="382"/>
                    </a:moveTo>
                    <a:cubicBezTo>
                      <a:pt x="111" y="373"/>
                      <a:pt x="99" y="367"/>
                      <a:pt x="86" y="367"/>
                    </a:cubicBezTo>
                    <a:cubicBezTo>
                      <a:pt x="73" y="367"/>
                      <a:pt x="61" y="373"/>
                      <a:pt x="52" y="382"/>
                    </a:cubicBezTo>
                    <a:cubicBezTo>
                      <a:pt x="43" y="390"/>
                      <a:pt x="38" y="402"/>
                      <a:pt x="38" y="416"/>
                    </a:cubicBezTo>
                    <a:cubicBezTo>
                      <a:pt x="38" y="429"/>
                      <a:pt x="43" y="441"/>
                      <a:pt x="52" y="450"/>
                    </a:cubicBezTo>
                    <a:cubicBezTo>
                      <a:pt x="61" y="459"/>
                      <a:pt x="73" y="464"/>
                      <a:pt x="86" y="464"/>
                    </a:cubicBezTo>
                    <a:cubicBezTo>
                      <a:pt x="99" y="464"/>
                      <a:pt x="111" y="459"/>
                      <a:pt x="120" y="450"/>
                    </a:cubicBezTo>
                    <a:cubicBezTo>
                      <a:pt x="128" y="441"/>
                      <a:pt x="134" y="429"/>
                      <a:pt x="134" y="416"/>
                    </a:cubicBezTo>
                    <a:cubicBezTo>
                      <a:pt x="134" y="402"/>
                      <a:pt x="128" y="390"/>
                      <a:pt x="120" y="38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grpSp>
      <p:grpSp>
        <p:nvGrpSpPr>
          <p:cNvPr id="131" name="组合 130"/>
          <p:cNvGrpSpPr/>
          <p:nvPr/>
        </p:nvGrpSpPr>
        <p:grpSpPr>
          <a:xfrm>
            <a:off x="8113101" y="1472122"/>
            <a:ext cx="3213757" cy="845840"/>
            <a:chOff x="8215313" y="1674813"/>
            <a:chExt cx="3214687" cy="846084"/>
          </a:xfrm>
        </p:grpSpPr>
        <p:sp>
          <p:nvSpPr>
            <p:cNvPr id="132" name="矩形 131"/>
            <p:cNvSpPr/>
            <p:nvPr/>
          </p:nvSpPr>
          <p:spPr>
            <a:xfrm>
              <a:off x="8215313" y="2028825"/>
              <a:ext cx="3214687" cy="492072"/>
            </a:xfrm>
            <a:prstGeom prst="rect">
              <a:avLst/>
            </a:prstGeom>
            <a:noFill/>
          </p:spPr>
          <p:txBody>
            <a:bodyPr>
              <a:spAutoFit/>
            </a:bodyPr>
            <a:lstStyle/>
            <a:p>
              <a:pPr>
                <a:lnSpc>
                  <a:spcPct val="130000"/>
                </a:lnSpc>
                <a:defRPr/>
              </a:pPr>
              <a:r>
                <a:rPr lang="zh-CN" altLang="en-US"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点击添加正文、温提示正文行距在</a:t>
              </a:r>
              <a:r>
                <a:rPr lang="en-US" altLang="zh-CN"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1.2~1.3</a:t>
              </a:r>
              <a:r>
                <a:rPr lang="zh-CN" altLang="en-US"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之间点击添加正文</a:t>
              </a:r>
            </a:p>
          </p:txBody>
        </p:sp>
        <p:sp>
          <p:nvSpPr>
            <p:cNvPr id="133" name="文本框 132"/>
            <p:cNvSpPr txBox="1"/>
            <p:nvPr/>
          </p:nvSpPr>
          <p:spPr>
            <a:xfrm>
              <a:off x="8215313" y="1674813"/>
              <a:ext cx="2268537" cy="400050"/>
            </a:xfrm>
            <a:prstGeom prst="rect">
              <a:avLst/>
            </a:prstGeom>
          </p:spPr>
          <p:txBody>
            <a:bodyPr>
              <a:spAutoFit/>
            </a:bodyPr>
            <a:lstStyle>
              <a:defPPr>
                <a:defRPr lang="zh-CN"/>
              </a:defPPr>
              <a:lvl1pPr>
                <a:defRPr sz="2400">
                  <a:solidFill>
                    <a:schemeClr val="bg2">
                      <a:lumMod val="25000"/>
                      <a:alpha val="85000"/>
                    </a:schemeClr>
                  </a:solidFill>
                  <a:latin typeface="+mn-ea"/>
                </a:defRPr>
              </a:lvl1pPr>
            </a:lstStyle>
            <a:p>
              <a:pPr>
                <a:defRPr/>
              </a:pPr>
              <a:r>
                <a:rPr lang="zh-CN" altLang="en-US" sz="2000" b="1"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添加标题</a:t>
              </a:r>
            </a:p>
          </p:txBody>
        </p:sp>
      </p:grpSp>
      <p:sp>
        <p:nvSpPr>
          <p:cNvPr id="32" name="文本框 31"/>
          <p:cNvSpPr txBox="1"/>
          <p:nvPr/>
        </p:nvSpPr>
        <p:spPr>
          <a:xfrm>
            <a:off x="374137" y="80163"/>
            <a:ext cx="506870" cy="1107996"/>
          </a:xfrm>
          <a:prstGeom prst="rect">
            <a:avLst/>
          </a:prstGeom>
          <a:noFill/>
        </p:spPr>
        <p:txBody>
          <a:bodyPr wrap="none" rtlCol="0">
            <a:spAutoFit/>
          </a:bodyPr>
          <a:lstStyle/>
          <a:p>
            <a:r>
              <a:rPr lang="en-US" altLang="zh-CN" sz="6600" i="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sym typeface="Microsoft JhengHei UI" panose="020B0604030504040204" pitchFamily="34" charset="-120"/>
              </a:rPr>
              <a:t>1</a:t>
            </a:r>
            <a:endParaRPr lang="zh-CN" altLang="en-US" sz="6600" i="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sym typeface="Microsoft JhengHei UI" panose="020B0604030504040204" pitchFamily="34" charset="-12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strVal val="#ppt_w+.3"/>
                                          </p:val>
                                        </p:tav>
                                        <p:tav tm="100000">
                                          <p:val>
                                            <p:strVal val="#ppt_w"/>
                                          </p:val>
                                        </p:tav>
                                      </p:tavLst>
                                    </p:anim>
                                    <p:anim calcmode="lin" valueType="num">
                                      <p:cBhvr>
                                        <p:cTn id="8" dur="1000" fill="hold"/>
                                        <p:tgtEl>
                                          <p:spTgt spid="36"/>
                                        </p:tgtEl>
                                        <p:attrNameLst>
                                          <p:attrName>ppt_h</p:attrName>
                                        </p:attrNameLst>
                                      </p:cBhvr>
                                      <p:tavLst>
                                        <p:tav tm="0">
                                          <p:val>
                                            <p:strVal val="#ppt_h"/>
                                          </p:val>
                                        </p:tav>
                                        <p:tav tm="100000">
                                          <p:val>
                                            <p:strVal val="#ppt_h"/>
                                          </p:val>
                                        </p:tav>
                                      </p:tavLst>
                                    </p:anim>
                                    <p:animEffect transition="in" filter="fade">
                                      <p:cBhvr>
                                        <p:cTn id="9" dur="1000"/>
                                        <p:tgtEl>
                                          <p:spTgt spid="36"/>
                                        </p:tgtEl>
                                      </p:cBhvr>
                                    </p:animEffect>
                                  </p:childTnLst>
                                </p:cTn>
                              </p:par>
                              <p:par>
                                <p:cTn id="10" presetID="17" presetClass="entr" presetSubtype="10" fill="hold" grpId="0" nodeType="withEffect">
                                  <p:stCondLst>
                                    <p:cond delay="300"/>
                                  </p:stCondLst>
                                  <p:iterate type="lt">
                                    <p:tmPct val="10000"/>
                                  </p:iterate>
                                  <p:childTnLst>
                                    <p:set>
                                      <p:cBhvr>
                                        <p:cTn id="11" dur="1" fill="hold">
                                          <p:stCondLst>
                                            <p:cond delay="0"/>
                                          </p:stCondLst>
                                        </p:cTn>
                                        <p:tgtEl>
                                          <p:spTgt spid="107"/>
                                        </p:tgtEl>
                                        <p:attrNameLst>
                                          <p:attrName>style.visibility</p:attrName>
                                        </p:attrNameLst>
                                      </p:cBhvr>
                                      <p:to>
                                        <p:strVal val="visible"/>
                                      </p:to>
                                    </p:set>
                                    <p:anim calcmode="lin" valueType="num">
                                      <p:cBhvr>
                                        <p:cTn id="12" dur="500" fill="hold"/>
                                        <p:tgtEl>
                                          <p:spTgt spid="107"/>
                                        </p:tgtEl>
                                        <p:attrNameLst>
                                          <p:attrName>ppt_w</p:attrName>
                                        </p:attrNameLst>
                                      </p:cBhvr>
                                      <p:tavLst>
                                        <p:tav tm="0">
                                          <p:val>
                                            <p:fltVal val="0"/>
                                          </p:val>
                                        </p:tav>
                                        <p:tav tm="100000">
                                          <p:val>
                                            <p:strVal val="#ppt_w"/>
                                          </p:val>
                                        </p:tav>
                                      </p:tavLst>
                                    </p:anim>
                                    <p:anim calcmode="lin" valueType="num">
                                      <p:cBhvr>
                                        <p:cTn id="13" dur="500" fill="hold"/>
                                        <p:tgtEl>
                                          <p:spTgt spid="107"/>
                                        </p:tgtEl>
                                        <p:attrNameLst>
                                          <p:attrName>ppt_h</p:attrName>
                                        </p:attrNameLst>
                                      </p:cBhvr>
                                      <p:tavLst>
                                        <p:tav tm="0">
                                          <p:val>
                                            <p:strVal val="#ppt_h"/>
                                          </p:val>
                                        </p:tav>
                                        <p:tav tm="100000">
                                          <p:val>
                                            <p:strVal val="#ppt_h"/>
                                          </p:val>
                                        </p:tav>
                                      </p:tavLst>
                                    </p:anim>
                                  </p:childTnLst>
                                </p:cTn>
                              </p:par>
                              <p:par>
                                <p:cTn id="14" presetID="26" presetClass="entr" presetSubtype="0" fill="hold" grpId="0" nodeType="withEffect">
                                  <p:stCondLst>
                                    <p:cond delay="600"/>
                                  </p:stCondLst>
                                  <p:iterate type="lt">
                                    <p:tmPct val="3896"/>
                                  </p:iterate>
                                  <p:childTnLst>
                                    <p:set>
                                      <p:cBhvr>
                                        <p:cTn id="15" dur="1" fill="hold">
                                          <p:stCondLst>
                                            <p:cond delay="0"/>
                                          </p:stCondLst>
                                        </p:cTn>
                                        <p:tgtEl>
                                          <p:spTgt spid="106"/>
                                        </p:tgtEl>
                                        <p:attrNameLst>
                                          <p:attrName>style.visibility</p:attrName>
                                        </p:attrNameLst>
                                      </p:cBhvr>
                                      <p:to>
                                        <p:strVal val="visible"/>
                                      </p:to>
                                    </p:set>
                                    <p:animEffect transition="in" filter="wipe(down)">
                                      <p:cBhvr>
                                        <p:cTn id="16" dur="145">
                                          <p:stCondLst>
                                            <p:cond delay="0"/>
                                          </p:stCondLst>
                                        </p:cTn>
                                        <p:tgtEl>
                                          <p:spTgt spid="106"/>
                                        </p:tgtEl>
                                      </p:cBhvr>
                                    </p:animEffect>
                                    <p:anim calcmode="lin" valueType="num">
                                      <p:cBhvr>
                                        <p:cTn id="17" dur="456" tmFilter="0,0; 0.14,0.36; 0.43,0.73; 0.71,0.91; 1.0,1.0">
                                          <p:stCondLst>
                                            <p:cond delay="0"/>
                                          </p:stCondLst>
                                        </p:cTn>
                                        <p:tgtEl>
                                          <p:spTgt spid="106"/>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106"/>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106"/>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106"/>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106"/>
                                        </p:tgtEl>
                                        <p:attrNameLst>
                                          <p:attrName>ppt_y</p:attrName>
                                        </p:attrNameLst>
                                      </p:cBhvr>
                                      <p:tavLst>
                                        <p:tav tm="0" fmla="#ppt_y-sin(pi*$)/81">
                                          <p:val>
                                            <p:fltVal val="0"/>
                                          </p:val>
                                        </p:tav>
                                        <p:tav tm="100000">
                                          <p:val>
                                            <p:fltVal val="1"/>
                                          </p:val>
                                        </p:tav>
                                      </p:tavLst>
                                    </p:anim>
                                    <p:animScale>
                                      <p:cBhvr>
                                        <p:cTn id="22" dur="7">
                                          <p:stCondLst>
                                            <p:cond delay="162"/>
                                          </p:stCondLst>
                                        </p:cTn>
                                        <p:tgtEl>
                                          <p:spTgt spid="106"/>
                                        </p:tgtEl>
                                      </p:cBhvr>
                                      <p:to x="100000" y="60000"/>
                                    </p:animScale>
                                    <p:animScale>
                                      <p:cBhvr>
                                        <p:cTn id="23" dur="41" decel="50000">
                                          <p:stCondLst>
                                            <p:cond delay="169"/>
                                          </p:stCondLst>
                                        </p:cTn>
                                        <p:tgtEl>
                                          <p:spTgt spid="106"/>
                                        </p:tgtEl>
                                      </p:cBhvr>
                                      <p:to x="100000" y="100000"/>
                                    </p:animScale>
                                    <p:animScale>
                                      <p:cBhvr>
                                        <p:cTn id="24" dur="7">
                                          <p:stCondLst>
                                            <p:cond delay="328"/>
                                          </p:stCondLst>
                                        </p:cTn>
                                        <p:tgtEl>
                                          <p:spTgt spid="106"/>
                                        </p:tgtEl>
                                      </p:cBhvr>
                                      <p:to x="100000" y="80000"/>
                                    </p:animScale>
                                    <p:animScale>
                                      <p:cBhvr>
                                        <p:cTn id="25" dur="41" decel="50000">
                                          <p:stCondLst>
                                            <p:cond delay="335"/>
                                          </p:stCondLst>
                                        </p:cTn>
                                        <p:tgtEl>
                                          <p:spTgt spid="106"/>
                                        </p:tgtEl>
                                      </p:cBhvr>
                                      <p:to x="100000" y="100000"/>
                                    </p:animScale>
                                    <p:animScale>
                                      <p:cBhvr>
                                        <p:cTn id="26" dur="7">
                                          <p:stCondLst>
                                            <p:cond delay="410"/>
                                          </p:stCondLst>
                                        </p:cTn>
                                        <p:tgtEl>
                                          <p:spTgt spid="106"/>
                                        </p:tgtEl>
                                      </p:cBhvr>
                                      <p:to x="100000" y="90000"/>
                                    </p:animScale>
                                    <p:animScale>
                                      <p:cBhvr>
                                        <p:cTn id="27" dur="41" decel="50000">
                                          <p:stCondLst>
                                            <p:cond delay="417"/>
                                          </p:stCondLst>
                                        </p:cTn>
                                        <p:tgtEl>
                                          <p:spTgt spid="106"/>
                                        </p:tgtEl>
                                      </p:cBhvr>
                                      <p:to x="100000" y="100000"/>
                                    </p:animScale>
                                    <p:animScale>
                                      <p:cBhvr>
                                        <p:cTn id="28" dur="7">
                                          <p:stCondLst>
                                            <p:cond delay="452"/>
                                          </p:stCondLst>
                                        </p:cTn>
                                        <p:tgtEl>
                                          <p:spTgt spid="106"/>
                                        </p:tgtEl>
                                      </p:cBhvr>
                                      <p:to x="100000" y="95000"/>
                                    </p:animScale>
                                    <p:animScale>
                                      <p:cBhvr>
                                        <p:cTn id="29" dur="41" decel="50000">
                                          <p:stCondLst>
                                            <p:cond delay="459"/>
                                          </p:stCondLst>
                                        </p:cTn>
                                        <p:tgtEl>
                                          <p:spTgt spid="106"/>
                                        </p:tgtEl>
                                      </p:cBhvr>
                                      <p:to x="100000" y="100000"/>
                                    </p:animScale>
                                  </p:childTnLst>
                                </p:cTn>
                              </p:par>
                              <p:par>
                                <p:cTn id="30" presetID="31" presetClass="entr" presetSubtype="0" fill="hold" nodeType="withEffect">
                                  <p:stCondLst>
                                    <p:cond delay="900"/>
                                  </p:stCondLst>
                                  <p:childTnLst>
                                    <p:set>
                                      <p:cBhvr>
                                        <p:cTn id="31" dur="1" fill="hold">
                                          <p:stCondLst>
                                            <p:cond delay="0"/>
                                          </p:stCondLst>
                                        </p:cTn>
                                        <p:tgtEl>
                                          <p:spTgt spid="126"/>
                                        </p:tgtEl>
                                        <p:attrNameLst>
                                          <p:attrName>style.visibility</p:attrName>
                                        </p:attrNameLst>
                                      </p:cBhvr>
                                      <p:to>
                                        <p:strVal val="visible"/>
                                      </p:to>
                                    </p:set>
                                    <p:anim calcmode="lin" valueType="num">
                                      <p:cBhvr>
                                        <p:cTn id="32" dur="1000" fill="hold"/>
                                        <p:tgtEl>
                                          <p:spTgt spid="126"/>
                                        </p:tgtEl>
                                        <p:attrNameLst>
                                          <p:attrName>ppt_w</p:attrName>
                                        </p:attrNameLst>
                                      </p:cBhvr>
                                      <p:tavLst>
                                        <p:tav tm="0">
                                          <p:val>
                                            <p:fltVal val="0"/>
                                          </p:val>
                                        </p:tav>
                                        <p:tav tm="100000">
                                          <p:val>
                                            <p:strVal val="#ppt_w"/>
                                          </p:val>
                                        </p:tav>
                                      </p:tavLst>
                                    </p:anim>
                                    <p:anim calcmode="lin" valueType="num">
                                      <p:cBhvr>
                                        <p:cTn id="33" dur="1000" fill="hold"/>
                                        <p:tgtEl>
                                          <p:spTgt spid="126"/>
                                        </p:tgtEl>
                                        <p:attrNameLst>
                                          <p:attrName>ppt_h</p:attrName>
                                        </p:attrNameLst>
                                      </p:cBhvr>
                                      <p:tavLst>
                                        <p:tav tm="0">
                                          <p:val>
                                            <p:fltVal val="0"/>
                                          </p:val>
                                        </p:tav>
                                        <p:tav tm="100000">
                                          <p:val>
                                            <p:strVal val="#ppt_h"/>
                                          </p:val>
                                        </p:tav>
                                      </p:tavLst>
                                    </p:anim>
                                    <p:anim calcmode="lin" valueType="num">
                                      <p:cBhvr>
                                        <p:cTn id="34" dur="1000" fill="hold"/>
                                        <p:tgtEl>
                                          <p:spTgt spid="126"/>
                                        </p:tgtEl>
                                        <p:attrNameLst>
                                          <p:attrName>style.rotation</p:attrName>
                                        </p:attrNameLst>
                                      </p:cBhvr>
                                      <p:tavLst>
                                        <p:tav tm="0">
                                          <p:val>
                                            <p:fltVal val="90"/>
                                          </p:val>
                                        </p:tav>
                                        <p:tav tm="100000">
                                          <p:val>
                                            <p:fltVal val="0"/>
                                          </p:val>
                                        </p:tav>
                                      </p:tavLst>
                                    </p:anim>
                                    <p:animEffect transition="in" filter="fade">
                                      <p:cBhvr>
                                        <p:cTn id="35" dur="1000"/>
                                        <p:tgtEl>
                                          <p:spTgt spid="126"/>
                                        </p:tgtEl>
                                      </p:cBhvr>
                                    </p:animEffect>
                                  </p:childTnLst>
                                </p:cTn>
                              </p:par>
                              <p:par>
                                <p:cTn id="36" presetID="22" presetClass="entr" presetSubtype="1" fill="hold" nodeType="withEffect">
                                  <p:stCondLst>
                                    <p:cond delay="1400"/>
                                  </p:stCondLst>
                                  <p:childTnLst>
                                    <p:set>
                                      <p:cBhvr>
                                        <p:cTn id="37" dur="1" fill="hold">
                                          <p:stCondLst>
                                            <p:cond delay="0"/>
                                          </p:stCondLst>
                                        </p:cTn>
                                        <p:tgtEl>
                                          <p:spTgt spid="131"/>
                                        </p:tgtEl>
                                        <p:attrNameLst>
                                          <p:attrName>style.visibility</p:attrName>
                                        </p:attrNameLst>
                                      </p:cBhvr>
                                      <p:to>
                                        <p:strVal val="visible"/>
                                      </p:to>
                                    </p:set>
                                    <p:animEffect transition="in" filter="wipe(up)">
                                      <p:cBhvr>
                                        <p:cTn id="38" dur="500"/>
                                        <p:tgtEl>
                                          <p:spTgt spid="131"/>
                                        </p:tgtEl>
                                      </p:cBhvr>
                                    </p:animEffect>
                                  </p:childTnLst>
                                </p:cTn>
                              </p:par>
                              <p:par>
                                <p:cTn id="39" presetID="31" presetClass="entr" presetSubtype="0" fill="hold" nodeType="withEffect">
                                  <p:stCondLst>
                                    <p:cond delay="1700"/>
                                  </p:stCondLst>
                                  <p:childTnLst>
                                    <p:set>
                                      <p:cBhvr>
                                        <p:cTn id="40" dur="1" fill="hold">
                                          <p:stCondLst>
                                            <p:cond delay="0"/>
                                          </p:stCondLst>
                                        </p:cTn>
                                        <p:tgtEl>
                                          <p:spTgt spid="116"/>
                                        </p:tgtEl>
                                        <p:attrNameLst>
                                          <p:attrName>style.visibility</p:attrName>
                                        </p:attrNameLst>
                                      </p:cBhvr>
                                      <p:to>
                                        <p:strVal val="visible"/>
                                      </p:to>
                                    </p:set>
                                    <p:anim calcmode="lin" valueType="num">
                                      <p:cBhvr>
                                        <p:cTn id="41" dur="1000" fill="hold"/>
                                        <p:tgtEl>
                                          <p:spTgt spid="116"/>
                                        </p:tgtEl>
                                        <p:attrNameLst>
                                          <p:attrName>ppt_w</p:attrName>
                                        </p:attrNameLst>
                                      </p:cBhvr>
                                      <p:tavLst>
                                        <p:tav tm="0">
                                          <p:val>
                                            <p:fltVal val="0"/>
                                          </p:val>
                                        </p:tav>
                                        <p:tav tm="100000">
                                          <p:val>
                                            <p:strVal val="#ppt_w"/>
                                          </p:val>
                                        </p:tav>
                                      </p:tavLst>
                                    </p:anim>
                                    <p:anim calcmode="lin" valueType="num">
                                      <p:cBhvr>
                                        <p:cTn id="42" dur="1000" fill="hold"/>
                                        <p:tgtEl>
                                          <p:spTgt spid="116"/>
                                        </p:tgtEl>
                                        <p:attrNameLst>
                                          <p:attrName>ppt_h</p:attrName>
                                        </p:attrNameLst>
                                      </p:cBhvr>
                                      <p:tavLst>
                                        <p:tav tm="0">
                                          <p:val>
                                            <p:fltVal val="0"/>
                                          </p:val>
                                        </p:tav>
                                        <p:tav tm="100000">
                                          <p:val>
                                            <p:strVal val="#ppt_h"/>
                                          </p:val>
                                        </p:tav>
                                      </p:tavLst>
                                    </p:anim>
                                    <p:anim calcmode="lin" valueType="num">
                                      <p:cBhvr>
                                        <p:cTn id="43" dur="1000" fill="hold"/>
                                        <p:tgtEl>
                                          <p:spTgt spid="116"/>
                                        </p:tgtEl>
                                        <p:attrNameLst>
                                          <p:attrName>style.rotation</p:attrName>
                                        </p:attrNameLst>
                                      </p:cBhvr>
                                      <p:tavLst>
                                        <p:tav tm="0">
                                          <p:val>
                                            <p:fltVal val="90"/>
                                          </p:val>
                                        </p:tav>
                                        <p:tav tm="100000">
                                          <p:val>
                                            <p:fltVal val="0"/>
                                          </p:val>
                                        </p:tav>
                                      </p:tavLst>
                                    </p:anim>
                                    <p:animEffect transition="in" filter="fade">
                                      <p:cBhvr>
                                        <p:cTn id="44" dur="1000"/>
                                        <p:tgtEl>
                                          <p:spTgt spid="116"/>
                                        </p:tgtEl>
                                      </p:cBhvr>
                                    </p:animEffect>
                                  </p:childTnLst>
                                </p:cTn>
                              </p:par>
                              <p:par>
                                <p:cTn id="45" presetID="22" presetClass="entr" presetSubtype="1" fill="hold" nodeType="withEffect">
                                  <p:stCondLst>
                                    <p:cond delay="210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500"/>
                                        <p:tgtEl>
                                          <p:spTgt spid="123"/>
                                        </p:tgtEl>
                                      </p:cBhvr>
                                    </p:animEffect>
                                  </p:childTnLst>
                                </p:cTn>
                              </p:par>
                              <p:par>
                                <p:cTn id="48" presetID="31" presetClass="entr" presetSubtype="0" fill="hold" nodeType="withEffect">
                                  <p:stCondLst>
                                    <p:cond delay="2300"/>
                                  </p:stCondLst>
                                  <p:childTnLst>
                                    <p:set>
                                      <p:cBhvr>
                                        <p:cTn id="49" dur="1" fill="hold">
                                          <p:stCondLst>
                                            <p:cond delay="0"/>
                                          </p:stCondLst>
                                        </p:cTn>
                                        <p:tgtEl>
                                          <p:spTgt spid="108"/>
                                        </p:tgtEl>
                                        <p:attrNameLst>
                                          <p:attrName>style.visibility</p:attrName>
                                        </p:attrNameLst>
                                      </p:cBhvr>
                                      <p:to>
                                        <p:strVal val="visible"/>
                                      </p:to>
                                    </p:set>
                                    <p:anim calcmode="lin" valueType="num">
                                      <p:cBhvr>
                                        <p:cTn id="50" dur="1000" fill="hold"/>
                                        <p:tgtEl>
                                          <p:spTgt spid="108"/>
                                        </p:tgtEl>
                                        <p:attrNameLst>
                                          <p:attrName>ppt_w</p:attrName>
                                        </p:attrNameLst>
                                      </p:cBhvr>
                                      <p:tavLst>
                                        <p:tav tm="0">
                                          <p:val>
                                            <p:fltVal val="0"/>
                                          </p:val>
                                        </p:tav>
                                        <p:tav tm="100000">
                                          <p:val>
                                            <p:strVal val="#ppt_w"/>
                                          </p:val>
                                        </p:tav>
                                      </p:tavLst>
                                    </p:anim>
                                    <p:anim calcmode="lin" valueType="num">
                                      <p:cBhvr>
                                        <p:cTn id="51" dur="1000" fill="hold"/>
                                        <p:tgtEl>
                                          <p:spTgt spid="108"/>
                                        </p:tgtEl>
                                        <p:attrNameLst>
                                          <p:attrName>ppt_h</p:attrName>
                                        </p:attrNameLst>
                                      </p:cBhvr>
                                      <p:tavLst>
                                        <p:tav tm="0">
                                          <p:val>
                                            <p:fltVal val="0"/>
                                          </p:val>
                                        </p:tav>
                                        <p:tav tm="100000">
                                          <p:val>
                                            <p:strVal val="#ppt_h"/>
                                          </p:val>
                                        </p:tav>
                                      </p:tavLst>
                                    </p:anim>
                                    <p:anim calcmode="lin" valueType="num">
                                      <p:cBhvr>
                                        <p:cTn id="52" dur="1000" fill="hold"/>
                                        <p:tgtEl>
                                          <p:spTgt spid="108"/>
                                        </p:tgtEl>
                                        <p:attrNameLst>
                                          <p:attrName>style.rotation</p:attrName>
                                        </p:attrNameLst>
                                      </p:cBhvr>
                                      <p:tavLst>
                                        <p:tav tm="0">
                                          <p:val>
                                            <p:fltVal val="90"/>
                                          </p:val>
                                        </p:tav>
                                        <p:tav tm="100000">
                                          <p:val>
                                            <p:fltVal val="0"/>
                                          </p:val>
                                        </p:tav>
                                      </p:tavLst>
                                    </p:anim>
                                    <p:animEffect transition="in" filter="fade">
                                      <p:cBhvr>
                                        <p:cTn id="53" dur="1000"/>
                                        <p:tgtEl>
                                          <p:spTgt spid="108"/>
                                        </p:tgtEl>
                                      </p:cBhvr>
                                    </p:animEffect>
                                  </p:childTnLst>
                                </p:cTn>
                              </p:par>
                              <p:par>
                                <p:cTn id="54" presetID="22" presetClass="entr" presetSubtype="1" fill="hold" nodeType="withEffect">
                                  <p:stCondLst>
                                    <p:cond delay="2800"/>
                                  </p:stCondLst>
                                  <p:childTnLst>
                                    <p:set>
                                      <p:cBhvr>
                                        <p:cTn id="55" dur="1" fill="hold">
                                          <p:stCondLst>
                                            <p:cond delay="0"/>
                                          </p:stCondLst>
                                        </p:cTn>
                                        <p:tgtEl>
                                          <p:spTgt spid="113"/>
                                        </p:tgtEl>
                                        <p:attrNameLst>
                                          <p:attrName>style.visibility</p:attrName>
                                        </p:attrNameLst>
                                      </p:cBhvr>
                                      <p:to>
                                        <p:strVal val="visible"/>
                                      </p:to>
                                    </p:set>
                                    <p:animEffect transition="in" filter="wipe(up)">
                                      <p:cBhvr>
                                        <p:cTn id="56"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06" grpId="0"/>
      <p:bldP spid="10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1613677" y="249441"/>
            <a:ext cx="3570208" cy="769441"/>
          </a:xfrm>
          <a:prstGeom prst="rect">
            <a:avLst/>
          </a:prstGeom>
          <a:noFill/>
        </p:spPr>
        <p:txBody>
          <a:bodyPr wrap="none" rtlCol="0">
            <a:spAutoFit/>
          </a:bodyPr>
          <a:lstStyle/>
          <a:p>
            <a:r>
              <a:rPr lang="zh-CN" altLang="en-US" sz="4400" b="1"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输入您的标题</a:t>
            </a:r>
          </a:p>
        </p:txBody>
      </p:sp>
      <p:grpSp>
        <p:nvGrpSpPr>
          <p:cNvPr id="3" name="组合 2"/>
          <p:cNvGrpSpPr/>
          <p:nvPr/>
        </p:nvGrpSpPr>
        <p:grpSpPr>
          <a:xfrm>
            <a:off x="9616057" y="3156823"/>
            <a:ext cx="1066492" cy="1589421"/>
            <a:chOff x="9617075" y="3156744"/>
            <a:chExt cx="1066800" cy="1589881"/>
          </a:xfrm>
        </p:grpSpPr>
        <p:sp>
          <p:nvSpPr>
            <p:cNvPr id="4" name="圆角矩形 3"/>
            <p:cNvSpPr/>
            <p:nvPr/>
          </p:nvSpPr>
          <p:spPr>
            <a:xfrm rot="18900000">
              <a:off x="9617075" y="3679825"/>
              <a:ext cx="1066800" cy="1066800"/>
            </a:xfrm>
            <a:prstGeom prst="roundRect">
              <a:avLst>
                <a:gd name="adj" fmla="val 26191"/>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5" name="任意多边形 4"/>
            <p:cNvSpPr/>
            <p:nvPr/>
          </p:nvSpPr>
          <p:spPr>
            <a:xfrm rot="2700000" flipH="1">
              <a:off x="9628188" y="3155950"/>
              <a:ext cx="1054100" cy="1055688"/>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gradFill>
              <a:gsLst>
                <a:gs pos="0">
                  <a:srgbClr val="C00000"/>
                </a:gs>
                <a:gs pos="100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6" name="任意多边形 5"/>
            <p:cNvSpPr/>
            <p:nvPr/>
          </p:nvSpPr>
          <p:spPr>
            <a:xfrm rot="2700000" flipH="1">
              <a:off x="9628188" y="3422650"/>
              <a:ext cx="1054100" cy="1054100"/>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nvGrpSpPr>
            <p:cNvPr id="7" name="组合 6"/>
            <p:cNvGrpSpPr/>
            <p:nvPr/>
          </p:nvGrpSpPr>
          <p:grpSpPr>
            <a:xfrm>
              <a:off x="9939834" y="3983125"/>
              <a:ext cx="441640" cy="439160"/>
              <a:chOff x="8467514" y="2697269"/>
              <a:chExt cx="282575" cy="280988"/>
            </a:xfrm>
            <a:solidFill>
              <a:srgbClr val="E40000"/>
            </a:solidFill>
          </p:grpSpPr>
          <p:sp>
            <p:nvSpPr>
              <p:cNvPr id="8" name="Rectangle 52"/>
              <p:cNvSpPr>
                <a:spLocks noChangeArrowheads="1"/>
              </p:cNvSpPr>
              <p:nvPr/>
            </p:nvSpPr>
            <p:spPr bwMode="auto">
              <a:xfrm>
                <a:off x="8467514" y="2925869"/>
                <a:ext cx="77788" cy="14288"/>
              </a:xfrm>
              <a:prstGeom prst="rect">
                <a:avLst/>
              </a:prstGeom>
              <a:gradFill>
                <a:gsLst>
                  <a:gs pos="0">
                    <a:srgbClr val="C00000"/>
                  </a:gs>
                  <a:gs pos="100000">
                    <a:srgbClr val="FF0000"/>
                  </a:gs>
                </a:gsLst>
                <a:lin ang="5400000" scaled="1"/>
              </a:gradFill>
              <a:ln w="9525">
                <a:noFill/>
                <a:miter lim="800000"/>
              </a:ln>
            </p:spPr>
            <p:txBody>
              <a:bodyPr/>
              <a:lstStyle/>
              <a:p>
                <a:pPr>
                  <a:defRPr/>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9" name="Freeform 53"/>
              <p:cNvSpPr/>
              <p:nvPr/>
            </p:nvSpPr>
            <p:spPr bwMode="auto">
              <a:xfrm>
                <a:off x="8467514" y="2948094"/>
                <a:ext cx="77788" cy="28575"/>
              </a:xfrm>
              <a:custGeom>
                <a:avLst/>
                <a:gdLst>
                  <a:gd name="T0" fmla="*/ 0 w 79"/>
                  <a:gd name="T1" fmla="*/ 13 h 29"/>
                  <a:gd name="T2" fmla="*/ 16 w 79"/>
                  <a:gd name="T3" fmla="*/ 29 h 29"/>
                  <a:gd name="T4" fmla="*/ 63 w 79"/>
                  <a:gd name="T5" fmla="*/ 29 h 29"/>
                  <a:gd name="T6" fmla="*/ 79 w 79"/>
                  <a:gd name="T7" fmla="*/ 13 h 29"/>
                  <a:gd name="T8" fmla="*/ 79 w 79"/>
                  <a:gd name="T9" fmla="*/ 0 h 29"/>
                  <a:gd name="T10" fmla="*/ 0 w 79"/>
                  <a:gd name="T11" fmla="*/ 0 h 29"/>
                  <a:gd name="T12" fmla="*/ 0 w 79"/>
                  <a:gd name="T13" fmla="*/ 13 h 29"/>
                </a:gdLst>
                <a:ahLst/>
                <a:cxnLst>
                  <a:cxn ang="0">
                    <a:pos x="T0" y="T1"/>
                  </a:cxn>
                  <a:cxn ang="0">
                    <a:pos x="T2" y="T3"/>
                  </a:cxn>
                  <a:cxn ang="0">
                    <a:pos x="T4" y="T5"/>
                  </a:cxn>
                  <a:cxn ang="0">
                    <a:pos x="T6" y="T7"/>
                  </a:cxn>
                  <a:cxn ang="0">
                    <a:pos x="T8" y="T9"/>
                  </a:cxn>
                  <a:cxn ang="0">
                    <a:pos x="T10" y="T11"/>
                  </a:cxn>
                  <a:cxn ang="0">
                    <a:pos x="T12" y="T13"/>
                  </a:cxn>
                </a:cxnLst>
                <a:rect l="0" t="0" r="r" b="b"/>
                <a:pathLst>
                  <a:path w="79" h="29">
                    <a:moveTo>
                      <a:pt x="0" y="13"/>
                    </a:moveTo>
                    <a:cubicBezTo>
                      <a:pt x="0" y="29"/>
                      <a:pt x="1" y="29"/>
                      <a:pt x="16" y="29"/>
                    </a:cubicBezTo>
                    <a:cubicBezTo>
                      <a:pt x="63" y="29"/>
                      <a:pt x="63" y="29"/>
                      <a:pt x="63" y="29"/>
                    </a:cubicBezTo>
                    <a:cubicBezTo>
                      <a:pt x="78" y="29"/>
                      <a:pt x="79" y="29"/>
                      <a:pt x="79" y="13"/>
                    </a:cubicBezTo>
                    <a:cubicBezTo>
                      <a:pt x="79" y="0"/>
                      <a:pt x="79" y="0"/>
                      <a:pt x="79" y="0"/>
                    </a:cubicBezTo>
                    <a:cubicBezTo>
                      <a:pt x="0" y="0"/>
                      <a:pt x="0" y="0"/>
                      <a:pt x="0" y="0"/>
                    </a:cubicBezTo>
                    <a:lnTo>
                      <a:pt x="0" y="13"/>
                    </a:lnTo>
                    <a:close/>
                  </a:path>
                </a:pathLst>
              </a:custGeom>
              <a:gradFill>
                <a:gsLst>
                  <a:gs pos="0">
                    <a:srgbClr val="C00000"/>
                  </a:gs>
                  <a:gs pos="100000">
                    <a:srgbClr val="FF0000"/>
                  </a:gs>
                </a:gsLst>
                <a:lin ang="5400000" scaled="1"/>
              </a:gradFill>
              <a:ln w="9525">
                <a:noFill/>
                <a:round/>
              </a:ln>
            </p:spPr>
            <p:txBody>
              <a:bodyPr/>
              <a:lstStyle/>
              <a:p>
                <a:pPr>
                  <a:defRPr/>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0" name="Rectangle 54"/>
              <p:cNvSpPr>
                <a:spLocks noChangeArrowheads="1"/>
              </p:cNvSpPr>
              <p:nvPr/>
            </p:nvSpPr>
            <p:spPr bwMode="auto">
              <a:xfrm>
                <a:off x="8467514" y="2806807"/>
                <a:ext cx="77788" cy="112713"/>
              </a:xfrm>
              <a:prstGeom prst="rect">
                <a:avLst/>
              </a:prstGeom>
              <a:gradFill>
                <a:gsLst>
                  <a:gs pos="0">
                    <a:srgbClr val="C00000"/>
                  </a:gs>
                  <a:gs pos="100000">
                    <a:srgbClr val="FF0000"/>
                  </a:gs>
                </a:gsLst>
                <a:lin ang="5400000" scaled="1"/>
              </a:gradFill>
              <a:ln w="9525">
                <a:noFill/>
                <a:miter lim="800000"/>
              </a:ln>
            </p:spPr>
            <p:txBody>
              <a:bodyPr/>
              <a:lstStyle/>
              <a:p>
                <a:pPr>
                  <a:defRPr/>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1" name="Freeform 55"/>
              <p:cNvSpPr/>
              <p:nvPr/>
            </p:nvSpPr>
            <p:spPr bwMode="auto">
              <a:xfrm>
                <a:off x="8467514" y="2756007"/>
                <a:ext cx="77788" cy="34925"/>
              </a:xfrm>
              <a:custGeom>
                <a:avLst/>
                <a:gdLst>
                  <a:gd name="T0" fmla="*/ 79 w 79"/>
                  <a:gd name="T1" fmla="*/ 16 h 37"/>
                  <a:gd name="T2" fmla="*/ 63 w 79"/>
                  <a:gd name="T3" fmla="*/ 0 h 37"/>
                  <a:gd name="T4" fmla="*/ 16 w 79"/>
                  <a:gd name="T5" fmla="*/ 0 h 37"/>
                  <a:gd name="T6" fmla="*/ 0 w 79"/>
                  <a:gd name="T7" fmla="*/ 16 h 37"/>
                  <a:gd name="T8" fmla="*/ 0 w 79"/>
                  <a:gd name="T9" fmla="*/ 37 h 37"/>
                  <a:gd name="T10" fmla="*/ 79 w 79"/>
                  <a:gd name="T11" fmla="*/ 37 h 37"/>
                  <a:gd name="T12" fmla="*/ 79 w 79"/>
                  <a:gd name="T13" fmla="*/ 16 h 37"/>
                </a:gdLst>
                <a:ahLst/>
                <a:cxnLst>
                  <a:cxn ang="0">
                    <a:pos x="T0" y="T1"/>
                  </a:cxn>
                  <a:cxn ang="0">
                    <a:pos x="T2" y="T3"/>
                  </a:cxn>
                  <a:cxn ang="0">
                    <a:pos x="T4" y="T5"/>
                  </a:cxn>
                  <a:cxn ang="0">
                    <a:pos x="T6" y="T7"/>
                  </a:cxn>
                  <a:cxn ang="0">
                    <a:pos x="T8" y="T9"/>
                  </a:cxn>
                  <a:cxn ang="0">
                    <a:pos x="T10" y="T11"/>
                  </a:cxn>
                  <a:cxn ang="0">
                    <a:pos x="T12" y="T13"/>
                  </a:cxn>
                </a:cxnLst>
                <a:rect l="0" t="0" r="r" b="b"/>
                <a:pathLst>
                  <a:path w="79" h="37">
                    <a:moveTo>
                      <a:pt x="79" y="16"/>
                    </a:moveTo>
                    <a:cubicBezTo>
                      <a:pt x="79" y="1"/>
                      <a:pt x="78" y="0"/>
                      <a:pt x="63" y="0"/>
                    </a:cubicBezTo>
                    <a:cubicBezTo>
                      <a:pt x="16" y="0"/>
                      <a:pt x="16" y="0"/>
                      <a:pt x="16" y="0"/>
                    </a:cubicBezTo>
                    <a:cubicBezTo>
                      <a:pt x="1" y="0"/>
                      <a:pt x="0" y="1"/>
                      <a:pt x="0" y="16"/>
                    </a:cubicBezTo>
                    <a:cubicBezTo>
                      <a:pt x="0" y="37"/>
                      <a:pt x="0" y="37"/>
                      <a:pt x="0" y="37"/>
                    </a:cubicBezTo>
                    <a:cubicBezTo>
                      <a:pt x="79" y="37"/>
                      <a:pt x="79" y="37"/>
                      <a:pt x="79" y="37"/>
                    </a:cubicBezTo>
                    <a:lnTo>
                      <a:pt x="79" y="16"/>
                    </a:lnTo>
                    <a:close/>
                  </a:path>
                </a:pathLst>
              </a:custGeom>
              <a:gradFill>
                <a:gsLst>
                  <a:gs pos="0">
                    <a:srgbClr val="C00000"/>
                  </a:gs>
                  <a:gs pos="100000">
                    <a:srgbClr val="FF0000"/>
                  </a:gs>
                </a:gsLst>
                <a:lin ang="5400000" scaled="1"/>
              </a:gradFill>
              <a:ln w="9525">
                <a:noFill/>
                <a:round/>
              </a:ln>
            </p:spPr>
            <p:txBody>
              <a:bodyPr/>
              <a:lstStyle/>
              <a:p>
                <a:pPr>
                  <a:defRPr/>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2" name="Freeform 56"/>
              <p:cNvSpPr/>
              <p:nvPr/>
            </p:nvSpPr>
            <p:spPr bwMode="auto">
              <a:xfrm>
                <a:off x="8567527" y="2697269"/>
                <a:ext cx="57150" cy="28575"/>
              </a:xfrm>
              <a:custGeom>
                <a:avLst/>
                <a:gdLst>
                  <a:gd name="T0" fmla="*/ 59 w 59"/>
                  <a:gd name="T1" fmla="*/ 16 h 29"/>
                  <a:gd name="T2" fmla="*/ 38 w 59"/>
                  <a:gd name="T3" fmla="*/ 0 h 29"/>
                  <a:gd name="T4" fmla="*/ 20 w 59"/>
                  <a:gd name="T5" fmla="*/ 0 h 29"/>
                  <a:gd name="T6" fmla="*/ 0 w 59"/>
                  <a:gd name="T7" fmla="*/ 16 h 29"/>
                  <a:gd name="T8" fmla="*/ 0 w 59"/>
                  <a:gd name="T9" fmla="*/ 29 h 29"/>
                  <a:gd name="T10" fmla="*/ 59 w 59"/>
                  <a:gd name="T11" fmla="*/ 29 h 29"/>
                  <a:gd name="T12" fmla="*/ 59 w 59"/>
                  <a:gd name="T13" fmla="*/ 16 h 29"/>
                </a:gdLst>
                <a:ahLst/>
                <a:cxnLst>
                  <a:cxn ang="0">
                    <a:pos x="T0" y="T1"/>
                  </a:cxn>
                  <a:cxn ang="0">
                    <a:pos x="T2" y="T3"/>
                  </a:cxn>
                  <a:cxn ang="0">
                    <a:pos x="T4" y="T5"/>
                  </a:cxn>
                  <a:cxn ang="0">
                    <a:pos x="T6" y="T7"/>
                  </a:cxn>
                  <a:cxn ang="0">
                    <a:pos x="T8" y="T9"/>
                  </a:cxn>
                  <a:cxn ang="0">
                    <a:pos x="T10" y="T11"/>
                  </a:cxn>
                  <a:cxn ang="0">
                    <a:pos x="T12" y="T13"/>
                  </a:cxn>
                </a:cxnLst>
                <a:rect l="0" t="0" r="r" b="b"/>
                <a:pathLst>
                  <a:path w="59" h="29">
                    <a:moveTo>
                      <a:pt x="59" y="16"/>
                    </a:moveTo>
                    <a:cubicBezTo>
                      <a:pt x="59" y="1"/>
                      <a:pt x="54" y="0"/>
                      <a:pt x="38" y="0"/>
                    </a:cubicBezTo>
                    <a:cubicBezTo>
                      <a:pt x="20" y="0"/>
                      <a:pt x="20" y="0"/>
                      <a:pt x="20" y="0"/>
                    </a:cubicBezTo>
                    <a:cubicBezTo>
                      <a:pt x="5" y="0"/>
                      <a:pt x="0" y="1"/>
                      <a:pt x="0" y="16"/>
                    </a:cubicBezTo>
                    <a:cubicBezTo>
                      <a:pt x="0" y="29"/>
                      <a:pt x="0" y="29"/>
                      <a:pt x="0" y="29"/>
                    </a:cubicBezTo>
                    <a:cubicBezTo>
                      <a:pt x="59" y="29"/>
                      <a:pt x="59" y="29"/>
                      <a:pt x="59" y="29"/>
                    </a:cubicBezTo>
                    <a:lnTo>
                      <a:pt x="59" y="16"/>
                    </a:lnTo>
                    <a:close/>
                  </a:path>
                </a:pathLst>
              </a:custGeom>
              <a:gradFill>
                <a:gsLst>
                  <a:gs pos="0">
                    <a:srgbClr val="C00000"/>
                  </a:gs>
                  <a:gs pos="100000">
                    <a:srgbClr val="FF0000"/>
                  </a:gs>
                </a:gsLst>
                <a:lin ang="5400000" scaled="1"/>
              </a:gradFill>
              <a:ln w="9525">
                <a:noFill/>
                <a:round/>
              </a:ln>
            </p:spPr>
            <p:txBody>
              <a:bodyPr/>
              <a:lstStyle/>
              <a:p>
                <a:pPr>
                  <a:defRPr/>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3" name="Freeform 57"/>
              <p:cNvSpPr/>
              <p:nvPr/>
            </p:nvSpPr>
            <p:spPr bwMode="auto">
              <a:xfrm>
                <a:off x="8567527" y="2732194"/>
                <a:ext cx="57150" cy="244475"/>
              </a:xfrm>
              <a:custGeom>
                <a:avLst/>
                <a:gdLst>
                  <a:gd name="T0" fmla="*/ 0 w 59"/>
                  <a:gd name="T1" fmla="*/ 235 h 251"/>
                  <a:gd name="T2" fmla="*/ 20 w 59"/>
                  <a:gd name="T3" fmla="*/ 251 h 251"/>
                  <a:gd name="T4" fmla="*/ 38 w 59"/>
                  <a:gd name="T5" fmla="*/ 251 h 251"/>
                  <a:gd name="T6" fmla="*/ 59 w 59"/>
                  <a:gd name="T7" fmla="*/ 235 h 251"/>
                  <a:gd name="T8" fmla="*/ 59 w 59"/>
                  <a:gd name="T9" fmla="*/ 0 h 251"/>
                  <a:gd name="T10" fmla="*/ 0 w 59"/>
                  <a:gd name="T11" fmla="*/ 0 h 251"/>
                  <a:gd name="T12" fmla="*/ 0 w 59"/>
                  <a:gd name="T13" fmla="*/ 235 h 251"/>
                </a:gdLst>
                <a:ahLst/>
                <a:cxnLst>
                  <a:cxn ang="0">
                    <a:pos x="T0" y="T1"/>
                  </a:cxn>
                  <a:cxn ang="0">
                    <a:pos x="T2" y="T3"/>
                  </a:cxn>
                  <a:cxn ang="0">
                    <a:pos x="T4" y="T5"/>
                  </a:cxn>
                  <a:cxn ang="0">
                    <a:pos x="T6" y="T7"/>
                  </a:cxn>
                  <a:cxn ang="0">
                    <a:pos x="T8" y="T9"/>
                  </a:cxn>
                  <a:cxn ang="0">
                    <a:pos x="T10" y="T11"/>
                  </a:cxn>
                  <a:cxn ang="0">
                    <a:pos x="T12" y="T13"/>
                  </a:cxn>
                </a:cxnLst>
                <a:rect l="0" t="0" r="r" b="b"/>
                <a:pathLst>
                  <a:path w="59" h="251">
                    <a:moveTo>
                      <a:pt x="0" y="235"/>
                    </a:moveTo>
                    <a:cubicBezTo>
                      <a:pt x="0" y="251"/>
                      <a:pt x="5" y="251"/>
                      <a:pt x="20" y="251"/>
                    </a:cubicBezTo>
                    <a:cubicBezTo>
                      <a:pt x="38" y="251"/>
                      <a:pt x="38" y="251"/>
                      <a:pt x="38" y="251"/>
                    </a:cubicBezTo>
                    <a:cubicBezTo>
                      <a:pt x="56" y="251"/>
                      <a:pt x="59" y="251"/>
                      <a:pt x="59" y="235"/>
                    </a:cubicBezTo>
                    <a:cubicBezTo>
                      <a:pt x="59" y="0"/>
                      <a:pt x="59" y="0"/>
                      <a:pt x="59" y="0"/>
                    </a:cubicBezTo>
                    <a:cubicBezTo>
                      <a:pt x="0" y="0"/>
                      <a:pt x="0" y="0"/>
                      <a:pt x="0" y="0"/>
                    </a:cubicBezTo>
                    <a:lnTo>
                      <a:pt x="0" y="235"/>
                    </a:lnTo>
                    <a:close/>
                  </a:path>
                </a:pathLst>
              </a:custGeom>
              <a:gradFill>
                <a:gsLst>
                  <a:gs pos="0">
                    <a:srgbClr val="C00000"/>
                  </a:gs>
                  <a:gs pos="100000">
                    <a:srgbClr val="FF0000"/>
                  </a:gs>
                </a:gsLst>
                <a:lin ang="5400000" scaled="1"/>
              </a:gradFill>
              <a:ln w="9525">
                <a:noFill/>
                <a:round/>
              </a:ln>
            </p:spPr>
            <p:txBody>
              <a:bodyPr/>
              <a:lstStyle/>
              <a:p>
                <a:pPr>
                  <a:defRPr/>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4" name="Freeform 58"/>
              <p:cNvSpPr/>
              <p:nvPr/>
            </p:nvSpPr>
            <p:spPr bwMode="auto">
              <a:xfrm>
                <a:off x="8642139" y="2779819"/>
                <a:ext cx="96838" cy="157163"/>
              </a:xfrm>
              <a:custGeom>
                <a:avLst/>
                <a:gdLst>
                  <a:gd name="T0" fmla="*/ 64 w 100"/>
                  <a:gd name="T1" fmla="*/ 12 h 163"/>
                  <a:gd name="T2" fmla="*/ 45 w 100"/>
                  <a:gd name="T3" fmla="*/ 4 h 163"/>
                  <a:gd name="T4" fmla="*/ 16 w 100"/>
                  <a:gd name="T5" fmla="*/ 11 h 163"/>
                  <a:gd name="T6" fmla="*/ 4 w 100"/>
                  <a:gd name="T7" fmla="*/ 31 h 163"/>
                  <a:gd name="T8" fmla="*/ 39 w 100"/>
                  <a:gd name="T9" fmla="*/ 163 h 163"/>
                  <a:gd name="T10" fmla="*/ 100 w 100"/>
                  <a:gd name="T11" fmla="*/ 148 h 163"/>
                  <a:gd name="T12" fmla="*/ 64 w 100"/>
                  <a:gd name="T13" fmla="*/ 12 h 163"/>
                </a:gdLst>
                <a:ahLst/>
                <a:cxnLst>
                  <a:cxn ang="0">
                    <a:pos x="T0" y="T1"/>
                  </a:cxn>
                  <a:cxn ang="0">
                    <a:pos x="T2" y="T3"/>
                  </a:cxn>
                  <a:cxn ang="0">
                    <a:pos x="T4" y="T5"/>
                  </a:cxn>
                  <a:cxn ang="0">
                    <a:pos x="T6" y="T7"/>
                  </a:cxn>
                  <a:cxn ang="0">
                    <a:pos x="T8" y="T9"/>
                  </a:cxn>
                  <a:cxn ang="0">
                    <a:pos x="T10" y="T11"/>
                  </a:cxn>
                  <a:cxn ang="0">
                    <a:pos x="T12" y="T13"/>
                  </a:cxn>
                </a:cxnLst>
                <a:rect l="0" t="0" r="r" b="b"/>
                <a:pathLst>
                  <a:path w="100" h="163">
                    <a:moveTo>
                      <a:pt x="64" y="12"/>
                    </a:moveTo>
                    <a:cubicBezTo>
                      <a:pt x="61" y="1"/>
                      <a:pt x="60" y="0"/>
                      <a:pt x="45" y="4"/>
                    </a:cubicBezTo>
                    <a:cubicBezTo>
                      <a:pt x="16" y="11"/>
                      <a:pt x="16" y="11"/>
                      <a:pt x="16" y="11"/>
                    </a:cubicBezTo>
                    <a:cubicBezTo>
                      <a:pt x="1" y="15"/>
                      <a:pt x="0" y="16"/>
                      <a:pt x="4" y="31"/>
                    </a:cubicBezTo>
                    <a:cubicBezTo>
                      <a:pt x="39" y="163"/>
                      <a:pt x="39" y="163"/>
                      <a:pt x="39" y="163"/>
                    </a:cubicBezTo>
                    <a:cubicBezTo>
                      <a:pt x="100" y="148"/>
                      <a:pt x="100" y="148"/>
                      <a:pt x="100" y="148"/>
                    </a:cubicBezTo>
                    <a:lnTo>
                      <a:pt x="64" y="12"/>
                    </a:lnTo>
                    <a:close/>
                  </a:path>
                </a:pathLst>
              </a:custGeom>
              <a:gradFill>
                <a:gsLst>
                  <a:gs pos="0">
                    <a:srgbClr val="C00000"/>
                  </a:gs>
                  <a:gs pos="100000">
                    <a:srgbClr val="FF0000"/>
                  </a:gs>
                </a:gsLst>
                <a:lin ang="5400000" scaled="1"/>
              </a:gradFill>
              <a:ln w="9525">
                <a:noFill/>
                <a:round/>
              </a:ln>
            </p:spPr>
            <p:txBody>
              <a:bodyPr/>
              <a:lstStyle/>
              <a:p>
                <a:pPr>
                  <a:defRPr/>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5" name="Freeform 59"/>
              <p:cNvSpPr/>
              <p:nvPr/>
            </p:nvSpPr>
            <p:spPr bwMode="auto">
              <a:xfrm>
                <a:off x="8683414" y="2936982"/>
                <a:ext cx="66675" cy="41275"/>
              </a:xfrm>
              <a:custGeom>
                <a:avLst/>
                <a:gdLst>
                  <a:gd name="T0" fmla="*/ 63 w 69"/>
                  <a:gd name="T1" fmla="*/ 8 h 42"/>
                  <a:gd name="T2" fmla="*/ 61 w 69"/>
                  <a:gd name="T3" fmla="*/ 0 h 42"/>
                  <a:gd name="T4" fmla="*/ 0 w 69"/>
                  <a:gd name="T5" fmla="*/ 15 h 42"/>
                  <a:gd name="T6" fmla="*/ 3 w 69"/>
                  <a:gd name="T7" fmla="*/ 27 h 42"/>
                  <a:gd name="T8" fmla="*/ 22 w 69"/>
                  <a:gd name="T9" fmla="*/ 38 h 42"/>
                  <a:gd name="T10" fmla="*/ 52 w 69"/>
                  <a:gd name="T11" fmla="*/ 31 h 42"/>
                  <a:gd name="T12" fmla="*/ 63 w 69"/>
                  <a:gd name="T13" fmla="*/ 8 h 42"/>
                </a:gdLst>
                <a:ahLst/>
                <a:cxnLst>
                  <a:cxn ang="0">
                    <a:pos x="T0" y="T1"/>
                  </a:cxn>
                  <a:cxn ang="0">
                    <a:pos x="T2" y="T3"/>
                  </a:cxn>
                  <a:cxn ang="0">
                    <a:pos x="T4" y="T5"/>
                  </a:cxn>
                  <a:cxn ang="0">
                    <a:pos x="T6" y="T7"/>
                  </a:cxn>
                  <a:cxn ang="0">
                    <a:pos x="T8" y="T9"/>
                  </a:cxn>
                  <a:cxn ang="0">
                    <a:pos x="T10" y="T11"/>
                  </a:cxn>
                  <a:cxn ang="0">
                    <a:pos x="T12" y="T13"/>
                  </a:cxn>
                </a:cxnLst>
                <a:rect l="0" t="0" r="r" b="b"/>
                <a:pathLst>
                  <a:path w="69" h="42">
                    <a:moveTo>
                      <a:pt x="63" y="8"/>
                    </a:moveTo>
                    <a:cubicBezTo>
                      <a:pt x="61" y="0"/>
                      <a:pt x="61" y="0"/>
                      <a:pt x="61" y="0"/>
                    </a:cubicBezTo>
                    <a:cubicBezTo>
                      <a:pt x="0" y="15"/>
                      <a:pt x="0" y="15"/>
                      <a:pt x="0" y="15"/>
                    </a:cubicBezTo>
                    <a:cubicBezTo>
                      <a:pt x="3" y="27"/>
                      <a:pt x="3" y="27"/>
                      <a:pt x="3" y="27"/>
                    </a:cubicBezTo>
                    <a:cubicBezTo>
                      <a:pt x="6" y="42"/>
                      <a:pt x="7" y="42"/>
                      <a:pt x="22" y="38"/>
                    </a:cubicBezTo>
                    <a:cubicBezTo>
                      <a:pt x="52" y="31"/>
                      <a:pt x="52" y="31"/>
                      <a:pt x="52" y="31"/>
                    </a:cubicBezTo>
                    <a:cubicBezTo>
                      <a:pt x="69" y="27"/>
                      <a:pt x="67" y="27"/>
                      <a:pt x="63" y="8"/>
                    </a:cubicBezTo>
                    <a:close/>
                  </a:path>
                </a:pathLst>
              </a:custGeom>
              <a:gradFill>
                <a:gsLst>
                  <a:gs pos="0">
                    <a:srgbClr val="C00000"/>
                  </a:gs>
                  <a:gs pos="100000">
                    <a:srgbClr val="FF0000"/>
                  </a:gs>
                </a:gsLst>
                <a:lin ang="5400000" scaled="1"/>
              </a:gradFill>
              <a:ln w="9525">
                <a:noFill/>
                <a:round/>
              </a:ln>
            </p:spPr>
            <p:txBody>
              <a:bodyPr/>
              <a:lstStyle/>
              <a:p>
                <a:pPr>
                  <a:defRPr/>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grpSp>
      <p:grpSp>
        <p:nvGrpSpPr>
          <p:cNvPr id="16" name="组合 15"/>
          <p:cNvGrpSpPr/>
          <p:nvPr/>
        </p:nvGrpSpPr>
        <p:grpSpPr>
          <a:xfrm>
            <a:off x="3545626" y="3413130"/>
            <a:ext cx="1076014" cy="1594976"/>
            <a:chOff x="3544888" y="3413125"/>
            <a:chExt cx="1076325" cy="1595438"/>
          </a:xfrm>
        </p:grpSpPr>
        <p:sp>
          <p:nvSpPr>
            <p:cNvPr id="17" name="圆角矩形 16"/>
            <p:cNvSpPr/>
            <p:nvPr/>
          </p:nvSpPr>
          <p:spPr>
            <a:xfrm rot="18900000">
              <a:off x="3554413" y="3679825"/>
              <a:ext cx="1066800" cy="1066800"/>
            </a:xfrm>
            <a:prstGeom prst="roundRect">
              <a:avLst>
                <a:gd name="adj" fmla="val 26191"/>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8" name="圆角矩形 17"/>
            <p:cNvSpPr/>
            <p:nvPr/>
          </p:nvSpPr>
          <p:spPr>
            <a:xfrm rot="18900000">
              <a:off x="3554413" y="3413125"/>
              <a:ext cx="1066800" cy="1066800"/>
            </a:xfrm>
            <a:prstGeom prst="roundRect">
              <a:avLst>
                <a:gd name="adj" fmla="val 26191"/>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9" name="任意多边形 18"/>
            <p:cNvSpPr/>
            <p:nvPr/>
          </p:nvSpPr>
          <p:spPr>
            <a:xfrm rot="18900000" flipH="1" flipV="1">
              <a:off x="3544888" y="3954463"/>
              <a:ext cx="1054100" cy="1054100"/>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gradFill>
              <a:gsLst>
                <a:gs pos="0">
                  <a:srgbClr val="C00000"/>
                </a:gs>
                <a:gs pos="100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20" name="Freeform 63"/>
            <p:cNvSpPr>
              <a:spLocks noEditPoints="1"/>
            </p:cNvSpPr>
            <p:nvPr/>
          </p:nvSpPr>
          <p:spPr bwMode="auto">
            <a:xfrm>
              <a:off x="3836988" y="3852863"/>
              <a:ext cx="471487" cy="398462"/>
            </a:xfrm>
            <a:custGeom>
              <a:avLst/>
              <a:gdLst>
                <a:gd name="T0" fmla="*/ 288 w 311"/>
                <a:gd name="T1" fmla="*/ 86 h 263"/>
                <a:gd name="T2" fmla="*/ 109 w 311"/>
                <a:gd name="T3" fmla="*/ 29 h 263"/>
                <a:gd name="T4" fmla="*/ 11 w 311"/>
                <a:gd name="T5" fmla="*/ 171 h 263"/>
                <a:gd name="T6" fmla="*/ 32 w 311"/>
                <a:gd name="T7" fmla="*/ 224 h 263"/>
                <a:gd name="T8" fmla="*/ 71 w 311"/>
                <a:gd name="T9" fmla="*/ 252 h 263"/>
                <a:gd name="T10" fmla="*/ 181 w 311"/>
                <a:gd name="T11" fmla="*/ 167 h 263"/>
                <a:gd name="T12" fmla="*/ 181 w 311"/>
                <a:gd name="T13" fmla="*/ 241 h 263"/>
                <a:gd name="T14" fmla="*/ 216 w 311"/>
                <a:gd name="T15" fmla="*/ 231 h 263"/>
                <a:gd name="T16" fmla="*/ 288 w 311"/>
                <a:gd name="T17" fmla="*/ 86 h 263"/>
                <a:gd name="T18" fmla="*/ 49 w 311"/>
                <a:gd name="T19" fmla="*/ 110 h 263"/>
                <a:gd name="T20" fmla="*/ 75 w 311"/>
                <a:gd name="T21" fmla="*/ 109 h 263"/>
                <a:gd name="T22" fmla="*/ 86 w 311"/>
                <a:gd name="T23" fmla="*/ 121 h 263"/>
                <a:gd name="T24" fmla="*/ 61 w 311"/>
                <a:gd name="T25" fmla="*/ 131 h 263"/>
                <a:gd name="T26" fmla="*/ 42 w 311"/>
                <a:gd name="T27" fmla="*/ 125 h 263"/>
                <a:gd name="T28" fmla="*/ 49 w 311"/>
                <a:gd name="T29" fmla="*/ 110 h 263"/>
                <a:gd name="T30" fmla="*/ 88 w 311"/>
                <a:gd name="T31" fmla="*/ 196 h 263"/>
                <a:gd name="T32" fmla="*/ 81 w 311"/>
                <a:gd name="T33" fmla="*/ 201 h 263"/>
                <a:gd name="T34" fmla="*/ 69 w 311"/>
                <a:gd name="T35" fmla="*/ 205 h 263"/>
                <a:gd name="T36" fmla="*/ 52 w 311"/>
                <a:gd name="T37" fmla="*/ 199 h 263"/>
                <a:gd name="T38" fmla="*/ 50 w 311"/>
                <a:gd name="T39" fmla="*/ 182 h 263"/>
                <a:gd name="T40" fmla="*/ 58 w 311"/>
                <a:gd name="T41" fmla="*/ 175 h 263"/>
                <a:gd name="T42" fmla="*/ 79 w 311"/>
                <a:gd name="T43" fmla="*/ 169 h 263"/>
                <a:gd name="T44" fmla="*/ 94 w 311"/>
                <a:gd name="T45" fmla="*/ 182 h 263"/>
                <a:gd name="T46" fmla="*/ 88 w 311"/>
                <a:gd name="T47" fmla="*/ 196 h 263"/>
                <a:gd name="T48" fmla="*/ 129 w 311"/>
                <a:gd name="T49" fmla="*/ 74 h 263"/>
                <a:gd name="T50" fmla="*/ 102 w 311"/>
                <a:gd name="T51" fmla="*/ 81 h 263"/>
                <a:gd name="T52" fmla="*/ 106 w 311"/>
                <a:gd name="T53" fmla="*/ 56 h 263"/>
                <a:gd name="T54" fmla="*/ 121 w 311"/>
                <a:gd name="T55" fmla="*/ 57 h 263"/>
                <a:gd name="T56" fmla="*/ 129 w 311"/>
                <a:gd name="T57" fmla="*/ 74 h 263"/>
                <a:gd name="T58" fmla="*/ 210 w 311"/>
                <a:gd name="T59" fmla="*/ 68 h 263"/>
                <a:gd name="T60" fmla="*/ 171 w 311"/>
                <a:gd name="T61" fmla="*/ 68 h 263"/>
                <a:gd name="T62" fmla="*/ 183 w 311"/>
                <a:gd name="T63" fmla="*/ 43 h 263"/>
                <a:gd name="T64" fmla="*/ 196 w 311"/>
                <a:gd name="T65" fmla="*/ 44 h 263"/>
                <a:gd name="T66" fmla="*/ 208 w 311"/>
                <a:gd name="T67" fmla="*/ 47 h 263"/>
                <a:gd name="T68" fmla="*/ 201 w 311"/>
                <a:gd name="T69" fmla="*/ 61 h 263"/>
                <a:gd name="T70" fmla="*/ 210 w 311"/>
                <a:gd name="T71" fmla="*/ 68 h 263"/>
                <a:gd name="T72" fmla="*/ 241 w 311"/>
                <a:gd name="T73" fmla="*/ 197 h 263"/>
                <a:gd name="T74" fmla="*/ 215 w 311"/>
                <a:gd name="T75" fmla="*/ 194 h 263"/>
                <a:gd name="T76" fmla="*/ 220 w 311"/>
                <a:gd name="T77" fmla="*/ 177 h 263"/>
                <a:gd name="T78" fmla="*/ 238 w 311"/>
                <a:gd name="T79" fmla="*/ 180 h 263"/>
                <a:gd name="T80" fmla="*/ 241 w 311"/>
                <a:gd name="T81" fmla="*/ 197 h 263"/>
                <a:gd name="T82" fmla="*/ 254 w 311"/>
                <a:gd name="T83" fmla="*/ 124 h 263"/>
                <a:gd name="T84" fmla="*/ 229 w 311"/>
                <a:gd name="T85" fmla="*/ 104 h 263"/>
                <a:gd name="T86" fmla="*/ 251 w 311"/>
                <a:gd name="T87" fmla="*/ 87 h 263"/>
                <a:gd name="T88" fmla="*/ 270 w 311"/>
                <a:gd name="T89" fmla="*/ 91 h 263"/>
                <a:gd name="T90" fmla="*/ 254 w 311"/>
                <a:gd name="T91" fmla="*/ 12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1" h="263">
                  <a:moveTo>
                    <a:pt x="288" y="86"/>
                  </a:moveTo>
                  <a:cubicBezTo>
                    <a:pt x="266" y="26"/>
                    <a:pt x="186" y="0"/>
                    <a:pt x="109" y="29"/>
                  </a:cubicBezTo>
                  <a:cubicBezTo>
                    <a:pt x="32" y="57"/>
                    <a:pt x="0" y="120"/>
                    <a:pt x="11" y="171"/>
                  </a:cubicBezTo>
                  <a:cubicBezTo>
                    <a:pt x="15" y="187"/>
                    <a:pt x="17" y="202"/>
                    <a:pt x="32" y="224"/>
                  </a:cubicBezTo>
                  <a:cubicBezTo>
                    <a:pt x="34" y="228"/>
                    <a:pt x="52" y="248"/>
                    <a:pt x="71" y="252"/>
                  </a:cubicBezTo>
                  <a:cubicBezTo>
                    <a:pt x="118" y="263"/>
                    <a:pt x="158" y="155"/>
                    <a:pt x="181" y="167"/>
                  </a:cubicBezTo>
                  <a:cubicBezTo>
                    <a:pt x="203" y="179"/>
                    <a:pt x="154" y="241"/>
                    <a:pt x="181" y="241"/>
                  </a:cubicBezTo>
                  <a:cubicBezTo>
                    <a:pt x="193" y="241"/>
                    <a:pt x="204" y="236"/>
                    <a:pt x="216" y="231"/>
                  </a:cubicBezTo>
                  <a:cubicBezTo>
                    <a:pt x="293" y="203"/>
                    <a:pt x="311" y="146"/>
                    <a:pt x="288" y="86"/>
                  </a:cubicBezTo>
                  <a:close/>
                  <a:moveTo>
                    <a:pt x="49" y="110"/>
                  </a:moveTo>
                  <a:cubicBezTo>
                    <a:pt x="49" y="110"/>
                    <a:pt x="57" y="101"/>
                    <a:pt x="75" y="109"/>
                  </a:cubicBezTo>
                  <a:cubicBezTo>
                    <a:pt x="92" y="117"/>
                    <a:pt x="84" y="116"/>
                    <a:pt x="86" y="121"/>
                  </a:cubicBezTo>
                  <a:cubicBezTo>
                    <a:pt x="87" y="126"/>
                    <a:pt x="71" y="137"/>
                    <a:pt x="61" y="131"/>
                  </a:cubicBezTo>
                  <a:cubicBezTo>
                    <a:pt x="51" y="126"/>
                    <a:pt x="49" y="125"/>
                    <a:pt x="42" y="125"/>
                  </a:cubicBezTo>
                  <a:cubicBezTo>
                    <a:pt x="35" y="125"/>
                    <a:pt x="43" y="111"/>
                    <a:pt x="49" y="110"/>
                  </a:cubicBezTo>
                  <a:close/>
                  <a:moveTo>
                    <a:pt x="88" y="196"/>
                  </a:moveTo>
                  <a:cubicBezTo>
                    <a:pt x="82" y="198"/>
                    <a:pt x="82" y="198"/>
                    <a:pt x="81" y="201"/>
                  </a:cubicBezTo>
                  <a:cubicBezTo>
                    <a:pt x="80" y="205"/>
                    <a:pt x="74" y="209"/>
                    <a:pt x="69" y="205"/>
                  </a:cubicBezTo>
                  <a:cubicBezTo>
                    <a:pt x="65" y="201"/>
                    <a:pt x="52" y="209"/>
                    <a:pt x="52" y="199"/>
                  </a:cubicBezTo>
                  <a:cubicBezTo>
                    <a:pt x="51" y="190"/>
                    <a:pt x="45" y="185"/>
                    <a:pt x="50" y="182"/>
                  </a:cubicBezTo>
                  <a:cubicBezTo>
                    <a:pt x="54" y="178"/>
                    <a:pt x="56" y="177"/>
                    <a:pt x="58" y="175"/>
                  </a:cubicBezTo>
                  <a:cubicBezTo>
                    <a:pt x="62" y="171"/>
                    <a:pt x="65" y="163"/>
                    <a:pt x="79" y="169"/>
                  </a:cubicBezTo>
                  <a:cubicBezTo>
                    <a:pt x="92" y="176"/>
                    <a:pt x="93" y="178"/>
                    <a:pt x="94" y="182"/>
                  </a:cubicBezTo>
                  <a:cubicBezTo>
                    <a:pt x="96" y="186"/>
                    <a:pt x="93" y="194"/>
                    <a:pt x="88" y="196"/>
                  </a:cubicBezTo>
                  <a:close/>
                  <a:moveTo>
                    <a:pt x="129" y="74"/>
                  </a:moveTo>
                  <a:cubicBezTo>
                    <a:pt x="129" y="81"/>
                    <a:pt x="107" y="92"/>
                    <a:pt x="102" y="81"/>
                  </a:cubicBezTo>
                  <a:cubicBezTo>
                    <a:pt x="97" y="70"/>
                    <a:pt x="105" y="72"/>
                    <a:pt x="106" y="56"/>
                  </a:cubicBezTo>
                  <a:cubicBezTo>
                    <a:pt x="106" y="52"/>
                    <a:pt x="113" y="57"/>
                    <a:pt x="121" y="57"/>
                  </a:cubicBezTo>
                  <a:cubicBezTo>
                    <a:pt x="128" y="56"/>
                    <a:pt x="130" y="68"/>
                    <a:pt x="129" y="74"/>
                  </a:cubicBezTo>
                  <a:close/>
                  <a:moveTo>
                    <a:pt x="210" y="68"/>
                  </a:moveTo>
                  <a:cubicBezTo>
                    <a:pt x="210" y="76"/>
                    <a:pt x="180" y="80"/>
                    <a:pt x="171" y="68"/>
                  </a:cubicBezTo>
                  <a:cubicBezTo>
                    <a:pt x="161" y="55"/>
                    <a:pt x="181" y="49"/>
                    <a:pt x="183" y="43"/>
                  </a:cubicBezTo>
                  <a:cubicBezTo>
                    <a:pt x="183" y="41"/>
                    <a:pt x="194" y="37"/>
                    <a:pt x="196" y="44"/>
                  </a:cubicBezTo>
                  <a:cubicBezTo>
                    <a:pt x="199" y="51"/>
                    <a:pt x="200" y="44"/>
                    <a:pt x="208" y="47"/>
                  </a:cubicBezTo>
                  <a:cubicBezTo>
                    <a:pt x="215" y="50"/>
                    <a:pt x="206" y="55"/>
                    <a:pt x="201" y="61"/>
                  </a:cubicBezTo>
                  <a:cubicBezTo>
                    <a:pt x="196" y="66"/>
                    <a:pt x="210" y="60"/>
                    <a:pt x="210" y="68"/>
                  </a:cubicBezTo>
                  <a:close/>
                  <a:moveTo>
                    <a:pt x="241" y="197"/>
                  </a:moveTo>
                  <a:cubicBezTo>
                    <a:pt x="237" y="202"/>
                    <a:pt x="219" y="199"/>
                    <a:pt x="215" y="194"/>
                  </a:cubicBezTo>
                  <a:cubicBezTo>
                    <a:pt x="211" y="188"/>
                    <a:pt x="216" y="185"/>
                    <a:pt x="220" y="177"/>
                  </a:cubicBezTo>
                  <a:cubicBezTo>
                    <a:pt x="225" y="169"/>
                    <a:pt x="238" y="180"/>
                    <a:pt x="238" y="180"/>
                  </a:cubicBezTo>
                  <a:cubicBezTo>
                    <a:pt x="245" y="174"/>
                    <a:pt x="245" y="191"/>
                    <a:pt x="241" y="197"/>
                  </a:cubicBezTo>
                  <a:close/>
                  <a:moveTo>
                    <a:pt x="254" y="124"/>
                  </a:moveTo>
                  <a:cubicBezTo>
                    <a:pt x="242" y="132"/>
                    <a:pt x="228" y="121"/>
                    <a:pt x="229" y="104"/>
                  </a:cubicBezTo>
                  <a:cubicBezTo>
                    <a:pt x="230" y="87"/>
                    <a:pt x="236" y="97"/>
                    <a:pt x="251" y="87"/>
                  </a:cubicBezTo>
                  <a:cubicBezTo>
                    <a:pt x="266" y="77"/>
                    <a:pt x="267" y="90"/>
                    <a:pt x="270" y="91"/>
                  </a:cubicBezTo>
                  <a:cubicBezTo>
                    <a:pt x="281" y="93"/>
                    <a:pt x="266" y="116"/>
                    <a:pt x="254" y="124"/>
                  </a:cubicBezTo>
                  <a:close/>
                </a:path>
              </a:pathLst>
            </a:custGeom>
            <a:gradFill>
              <a:gsLst>
                <a:gs pos="0">
                  <a:srgbClr val="C00000"/>
                </a:gs>
                <a:gs pos="100000">
                  <a:srgbClr val="FF0000"/>
                </a:gs>
              </a:gsLst>
              <a:lin ang="5400000" scaled="1"/>
            </a:gradFill>
            <a:ln>
              <a:noFill/>
            </a:ln>
          </p:spPr>
          <p:txBody>
            <a:bodyPr/>
            <a:lstStyle/>
            <a:p>
              <a:pPr>
                <a:defRPr/>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grpSp>
        <p:nvGrpSpPr>
          <p:cNvPr id="21" name="组合 20"/>
          <p:cNvGrpSpPr/>
          <p:nvPr/>
        </p:nvGrpSpPr>
        <p:grpSpPr>
          <a:xfrm>
            <a:off x="5571484" y="3156823"/>
            <a:ext cx="1070459" cy="1589421"/>
            <a:chOff x="5571331" y="3156744"/>
            <a:chExt cx="1070769" cy="1589881"/>
          </a:xfrm>
        </p:grpSpPr>
        <p:sp>
          <p:nvSpPr>
            <p:cNvPr id="22" name="圆角矩形 21"/>
            <p:cNvSpPr/>
            <p:nvPr/>
          </p:nvSpPr>
          <p:spPr>
            <a:xfrm rot="18900000">
              <a:off x="5575300" y="3679825"/>
              <a:ext cx="1066800" cy="1066800"/>
            </a:xfrm>
            <a:prstGeom prst="roundRect">
              <a:avLst>
                <a:gd name="adj" fmla="val 26191"/>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nvGrpSpPr>
            <p:cNvPr id="23" name="组合 22"/>
            <p:cNvGrpSpPr/>
            <p:nvPr/>
          </p:nvGrpSpPr>
          <p:grpSpPr>
            <a:xfrm>
              <a:off x="5571331" y="3156744"/>
              <a:ext cx="1055688" cy="1320006"/>
              <a:chOff x="5571331" y="3156744"/>
              <a:chExt cx="1055688" cy="1320006"/>
            </a:xfrm>
          </p:grpSpPr>
          <p:sp>
            <p:nvSpPr>
              <p:cNvPr id="24" name="任意多边形 23"/>
              <p:cNvSpPr/>
              <p:nvPr/>
            </p:nvSpPr>
            <p:spPr>
              <a:xfrm rot="2700000" flipH="1">
                <a:off x="5572125" y="3155950"/>
                <a:ext cx="1054100" cy="1055688"/>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gradFill>
                <a:gsLst>
                  <a:gs pos="0">
                    <a:srgbClr val="C00000"/>
                  </a:gs>
                  <a:gs pos="100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25" name="任意多边形 24"/>
              <p:cNvSpPr/>
              <p:nvPr/>
            </p:nvSpPr>
            <p:spPr>
              <a:xfrm rot="2700000" flipH="1">
                <a:off x="5572125" y="3422650"/>
                <a:ext cx="1054100" cy="1054100"/>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26" name="Freeform 102"/>
              <p:cNvSpPr/>
              <p:nvPr/>
            </p:nvSpPr>
            <p:spPr bwMode="auto">
              <a:xfrm>
                <a:off x="5822950" y="4046538"/>
                <a:ext cx="577850" cy="334962"/>
              </a:xfrm>
              <a:custGeom>
                <a:avLst/>
                <a:gdLst>
                  <a:gd name="T0" fmla="*/ 1069058741 w 287"/>
                  <a:gd name="T1" fmla="*/ 223573010 h 166"/>
                  <a:gd name="T2" fmla="*/ 1036540082 w 287"/>
                  <a:gd name="T3" fmla="*/ 223573010 h 166"/>
                  <a:gd name="T4" fmla="*/ 967435665 w 287"/>
                  <a:gd name="T5" fmla="*/ 239832792 h 166"/>
                  <a:gd name="T6" fmla="*/ 967435665 w 287"/>
                  <a:gd name="T7" fmla="*/ 69105082 h 166"/>
                  <a:gd name="T8" fmla="*/ 894268177 w 287"/>
                  <a:gd name="T9" fmla="*/ 0 h 166"/>
                  <a:gd name="T10" fmla="*/ 674765713 w 287"/>
                  <a:gd name="T11" fmla="*/ 0 h 166"/>
                  <a:gd name="T12" fmla="*/ 695091134 w 287"/>
                  <a:gd name="T13" fmla="*/ 85364864 h 166"/>
                  <a:gd name="T14" fmla="*/ 695091134 w 287"/>
                  <a:gd name="T15" fmla="*/ 117884428 h 166"/>
                  <a:gd name="T16" fmla="*/ 597535155 w 287"/>
                  <a:gd name="T17" fmla="*/ 215443119 h 166"/>
                  <a:gd name="T18" fmla="*/ 565016495 w 287"/>
                  <a:gd name="T19" fmla="*/ 215443119 h 166"/>
                  <a:gd name="T20" fmla="*/ 467458502 w 287"/>
                  <a:gd name="T21" fmla="*/ 117884428 h 166"/>
                  <a:gd name="T22" fmla="*/ 467458502 w 287"/>
                  <a:gd name="T23" fmla="*/ 85364864 h 166"/>
                  <a:gd name="T24" fmla="*/ 487783923 w 287"/>
                  <a:gd name="T25" fmla="*/ 0 h 166"/>
                  <a:gd name="T26" fmla="*/ 268281460 w 287"/>
                  <a:gd name="T27" fmla="*/ 0 h 166"/>
                  <a:gd name="T28" fmla="*/ 195113972 w 287"/>
                  <a:gd name="T29" fmla="*/ 69105082 h 166"/>
                  <a:gd name="T30" fmla="*/ 195113972 w 287"/>
                  <a:gd name="T31" fmla="*/ 239832792 h 166"/>
                  <a:gd name="T32" fmla="*/ 126011568 w 287"/>
                  <a:gd name="T33" fmla="*/ 223573010 h 166"/>
                  <a:gd name="T34" fmla="*/ 93490895 w 287"/>
                  <a:gd name="T35" fmla="*/ 223573010 h 166"/>
                  <a:gd name="T36" fmla="*/ 0 w 287"/>
                  <a:gd name="T37" fmla="*/ 321131702 h 166"/>
                  <a:gd name="T38" fmla="*/ 0 w 287"/>
                  <a:gd name="T39" fmla="*/ 353653283 h 166"/>
                  <a:gd name="T40" fmla="*/ 93490895 w 287"/>
                  <a:gd name="T41" fmla="*/ 451211975 h 166"/>
                  <a:gd name="T42" fmla="*/ 126011568 w 287"/>
                  <a:gd name="T43" fmla="*/ 451211975 h 166"/>
                  <a:gd name="T44" fmla="*/ 195113972 w 287"/>
                  <a:gd name="T45" fmla="*/ 434952193 h 166"/>
                  <a:gd name="T46" fmla="*/ 195113972 w 287"/>
                  <a:gd name="T47" fmla="*/ 605679903 h 166"/>
                  <a:gd name="T48" fmla="*/ 268281460 w 287"/>
                  <a:gd name="T49" fmla="*/ 674784985 h 166"/>
                  <a:gd name="T50" fmla="*/ 487783923 w 287"/>
                  <a:gd name="T51" fmla="*/ 674784985 h 166"/>
                  <a:gd name="T52" fmla="*/ 467458502 w 287"/>
                  <a:gd name="T53" fmla="*/ 589420121 h 166"/>
                  <a:gd name="T54" fmla="*/ 467458502 w 287"/>
                  <a:gd name="T55" fmla="*/ 556900557 h 166"/>
                  <a:gd name="T56" fmla="*/ 565016495 w 287"/>
                  <a:gd name="T57" fmla="*/ 459341866 h 166"/>
                  <a:gd name="T58" fmla="*/ 597535155 w 287"/>
                  <a:gd name="T59" fmla="*/ 459341866 h 166"/>
                  <a:gd name="T60" fmla="*/ 695091134 w 287"/>
                  <a:gd name="T61" fmla="*/ 556900557 h 166"/>
                  <a:gd name="T62" fmla="*/ 695091134 w 287"/>
                  <a:gd name="T63" fmla="*/ 589420121 h 166"/>
                  <a:gd name="T64" fmla="*/ 674765713 w 287"/>
                  <a:gd name="T65" fmla="*/ 674784985 h 166"/>
                  <a:gd name="T66" fmla="*/ 894268177 w 287"/>
                  <a:gd name="T67" fmla="*/ 674784985 h 166"/>
                  <a:gd name="T68" fmla="*/ 967435665 w 287"/>
                  <a:gd name="T69" fmla="*/ 605679903 h 166"/>
                  <a:gd name="T70" fmla="*/ 967435665 w 287"/>
                  <a:gd name="T71" fmla="*/ 434952193 h 166"/>
                  <a:gd name="T72" fmla="*/ 1036540082 w 287"/>
                  <a:gd name="T73" fmla="*/ 451211975 h 166"/>
                  <a:gd name="T74" fmla="*/ 1069058741 w 287"/>
                  <a:gd name="T75" fmla="*/ 451211975 h 166"/>
                  <a:gd name="T76" fmla="*/ 1166614721 w 287"/>
                  <a:gd name="T77" fmla="*/ 353653283 h 166"/>
                  <a:gd name="T78" fmla="*/ 1166614721 w 287"/>
                  <a:gd name="T79" fmla="*/ 321131702 h 166"/>
                  <a:gd name="T80" fmla="*/ 1069058741 w 287"/>
                  <a:gd name="T81" fmla="*/ 223573010 h 1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7" h="166">
                    <a:moveTo>
                      <a:pt x="263" y="55"/>
                    </a:moveTo>
                    <a:cubicBezTo>
                      <a:pt x="255" y="55"/>
                      <a:pt x="255" y="55"/>
                      <a:pt x="255" y="55"/>
                    </a:cubicBezTo>
                    <a:cubicBezTo>
                      <a:pt x="250" y="55"/>
                      <a:pt x="244" y="57"/>
                      <a:pt x="238" y="59"/>
                    </a:cubicBezTo>
                    <a:cubicBezTo>
                      <a:pt x="238" y="17"/>
                      <a:pt x="238" y="17"/>
                      <a:pt x="238" y="17"/>
                    </a:cubicBezTo>
                    <a:cubicBezTo>
                      <a:pt x="238" y="8"/>
                      <a:pt x="230" y="0"/>
                      <a:pt x="220" y="0"/>
                    </a:cubicBezTo>
                    <a:cubicBezTo>
                      <a:pt x="166" y="0"/>
                      <a:pt x="166" y="0"/>
                      <a:pt x="166" y="0"/>
                    </a:cubicBezTo>
                    <a:cubicBezTo>
                      <a:pt x="168" y="6"/>
                      <a:pt x="171" y="15"/>
                      <a:pt x="171" y="21"/>
                    </a:cubicBezTo>
                    <a:cubicBezTo>
                      <a:pt x="171" y="29"/>
                      <a:pt x="171" y="29"/>
                      <a:pt x="171" y="29"/>
                    </a:cubicBezTo>
                    <a:cubicBezTo>
                      <a:pt x="171" y="42"/>
                      <a:pt x="160" y="53"/>
                      <a:pt x="147" y="53"/>
                    </a:cubicBezTo>
                    <a:cubicBezTo>
                      <a:pt x="139" y="53"/>
                      <a:pt x="139" y="53"/>
                      <a:pt x="139" y="53"/>
                    </a:cubicBezTo>
                    <a:cubicBezTo>
                      <a:pt x="126" y="53"/>
                      <a:pt x="115" y="42"/>
                      <a:pt x="115" y="29"/>
                    </a:cubicBezTo>
                    <a:cubicBezTo>
                      <a:pt x="115" y="21"/>
                      <a:pt x="115" y="21"/>
                      <a:pt x="115" y="21"/>
                    </a:cubicBezTo>
                    <a:cubicBezTo>
                      <a:pt x="115" y="15"/>
                      <a:pt x="118" y="6"/>
                      <a:pt x="120" y="0"/>
                    </a:cubicBezTo>
                    <a:cubicBezTo>
                      <a:pt x="66" y="0"/>
                      <a:pt x="66" y="0"/>
                      <a:pt x="66" y="0"/>
                    </a:cubicBezTo>
                    <a:cubicBezTo>
                      <a:pt x="56" y="0"/>
                      <a:pt x="48" y="8"/>
                      <a:pt x="48" y="17"/>
                    </a:cubicBezTo>
                    <a:cubicBezTo>
                      <a:pt x="48" y="59"/>
                      <a:pt x="48" y="59"/>
                      <a:pt x="48" y="59"/>
                    </a:cubicBezTo>
                    <a:cubicBezTo>
                      <a:pt x="43" y="57"/>
                      <a:pt x="36" y="55"/>
                      <a:pt x="31" y="55"/>
                    </a:cubicBezTo>
                    <a:cubicBezTo>
                      <a:pt x="23" y="55"/>
                      <a:pt x="23" y="55"/>
                      <a:pt x="23" y="55"/>
                    </a:cubicBezTo>
                    <a:cubicBezTo>
                      <a:pt x="10" y="55"/>
                      <a:pt x="0" y="66"/>
                      <a:pt x="0" y="79"/>
                    </a:cubicBezTo>
                    <a:cubicBezTo>
                      <a:pt x="0" y="87"/>
                      <a:pt x="0" y="87"/>
                      <a:pt x="0" y="87"/>
                    </a:cubicBezTo>
                    <a:cubicBezTo>
                      <a:pt x="0" y="100"/>
                      <a:pt x="10" y="111"/>
                      <a:pt x="23" y="111"/>
                    </a:cubicBezTo>
                    <a:cubicBezTo>
                      <a:pt x="31" y="111"/>
                      <a:pt x="31" y="111"/>
                      <a:pt x="31" y="111"/>
                    </a:cubicBezTo>
                    <a:cubicBezTo>
                      <a:pt x="36" y="111"/>
                      <a:pt x="43" y="109"/>
                      <a:pt x="48" y="107"/>
                    </a:cubicBezTo>
                    <a:cubicBezTo>
                      <a:pt x="48" y="149"/>
                      <a:pt x="48" y="149"/>
                      <a:pt x="48" y="149"/>
                    </a:cubicBezTo>
                    <a:cubicBezTo>
                      <a:pt x="48" y="158"/>
                      <a:pt x="56" y="166"/>
                      <a:pt x="66" y="166"/>
                    </a:cubicBezTo>
                    <a:cubicBezTo>
                      <a:pt x="120" y="166"/>
                      <a:pt x="120" y="166"/>
                      <a:pt x="120" y="166"/>
                    </a:cubicBezTo>
                    <a:cubicBezTo>
                      <a:pt x="118" y="160"/>
                      <a:pt x="115" y="151"/>
                      <a:pt x="115" y="145"/>
                    </a:cubicBezTo>
                    <a:cubicBezTo>
                      <a:pt x="115" y="137"/>
                      <a:pt x="115" y="137"/>
                      <a:pt x="115" y="137"/>
                    </a:cubicBezTo>
                    <a:cubicBezTo>
                      <a:pt x="115" y="123"/>
                      <a:pt x="126" y="113"/>
                      <a:pt x="139" y="113"/>
                    </a:cubicBezTo>
                    <a:cubicBezTo>
                      <a:pt x="147" y="113"/>
                      <a:pt x="147" y="113"/>
                      <a:pt x="147" y="113"/>
                    </a:cubicBezTo>
                    <a:cubicBezTo>
                      <a:pt x="160" y="113"/>
                      <a:pt x="171" y="123"/>
                      <a:pt x="171" y="137"/>
                    </a:cubicBezTo>
                    <a:cubicBezTo>
                      <a:pt x="171" y="145"/>
                      <a:pt x="171" y="145"/>
                      <a:pt x="171" y="145"/>
                    </a:cubicBezTo>
                    <a:cubicBezTo>
                      <a:pt x="171" y="151"/>
                      <a:pt x="169" y="160"/>
                      <a:pt x="166" y="166"/>
                    </a:cubicBezTo>
                    <a:cubicBezTo>
                      <a:pt x="220" y="166"/>
                      <a:pt x="220" y="166"/>
                      <a:pt x="220" y="166"/>
                    </a:cubicBezTo>
                    <a:cubicBezTo>
                      <a:pt x="230" y="166"/>
                      <a:pt x="238" y="158"/>
                      <a:pt x="238" y="149"/>
                    </a:cubicBezTo>
                    <a:cubicBezTo>
                      <a:pt x="238" y="107"/>
                      <a:pt x="238" y="107"/>
                      <a:pt x="238" y="107"/>
                    </a:cubicBezTo>
                    <a:cubicBezTo>
                      <a:pt x="244" y="109"/>
                      <a:pt x="250" y="111"/>
                      <a:pt x="255" y="111"/>
                    </a:cubicBezTo>
                    <a:cubicBezTo>
                      <a:pt x="263" y="111"/>
                      <a:pt x="263" y="111"/>
                      <a:pt x="263" y="111"/>
                    </a:cubicBezTo>
                    <a:cubicBezTo>
                      <a:pt x="276" y="111"/>
                      <a:pt x="287" y="100"/>
                      <a:pt x="287" y="87"/>
                    </a:cubicBezTo>
                    <a:cubicBezTo>
                      <a:pt x="287" y="79"/>
                      <a:pt x="287" y="79"/>
                      <a:pt x="287" y="79"/>
                    </a:cubicBezTo>
                    <a:cubicBezTo>
                      <a:pt x="287" y="66"/>
                      <a:pt x="276" y="55"/>
                      <a:pt x="263" y="55"/>
                    </a:cubicBezTo>
                    <a:close/>
                  </a:path>
                </a:pathLst>
              </a:custGeom>
              <a:gradFill>
                <a:gsLst>
                  <a:gs pos="0">
                    <a:srgbClr val="C00000"/>
                  </a:gs>
                  <a:gs pos="100000">
                    <a:srgbClr val="FF0000"/>
                  </a:gs>
                </a:gsLst>
                <a:lin ang="5400000" scaled="1"/>
              </a:gradFill>
              <a:ln>
                <a:noFill/>
              </a:ln>
            </p:spPr>
            <p:txBody>
              <a:bodyPr/>
              <a:lstStyle/>
              <a:p>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grpSp>
      <p:grpSp>
        <p:nvGrpSpPr>
          <p:cNvPr id="27" name="组合 26"/>
          <p:cNvGrpSpPr/>
          <p:nvPr/>
        </p:nvGrpSpPr>
        <p:grpSpPr>
          <a:xfrm>
            <a:off x="7595754" y="3413130"/>
            <a:ext cx="1066492" cy="1594976"/>
            <a:chOff x="7596188" y="3413125"/>
            <a:chExt cx="1066800" cy="1595438"/>
          </a:xfrm>
        </p:grpSpPr>
        <p:sp>
          <p:nvSpPr>
            <p:cNvPr id="28" name="圆角矩形 27"/>
            <p:cNvSpPr/>
            <p:nvPr/>
          </p:nvSpPr>
          <p:spPr>
            <a:xfrm rot="18900000">
              <a:off x="7596188" y="3679825"/>
              <a:ext cx="1066800" cy="1066800"/>
            </a:xfrm>
            <a:prstGeom prst="roundRect">
              <a:avLst>
                <a:gd name="adj" fmla="val 26191"/>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29" name="圆角矩形 28"/>
            <p:cNvSpPr/>
            <p:nvPr/>
          </p:nvSpPr>
          <p:spPr>
            <a:xfrm rot="18900000">
              <a:off x="7596188" y="3413125"/>
              <a:ext cx="1066800" cy="1066800"/>
            </a:xfrm>
            <a:prstGeom prst="roundRect">
              <a:avLst>
                <a:gd name="adj" fmla="val 26191"/>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30" name="任意多边形 29"/>
            <p:cNvSpPr/>
            <p:nvPr/>
          </p:nvSpPr>
          <p:spPr>
            <a:xfrm rot="18900000" flipH="1" flipV="1">
              <a:off x="7600950" y="3954463"/>
              <a:ext cx="1054100" cy="1054100"/>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gradFill>
              <a:gsLst>
                <a:gs pos="0">
                  <a:srgbClr val="C00000"/>
                </a:gs>
                <a:gs pos="100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31" name="Freeform 144"/>
            <p:cNvSpPr>
              <a:spLocks noEditPoints="1"/>
            </p:cNvSpPr>
            <p:nvPr/>
          </p:nvSpPr>
          <p:spPr bwMode="auto">
            <a:xfrm>
              <a:off x="7920038" y="3889375"/>
              <a:ext cx="436562" cy="382588"/>
            </a:xfrm>
            <a:custGeom>
              <a:avLst/>
              <a:gdLst>
                <a:gd name="T0" fmla="*/ 288 w 288"/>
                <a:gd name="T1" fmla="*/ 63 h 253"/>
                <a:gd name="T2" fmla="*/ 288 w 288"/>
                <a:gd name="T3" fmla="*/ 40 h 253"/>
                <a:gd name="T4" fmla="*/ 259 w 288"/>
                <a:gd name="T5" fmla="*/ 19 h 253"/>
                <a:gd name="T6" fmla="*/ 145 w 288"/>
                <a:gd name="T7" fmla="*/ 0 h 253"/>
                <a:gd name="T8" fmla="*/ 144 w 288"/>
                <a:gd name="T9" fmla="*/ 0 h 253"/>
                <a:gd name="T10" fmla="*/ 29 w 288"/>
                <a:gd name="T11" fmla="*/ 19 h 253"/>
                <a:gd name="T12" fmla="*/ 0 w 288"/>
                <a:gd name="T13" fmla="*/ 40 h 253"/>
                <a:gd name="T14" fmla="*/ 0 w 288"/>
                <a:gd name="T15" fmla="*/ 41 h 253"/>
                <a:gd name="T16" fmla="*/ 0 w 288"/>
                <a:gd name="T17" fmla="*/ 213 h 253"/>
                <a:gd name="T18" fmla="*/ 143 w 288"/>
                <a:gd name="T19" fmla="*/ 253 h 253"/>
                <a:gd name="T20" fmla="*/ 144 w 288"/>
                <a:gd name="T21" fmla="*/ 253 h 253"/>
                <a:gd name="T22" fmla="*/ 288 w 288"/>
                <a:gd name="T23" fmla="*/ 212 h 253"/>
                <a:gd name="T24" fmla="*/ 288 w 288"/>
                <a:gd name="T25" fmla="*/ 63 h 253"/>
                <a:gd name="T26" fmla="*/ 144 w 288"/>
                <a:gd name="T27" fmla="*/ 29 h 253"/>
                <a:gd name="T28" fmla="*/ 145 w 288"/>
                <a:gd name="T29" fmla="*/ 29 h 253"/>
                <a:gd name="T30" fmla="*/ 259 w 288"/>
                <a:gd name="T31" fmla="*/ 51 h 253"/>
                <a:gd name="T32" fmla="*/ 259 w 288"/>
                <a:gd name="T33" fmla="*/ 52 h 253"/>
                <a:gd name="T34" fmla="*/ 144 w 288"/>
                <a:gd name="T35" fmla="*/ 73 h 253"/>
                <a:gd name="T36" fmla="*/ 143 w 288"/>
                <a:gd name="T37" fmla="*/ 73 h 253"/>
                <a:gd name="T38" fmla="*/ 29 w 288"/>
                <a:gd name="T39" fmla="*/ 52 h 253"/>
                <a:gd name="T40" fmla="*/ 29 w 288"/>
                <a:gd name="T41" fmla="*/ 51 h 253"/>
                <a:gd name="T42" fmla="*/ 144 w 288"/>
                <a:gd name="T43" fmla="*/ 29 h 253"/>
                <a:gd name="T44" fmla="*/ 144 w 288"/>
                <a:gd name="T45" fmla="*/ 162 h 253"/>
                <a:gd name="T46" fmla="*/ 143 w 288"/>
                <a:gd name="T47" fmla="*/ 162 h 253"/>
                <a:gd name="T48" fmla="*/ 29 w 288"/>
                <a:gd name="T49" fmla="*/ 140 h 253"/>
                <a:gd name="T50" fmla="*/ 29 w 288"/>
                <a:gd name="T51" fmla="*/ 83 h 253"/>
                <a:gd name="T52" fmla="*/ 143 w 288"/>
                <a:gd name="T53" fmla="*/ 102 h 253"/>
                <a:gd name="T54" fmla="*/ 144 w 288"/>
                <a:gd name="T55" fmla="*/ 102 h 253"/>
                <a:gd name="T56" fmla="*/ 259 w 288"/>
                <a:gd name="T57" fmla="*/ 83 h 253"/>
                <a:gd name="T58" fmla="*/ 259 w 288"/>
                <a:gd name="T59" fmla="*/ 140 h 253"/>
                <a:gd name="T60" fmla="*/ 144 w 288"/>
                <a:gd name="T61" fmla="*/ 16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8" h="253">
                  <a:moveTo>
                    <a:pt x="288" y="63"/>
                  </a:moveTo>
                  <a:cubicBezTo>
                    <a:pt x="288" y="40"/>
                    <a:pt x="288" y="40"/>
                    <a:pt x="288" y="40"/>
                  </a:cubicBezTo>
                  <a:cubicBezTo>
                    <a:pt x="288" y="34"/>
                    <a:pt x="277" y="26"/>
                    <a:pt x="259" y="19"/>
                  </a:cubicBezTo>
                  <a:cubicBezTo>
                    <a:pt x="233" y="9"/>
                    <a:pt x="192" y="0"/>
                    <a:pt x="145" y="0"/>
                  </a:cubicBezTo>
                  <a:cubicBezTo>
                    <a:pt x="145" y="0"/>
                    <a:pt x="144" y="0"/>
                    <a:pt x="144" y="0"/>
                  </a:cubicBezTo>
                  <a:cubicBezTo>
                    <a:pt x="97" y="0"/>
                    <a:pt x="55" y="9"/>
                    <a:pt x="29" y="19"/>
                  </a:cubicBezTo>
                  <a:cubicBezTo>
                    <a:pt x="12" y="26"/>
                    <a:pt x="1" y="34"/>
                    <a:pt x="0" y="40"/>
                  </a:cubicBezTo>
                  <a:cubicBezTo>
                    <a:pt x="0" y="40"/>
                    <a:pt x="0" y="40"/>
                    <a:pt x="0" y="41"/>
                  </a:cubicBezTo>
                  <a:cubicBezTo>
                    <a:pt x="0" y="213"/>
                    <a:pt x="0" y="213"/>
                    <a:pt x="0" y="213"/>
                  </a:cubicBezTo>
                  <a:cubicBezTo>
                    <a:pt x="0" y="228"/>
                    <a:pt x="64" y="253"/>
                    <a:pt x="143" y="253"/>
                  </a:cubicBezTo>
                  <a:cubicBezTo>
                    <a:pt x="143" y="253"/>
                    <a:pt x="144" y="253"/>
                    <a:pt x="144" y="253"/>
                  </a:cubicBezTo>
                  <a:cubicBezTo>
                    <a:pt x="224" y="253"/>
                    <a:pt x="288" y="228"/>
                    <a:pt x="288" y="212"/>
                  </a:cubicBezTo>
                  <a:lnTo>
                    <a:pt x="288" y="63"/>
                  </a:lnTo>
                  <a:close/>
                  <a:moveTo>
                    <a:pt x="144" y="29"/>
                  </a:moveTo>
                  <a:cubicBezTo>
                    <a:pt x="145" y="29"/>
                    <a:pt x="145" y="29"/>
                    <a:pt x="145" y="29"/>
                  </a:cubicBezTo>
                  <a:cubicBezTo>
                    <a:pt x="201" y="29"/>
                    <a:pt x="244" y="43"/>
                    <a:pt x="259" y="51"/>
                  </a:cubicBezTo>
                  <a:cubicBezTo>
                    <a:pt x="259" y="52"/>
                    <a:pt x="259" y="52"/>
                    <a:pt x="259" y="52"/>
                  </a:cubicBezTo>
                  <a:cubicBezTo>
                    <a:pt x="244" y="60"/>
                    <a:pt x="201" y="73"/>
                    <a:pt x="144" y="73"/>
                  </a:cubicBezTo>
                  <a:cubicBezTo>
                    <a:pt x="143" y="73"/>
                    <a:pt x="143" y="73"/>
                    <a:pt x="143" y="73"/>
                  </a:cubicBezTo>
                  <a:cubicBezTo>
                    <a:pt x="87" y="73"/>
                    <a:pt x="44" y="60"/>
                    <a:pt x="29" y="52"/>
                  </a:cubicBezTo>
                  <a:cubicBezTo>
                    <a:pt x="29" y="51"/>
                    <a:pt x="29" y="51"/>
                    <a:pt x="29" y="51"/>
                  </a:cubicBezTo>
                  <a:cubicBezTo>
                    <a:pt x="44" y="43"/>
                    <a:pt x="87" y="29"/>
                    <a:pt x="144" y="29"/>
                  </a:cubicBezTo>
                  <a:close/>
                  <a:moveTo>
                    <a:pt x="144" y="162"/>
                  </a:moveTo>
                  <a:cubicBezTo>
                    <a:pt x="143" y="162"/>
                    <a:pt x="143" y="162"/>
                    <a:pt x="143" y="162"/>
                  </a:cubicBezTo>
                  <a:cubicBezTo>
                    <a:pt x="87" y="162"/>
                    <a:pt x="44" y="148"/>
                    <a:pt x="29" y="140"/>
                  </a:cubicBezTo>
                  <a:cubicBezTo>
                    <a:pt x="29" y="83"/>
                    <a:pt x="29" y="83"/>
                    <a:pt x="29" y="83"/>
                  </a:cubicBezTo>
                  <a:cubicBezTo>
                    <a:pt x="55" y="94"/>
                    <a:pt x="96" y="102"/>
                    <a:pt x="143" y="102"/>
                  </a:cubicBezTo>
                  <a:cubicBezTo>
                    <a:pt x="143" y="102"/>
                    <a:pt x="144" y="102"/>
                    <a:pt x="144" y="102"/>
                  </a:cubicBezTo>
                  <a:cubicBezTo>
                    <a:pt x="191" y="102"/>
                    <a:pt x="233" y="94"/>
                    <a:pt x="259" y="83"/>
                  </a:cubicBezTo>
                  <a:cubicBezTo>
                    <a:pt x="259" y="140"/>
                    <a:pt x="259" y="140"/>
                    <a:pt x="259" y="140"/>
                  </a:cubicBezTo>
                  <a:cubicBezTo>
                    <a:pt x="244" y="148"/>
                    <a:pt x="201" y="161"/>
                    <a:pt x="144" y="162"/>
                  </a:cubicBezTo>
                  <a:close/>
                </a:path>
              </a:pathLst>
            </a:custGeom>
            <a:gradFill>
              <a:gsLst>
                <a:gs pos="0">
                  <a:srgbClr val="C00000"/>
                </a:gs>
                <a:gs pos="100000">
                  <a:srgbClr val="FF0000"/>
                </a:gs>
              </a:gsLst>
              <a:lin ang="5400000" scaled="1"/>
            </a:gradFill>
            <a:ln>
              <a:noFill/>
            </a:ln>
          </p:spPr>
          <p:txBody>
            <a:bodyPr/>
            <a:lstStyle/>
            <a:p>
              <a:pPr>
                <a:defRPr/>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grpSp>
        <p:nvGrpSpPr>
          <p:cNvPr id="32" name="组合 31"/>
          <p:cNvGrpSpPr/>
          <p:nvPr/>
        </p:nvGrpSpPr>
        <p:grpSpPr>
          <a:xfrm>
            <a:off x="1534845" y="3156030"/>
            <a:ext cx="1068079" cy="1590215"/>
            <a:chOff x="1533525" y="3155950"/>
            <a:chExt cx="1068388" cy="1590675"/>
          </a:xfrm>
        </p:grpSpPr>
        <p:sp>
          <p:nvSpPr>
            <p:cNvPr id="33" name="圆角矩形 32"/>
            <p:cNvSpPr/>
            <p:nvPr/>
          </p:nvSpPr>
          <p:spPr>
            <a:xfrm rot="18900000">
              <a:off x="1533525" y="3679825"/>
              <a:ext cx="1066800" cy="1066800"/>
            </a:xfrm>
            <a:prstGeom prst="roundRect">
              <a:avLst>
                <a:gd name="adj" fmla="val 26191"/>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34" name="任意多边形 33"/>
            <p:cNvSpPr/>
            <p:nvPr/>
          </p:nvSpPr>
          <p:spPr>
            <a:xfrm rot="18900000">
              <a:off x="1547813" y="3155950"/>
              <a:ext cx="1054100" cy="1055688"/>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gradFill>
              <a:gsLst>
                <a:gs pos="0">
                  <a:srgbClr val="C00000"/>
                </a:gs>
                <a:gs pos="100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35" name="任意多边形 34"/>
            <p:cNvSpPr/>
            <p:nvPr/>
          </p:nvSpPr>
          <p:spPr>
            <a:xfrm rot="18900000">
              <a:off x="1547813" y="3422650"/>
              <a:ext cx="1054100" cy="1054100"/>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nvGrpSpPr>
            <p:cNvPr id="37" name="组合 36"/>
            <p:cNvGrpSpPr/>
            <p:nvPr/>
          </p:nvGrpSpPr>
          <p:grpSpPr>
            <a:xfrm>
              <a:off x="1838658" y="4002782"/>
              <a:ext cx="404424" cy="434198"/>
              <a:chOff x="4019339" y="2140057"/>
              <a:chExt cx="258763" cy="277813"/>
            </a:xfrm>
            <a:solidFill>
              <a:srgbClr val="E40000"/>
            </a:solidFill>
          </p:grpSpPr>
          <p:sp>
            <p:nvSpPr>
              <p:cNvPr id="38" name="Freeform 281"/>
              <p:cNvSpPr>
                <a:spLocks noEditPoints="1"/>
              </p:cNvSpPr>
              <p:nvPr/>
            </p:nvSpPr>
            <p:spPr bwMode="auto">
              <a:xfrm>
                <a:off x="4019339" y="2140057"/>
                <a:ext cx="258763" cy="277813"/>
              </a:xfrm>
              <a:custGeom>
                <a:avLst/>
                <a:gdLst>
                  <a:gd name="T0" fmla="*/ 237 w 266"/>
                  <a:gd name="T1" fmla="*/ 24 h 288"/>
                  <a:gd name="T2" fmla="*/ 221 w 266"/>
                  <a:gd name="T3" fmla="*/ 24 h 288"/>
                  <a:gd name="T4" fmla="*/ 221 w 266"/>
                  <a:gd name="T5" fmla="*/ 14 h 288"/>
                  <a:gd name="T6" fmla="*/ 207 w 266"/>
                  <a:gd name="T7" fmla="*/ 0 h 288"/>
                  <a:gd name="T8" fmla="*/ 193 w 266"/>
                  <a:gd name="T9" fmla="*/ 14 h 288"/>
                  <a:gd name="T10" fmla="*/ 193 w 266"/>
                  <a:gd name="T11" fmla="*/ 24 h 288"/>
                  <a:gd name="T12" fmla="*/ 146 w 266"/>
                  <a:gd name="T13" fmla="*/ 24 h 288"/>
                  <a:gd name="T14" fmla="*/ 146 w 266"/>
                  <a:gd name="T15" fmla="*/ 14 h 288"/>
                  <a:gd name="T16" fmla="*/ 133 w 266"/>
                  <a:gd name="T17" fmla="*/ 0 h 288"/>
                  <a:gd name="T18" fmla="*/ 119 w 266"/>
                  <a:gd name="T19" fmla="*/ 14 h 288"/>
                  <a:gd name="T20" fmla="*/ 119 w 266"/>
                  <a:gd name="T21" fmla="*/ 24 h 288"/>
                  <a:gd name="T22" fmla="*/ 73 w 266"/>
                  <a:gd name="T23" fmla="*/ 24 h 288"/>
                  <a:gd name="T24" fmla="*/ 73 w 266"/>
                  <a:gd name="T25" fmla="*/ 14 h 288"/>
                  <a:gd name="T26" fmla="*/ 59 w 266"/>
                  <a:gd name="T27" fmla="*/ 0 h 288"/>
                  <a:gd name="T28" fmla="*/ 45 w 266"/>
                  <a:gd name="T29" fmla="*/ 14 h 288"/>
                  <a:gd name="T30" fmla="*/ 45 w 266"/>
                  <a:gd name="T31" fmla="*/ 24 h 288"/>
                  <a:gd name="T32" fmla="*/ 29 w 266"/>
                  <a:gd name="T33" fmla="*/ 24 h 288"/>
                  <a:gd name="T34" fmla="*/ 0 w 266"/>
                  <a:gd name="T35" fmla="*/ 53 h 288"/>
                  <a:gd name="T36" fmla="*/ 0 w 266"/>
                  <a:gd name="T37" fmla="*/ 259 h 288"/>
                  <a:gd name="T38" fmla="*/ 29 w 266"/>
                  <a:gd name="T39" fmla="*/ 288 h 288"/>
                  <a:gd name="T40" fmla="*/ 237 w 266"/>
                  <a:gd name="T41" fmla="*/ 288 h 288"/>
                  <a:gd name="T42" fmla="*/ 266 w 266"/>
                  <a:gd name="T43" fmla="*/ 259 h 288"/>
                  <a:gd name="T44" fmla="*/ 266 w 266"/>
                  <a:gd name="T45" fmla="*/ 53 h 288"/>
                  <a:gd name="T46" fmla="*/ 237 w 266"/>
                  <a:gd name="T47" fmla="*/ 24 h 288"/>
                  <a:gd name="T48" fmla="*/ 237 w 266"/>
                  <a:gd name="T49" fmla="*/ 257 h 288"/>
                  <a:gd name="T50" fmla="*/ 29 w 266"/>
                  <a:gd name="T51" fmla="*/ 257 h 288"/>
                  <a:gd name="T52" fmla="*/ 29 w 266"/>
                  <a:gd name="T53" fmla="*/ 55 h 288"/>
                  <a:gd name="T54" fmla="*/ 45 w 266"/>
                  <a:gd name="T55" fmla="*/ 55 h 288"/>
                  <a:gd name="T56" fmla="*/ 45 w 266"/>
                  <a:gd name="T57" fmla="*/ 65 h 288"/>
                  <a:gd name="T58" fmla="*/ 59 w 266"/>
                  <a:gd name="T59" fmla="*/ 79 h 288"/>
                  <a:gd name="T60" fmla="*/ 73 w 266"/>
                  <a:gd name="T61" fmla="*/ 65 h 288"/>
                  <a:gd name="T62" fmla="*/ 73 w 266"/>
                  <a:gd name="T63" fmla="*/ 55 h 288"/>
                  <a:gd name="T64" fmla="*/ 119 w 266"/>
                  <a:gd name="T65" fmla="*/ 55 h 288"/>
                  <a:gd name="T66" fmla="*/ 119 w 266"/>
                  <a:gd name="T67" fmla="*/ 65 h 288"/>
                  <a:gd name="T68" fmla="*/ 133 w 266"/>
                  <a:gd name="T69" fmla="*/ 79 h 288"/>
                  <a:gd name="T70" fmla="*/ 146 w 266"/>
                  <a:gd name="T71" fmla="*/ 65 h 288"/>
                  <a:gd name="T72" fmla="*/ 146 w 266"/>
                  <a:gd name="T73" fmla="*/ 55 h 288"/>
                  <a:gd name="T74" fmla="*/ 193 w 266"/>
                  <a:gd name="T75" fmla="*/ 55 h 288"/>
                  <a:gd name="T76" fmla="*/ 193 w 266"/>
                  <a:gd name="T77" fmla="*/ 65 h 288"/>
                  <a:gd name="T78" fmla="*/ 207 w 266"/>
                  <a:gd name="T79" fmla="*/ 79 h 288"/>
                  <a:gd name="T80" fmla="*/ 221 w 266"/>
                  <a:gd name="T81" fmla="*/ 65 h 288"/>
                  <a:gd name="T82" fmla="*/ 221 w 266"/>
                  <a:gd name="T83" fmla="*/ 55 h 288"/>
                  <a:gd name="T84" fmla="*/ 237 w 266"/>
                  <a:gd name="T85" fmla="*/ 55 h 288"/>
                  <a:gd name="T86" fmla="*/ 237 w 266"/>
                  <a:gd name="T87" fmla="*/ 25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6" h="288">
                    <a:moveTo>
                      <a:pt x="237" y="24"/>
                    </a:moveTo>
                    <a:cubicBezTo>
                      <a:pt x="221" y="24"/>
                      <a:pt x="221" y="24"/>
                      <a:pt x="221" y="24"/>
                    </a:cubicBezTo>
                    <a:cubicBezTo>
                      <a:pt x="221" y="14"/>
                      <a:pt x="221" y="14"/>
                      <a:pt x="221" y="14"/>
                    </a:cubicBezTo>
                    <a:cubicBezTo>
                      <a:pt x="221" y="6"/>
                      <a:pt x="214" y="0"/>
                      <a:pt x="207" y="0"/>
                    </a:cubicBezTo>
                    <a:cubicBezTo>
                      <a:pt x="199" y="0"/>
                      <a:pt x="193" y="6"/>
                      <a:pt x="193" y="14"/>
                    </a:cubicBezTo>
                    <a:cubicBezTo>
                      <a:pt x="193" y="24"/>
                      <a:pt x="193" y="24"/>
                      <a:pt x="193" y="24"/>
                    </a:cubicBezTo>
                    <a:cubicBezTo>
                      <a:pt x="146" y="24"/>
                      <a:pt x="146" y="24"/>
                      <a:pt x="146" y="24"/>
                    </a:cubicBezTo>
                    <a:cubicBezTo>
                      <a:pt x="146" y="14"/>
                      <a:pt x="146" y="14"/>
                      <a:pt x="146" y="14"/>
                    </a:cubicBezTo>
                    <a:cubicBezTo>
                      <a:pt x="146" y="6"/>
                      <a:pt x="140" y="0"/>
                      <a:pt x="133" y="0"/>
                    </a:cubicBezTo>
                    <a:cubicBezTo>
                      <a:pt x="125" y="0"/>
                      <a:pt x="119" y="6"/>
                      <a:pt x="119" y="14"/>
                    </a:cubicBezTo>
                    <a:cubicBezTo>
                      <a:pt x="119" y="24"/>
                      <a:pt x="119" y="24"/>
                      <a:pt x="119" y="24"/>
                    </a:cubicBezTo>
                    <a:cubicBezTo>
                      <a:pt x="73" y="24"/>
                      <a:pt x="73" y="24"/>
                      <a:pt x="73" y="24"/>
                    </a:cubicBezTo>
                    <a:cubicBezTo>
                      <a:pt x="73" y="14"/>
                      <a:pt x="73" y="14"/>
                      <a:pt x="73" y="14"/>
                    </a:cubicBezTo>
                    <a:cubicBezTo>
                      <a:pt x="73" y="6"/>
                      <a:pt x="66" y="0"/>
                      <a:pt x="59" y="0"/>
                    </a:cubicBezTo>
                    <a:cubicBezTo>
                      <a:pt x="51" y="0"/>
                      <a:pt x="45" y="6"/>
                      <a:pt x="45" y="14"/>
                    </a:cubicBezTo>
                    <a:cubicBezTo>
                      <a:pt x="45" y="24"/>
                      <a:pt x="45" y="24"/>
                      <a:pt x="45" y="24"/>
                    </a:cubicBezTo>
                    <a:cubicBezTo>
                      <a:pt x="29" y="24"/>
                      <a:pt x="29" y="24"/>
                      <a:pt x="29" y="24"/>
                    </a:cubicBezTo>
                    <a:cubicBezTo>
                      <a:pt x="13" y="24"/>
                      <a:pt x="0" y="37"/>
                      <a:pt x="0" y="53"/>
                    </a:cubicBezTo>
                    <a:cubicBezTo>
                      <a:pt x="0" y="259"/>
                      <a:pt x="0" y="259"/>
                      <a:pt x="0" y="259"/>
                    </a:cubicBezTo>
                    <a:cubicBezTo>
                      <a:pt x="0" y="275"/>
                      <a:pt x="13" y="288"/>
                      <a:pt x="29" y="288"/>
                    </a:cubicBezTo>
                    <a:cubicBezTo>
                      <a:pt x="237" y="288"/>
                      <a:pt x="237" y="288"/>
                      <a:pt x="237" y="288"/>
                    </a:cubicBezTo>
                    <a:cubicBezTo>
                      <a:pt x="253" y="288"/>
                      <a:pt x="266" y="275"/>
                      <a:pt x="266" y="259"/>
                    </a:cubicBezTo>
                    <a:cubicBezTo>
                      <a:pt x="266" y="53"/>
                      <a:pt x="266" y="53"/>
                      <a:pt x="266" y="53"/>
                    </a:cubicBezTo>
                    <a:cubicBezTo>
                      <a:pt x="266" y="37"/>
                      <a:pt x="253" y="24"/>
                      <a:pt x="237" y="24"/>
                    </a:cubicBezTo>
                    <a:close/>
                    <a:moveTo>
                      <a:pt x="237" y="257"/>
                    </a:moveTo>
                    <a:cubicBezTo>
                      <a:pt x="29" y="257"/>
                      <a:pt x="29" y="257"/>
                      <a:pt x="29" y="257"/>
                    </a:cubicBezTo>
                    <a:cubicBezTo>
                      <a:pt x="29" y="55"/>
                      <a:pt x="29" y="55"/>
                      <a:pt x="29" y="55"/>
                    </a:cubicBezTo>
                    <a:cubicBezTo>
                      <a:pt x="45" y="55"/>
                      <a:pt x="45" y="55"/>
                      <a:pt x="45" y="55"/>
                    </a:cubicBezTo>
                    <a:cubicBezTo>
                      <a:pt x="45" y="65"/>
                      <a:pt x="45" y="65"/>
                      <a:pt x="45" y="65"/>
                    </a:cubicBezTo>
                    <a:cubicBezTo>
                      <a:pt x="45" y="73"/>
                      <a:pt x="51" y="79"/>
                      <a:pt x="59" y="79"/>
                    </a:cubicBezTo>
                    <a:cubicBezTo>
                      <a:pt x="66" y="79"/>
                      <a:pt x="73" y="73"/>
                      <a:pt x="73" y="65"/>
                    </a:cubicBezTo>
                    <a:cubicBezTo>
                      <a:pt x="73" y="55"/>
                      <a:pt x="73" y="55"/>
                      <a:pt x="73" y="55"/>
                    </a:cubicBezTo>
                    <a:cubicBezTo>
                      <a:pt x="119" y="55"/>
                      <a:pt x="119" y="55"/>
                      <a:pt x="119" y="55"/>
                    </a:cubicBezTo>
                    <a:cubicBezTo>
                      <a:pt x="119" y="65"/>
                      <a:pt x="119" y="65"/>
                      <a:pt x="119" y="65"/>
                    </a:cubicBezTo>
                    <a:cubicBezTo>
                      <a:pt x="119" y="73"/>
                      <a:pt x="125" y="79"/>
                      <a:pt x="133" y="79"/>
                    </a:cubicBezTo>
                    <a:cubicBezTo>
                      <a:pt x="140" y="79"/>
                      <a:pt x="146" y="73"/>
                      <a:pt x="146" y="65"/>
                    </a:cubicBezTo>
                    <a:cubicBezTo>
                      <a:pt x="146" y="55"/>
                      <a:pt x="146" y="55"/>
                      <a:pt x="146" y="55"/>
                    </a:cubicBezTo>
                    <a:cubicBezTo>
                      <a:pt x="193" y="55"/>
                      <a:pt x="193" y="55"/>
                      <a:pt x="193" y="55"/>
                    </a:cubicBezTo>
                    <a:cubicBezTo>
                      <a:pt x="193" y="65"/>
                      <a:pt x="193" y="65"/>
                      <a:pt x="193" y="65"/>
                    </a:cubicBezTo>
                    <a:cubicBezTo>
                      <a:pt x="193" y="73"/>
                      <a:pt x="199" y="79"/>
                      <a:pt x="207" y="79"/>
                    </a:cubicBezTo>
                    <a:cubicBezTo>
                      <a:pt x="214" y="79"/>
                      <a:pt x="221" y="73"/>
                      <a:pt x="221" y="65"/>
                    </a:cubicBezTo>
                    <a:cubicBezTo>
                      <a:pt x="221" y="55"/>
                      <a:pt x="221" y="55"/>
                      <a:pt x="221" y="55"/>
                    </a:cubicBezTo>
                    <a:cubicBezTo>
                      <a:pt x="237" y="55"/>
                      <a:pt x="237" y="55"/>
                      <a:pt x="237" y="55"/>
                    </a:cubicBezTo>
                    <a:lnTo>
                      <a:pt x="237" y="257"/>
                    </a:lnTo>
                    <a:close/>
                  </a:path>
                </a:pathLst>
              </a:custGeom>
              <a:gradFill>
                <a:gsLst>
                  <a:gs pos="0">
                    <a:srgbClr val="C00000"/>
                  </a:gs>
                  <a:gs pos="100000">
                    <a:srgbClr val="FF0000"/>
                  </a:gs>
                </a:gsLst>
                <a:lin ang="5400000" scaled="1"/>
              </a:gradFill>
              <a:ln w="9525">
                <a:noFill/>
                <a:round/>
              </a:ln>
            </p:spPr>
            <p:txBody>
              <a:bodyPr/>
              <a:lstStyle/>
              <a:p>
                <a:pPr>
                  <a:defRPr/>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39" name="Freeform 282"/>
              <p:cNvSpPr/>
              <p:nvPr/>
            </p:nvSpPr>
            <p:spPr bwMode="auto">
              <a:xfrm>
                <a:off x="4076489" y="2244832"/>
                <a:ext cx="144463" cy="107950"/>
              </a:xfrm>
              <a:custGeom>
                <a:avLst/>
                <a:gdLst>
                  <a:gd name="T0" fmla="*/ 133 w 150"/>
                  <a:gd name="T1" fmla="*/ 3 h 111"/>
                  <a:gd name="T2" fmla="*/ 124 w 150"/>
                  <a:gd name="T3" fmla="*/ 3 h 111"/>
                  <a:gd name="T4" fmla="*/ 58 w 150"/>
                  <a:gd name="T5" fmla="*/ 69 h 111"/>
                  <a:gd name="T6" fmla="*/ 50 w 150"/>
                  <a:gd name="T7" fmla="*/ 69 h 111"/>
                  <a:gd name="T8" fmla="*/ 25 w 150"/>
                  <a:gd name="T9" fmla="*/ 45 h 111"/>
                  <a:gd name="T10" fmla="*/ 17 w 150"/>
                  <a:gd name="T11" fmla="*/ 45 h 111"/>
                  <a:gd name="T12" fmla="*/ 2 w 150"/>
                  <a:gd name="T13" fmla="*/ 60 h 111"/>
                  <a:gd name="T14" fmla="*/ 2 w 150"/>
                  <a:gd name="T15" fmla="*/ 68 h 111"/>
                  <a:gd name="T16" fmla="*/ 40 w 150"/>
                  <a:gd name="T17" fmla="*/ 106 h 111"/>
                  <a:gd name="T18" fmla="*/ 50 w 150"/>
                  <a:gd name="T19" fmla="*/ 111 h 111"/>
                  <a:gd name="T20" fmla="*/ 57 w 150"/>
                  <a:gd name="T21" fmla="*/ 111 h 111"/>
                  <a:gd name="T22" fmla="*/ 67 w 150"/>
                  <a:gd name="T23" fmla="*/ 106 h 111"/>
                  <a:gd name="T24" fmla="*/ 148 w 150"/>
                  <a:gd name="T25" fmla="*/ 26 h 111"/>
                  <a:gd name="T26" fmla="*/ 148 w 150"/>
                  <a:gd name="T27" fmla="*/ 17 h 111"/>
                  <a:gd name="T28" fmla="*/ 133 w 150"/>
                  <a:gd name="T29" fmla="*/ 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 h="111">
                    <a:moveTo>
                      <a:pt x="133" y="3"/>
                    </a:moveTo>
                    <a:cubicBezTo>
                      <a:pt x="131" y="0"/>
                      <a:pt x="127" y="0"/>
                      <a:pt x="124" y="3"/>
                    </a:cubicBezTo>
                    <a:cubicBezTo>
                      <a:pt x="58" y="69"/>
                      <a:pt x="58" y="69"/>
                      <a:pt x="58" y="69"/>
                    </a:cubicBezTo>
                    <a:cubicBezTo>
                      <a:pt x="56" y="71"/>
                      <a:pt x="52" y="71"/>
                      <a:pt x="50" y="69"/>
                    </a:cubicBezTo>
                    <a:cubicBezTo>
                      <a:pt x="25" y="45"/>
                      <a:pt x="25" y="45"/>
                      <a:pt x="25" y="45"/>
                    </a:cubicBezTo>
                    <a:cubicBezTo>
                      <a:pt x="23" y="43"/>
                      <a:pt x="19" y="43"/>
                      <a:pt x="17" y="45"/>
                    </a:cubicBezTo>
                    <a:cubicBezTo>
                      <a:pt x="2" y="60"/>
                      <a:pt x="2" y="60"/>
                      <a:pt x="2" y="60"/>
                    </a:cubicBezTo>
                    <a:cubicBezTo>
                      <a:pt x="0" y="62"/>
                      <a:pt x="0" y="66"/>
                      <a:pt x="2" y="68"/>
                    </a:cubicBezTo>
                    <a:cubicBezTo>
                      <a:pt x="40" y="106"/>
                      <a:pt x="40" y="106"/>
                      <a:pt x="40" y="106"/>
                    </a:cubicBezTo>
                    <a:cubicBezTo>
                      <a:pt x="42" y="109"/>
                      <a:pt x="47" y="111"/>
                      <a:pt x="50" y="111"/>
                    </a:cubicBezTo>
                    <a:cubicBezTo>
                      <a:pt x="57" y="111"/>
                      <a:pt x="57" y="111"/>
                      <a:pt x="57" y="111"/>
                    </a:cubicBezTo>
                    <a:cubicBezTo>
                      <a:pt x="60" y="111"/>
                      <a:pt x="65" y="109"/>
                      <a:pt x="67" y="106"/>
                    </a:cubicBezTo>
                    <a:cubicBezTo>
                      <a:pt x="148" y="26"/>
                      <a:pt x="148" y="26"/>
                      <a:pt x="148" y="26"/>
                    </a:cubicBezTo>
                    <a:cubicBezTo>
                      <a:pt x="150" y="23"/>
                      <a:pt x="150" y="20"/>
                      <a:pt x="148" y="17"/>
                    </a:cubicBezTo>
                    <a:lnTo>
                      <a:pt x="133" y="3"/>
                    </a:lnTo>
                    <a:close/>
                  </a:path>
                </a:pathLst>
              </a:custGeom>
              <a:solidFill>
                <a:schemeClr val="bg1">
                  <a:lumMod val="75000"/>
                </a:schemeClr>
              </a:solidFill>
              <a:ln w="9525">
                <a:noFill/>
                <a:round/>
              </a:ln>
            </p:spPr>
            <p:txBody>
              <a:bodyPr/>
              <a:lstStyle/>
              <a:p>
                <a:pPr>
                  <a:defRPr/>
                </a:pPr>
                <a:endParaRPr lang="zh-CN" altLang="en-US" sz="18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grpSp>
      </p:grpSp>
      <p:sp>
        <p:nvSpPr>
          <p:cNvPr id="40" name="文本框 39"/>
          <p:cNvSpPr txBox="1"/>
          <p:nvPr/>
        </p:nvSpPr>
        <p:spPr>
          <a:xfrm>
            <a:off x="940356" y="1839173"/>
            <a:ext cx="2255472" cy="399995"/>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b="1"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添加标题</a:t>
            </a:r>
          </a:p>
        </p:txBody>
      </p:sp>
      <p:sp>
        <p:nvSpPr>
          <p:cNvPr id="41" name="矩形 40"/>
          <p:cNvSpPr/>
          <p:nvPr/>
        </p:nvSpPr>
        <p:spPr>
          <a:xfrm>
            <a:off x="610673" y="2239167"/>
            <a:ext cx="2914834" cy="491930"/>
          </a:xfrm>
          <a:prstGeom prst="rect">
            <a:avLst/>
          </a:prstGeom>
          <a:noFill/>
        </p:spPr>
        <p:txBody>
          <a:bodyPr wrap="square" rtlCol="0">
            <a:spAutoFit/>
          </a:bodyPr>
          <a:lstStyle/>
          <a:p>
            <a:pPr algn="ctr">
              <a:lnSpc>
                <a:spcPct val="130000"/>
              </a:lnSpc>
            </a:pPr>
            <a:r>
              <a:rPr lang="zh-CN" altLang="en-US"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点击添加正文、温提示正文行距在</a:t>
            </a:r>
            <a:r>
              <a:rPr lang="en-US" altLang="zh-CN"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1.2~1.3</a:t>
            </a:r>
            <a:r>
              <a:rPr lang="zh-CN" altLang="en-US"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之间点击添加正文</a:t>
            </a:r>
          </a:p>
        </p:txBody>
      </p:sp>
      <p:sp>
        <p:nvSpPr>
          <p:cNvPr id="42" name="文本框 41"/>
          <p:cNvSpPr txBox="1"/>
          <p:nvPr/>
        </p:nvSpPr>
        <p:spPr>
          <a:xfrm>
            <a:off x="4980961" y="1839173"/>
            <a:ext cx="2255472" cy="399995"/>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b="1"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添加标题</a:t>
            </a:r>
          </a:p>
        </p:txBody>
      </p:sp>
      <p:sp>
        <p:nvSpPr>
          <p:cNvPr id="43" name="矩形 42"/>
          <p:cNvSpPr/>
          <p:nvPr/>
        </p:nvSpPr>
        <p:spPr>
          <a:xfrm>
            <a:off x="4651279" y="2239167"/>
            <a:ext cx="2914834" cy="491930"/>
          </a:xfrm>
          <a:prstGeom prst="rect">
            <a:avLst/>
          </a:prstGeom>
          <a:noFill/>
        </p:spPr>
        <p:txBody>
          <a:bodyPr wrap="square" rtlCol="0">
            <a:spAutoFit/>
          </a:bodyPr>
          <a:lstStyle/>
          <a:p>
            <a:pPr algn="ctr">
              <a:lnSpc>
                <a:spcPct val="130000"/>
              </a:lnSpc>
            </a:pPr>
            <a:r>
              <a:rPr lang="zh-CN" altLang="en-US"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点击添加正文、温提示正文行距在</a:t>
            </a:r>
            <a:r>
              <a:rPr lang="en-US" altLang="zh-CN"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1.2~1.3</a:t>
            </a:r>
            <a:r>
              <a:rPr lang="zh-CN" altLang="en-US"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之间点击添加正文</a:t>
            </a:r>
          </a:p>
        </p:txBody>
      </p:sp>
      <p:sp>
        <p:nvSpPr>
          <p:cNvPr id="44" name="文本框 43"/>
          <p:cNvSpPr txBox="1"/>
          <p:nvPr/>
        </p:nvSpPr>
        <p:spPr>
          <a:xfrm>
            <a:off x="9021568" y="1839173"/>
            <a:ext cx="2255472" cy="399995"/>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b="1"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添加标题</a:t>
            </a:r>
          </a:p>
        </p:txBody>
      </p:sp>
      <p:sp>
        <p:nvSpPr>
          <p:cNvPr id="45" name="矩形 44"/>
          <p:cNvSpPr/>
          <p:nvPr/>
        </p:nvSpPr>
        <p:spPr>
          <a:xfrm>
            <a:off x="8691886" y="2239167"/>
            <a:ext cx="2914834" cy="491930"/>
          </a:xfrm>
          <a:prstGeom prst="rect">
            <a:avLst/>
          </a:prstGeom>
          <a:noFill/>
        </p:spPr>
        <p:txBody>
          <a:bodyPr wrap="square" rtlCol="0">
            <a:spAutoFit/>
          </a:bodyPr>
          <a:lstStyle/>
          <a:p>
            <a:pPr algn="ctr">
              <a:lnSpc>
                <a:spcPct val="130000"/>
              </a:lnSpc>
            </a:pPr>
            <a:r>
              <a:rPr lang="zh-CN" altLang="en-US"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点击添加正文、温提示正文行距在</a:t>
            </a:r>
            <a:r>
              <a:rPr lang="en-US" altLang="zh-CN"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1.2~1.3</a:t>
            </a:r>
            <a:r>
              <a:rPr lang="zh-CN" altLang="en-US"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之间点击添加正文</a:t>
            </a:r>
          </a:p>
        </p:txBody>
      </p:sp>
      <p:sp>
        <p:nvSpPr>
          <p:cNvPr id="46" name="文本框 45"/>
          <p:cNvSpPr txBox="1"/>
          <p:nvPr/>
        </p:nvSpPr>
        <p:spPr>
          <a:xfrm>
            <a:off x="7009994" y="5244310"/>
            <a:ext cx="2255472" cy="399995"/>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b="1"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添加标题</a:t>
            </a:r>
          </a:p>
        </p:txBody>
      </p:sp>
      <p:sp>
        <p:nvSpPr>
          <p:cNvPr id="47" name="矩形 46"/>
          <p:cNvSpPr/>
          <p:nvPr/>
        </p:nvSpPr>
        <p:spPr>
          <a:xfrm>
            <a:off x="6680312" y="5644305"/>
            <a:ext cx="2914834" cy="491930"/>
          </a:xfrm>
          <a:prstGeom prst="rect">
            <a:avLst/>
          </a:prstGeom>
          <a:noFill/>
        </p:spPr>
        <p:txBody>
          <a:bodyPr wrap="square" rtlCol="0">
            <a:spAutoFit/>
          </a:bodyPr>
          <a:lstStyle/>
          <a:p>
            <a:pPr algn="ctr">
              <a:lnSpc>
                <a:spcPct val="130000"/>
              </a:lnSpc>
            </a:pPr>
            <a:r>
              <a:rPr lang="zh-CN" altLang="en-US"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点击添加正文、温提示正文行距在</a:t>
            </a:r>
            <a:r>
              <a:rPr lang="en-US" altLang="zh-CN"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1.2~1.3</a:t>
            </a:r>
            <a:r>
              <a:rPr lang="zh-CN" altLang="en-US"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之间点击添加正文</a:t>
            </a:r>
          </a:p>
        </p:txBody>
      </p:sp>
      <p:sp>
        <p:nvSpPr>
          <p:cNvPr id="48" name="文本框 47"/>
          <p:cNvSpPr txBox="1"/>
          <p:nvPr/>
        </p:nvSpPr>
        <p:spPr>
          <a:xfrm>
            <a:off x="2944789" y="5244310"/>
            <a:ext cx="2255472" cy="399995"/>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b="1"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添加标题</a:t>
            </a:r>
          </a:p>
        </p:txBody>
      </p:sp>
      <p:sp>
        <p:nvSpPr>
          <p:cNvPr id="49" name="矩形 48"/>
          <p:cNvSpPr/>
          <p:nvPr/>
        </p:nvSpPr>
        <p:spPr>
          <a:xfrm>
            <a:off x="2615106" y="5644305"/>
            <a:ext cx="2914834" cy="491930"/>
          </a:xfrm>
          <a:prstGeom prst="rect">
            <a:avLst/>
          </a:prstGeom>
          <a:noFill/>
        </p:spPr>
        <p:txBody>
          <a:bodyPr wrap="square" rtlCol="0">
            <a:spAutoFit/>
          </a:bodyPr>
          <a:lstStyle/>
          <a:p>
            <a:pPr algn="ctr">
              <a:lnSpc>
                <a:spcPct val="130000"/>
              </a:lnSpc>
            </a:pPr>
            <a:r>
              <a:rPr lang="zh-CN" altLang="en-US"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点击添加正文、温提示正文行距在</a:t>
            </a:r>
            <a:r>
              <a:rPr lang="en-US" altLang="zh-CN"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1.2~1.3</a:t>
            </a:r>
            <a:r>
              <a:rPr lang="zh-CN" altLang="en-US" sz="1050"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之间点击添加正文</a:t>
            </a:r>
          </a:p>
        </p:txBody>
      </p:sp>
      <p:sp>
        <p:nvSpPr>
          <p:cNvPr id="50" name="文本框 49"/>
          <p:cNvSpPr txBox="1"/>
          <p:nvPr/>
        </p:nvSpPr>
        <p:spPr>
          <a:xfrm>
            <a:off x="374137" y="80163"/>
            <a:ext cx="506870" cy="1107996"/>
          </a:xfrm>
          <a:prstGeom prst="rect">
            <a:avLst/>
          </a:prstGeom>
          <a:noFill/>
        </p:spPr>
        <p:txBody>
          <a:bodyPr wrap="none" rtlCol="0">
            <a:spAutoFit/>
          </a:bodyPr>
          <a:lstStyle/>
          <a:p>
            <a:r>
              <a:rPr lang="en-US" altLang="zh-CN" sz="6600" i="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sym typeface="Microsoft JhengHei UI" panose="020B0604030504040204" pitchFamily="34" charset="-120"/>
              </a:rPr>
              <a:t>1</a:t>
            </a:r>
            <a:endParaRPr lang="zh-CN" altLang="en-US" sz="6600" i="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sym typeface="Microsoft JhengHei UI" panose="020B0604030504040204" pitchFamily="34" charset="-12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strVal val="#ppt_w+.3"/>
                                          </p:val>
                                        </p:tav>
                                        <p:tav tm="100000">
                                          <p:val>
                                            <p:strVal val="#ppt_w"/>
                                          </p:val>
                                        </p:tav>
                                      </p:tavLst>
                                    </p:anim>
                                    <p:anim calcmode="lin" valueType="num">
                                      <p:cBhvr>
                                        <p:cTn id="8" dur="1000" fill="hold"/>
                                        <p:tgtEl>
                                          <p:spTgt spid="36"/>
                                        </p:tgtEl>
                                        <p:attrNameLst>
                                          <p:attrName>ppt_h</p:attrName>
                                        </p:attrNameLst>
                                      </p:cBhvr>
                                      <p:tavLst>
                                        <p:tav tm="0">
                                          <p:val>
                                            <p:strVal val="#ppt_h"/>
                                          </p:val>
                                        </p:tav>
                                        <p:tav tm="100000">
                                          <p:val>
                                            <p:strVal val="#ppt_h"/>
                                          </p:val>
                                        </p:tav>
                                      </p:tavLst>
                                    </p:anim>
                                    <p:animEffect transition="in" filter="fade">
                                      <p:cBhvr>
                                        <p:cTn id="9" dur="1000"/>
                                        <p:tgtEl>
                                          <p:spTgt spid="36"/>
                                        </p:tgtEl>
                                      </p:cBhvr>
                                    </p:animEffect>
                                  </p:childTnLst>
                                </p:cTn>
                              </p:par>
                              <p:par>
                                <p:cTn id="10" presetID="22" presetClass="entr" presetSubtype="4"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par>
                                <p:cTn id="13" presetID="17" presetClass="entr" presetSubtype="10" fill="hold" grpId="0" nodeType="withEffect">
                                  <p:stCondLst>
                                    <p:cond delay="200"/>
                                  </p:stCondLst>
                                  <p:iterate type="lt">
                                    <p:tmPct val="10000"/>
                                  </p:iterate>
                                  <p:childTnLst>
                                    <p:set>
                                      <p:cBhvr>
                                        <p:cTn id="14" dur="1" fill="hold">
                                          <p:stCondLst>
                                            <p:cond delay="0"/>
                                          </p:stCondLst>
                                        </p:cTn>
                                        <p:tgtEl>
                                          <p:spTgt spid="40"/>
                                        </p:tgtEl>
                                        <p:attrNameLst>
                                          <p:attrName>style.visibility</p:attrName>
                                        </p:attrNameLst>
                                      </p:cBhvr>
                                      <p:to>
                                        <p:strVal val="visible"/>
                                      </p:to>
                                    </p:set>
                                    <p:anim calcmode="lin" valueType="num">
                                      <p:cBhvr>
                                        <p:cTn id="15" dur="500" fill="hold"/>
                                        <p:tgtEl>
                                          <p:spTgt spid="40"/>
                                        </p:tgtEl>
                                        <p:attrNameLst>
                                          <p:attrName>ppt_w</p:attrName>
                                        </p:attrNameLst>
                                      </p:cBhvr>
                                      <p:tavLst>
                                        <p:tav tm="0">
                                          <p:val>
                                            <p:fltVal val="0"/>
                                          </p:val>
                                        </p:tav>
                                        <p:tav tm="100000">
                                          <p:val>
                                            <p:strVal val="#ppt_w"/>
                                          </p:val>
                                        </p:tav>
                                      </p:tavLst>
                                    </p:anim>
                                    <p:anim calcmode="lin" valueType="num">
                                      <p:cBhvr>
                                        <p:cTn id="16" dur="500" fill="hold"/>
                                        <p:tgtEl>
                                          <p:spTgt spid="40"/>
                                        </p:tgtEl>
                                        <p:attrNameLst>
                                          <p:attrName>ppt_h</p:attrName>
                                        </p:attrNameLst>
                                      </p:cBhvr>
                                      <p:tavLst>
                                        <p:tav tm="0">
                                          <p:val>
                                            <p:strVal val="#ppt_h"/>
                                          </p:val>
                                        </p:tav>
                                        <p:tav tm="100000">
                                          <p:val>
                                            <p:strVal val="#ppt_h"/>
                                          </p:val>
                                        </p:tav>
                                      </p:tavLst>
                                    </p:anim>
                                  </p:childTnLst>
                                </p:cTn>
                              </p:par>
                              <p:par>
                                <p:cTn id="17" presetID="22" presetClass="entr" presetSubtype="1" fill="hold" grpId="0" nodeType="withEffect">
                                  <p:stCondLst>
                                    <p:cond delay="400"/>
                                  </p:stCondLst>
                                  <p:childTnLst>
                                    <p:set>
                                      <p:cBhvr>
                                        <p:cTn id="18" dur="1" fill="hold">
                                          <p:stCondLst>
                                            <p:cond delay="0"/>
                                          </p:stCondLst>
                                        </p:cTn>
                                        <p:tgtEl>
                                          <p:spTgt spid="41"/>
                                        </p:tgtEl>
                                        <p:attrNameLst>
                                          <p:attrName>style.visibility</p:attrName>
                                        </p:attrNameLst>
                                      </p:cBhvr>
                                      <p:to>
                                        <p:strVal val="visible"/>
                                      </p:to>
                                    </p:set>
                                    <p:animEffect transition="in" filter="wipe(up)">
                                      <p:cBhvr>
                                        <p:cTn id="19" dur="500"/>
                                        <p:tgtEl>
                                          <p:spTgt spid="41"/>
                                        </p:tgtEl>
                                      </p:cBhvr>
                                    </p:animEffect>
                                  </p:childTnLst>
                                </p:cTn>
                              </p:par>
                              <p:par>
                                <p:cTn id="20" presetID="22" presetClass="entr" presetSubtype="1" fill="hold" nodeType="withEffect">
                                  <p:stCondLst>
                                    <p:cond delay="60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500"/>
                                        <p:tgtEl>
                                          <p:spTgt spid="16"/>
                                        </p:tgtEl>
                                      </p:cBhvr>
                                    </p:animEffect>
                                  </p:childTnLst>
                                </p:cTn>
                              </p:par>
                              <p:par>
                                <p:cTn id="23" presetID="17" presetClass="entr" presetSubtype="10" fill="hold" grpId="0" nodeType="withEffect">
                                  <p:stCondLst>
                                    <p:cond delay="900"/>
                                  </p:stCondLst>
                                  <p:iterate type="lt">
                                    <p:tmPct val="10000"/>
                                  </p:iterate>
                                  <p:childTnLst>
                                    <p:set>
                                      <p:cBhvr>
                                        <p:cTn id="24" dur="1" fill="hold">
                                          <p:stCondLst>
                                            <p:cond delay="0"/>
                                          </p:stCondLst>
                                        </p:cTn>
                                        <p:tgtEl>
                                          <p:spTgt spid="48"/>
                                        </p:tgtEl>
                                        <p:attrNameLst>
                                          <p:attrName>style.visibility</p:attrName>
                                        </p:attrNameLst>
                                      </p:cBhvr>
                                      <p:to>
                                        <p:strVal val="visible"/>
                                      </p:to>
                                    </p:set>
                                    <p:anim calcmode="lin" valueType="num">
                                      <p:cBhvr>
                                        <p:cTn id="25" dur="500" fill="hold"/>
                                        <p:tgtEl>
                                          <p:spTgt spid="48"/>
                                        </p:tgtEl>
                                        <p:attrNameLst>
                                          <p:attrName>ppt_w</p:attrName>
                                        </p:attrNameLst>
                                      </p:cBhvr>
                                      <p:tavLst>
                                        <p:tav tm="0">
                                          <p:val>
                                            <p:fltVal val="0"/>
                                          </p:val>
                                        </p:tav>
                                        <p:tav tm="100000">
                                          <p:val>
                                            <p:strVal val="#ppt_w"/>
                                          </p:val>
                                        </p:tav>
                                      </p:tavLst>
                                    </p:anim>
                                    <p:anim calcmode="lin" valueType="num">
                                      <p:cBhvr>
                                        <p:cTn id="26" dur="500" fill="hold"/>
                                        <p:tgtEl>
                                          <p:spTgt spid="48"/>
                                        </p:tgtEl>
                                        <p:attrNameLst>
                                          <p:attrName>ppt_h</p:attrName>
                                        </p:attrNameLst>
                                      </p:cBhvr>
                                      <p:tavLst>
                                        <p:tav tm="0">
                                          <p:val>
                                            <p:strVal val="#ppt_h"/>
                                          </p:val>
                                        </p:tav>
                                        <p:tav tm="100000">
                                          <p:val>
                                            <p:strVal val="#ppt_h"/>
                                          </p:val>
                                        </p:tav>
                                      </p:tavLst>
                                    </p:anim>
                                  </p:childTnLst>
                                </p:cTn>
                              </p:par>
                              <p:par>
                                <p:cTn id="27" presetID="22" presetClass="entr" presetSubtype="1" fill="hold" grpId="0" nodeType="withEffect">
                                  <p:stCondLst>
                                    <p:cond delay="1100"/>
                                  </p:stCondLst>
                                  <p:childTnLst>
                                    <p:set>
                                      <p:cBhvr>
                                        <p:cTn id="28" dur="1" fill="hold">
                                          <p:stCondLst>
                                            <p:cond delay="0"/>
                                          </p:stCondLst>
                                        </p:cTn>
                                        <p:tgtEl>
                                          <p:spTgt spid="49"/>
                                        </p:tgtEl>
                                        <p:attrNameLst>
                                          <p:attrName>style.visibility</p:attrName>
                                        </p:attrNameLst>
                                      </p:cBhvr>
                                      <p:to>
                                        <p:strVal val="visible"/>
                                      </p:to>
                                    </p:set>
                                    <p:animEffect transition="in" filter="wipe(up)">
                                      <p:cBhvr>
                                        <p:cTn id="29" dur="500"/>
                                        <p:tgtEl>
                                          <p:spTgt spid="49"/>
                                        </p:tgtEl>
                                      </p:cBhvr>
                                    </p:animEffect>
                                  </p:childTnLst>
                                </p:cTn>
                              </p:par>
                              <p:par>
                                <p:cTn id="30" presetID="22" presetClass="entr" presetSubtype="4" fill="hold" nodeType="withEffect">
                                  <p:stCondLst>
                                    <p:cond delay="130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par>
                                <p:cTn id="33" presetID="17" presetClass="entr" presetSubtype="10" fill="hold" grpId="0" nodeType="withEffect">
                                  <p:stCondLst>
                                    <p:cond delay="1500"/>
                                  </p:stCondLst>
                                  <p:iterate type="lt">
                                    <p:tmPct val="10000"/>
                                  </p:iterate>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strVal val="#ppt_h"/>
                                          </p:val>
                                        </p:tav>
                                        <p:tav tm="100000">
                                          <p:val>
                                            <p:strVal val="#ppt_h"/>
                                          </p:val>
                                        </p:tav>
                                      </p:tavLst>
                                    </p:anim>
                                  </p:childTnLst>
                                </p:cTn>
                              </p:par>
                              <p:par>
                                <p:cTn id="37" presetID="22" presetClass="entr" presetSubtype="1" fill="hold" grpId="0" nodeType="withEffect">
                                  <p:stCondLst>
                                    <p:cond delay="170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par>
                                <p:cTn id="40" presetID="22" presetClass="entr" presetSubtype="1" fill="hold" nodeType="withEffect">
                                  <p:stCondLst>
                                    <p:cond delay="1800"/>
                                  </p:stCondLst>
                                  <p:childTnLst>
                                    <p:set>
                                      <p:cBhvr>
                                        <p:cTn id="41" dur="1" fill="hold">
                                          <p:stCondLst>
                                            <p:cond delay="0"/>
                                          </p:stCondLst>
                                        </p:cTn>
                                        <p:tgtEl>
                                          <p:spTgt spid="27"/>
                                        </p:tgtEl>
                                        <p:attrNameLst>
                                          <p:attrName>style.visibility</p:attrName>
                                        </p:attrNameLst>
                                      </p:cBhvr>
                                      <p:to>
                                        <p:strVal val="visible"/>
                                      </p:to>
                                    </p:set>
                                    <p:animEffect transition="in" filter="wipe(up)">
                                      <p:cBhvr>
                                        <p:cTn id="42" dur="500"/>
                                        <p:tgtEl>
                                          <p:spTgt spid="27"/>
                                        </p:tgtEl>
                                      </p:cBhvr>
                                    </p:animEffect>
                                  </p:childTnLst>
                                </p:cTn>
                              </p:par>
                              <p:par>
                                <p:cTn id="43" presetID="17" presetClass="entr" presetSubtype="10" fill="hold" grpId="0" nodeType="withEffect">
                                  <p:stCondLst>
                                    <p:cond delay="2000"/>
                                  </p:stCondLst>
                                  <p:iterate type="lt">
                                    <p:tmPct val="10000"/>
                                  </p:iterate>
                                  <p:childTnLst>
                                    <p:set>
                                      <p:cBhvr>
                                        <p:cTn id="44" dur="1" fill="hold">
                                          <p:stCondLst>
                                            <p:cond delay="0"/>
                                          </p:stCondLst>
                                        </p:cTn>
                                        <p:tgtEl>
                                          <p:spTgt spid="46"/>
                                        </p:tgtEl>
                                        <p:attrNameLst>
                                          <p:attrName>style.visibility</p:attrName>
                                        </p:attrNameLst>
                                      </p:cBhvr>
                                      <p:to>
                                        <p:strVal val="visible"/>
                                      </p:to>
                                    </p:set>
                                    <p:anim calcmode="lin" valueType="num">
                                      <p:cBhvr>
                                        <p:cTn id="45" dur="500" fill="hold"/>
                                        <p:tgtEl>
                                          <p:spTgt spid="46"/>
                                        </p:tgtEl>
                                        <p:attrNameLst>
                                          <p:attrName>ppt_w</p:attrName>
                                        </p:attrNameLst>
                                      </p:cBhvr>
                                      <p:tavLst>
                                        <p:tav tm="0">
                                          <p:val>
                                            <p:fltVal val="0"/>
                                          </p:val>
                                        </p:tav>
                                        <p:tav tm="100000">
                                          <p:val>
                                            <p:strVal val="#ppt_w"/>
                                          </p:val>
                                        </p:tav>
                                      </p:tavLst>
                                    </p:anim>
                                    <p:anim calcmode="lin" valueType="num">
                                      <p:cBhvr>
                                        <p:cTn id="46" dur="500" fill="hold"/>
                                        <p:tgtEl>
                                          <p:spTgt spid="46"/>
                                        </p:tgtEl>
                                        <p:attrNameLst>
                                          <p:attrName>ppt_h</p:attrName>
                                        </p:attrNameLst>
                                      </p:cBhvr>
                                      <p:tavLst>
                                        <p:tav tm="0">
                                          <p:val>
                                            <p:strVal val="#ppt_h"/>
                                          </p:val>
                                        </p:tav>
                                        <p:tav tm="100000">
                                          <p:val>
                                            <p:strVal val="#ppt_h"/>
                                          </p:val>
                                        </p:tav>
                                      </p:tavLst>
                                    </p:anim>
                                  </p:childTnLst>
                                </p:cTn>
                              </p:par>
                              <p:par>
                                <p:cTn id="47" presetID="22" presetClass="entr" presetSubtype="1" fill="hold" grpId="0" nodeType="withEffect">
                                  <p:stCondLst>
                                    <p:cond delay="2100"/>
                                  </p:stCondLst>
                                  <p:childTnLst>
                                    <p:set>
                                      <p:cBhvr>
                                        <p:cTn id="48" dur="1" fill="hold">
                                          <p:stCondLst>
                                            <p:cond delay="0"/>
                                          </p:stCondLst>
                                        </p:cTn>
                                        <p:tgtEl>
                                          <p:spTgt spid="47"/>
                                        </p:tgtEl>
                                        <p:attrNameLst>
                                          <p:attrName>style.visibility</p:attrName>
                                        </p:attrNameLst>
                                      </p:cBhvr>
                                      <p:to>
                                        <p:strVal val="visible"/>
                                      </p:to>
                                    </p:set>
                                    <p:animEffect transition="in" filter="wipe(up)">
                                      <p:cBhvr>
                                        <p:cTn id="49" dur="500"/>
                                        <p:tgtEl>
                                          <p:spTgt spid="47"/>
                                        </p:tgtEl>
                                      </p:cBhvr>
                                    </p:animEffect>
                                  </p:childTnLst>
                                </p:cTn>
                              </p:par>
                              <p:par>
                                <p:cTn id="50" presetID="22" presetClass="entr" presetSubtype="4" fill="hold" nodeType="withEffect">
                                  <p:stCondLst>
                                    <p:cond delay="2500"/>
                                  </p:stCondLst>
                                  <p:childTnLst>
                                    <p:set>
                                      <p:cBhvr>
                                        <p:cTn id="51" dur="1" fill="hold">
                                          <p:stCondLst>
                                            <p:cond delay="0"/>
                                          </p:stCondLst>
                                        </p:cTn>
                                        <p:tgtEl>
                                          <p:spTgt spid="3"/>
                                        </p:tgtEl>
                                        <p:attrNameLst>
                                          <p:attrName>style.visibility</p:attrName>
                                        </p:attrNameLst>
                                      </p:cBhvr>
                                      <p:to>
                                        <p:strVal val="visible"/>
                                      </p:to>
                                    </p:set>
                                    <p:animEffect transition="in" filter="wipe(down)">
                                      <p:cBhvr>
                                        <p:cTn id="52" dur="500"/>
                                        <p:tgtEl>
                                          <p:spTgt spid="3"/>
                                        </p:tgtEl>
                                      </p:cBhvr>
                                    </p:animEffect>
                                  </p:childTnLst>
                                </p:cTn>
                              </p:par>
                              <p:par>
                                <p:cTn id="53" presetID="17" presetClass="entr" presetSubtype="10" fill="hold" grpId="0" nodeType="withEffect">
                                  <p:stCondLst>
                                    <p:cond delay="2700"/>
                                  </p:stCondLst>
                                  <p:iterate type="lt">
                                    <p:tmPct val="10000"/>
                                  </p:iterate>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strVal val="#ppt_h"/>
                                          </p:val>
                                        </p:tav>
                                        <p:tav tm="100000">
                                          <p:val>
                                            <p:strVal val="#ppt_h"/>
                                          </p:val>
                                        </p:tav>
                                      </p:tavLst>
                                    </p:anim>
                                  </p:childTnLst>
                                </p:cTn>
                              </p:par>
                              <p:par>
                                <p:cTn id="57" presetID="22" presetClass="entr" presetSubtype="1" fill="hold" grpId="0" nodeType="withEffect">
                                  <p:stCondLst>
                                    <p:cond delay="2800"/>
                                  </p:stCondLst>
                                  <p:childTnLst>
                                    <p:set>
                                      <p:cBhvr>
                                        <p:cTn id="58" dur="1" fill="hold">
                                          <p:stCondLst>
                                            <p:cond delay="0"/>
                                          </p:stCondLst>
                                        </p:cTn>
                                        <p:tgtEl>
                                          <p:spTgt spid="45"/>
                                        </p:tgtEl>
                                        <p:attrNameLst>
                                          <p:attrName>style.visibility</p:attrName>
                                        </p:attrNameLst>
                                      </p:cBhvr>
                                      <p:to>
                                        <p:strVal val="visible"/>
                                      </p:to>
                                    </p:set>
                                    <p:animEffect transition="in" filter="wipe(up)">
                                      <p:cBhvr>
                                        <p:cTn id="5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0" grpId="0"/>
      <p:bldP spid="41" grpId="0"/>
      <p:bldP spid="42" grpId="0"/>
      <p:bldP spid="43" grpId="0"/>
      <p:bldP spid="44" grpId="0"/>
      <p:bldP spid="45" grpId="0"/>
      <p:bldP spid="46" grpId="0"/>
      <p:bldP spid="47" grpId="0"/>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1613677" y="249441"/>
            <a:ext cx="3570208" cy="769441"/>
          </a:xfrm>
          <a:prstGeom prst="rect">
            <a:avLst/>
          </a:prstGeom>
          <a:noFill/>
        </p:spPr>
        <p:txBody>
          <a:bodyPr wrap="none" rtlCol="0">
            <a:spAutoFit/>
          </a:bodyPr>
          <a:lstStyle/>
          <a:p>
            <a:r>
              <a:rPr lang="zh-CN" altLang="en-US" sz="4400" b="1" dirty="0">
                <a:solidFill>
                  <a:schemeClr val="tx1">
                    <a:lumMod val="75000"/>
                    <a:lumOff val="25000"/>
                  </a:schemeClr>
                </a:solidFill>
                <a:latin typeface="Microsoft JhengHei UI" panose="020B0604030504040204" pitchFamily="34" charset="-120"/>
                <a:ea typeface="微软雅黑" panose="020B0503020204020204" pitchFamily="34" charset="-122"/>
                <a:sym typeface="Microsoft JhengHei UI" panose="020B0604030504040204" pitchFamily="34" charset="-120"/>
              </a:rPr>
              <a:t>输入您的标题</a:t>
            </a:r>
          </a:p>
        </p:txBody>
      </p:sp>
      <p:sp>
        <p:nvSpPr>
          <p:cNvPr id="3" name="矩形 2"/>
          <p:cNvSpPr/>
          <p:nvPr/>
        </p:nvSpPr>
        <p:spPr>
          <a:xfrm>
            <a:off x="2133519" y="5228800"/>
            <a:ext cx="8016402" cy="549061"/>
          </a:xfrm>
          <a:prstGeom prst="rect">
            <a:avLst/>
          </a:prstGeom>
          <a:noFill/>
        </p:spPr>
        <p:txBody>
          <a:bodyPr wrap="square" rtlCol="0">
            <a:spAutoFit/>
          </a:bodyPr>
          <a:lstStyle/>
          <a:p>
            <a:pPr marL="171450" indent="-171450">
              <a:lnSpc>
                <a:spcPct val="130000"/>
              </a:lnSpc>
              <a:buFont typeface="Arial" panose="020B0604020202020204" pitchFamily="34" charset="0"/>
              <a:buChar char="•"/>
            </a:pPr>
            <a:r>
              <a:rPr lang="zh-CN" altLang="en-US" sz="12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点击添加正文、温提示正文行距在</a:t>
            </a:r>
            <a:r>
              <a:rPr lang="en-US" altLang="zh-CN" sz="12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1.2~1.3</a:t>
            </a:r>
            <a:r>
              <a:rPr lang="zh-CN" altLang="en-US" sz="12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之间点击添加正文、温提示正文行距在</a:t>
            </a:r>
            <a:r>
              <a:rPr lang="en-US" altLang="zh-CN" sz="12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1.2~1.3</a:t>
            </a:r>
            <a:r>
              <a:rPr lang="zh-CN" altLang="en-US" sz="12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之间点击添加正文、温提示正文行距在</a:t>
            </a:r>
            <a:r>
              <a:rPr lang="en-US" altLang="zh-CN" sz="12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1.2~1.3</a:t>
            </a:r>
            <a:r>
              <a:rPr lang="zh-CN" altLang="en-US" sz="12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之间点击添点击添加正文、温提示正文行距在</a:t>
            </a:r>
            <a:r>
              <a:rPr lang="en-US" altLang="zh-CN" sz="12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1.2~1.3</a:t>
            </a:r>
            <a:r>
              <a:rPr lang="zh-CN" altLang="en-US" sz="120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之间点击添加正文</a:t>
            </a:r>
          </a:p>
        </p:txBody>
      </p:sp>
      <p:sp>
        <p:nvSpPr>
          <p:cNvPr id="4" name="六边形 3"/>
          <p:cNvSpPr/>
          <p:nvPr/>
        </p:nvSpPr>
        <p:spPr>
          <a:xfrm>
            <a:off x="2042538" y="2150887"/>
            <a:ext cx="2534831" cy="2185199"/>
          </a:xfrm>
          <a:prstGeom prst="hexagon">
            <a:avLst/>
          </a:prstGeom>
          <a:blipFill dpi="0" rotWithShape="1">
            <a:blip r:embed="rId3" cstate="email"/>
            <a:srcRect/>
            <a:stretch>
              <a:fillRect/>
            </a:stretch>
          </a:blipFill>
          <a:ln>
            <a:noFill/>
          </a:ln>
          <a:effectLst>
            <a:outerShdw blurRad="279400" dist="2794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5" name="六边形 4"/>
          <p:cNvSpPr/>
          <p:nvPr/>
        </p:nvSpPr>
        <p:spPr>
          <a:xfrm>
            <a:off x="4828585" y="2150887"/>
            <a:ext cx="2534831" cy="2185199"/>
          </a:xfrm>
          <a:prstGeom prst="hexagon">
            <a:avLst/>
          </a:prstGeom>
          <a:blipFill dpi="0" rotWithShape="1">
            <a:blip r:embed="rId4" cstate="email"/>
            <a:srcRect/>
            <a:stretch>
              <a:fillRect/>
            </a:stretch>
          </a:blipFill>
          <a:ln>
            <a:noFill/>
          </a:ln>
          <a:effectLst>
            <a:outerShdw blurRad="279400" dist="2794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6" name="六边形 5"/>
          <p:cNvSpPr/>
          <p:nvPr/>
        </p:nvSpPr>
        <p:spPr>
          <a:xfrm>
            <a:off x="7614633" y="2150887"/>
            <a:ext cx="2534831" cy="2185199"/>
          </a:xfrm>
          <a:prstGeom prst="hexagon">
            <a:avLst/>
          </a:prstGeom>
          <a:blipFill dpi="0" rotWithShape="1">
            <a:blip r:embed="rId5" cstate="email"/>
            <a:srcRect/>
            <a:stretch>
              <a:fillRect/>
            </a:stretch>
          </a:blipFill>
          <a:ln>
            <a:noFill/>
          </a:ln>
          <a:effectLst>
            <a:outerShdw blurRad="279400" dist="2794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7" name="等腰三角形 6"/>
          <p:cNvSpPr/>
          <p:nvPr/>
        </p:nvSpPr>
        <p:spPr>
          <a:xfrm>
            <a:off x="4240563" y="3538821"/>
            <a:ext cx="924826" cy="797265"/>
          </a:xfrm>
          <a:prstGeom prst="triangle">
            <a:avLst/>
          </a:prstGeom>
          <a:gradFill>
            <a:gsLst>
              <a:gs pos="0">
                <a:srgbClr val="C00000"/>
              </a:gs>
              <a:gs pos="100000">
                <a:srgbClr val="FF0000"/>
              </a:gs>
            </a:gsLst>
            <a:lin ang="5400000" scaled="1"/>
          </a:gradFill>
          <a:ln>
            <a:noFill/>
          </a:ln>
          <a:effectLst>
            <a:outerShdw blurRad="279400" dist="2794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8" name="等腰三角形 7"/>
          <p:cNvSpPr/>
          <p:nvPr/>
        </p:nvSpPr>
        <p:spPr>
          <a:xfrm>
            <a:off x="7026611" y="3538821"/>
            <a:ext cx="924826" cy="797265"/>
          </a:xfrm>
          <a:prstGeom prst="triangle">
            <a:avLst/>
          </a:prstGeom>
          <a:gradFill>
            <a:gsLst>
              <a:gs pos="0">
                <a:srgbClr val="C00000"/>
              </a:gs>
              <a:gs pos="100000">
                <a:srgbClr val="FF0000"/>
              </a:gs>
            </a:gsLst>
            <a:lin ang="5400000" scaled="1"/>
          </a:gradFill>
          <a:ln>
            <a:noFill/>
          </a:ln>
          <a:effectLst>
            <a:outerShdw blurRad="279400" dist="2794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9" name="等腰三角形 8"/>
          <p:cNvSpPr/>
          <p:nvPr/>
        </p:nvSpPr>
        <p:spPr>
          <a:xfrm flipV="1">
            <a:off x="4240563" y="2135352"/>
            <a:ext cx="924826" cy="797265"/>
          </a:xfrm>
          <a:prstGeom prst="triangle">
            <a:avLst/>
          </a:prstGeom>
          <a:gradFill>
            <a:gsLst>
              <a:gs pos="0">
                <a:srgbClr val="C00000"/>
              </a:gs>
              <a:gs pos="100000">
                <a:srgbClr val="FF0000"/>
              </a:gs>
            </a:gsLst>
            <a:lin ang="5400000" scaled="1"/>
          </a:gradFill>
          <a:ln>
            <a:noFill/>
          </a:ln>
          <a:effectLst>
            <a:outerShdw blurRad="279400" dist="2794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0" name="等腰三角形 9"/>
          <p:cNvSpPr/>
          <p:nvPr/>
        </p:nvSpPr>
        <p:spPr>
          <a:xfrm flipV="1">
            <a:off x="7026611" y="2135352"/>
            <a:ext cx="924826" cy="797265"/>
          </a:xfrm>
          <a:prstGeom prst="triangle">
            <a:avLst/>
          </a:prstGeom>
          <a:gradFill>
            <a:gsLst>
              <a:gs pos="0">
                <a:srgbClr val="C00000"/>
              </a:gs>
              <a:gs pos="100000">
                <a:srgbClr val="FF0000"/>
              </a:gs>
            </a:gsLst>
            <a:lin ang="5400000" scaled="1"/>
          </a:gradFill>
          <a:ln>
            <a:noFill/>
          </a:ln>
          <a:effectLst>
            <a:outerShdw blurRad="279400" dist="2794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11" name="文本框 10"/>
          <p:cNvSpPr txBox="1"/>
          <p:nvPr/>
        </p:nvSpPr>
        <p:spPr>
          <a:xfrm>
            <a:off x="1782225" y="4582446"/>
            <a:ext cx="2268169" cy="399995"/>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b="1" dirty="0">
                <a:solidFill>
                  <a:schemeClr val="tx1">
                    <a:lumMod val="65000"/>
                    <a:lumOff val="35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rPr>
              <a:t>添加标题</a:t>
            </a:r>
          </a:p>
        </p:txBody>
      </p:sp>
      <p:sp>
        <p:nvSpPr>
          <p:cNvPr id="12" name="文本框 11"/>
          <p:cNvSpPr txBox="1"/>
          <p:nvPr/>
        </p:nvSpPr>
        <p:spPr>
          <a:xfrm>
            <a:off x="374137" y="80163"/>
            <a:ext cx="506870" cy="1107996"/>
          </a:xfrm>
          <a:prstGeom prst="rect">
            <a:avLst/>
          </a:prstGeom>
          <a:noFill/>
        </p:spPr>
        <p:txBody>
          <a:bodyPr wrap="none" rtlCol="0">
            <a:spAutoFit/>
          </a:bodyPr>
          <a:lstStyle/>
          <a:p>
            <a:r>
              <a:rPr lang="en-US" altLang="zh-CN" sz="6600" i="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sym typeface="Microsoft JhengHei UI" panose="020B0604030504040204" pitchFamily="34" charset="-120"/>
              </a:rPr>
              <a:t>1</a:t>
            </a:r>
            <a:endParaRPr lang="zh-CN" altLang="en-US" sz="6600" i="1"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sym typeface="Microsoft JhengHei UI" panose="020B0604030504040204" pitchFamily="34" charset="-12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strVal val="#ppt_w+.3"/>
                                          </p:val>
                                        </p:tav>
                                        <p:tav tm="100000">
                                          <p:val>
                                            <p:strVal val="#ppt_w"/>
                                          </p:val>
                                        </p:tav>
                                      </p:tavLst>
                                    </p:anim>
                                    <p:anim calcmode="lin" valueType="num">
                                      <p:cBhvr>
                                        <p:cTn id="8" dur="1000" fill="hold"/>
                                        <p:tgtEl>
                                          <p:spTgt spid="36"/>
                                        </p:tgtEl>
                                        <p:attrNameLst>
                                          <p:attrName>ppt_h</p:attrName>
                                        </p:attrNameLst>
                                      </p:cBhvr>
                                      <p:tavLst>
                                        <p:tav tm="0">
                                          <p:val>
                                            <p:strVal val="#ppt_h"/>
                                          </p:val>
                                        </p:tav>
                                        <p:tav tm="100000">
                                          <p:val>
                                            <p:strVal val="#ppt_h"/>
                                          </p:val>
                                        </p:tav>
                                      </p:tavLst>
                                    </p:anim>
                                    <p:animEffect transition="in" filter="fade">
                                      <p:cBhvr>
                                        <p:cTn id="9" dur="1000"/>
                                        <p:tgtEl>
                                          <p:spTgt spid="36"/>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1+#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par>
                                <p:cTn id="18" presetID="16" presetClass="entr" presetSubtype="2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22" presetClass="entr" presetSubtype="4" fill="hold" grpId="0" nodeType="withEffect">
                                  <p:stCondLst>
                                    <p:cond delay="30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par>
                                <p:cTn id="24" presetID="22" presetClass="entr" presetSubtype="1" fill="hold" grpId="0" nodeType="withEffect">
                                  <p:stCondLst>
                                    <p:cond delay="30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500"/>
                                        <p:tgtEl>
                                          <p:spTgt spid="10"/>
                                        </p:tgtEl>
                                      </p:cBhvr>
                                    </p:animEffect>
                                  </p:childTnLst>
                                </p:cTn>
                              </p:par>
                              <p:par>
                                <p:cTn id="27" presetID="22" presetClass="entr" presetSubtype="1" fill="hold" grpId="0" nodeType="withEffect">
                                  <p:stCondLst>
                                    <p:cond delay="50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par>
                                <p:cTn id="30" presetID="22" presetClass="entr" presetSubtype="4" fill="hold" grpId="0" nodeType="withEffect">
                                  <p:stCondLst>
                                    <p:cond delay="60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par>
                                <p:cTn id="33" presetID="17" presetClass="entr" presetSubtype="10" fill="hold" grpId="0" nodeType="withEffect">
                                  <p:stCondLst>
                                    <p:cond delay="800"/>
                                  </p:stCondLst>
                                  <p:iterate type="lt">
                                    <p:tmPct val="10000"/>
                                  </p:iterate>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strVal val="#ppt_h"/>
                                          </p:val>
                                        </p:tav>
                                        <p:tav tm="100000">
                                          <p:val>
                                            <p:strVal val="#ppt_h"/>
                                          </p:val>
                                        </p:tav>
                                      </p:tavLst>
                                    </p:anim>
                                  </p:childTnLst>
                                </p:cTn>
                              </p:par>
                              <p:par>
                                <p:cTn id="37" presetID="31" presetClass="entr" presetSubtype="0" fill="hold" grpId="0" nodeType="withEffect">
                                  <p:stCondLst>
                                    <p:cond delay="900"/>
                                  </p:stCondLst>
                                  <p:iterate type="lt">
                                    <p:tmPct val="1923"/>
                                  </p:iterate>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 calcmode="lin" valueType="num">
                                      <p:cBhvr>
                                        <p:cTn id="41" dur="500" fill="hold"/>
                                        <p:tgtEl>
                                          <p:spTgt spid="3"/>
                                        </p:tgtEl>
                                        <p:attrNameLst>
                                          <p:attrName>style.rotation</p:attrName>
                                        </p:attrNameLst>
                                      </p:cBhvr>
                                      <p:tavLst>
                                        <p:tav tm="0">
                                          <p:val>
                                            <p:fltVal val="90"/>
                                          </p:val>
                                        </p:tav>
                                        <p:tav tm="100000">
                                          <p:val>
                                            <p:fltVal val="0"/>
                                          </p:val>
                                        </p:tav>
                                      </p:tavLst>
                                    </p:anim>
                                    <p:animEffect transition="in" filter="fade">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 grpId="0"/>
      <p:bldP spid="4" grpId="0" animBg="1"/>
      <p:bldP spid="5" grpId="0" animBg="1"/>
      <p:bldP spid="6" grpId="0" animBg="1"/>
      <p:bldP spid="7" grpId="0" animBg="1"/>
      <p:bldP spid="8" grpId="0" animBg="1"/>
      <p:bldP spid="9" grpId="0" animBg="1"/>
      <p:bldP spid="10" grpId="0" animBg="1"/>
      <p:bldP spid="1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1769</Words>
  <Application>Microsoft Office PowerPoint</Application>
  <PresentationFormat>宽屏</PresentationFormat>
  <Paragraphs>312</Paragraphs>
  <Slides>30</Slides>
  <Notes>30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30</vt:i4>
      </vt:variant>
    </vt:vector>
  </HeadingPairs>
  <TitlesOfParts>
    <vt:vector size="37" baseType="lpstr">
      <vt:lpstr>Microsoft JhengHei UI</vt:lpstr>
      <vt:lpstr>微软雅黑</vt:lpstr>
      <vt:lpstr>Arial</vt:lpstr>
      <vt:lpstr>Calibri</vt:lpstr>
      <vt:lpstr>Calibri Light</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 .51pp tmoban.com</Manager>
  <Company>51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dc:description>www.51 pptm oban.com</dc:description>
  <cp:lastModifiedBy>天 下</cp:lastModifiedBy>
  <cp:revision>221</cp:revision>
  <dcterms:created xsi:type="dcterms:W3CDTF">2016-10-04T11:15:00Z</dcterms:created>
  <dcterms:modified xsi:type="dcterms:W3CDTF">2021-01-06T01:31:52Z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