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502" r:id="rId2"/>
    <p:sldId id="494" r:id="rId3"/>
    <p:sldId id="500" r:id="rId4"/>
    <p:sldId id="499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5" r:id="rId30"/>
    <p:sldId id="496" r:id="rId31"/>
    <p:sldId id="501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3A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1711965" y="1670858"/>
            <a:ext cx="1443641" cy="1224504"/>
          </a:xfrm>
          <a:custGeom>
            <a:avLst/>
            <a:gdLst>
              <a:gd name="connsiteX0" fmla="*/ 408168 w 1924854"/>
              <a:gd name="connsiteY0" fmla="*/ 0 h 1632672"/>
              <a:gd name="connsiteX1" fmla="*/ 1516686 w 1924854"/>
              <a:gd name="connsiteY1" fmla="*/ 0 h 1632672"/>
              <a:gd name="connsiteX2" fmla="*/ 1924854 w 1924854"/>
              <a:gd name="connsiteY2" fmla="*/ 816336 h 1632672"/>
              <a:gd name="connsiteX3" fmla="*/ 1516686 w 1924854"/>
              <a:gd name="connsiteY3" fmla="*/ 1632672 h 1632672"/>
              <a:gd name="connsiteX4" fmla="*/ 408168 w 1924854"/>
              <a:gd name="connsiteY4" fmla="*/ 1632672 h 1632672"/>
              <a:gd name="connsiteX5" fmla="*/ 0 w 1924854"/>
              <a:gd name="connsiteY5" fmla="*/ 816336 h 16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54" h="1632672">
                <a:moveTo>
                  <a:pt x="408168" y="0"/>
                </a:moveTo>
                <a:lnTo>
                  <a:pt x="1516686" y="0"/>
                </a:lnTo>
                <a:lnTo>
                  <a:pt x="1924854" y="816336"/>
                </a:lnTo>
                <a:lnTo>
                  <a:pt x="1516686" y="1632672"/>
                </a:lnTo>
                <a:lnTo>
                  <a:pt x="408168" y="1632672"/>
                </a:lnTo>
                <a:lnTo>
                  <a:pt x="0" y="8163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3852635" y="1670858"/>
            <a:ext cx="1443641" cy="1224504"/>
          </a:xfrm>
          <a:custGeom>
            <a:avLst/>
            <a:gdLst>
              <a:gd name="connsiteX0" fmla="*/ 408168 w 1924854"/>
              <a:gd name="connsiteY0" fmla="*/ 0 h 1632672"/>
              <a:gd name="connsiteX1" fmla="*/ 1516686 w 1924854"/>
              <a:gd name="connsiteY1" fmla="*/ 0 h 1632672"/>
              <a:gd name="connsiteX2" fmla="*/ 1924854 w 1924854"/>
              <a:gd name="connsiteY2" fmla="*/ 816336 h 1632672"/>
              <a:gd name="connsiteX3" fmla="*/ 1516686 w 1924854"/>
              <a:gd name="connsiteY3" fmla="*/ 1632672 h 1632672"/>
              <a:gd name="connsiteX4" fmla="*/ 408168 w 1924854"/>
              <a:gd name="connsiteY4" fmla="*/ 1632672 h 1632672"/>
              <a:gd name="connsiteX5" fmla="*/ 0 w 1924854"/>
              <a:gd name="connsiteY5" fmla="*/ 816336 h 16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54" h="1632672">
                <a:moveTo>
                  <a:pt x="408168" y="0"/>
                </a:moveTo>
                <a:lnTo>
                  <a:pt x="1516686" y="0"/>
                </a:lnTo>
                <a:lnTo>
                  <a:pt x="1924854" y="816336"/>
                </a:lnTo>
                <a:lnTo>
                  <a:pt x="1516686" y="1632672"/>
                </a:lnTo>
                <a:lnTo>
                  <a:pt x="408168" y="1632672"/>
                </a:lnTo>
                <a:lnTo>
                  <a:pt x="0" y="8163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5"/>
          </p:nvPr>
        </p:nvSpPr>
        <p:spPr>
          <a:xfrm>
            <a:off x="5993305" y="1670858"/>
            <a:ext cx="1443641" cy="1224504"/>
          </a:xfrm>
          <a:custGeom>
            <a:avLst/>
            <a:gdLst>
              <a:gd name="connsiteX0" fmla="*/ 408168 w 1924854"/>
              <a:gd name="connsiteY0" fmla="*/ 0 h 1632672"/>
              <a:gd name="connsiteX1" fmla="*/ 1516686 w 1924854"/>
              <a:gd name="connsiteY1" fmla="*/ 0 h 1632672"/>
              <a:gd name="connsiteX2" fmla="*/ 1924854 w 1924854"/>
              <a:gd name="connsiteY2" fmla="*/ 816336 h 1632672"/>
              <a:gd name="connsiteX3" fmla="*/ 1516686 w 1924854"/>
              <a:gd name="connsiteY3" fmla="*/ 1632672 h 1632672"/>
              <a:gd name="connsiteX4" fmla="*/ 408168 w 1924854"/>
              <a:gd name="connsiteY4" fmla="*/ 1632672 h 1632672"/>
              <a:gd name="connsiteX5" fmla="*/ 0 w 1924854"/>
              <a:gd name="connsiteY5" fmla="*/ 816336 h 16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54" h="1632672">
                <a:moveTo>
                  <a:pt x="408168" y="0"/>
                </a:moveTo>
                <a:lnTo>
                  <a:pt x="1516686" y="0"/>
                </a:lnTo>
                <a:lnTo>
                  <a:pt x="1924854" y="816336"/>
                </a:lnTo>
                <a:lnTo>
                  <a:pt x="1516686" y="1632672"/>
                </a:lnTo>
                <a:lnTo>
                  <a:pt x="408168" y="1632672"/>
                </a:lnTo>
                <a:lnTo>
                  <a:pt x="0" y="8163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8268891" y="367904"/>
            <a:ext cx="438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ChangeArrowheads="1"/>
          </p:cNvSpPr>
          <p:nvPr userDrawn="1"/>
        </p:nvSpPr>
        <p:spPr bwMode="auto">
          <a:xfrm>
            <a:off x="1" y="268318"/>
            <a:ext cx="9144000" cy="457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" name="Rectangle 67"/>
          <p:cNvSpPr>
            <a:spLocks noChangeArrowheads="1"/>
          </p:cNvSpPr>
          <p:nvPr userDrawn="1"/>
        </p:nvSpPr>
        <p:spPr bwMode="auto">
          <a:xfrm>
            <a:off x="1" y="212422"/>
            <a:ext cx="9144000" cy="457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5" name="矩形 4"/>
          <p:cNvSpPr/>
          <p:nvPr userDrawn="1"/>
        </p:nvSpPr>
        <p:spPr>
          <a:xfrm>
            <a:off x="0" y="-339"/>
            <a:ext cx="9144000" cy="621280"/>
          </a:xfrm>
          <a:prstGeom prst="rect">
            <a:avLst/>
          </a:prstGeom>
          <a:pattFill prst="ltDnDiag">
            <a:fgClr>
              <a:srgbClr val="1493AC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f6fdafca0f74ca7f6d7d0c96526882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801" y="415843"/>
            <a:ext cx="2942553" cy="251717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1784313" y="2361024"/>
            <a:ext cx="5524500" cy="1185806"/>
          </a:xfrm>
          <a:prstGeom prst="roundRect">
            <a:avLst/>
          </a:prstGeom>
          <a:solidFill>
            <a:srgbClr val="07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1650993"/>
            <a:ext cx="1908566" cy="3482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14" y="2051194"/>
            <a:ext cx="1832477" cy="309230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697239" y="4521323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             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48438" y="405965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输入企业待用名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5517" y="297154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59049" y="3628771"/>
            <a:ext cx="4941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适用于新闻采访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新闻发布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工作总结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工作汇报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述职报告等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31152" y="244454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新闻采访发布</a:t>
            </a:r>
          </a:p>
        </p:txBody>
      </p:sp>
      <p:pic>
        <p:nvPicPr>
          <p:cNvPr id="2" name="宁静平缓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7151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3" grpId="0"/>
      <p:bldP spid="24" grpId="0"/>
      <p:bldP spid="25" grpId="0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pic>
        <p:nvPicPr>
          <p:cNvPr id="4" name="图片占位符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1866"/>
          <a:stretch>
            <a:fillRect/>
          </a:stretch>
        </p:blipFill>
        <p:spPr>
          <a:xfrm>
            <a:off x="2285522" y="1227679"/>
            <a:ext cx="1760935" cy="895350"/>
          </a:xfrm>
          <a:custGeom>
            <a:avLst/>
            <a:gdLst>
              <a:gd name="connsiteX0" fmla="*/ 198971 w 2347913"/>
              <a:gd name="connsiteY0" fmla="*/ 0 h 1193800"/>
              <a:gd name="connsiteX1" fmla="*/ 2148942 w 2347913"/>
              <a:gd name="connsiteY1" fmla="*/ 0 h 1193800"/>
              <a:gd name="connsiteX2" fmla="*/ 2347913 w 2347913"/>
              <a:gd name="connsiteY2" fmla="*/ 198971 h 1193800"/>
              <a:gd name="connsiteX3" fmla="*/ 2347913 w 2347913"/>
              <a:gd name="connsiteY3" fmla="*/ 994829 h 1193800"/>
              <a:gd name="connsiteX4" fmla="*/ 2148942 w 2347913"/>
              <a:gd name="connsiteY4" fmla="*/ 1193800 h 1193800"/>
              <a:gd name="connsiteX5" fmla="*/ 198971 w 2347913"/>
              <a:gd name="connsiteY5" fmla="*/ 1193800 h 1193800"/>
              <a:gd name="connsiteX6" fmla="*/ 0 w 2347913"/>
              <a:gd name="connsiteY6" fmla="*/ 994829 h 1193800"/>
              <a:gd name="connsiteX7" fmla="*/ 0 w 2347913"/>
              <a:gd name="connsiteY7" fmla="*/ 198971 h 1193800"/>
              <a:gd name="connsiteX8" fmla="*/ 198971 w 2347913"/>
              <a:gd name="connsiteY8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3" h="1193800">
                <a:moveTo>
                  <a:pt x="198971" y="0"/>
                </a:moveTo>
                <a:lnTo>
                  <a:pt x="2148942" y="0"/>
                </a:lnTo>
                <a:cubicBezTo>
                  <a:pt x="2258831" y="0"/>
                  <a:pt x="2347913" y="89082"/>
                  <a:pt x="2347913" y="198971"/>
                </a:cubicBezTo>
                <a:lnTo>
                  <a:pt x="2347913" y="994829"/>
                </a:lnTo>
                <a:cubicBezTo>
                  <a:pt x="2347913" y="1104718"/>
                  <a:pt x="2258831" y="1193800"/>
                  <a:pt x="2148942" y="1193800"/>
                </a:cubicBezTo>
                <a:lnTo>
                  <a:pt x="198971" y="1193800"/>
                </a:lnTo>
                <a:cubicBezTo>
                  <a:pt x="89082" y="1193800"/>
                  <a:pt x="0" y="1104718"/>
                  <a:pt x="0" y="994829"/>
                </a:cubicBezTo>
                <a:lnTo>
                  <a:pt x="0" y="198971"/>
                </a:lnTo>
                <a:cubicBezTo>
                  <a:pt x="0" y="89082"/>
                  <a:pt x="89082" y="0"/>
                  <a:pt x="198971" y="0"/>
                </a:cubicBezTo>
                <a:close/>
              </a:path>
            </a:pathLst>
          </a:custGeom>
        </p:spPr>
      </p:pic>
      <p:pic>
        <p:nvPicPr>
          <p:cNvPr id="5" name="图片占位符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1866"/>
          <a:stretch>
            <a:fillRect/>
          </a:stretch>
        </p:blipFill>
        <p:spPr>
          <a:xfrm>
            <a:off x="5038131" y="3218942"/>
            <a:ext cx="1760935" cy="895350"/>
          </a:xfrm>
          <a:custGeom>
            <a:avLst/>
            <a:gdLst>
              <a:gd name="connsiteX0" fmla="*/ 198971 w 2347913"/>
              <a:gd name="connsiteY0" fmla="*/ 0 h 1193800"/>
              <a:gd name="connsiteX1" fmla="*/ 2148942 w 2347913"/>
              <a:gd name="connsiteY1" fmla="*/ 0 h 1193800"/>
              <a:gd name="connsiteX2" fmla="*/ 2347913 w 2347913"/>
              <a:gd name="connsiteY2" fmla="*/ 198971 h 1193800"/>
              <a:gd name="connsiteX3" fmla="*/ 2347913 w 2347913"/>
              <a:gd name="connsiteY3" fmla="*/ 994829 h 1193800"/>
              <a:gd name="connsiteX4" fmla="*/ 2148942 w 2347913"/>
              <a:gd name="connsiteY4" fmla="*/ 1193800 h 1193800"/>
              <a:gd name="connsiteX5" fmla="*/ 198971 w 2347913"/>
              <a:gd name="connsiteY5" fmla="*/ 1193800 h 1193800"/>
              <a:gd name="connsiteX6" fmla="*/ 0 w 2347913"/>
              <a:gd name="connsiteY6" fmla="*/ 994829 h 1193800"/>
              <a:gd name="connsiteX7" fmla="*/ 0 w 2347913"/>
              <a:gd name="connsiteY7" fmla="*/ 198971 h 1193800"/>
              <a:gd name="connsiteX8" fmla="*/ 198971 w 2347913"/>
              <a:gd name="connsiteY8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3" h="1193800">
                <a:moveTo>
                  <a:pt x="198971" y="0"/>
                </a:moveTo>
                <a:lnTo>
                  <a:pt x="2148942" y="0"/>
                </a:lnTo>
                <a:cubicBezTo>
                  <a:pt x="2258831" y="0"/>
                  <a:pt x="2347913" y="89082"/>
                  <a:pt x="2347913" y="198971"/>
                </a:cubicBezTo>
                <a:lnTo>
                  <a:pt x="2347913" y="994829"/>
                </a:lnTo>
                <a:cubicBezTo>
                  <a:pt x="2347913" y="1104718"/>
                  <a:pt x="2258831" y="1193800"/>
                  <a:pt x="2148942" y="1193800"/>
                </a:cubicBezTo>
                <a:lnTo>
                  <a:pt x="198971" y="1193800"/>
                </a:lnTo>
                <a:cubicBezTo>
                  <a:pt x="89082" y="1193800"/>
                  <a:pt x="0" y="1104718"/>
                  <a:pt x="0" y="994829"/>
                </a:cubicBezTo>
                <a:lnTo>
                  <a:pt x="0" y="198971"/>
                </a:lnTo>
                <a:cubicBezTo>
                  <a:pt x="0" y="89082"/>
                  <a:pt x="89082" y="0"/>
                  <a:pt x="198971" y="0"/>
                </a:cubicBezTo>
                <a:close/>
              </a:path>
            </a:pathLst>
          </a:custGeom>
        </p:spPr>
      </p:pic>
      <p:cxnSp>
        <p:nvCxnSpPr>
          <p:cNvPr id="6" name="直接连接符 5"/>
          <p:cNvCxnSpPr/>
          <p:nvPr/>
        </p:nvCxnSpPr>
        <p:spPr>
          <a:xfrm>
            <a:off x="4572000" y="1635919"/>
            <a:ext cx="0" cy="350758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flipV="1">
            <a:off x="4393406" y="1457325"/>
            <a:ext cx="357188" cy="3571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flipV="1">
            <a:off x="4393406" y="3300412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91087" y="1356805"/>
            <a:ext cx="2526113" cy="715874"/>
            <a:chOff x="6798184" y="1678126"/>
            <a:chExt cx="3368150" cy="954498"/>
          </a:xfrm>
        </p:grpSpPr>
        <p:sp>
          <p:nvSpPr>
            <p:cNvPr id="10" name="矩形 9"/>
            <p:cNvSpPr/>
            <p:nvPr/>
          </p:nvSpPr>
          <p:spPr>
            <a:xfrm>
              <a:off x="6798184" y="2030750"/>
              <a:ext cx="336815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798184" y="16781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77997" y="3218942"/>
            <a:ext cx="2526113" cy="715874"/>
            <a:chOff x="6798184" y="1678126"/>
            <a:chExt cx="3368150" cy="954498"/>
          </a:xfrm>
        </p:grpSpPr>
        <p:sp>
          <p:nvSpPr>
            <p:cNvPr id="13" name="矩形 12"/>
            <p:cNvSpPr/>
            <p:nvPr/>
          </p:nvSpPr>
          <p:spPr>
            <a:xfrm>
              <a:off x="6798184" y="2030750"/>
              <a:ext cx="336815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924360" y="16781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 flipV="1">
            <a:off x="4393406" y="1457325"/>
            <a:ext cx="357188" cy="3571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V="1">
            <a:off x="4393406" y="3300412"/>
            <a:ext cx="357188" cy="3571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91087" y="1356805"/>
            <a:ext cx="2526113" cy="715874"/>
            <a:chOff x="6798184" y="1678126"/>
            <a:chExt cx="3368150" cy="954498"/>
          </a:xfrm>
        </p:grpSpPr>
        <p:sp>
          <p:nvSpPr>
            <p:cNvPr id="8" name="矩形 7"/>
            <p:cNvSpPr/>
            <p:nvPr/>
          </p:nvSpPr>
          <p:spPr>
            <a:xfrm>
              <a:off x="6798184" y="2030750"/>
              <a:ext cx="336815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798184" y="16781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77997" y="3199892"/>
            <a:ext cx="2526113" cy="715874"/>
            <a:chOff x="6798184" y="1678126"/>
            <a:chExt cx="3368150" cy="954498"/>
          </a:xfrm>
        </p:grpSpPr>
        <p:sp>
          <p:nvSpPr>
            <p:cNvPr id="11" name="矩形 10"/>
            <p:cNvSpPr/>
            <p:nvPr/>
          </p:nvSpPr>
          <p:spPr>
            <a:xfrm>
              <a:off x="6798184" y="2030750"/>
              <a:ext cx="336815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924360" y="16781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pic>
        <p:nvPicPr>
          <p:cNvPr id="13" name="图片占位符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 b="11871"/>
          <a:stretch>
            <a:fillRect/>
          </a:stretch>
        </p:blipFill>
        <p:spPr>
          <a:xfrm>
            <a:off x="2285522" y="1227679"/>
            <a:ext cx="1760935" cy="895350"/>
          </a:xfrm>
          <a:custGeom>
            <a:avLst/>
            <a:gdLst>
              <a:gd name="connsiteX0" fmla="*/ 198971 w 2347913"/>
              <a:gd name="connsiteY0" fmla="*/ 0 h 1193800"/>
              <a:gd name="connsiteX1" fmla="*/ 2148942 w 2347913"/>
              <a:gd name="connsiteY1" fmla="*/ 0 h 1193800"/>
              <a:gd name="connsiteX2" fmla="*/ 2347913 w 2347913"/>
              <a:gd name="connsiteY2" fmla="*/ 198971 h 1193800"/>
              <a:gd name="connsiteX3" fmla="*/ 2347913 w 2347913"/>
              <a:gd name="connsiteY3" fmla="*/ 994829 h 1193800"/>
              <a:gd name="connsiteX4" fmla="*/ 2148942 w 2347913"/>
              <a:gd name="connsiteY4" fmla="*/ 1193800 h 1193800"/>
              <a:gd name="connsiteX5" fmla="*/ 198971 w 2347913"/>
              <a:gd name="connsiteY5" fmla="*/ 1193800 h 1193800"/>
              <a:gd name="connsiteX6" fmla="*/ 0 w 2347913"/>
              <a:gd name="connsiteY6" fmla="*/ 994829 h 1193800"/>
              <a:gd name="connsiteX7" fmla="*/ 0 w 2347913"/>
              <a:gd name="connsiteY7" fmla="*/ 198971 h 1193800"/>
              <a:gd name="connsiteX8" fmla="*/ 198971 w 2347913"/>
              <a:gd name="connsiteY8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3" h="1193800">
                <a:moveTo>
                  <a:pt x="198971" y="0"/>
                </a:moveTo>
                <a:lnTo>
                  <a:pt x="2148942" y="0"/>
                </a:lnTo>
                <a:cubicBezTo>
                  <a:pt x="2258831" y="0"/>
                  <a:pt x="2347913" y="89082"/>
                  <a:pt x="2347913" y="198971"/>
                </a:cubicBezTo>
                <a:lnTo>
                  <a:pt x="2347913" y="994829"/>
                </a:lnTo>
                <a:cubicBezTo>
                  <a:pt x="2347913" y="1104718"/>
                  <a:pt x="2258831" y="1193800"/>
                  <a:pt x="2148942" y="1193800"/>
                </a:cubicBezTo>
                <a:lnTo>
                  <a:pt x="198971" y="1193800"/>
                </a:lnTo>
                <a:cubicBezTo>
                  <a:pt x="89082" y="1193800"/>
                  <a:pt x="0" y="1104718"/>
                  <a:pt x="0" y="994829"/>
                </a:cubicBezTo>
                <a:lnTo>
                  <a:pt x="0" y="198971"/>
                </a:lnTo>
                <a:cubicBezTo>
                  <a:pt x="0" y="89082"/>
                  <a:pt x="89082" y="0"/>
                  <a:pt x="198971" y="0"/>
                </a:cubicBezTo>
                <a:close/>
              </a:path>
            </a:pathLst>
          </a:custGeom>
        </p:spPr>
      </p:pic>
      <p:pic>
        <p:nvPicPr>
          <p:cNvPr id="14" name="图片占位符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b="11723"/>
          <a:stretch>
            <a:fillRect/>
          </a:stretch>
        </p:blipFill>
        <p:spPr>
          <a:xfrm>
            <a:off x="5038131" y="3218942"/>
            <a:ext cx="1760935" cy="895350"/>
          </a:xfrm>
          <a:custGeom>
            <a:avLst/>
            <a:gdLst>
              <a:gd name="connsiteX0" fmla="*/ 198971 w 2347913"/>
              <a:gd name="connsiteY0" fmla="*/ 0 h 1193800"/>
              <a:gd name="connsiteX1" fmla="*/ 2148942 w 2347913"/>
              <a:gd name="connsiteY1" fmla="*/ 0 h 1193800"/>
              <a:gd name="connsiteX2" fmla="*/ 2347913 w 2347913"/>
              <a:gd name="connsiteY2" fmla="*/ 198971 h 1193800"/>
              <a:gd name="connsiteX3" fmla="*/ 2347913 w 2347913"/>
              <a:gd name="connsiteY3" fmla="*/ 994829 h 1193800"/>
              <a:gd name="connsiteX4" fmla="*/ 2148942 w 2347913"/>
              <a:gd name="connsiteY4" fmla="*/ 1193800 h 1193800"/>
              <a:gd name="connsiteX5" fmla="*/ 198971 w 2347913"/>
              <a:gd name="connsiteY5" fmla="*/ 1193800 h 1193800"/>
              <a:gd name="connsiteX6" fmla="*/ 0 w 2347913"/>
              <a:gd name="connsiteY6" fmla="*/ 994829 h 1193800"/>
              <a:gd name="connsiteX7" fmla="*/ 0 w 2347913"/>
              <a:gd name="connsiteY7" fmla="*/ 198971 h 1193800"/>
              <a:gd name="connsiteX8" fmla="*/ 198971 w 2347913"/>
              <a:gd name="connsiteY8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3" h="1193800">
                <a:moveTo>
                  <a:pt x="198971" y="0"/>
                </a:moveTo>
                <a:lnTo>
                  <a:pt x="2148942" y="0"/>
                </a:lnTo>
                <a:cubicBezTo>
                  <a:pt x="2258831" y="0"/>
                  <a:pt x="2347913" y="89082"/>
                  <a:pt x="2347913" y="198971"/>
                </a:cubicBezTo>
                <a:lnTo>
                  <a:pt x="2347913" y="994829"/>
                </a:lnTo>
                <a:cubicBezTo>
                  <a:pt x="2347913" y="1104718"/>
                  <a:pt x="2258831" y="1193800"/>
                  <a:pt x="2148942" y="1193800"/>
                </a:cubicBezTo>
                <a:lnTo>
                  <a:pt x="198971" y="1193800"/>
                </a:lnTo>
                <a:cubicBezTo>
                  <a:pt x="89082" y="1193800"/>
                  <a:pt x="0" y="1104718"/>
                  <a:pt x="0" y="994829"/>
                </a:cubicBezTo>
                <a:lnTo>
                  <a:pt x="0" y="198971"/>
                </a:lnTo>
                <a:cubicBezTo>
                  <a:pt x="0" y="89082"/>
                  <a:pt x="89082" y="0"/>
                  <a:pt x="19897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72000" y="0"/>
            <a:ext cx="0" cy="357187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 flipV="1">
            <a:off x="4393406" y="1457325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V="1">
            <a:off x="4393406" y="255270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21494" y="3862265"/>
            <a:ext cx="312181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500688" y="3862265"/>
            <a:ext cx="312181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91087" y="1310445"/>
            <a:ext cx="2526113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0" name="矩形 9"/>
          <p:cNvSpPr/>
          <p:nvPr/>
        </p:nvSpPr>
        <p:spPr>
          <a:xfrm>
            <a:off x="1777997" y="2480867"/>
            <a:ext cx="2526113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266950" y="3991409"/>
            <a:ext cx="4610100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731260" y="3726941"/>
            <a:ext cx="1681481" cy="2793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pic>
        <p:nvPicPr>
          <p:cNvPr id="13" name="图片占位符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1866"/>
          <a:stretch>
            <a:fillRect/>
          </a:stretch>
        </p:blipFill>
        <p:spPr>
          <a:xfrm>
            <a:off x="2285522" y="1227679"/>
            <a:ext cx="1760935" cy="895350"/>
          </a:xfrm>
          <a:custGeom>
            <a:avLst/>
            <a:gdLst>
              <a:gd name="connsiteX0" fmla="*/ 198971 w 2347913"/>
              <a:gd name="connsiteY0" fmla="*/ 0 h 1193800"/>
              <a:gd name="connsiteX1" fmla="*/ 2148942 w 2347913"/>
              <a:gd name="connsiteY1" fmla="*/ 0 h 1193800"/>
              <a:gd name="connsiteX2" fmla="*/ 2347913 w 2347913"/>
              <a:gd name="connsiteY2" fmla="*/ 198971 h 1193800"/>
              <a:gd name="connsiteX3" fmla="*/ 2347913 w 2347913"/>
              <a:gd name="connsiteY3" fmla="*/ 994829 h 1193800"/>
              <a:gd name="connsiteX4" fmla="*/ 2148942 w 2347913"/>
              <a:gd name="connsiteY4" fmla="*/ 1193800 h 1193800"/>
              <a:gd name="connsiteX5" fmla="*/ 198971 w 2347913"/>
              <a:gd name="connsiteY5" fmla="*/ 1193800 h 1193800"/>
              <a:gd name="connsiteX6" fmla="*/ 0 w 2347913"/>
              <a:gd name="connsiteY6" fmla="*/ 994829 h 1193800"/>
              <a:gd name="connsiteX7" fmla="*/ 0 w 2347913"/>
              <a:gd name="connsiteY7" fmla="*/ 198971 h 1193800"/>
              <a:gd name="connsiteX8" fmla="*/ 198971 w 2347913"/>
              <a:gd name="connsiteY8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3" h="1193800">
                <a:moveTo>
                  <a:pt x="198971" y="0"/>
                </a:moveTo>
                <a:lnTo>
                  <a:pt x="2148942" y="0"/>
                </a:lnTo>
                <a:cubicBezTo>
                  <a:pt x="2258831" y="0"/>
                  <a:pt x="2347913" y="89082"/>
                  <a:pt x="2347913" y="198971"/>
                </a:cubicBezTo>
                <a:lnTo>
                  <a:pt x="2347913" y="994829"/>
                </a:lnTo>
                <a:cubicBezTo>
                  <a:pt x="2347913" y="1104718"/>
                  <a:pt x="2258831" y="1193800"/>
                  <a:pt x="2148942" y="1193800"/>
                </a:cubicBezTo>
                <a:lnTo>
                  <a:pt x="198971" y="1193800"/>
                </a:lnTo>
                <a:cubicBezTo>
                  <a:pt x="89082" y="1193800"/>
                  <a:pt x="0" y="1104718"/>
                  <a:pt x="0" y="994829"/>
                </a:cubicBezTo>
                <a:lnTo>
                  <a:pt x="0" y="198971"/>
                </a:lnTo>
                <a:cubicBezTo>
                  <a:pt x="0" y="89082"/>
                  <a:pt x="89082" y="0"/>
                  <a:pt x="198971" y="0"/>
                </a:cubicBezTo>
                <a:close/>
              </a:path>
            </a:pathLst>
          </a:custGeom>
        </p:spPr>
      </p:pic>
      <p:pic>
        <p:nvPicPr>
          <p:cNvPr id="14" name="图片占位符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 b="11871"/>
          <a:stretch>
            <a:fillRect/>
          </a:stretch>
        </p:blipFill>
        <p:spPr>
          <a:xfrm>
            <a:off x="5038131" y="2373312"/>
            <a:ext cx="1760935" cy="895350"/>
          </a:xfrm>
          <a:custGeom>
            <a:avLst/>
            <a:gdLst>
              <a:gd name="connsiteX0" fmla="*/ 198971 w 2347913"/>
              <a:gd name="connsiteY0" fmla="*/ 0 h 1193800"/>
              <a:gd name="connsiteX1" fmla="*/ 2148942 w 2347913"/>
              <a:gd name="connsiteY1" fmla="*/ 0 h 1193800"/>
              <a:gd name="connsiteX2" fmla="*/ 2347913 w 2347913"/>
              <a:gd name="connsiteY2" fmla="*/ 198971 h 1193800"/>
              <a:gd name="connsiteX3" fmla="*/ 2347913 w 2347913"/>
              <a:gd name="connsiteY3" fmla="*/ 994829 h 1193800"/>
              <a:gd name="connsiteX4" fmla="*/ 2148942 w 2347913"/>
              <a:gd name="connsiteY4" fmla="*/ 1193800 h 1193800"/>
              <a:gd name="connsiteX5" fmla="*/ 198971 w 2347913"/>
              <a:gd name="connsiteY5" fmla="*/ 1193800 h 1193800"/>
              <a:gd name="connsiteX6" fmla="*/ 0 w 2347913"/>
              <a:gd name="connsiteY6" fmla="*/ 994829 h 1193800"/>
              <a:gd name="connsiteX7" fmla="*/ 0 w 2347913"/>
              <a:gd name="connsiteY7" fmla="*/ 198971 h 1193800"/>
              <a:gd name="connsiteX8" fmla="*/ 198971 w 2347913"/>
              <a:gd name="connsiteY8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3" h="1193800">
                <a:moveTo>
                  <a:pt x="198971" y="0"/>
                </a:moveTo>
                <a:lnTo>
                  <a:pt x="2148942" y="0"/>
                </a:lnTo>
                <a:cubicBezTo>
                  <a:pt x="2258831" y="0"/>
                  <a:pt x="2347913" y="89082"/>
                  <a:pt x="2347913" y="198971"/>
                </a:cubicBezTo>
                <a:lnTo>
                  <a:pt x="2347913" y="994829"/>
                </a:lnTo>
                <a:cubicBezTo>
                  <a:pt x="2347913" y="1104718"/>
                  <a:pt x="2258831" y="1193800"/>
                  <a:pt x="2148942" y="1193800"/>
                </a:cubicBezTo>
                <a:lnTo>
                  <a:pt x="198971" y="1193800"/>
                </a:lnTo>
                <a:cubicBezTo>
                  <a:pt x="89082" y="1193800"/>
                  <a:pt x="0" y="1104718"/>
                  <a:pt x="0" y="994829"/>
                </a:cubicBezTo>
                <a:lnTo>
                  <a:pt x="0" y="198971"/>
                </a:lnTo>
                <a:cubicBezTo>
                  <a:pt x="0" y="89082"/>
                  <a:pt x="89082" y="0"/>
                  <a:pt x="19897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1494" y="4299856"/>
            <a:ext cx="81010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21495" y="3224730"/>
            <a:ext cx="190510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62620" y="1502226"/>
            <a:ext cx="1934261" cy="421702"/>
            <a:chOff x="750160" y="2002970"/>
            <a:chExt cx="2579014" cy="562269"/>
          </a:xfrm>
        </p:grpSpPr>
        <p:sp>
          <p:nvSpPr>
            <p:cNvPr id="7" name="椭圆 5"/>
            <p:cNvSpPr/>
            <p:nvPr/>
          </p:nvSpPr>
          <p:spPr>
            <a:xfrm>
              <a:off x="750160" y="2002970"/>
              <a:ext cx="453767" cy="522514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87200" y="2192743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pic>
        <p:nvPicPr>
          <p:cNvPr id="9" name="图片占位符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6949"/>
          <a:stretch>
            <a:fillRect/>
          </a:stretch>
        </p:blipFill>
        <p:spPr>
          <a:xfrm>
            <a:off x="521494" y="2002970"/>
            <a:ext cx="1905102" cy="1088571"/>
          </a:xfrm>
          <a:custGeom>
            <a:avLst/>
            <a:gdLst>
              <a:gd name="connsiteX0" fmla="*/ 0 w 2540136"/>
              <a:gd name="connsiteY0" fmla="*/ 0 h 1451428"/>
              <a:gd name="connsiteX1" fmla="*/ 2540136 w 2540136"/>
              <a:gd name="connsiteY1" fmla="*/ 0 h 1451428"/>
              <a:gd name="connsiteX2" fmla="*/ 2540136 w 2540136"/>
              <a:gd name="connsiteY2" fmla="*/ 1451428 h 1451428"/>
              <a:gd name="connsiteX3" fmla="*/ 0 w 2540136"/>
              <a:gd name="connsiteY3" fmla="*/ 1451428 h 145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136" h="1451428">
                <a:moveTo>
                  <a:pt x="0" y="0"/>
                </a:moveTo>
                <a:lnTo>
                  <a:pt x="2540136" y="0"/>
                </a:lnTo>
                <a:lnTo>
                  <a:pt x="2540136" y="1451428"/>
                </a:lnTo>
                <a:lnTo>
                  <a:pt x="0" y="1451428"/>
                </a:lnTo>
                <a:close/>
              </a:path>
            </a:pathLst>
          </a:custGeom>
        </p:spPr>
      </p:pic>
      <p:pic>
        <p:nvPicPr>
          <p:cNvPr id="10" name="图片占位符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 b="7109"/>
          <a:stretch>
            <a:fillRect/>
          </a:stretch>
        </p:blipFill>
        <p:spPr>
          <a:xfrm>
            <a:off x="2586797" y="2002970"/>
            <a:ext cx="1905102" cy="1088571"/>
          </a:xfrm>
          <a:custGeom>
            <a:avLst/>
            <a:gdLst>
              <a:gd name="connsiteX0" fmla="*/ 0 w 2540136"/>
              <a:gd name="connsiteY0" fmla="*/ 0 h 1451428"/>
              <a:gd name="connsiteX1" fmla="*/ 2540136 w 2540136"/>
              <a:gd name="connsiteY1" fmla="*/ 0 h 1451428"/>
              <a:gd name="connsiteX2" fmla="*/ 2540136 w 2540136"/>
              <a:gd name="connsiteY2" fmla="*/ 1451428 h 1451428"/>
              <a:gd name="connsiteX3" fmla="*/ 0 w 2540136"/>
              <a:gd name="connsiteY3" fmla="*/ 1451428 h 145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136" h="1451428">
                <a:moveTo>
                  <a:pt x="0" y="0"/>
                </a:moveTo>
                <a:lnTo>
                  <a:pt x="2540136" y="0"/>
                </a:lnTo>
                <a:lnTo>
                  <a:pt x="2540136" y="1451428"/>
                </a:lnTo>
                <a:lnTo>
                  <a:pt x="0" y="1451428"/>
                </a:lnTo>
                <a:close/>
              </a:path>
            </a:pathLst>
          </a:custGeom>
        </p:spPr>
      </p:pic>
      <p:pic>
        <p:nvPicPr>
          <p:cNvPr id="11" name="图片占位符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7114"/>
          <a:stretch>
            <a:fillRect/>
          </a:stretch>
        </p:blipFill>
        <p:spPr>
          <a:xfrm>
            <a:off x="4652101" y="2002970"/>
            <a:ext cx="1905102" cy="1088571"/>
          </a:xfrm>
          <a:custGeom>
            <a:avLst/>
            <a:gdLst>
              <a:gd name="connsiteX0" fmla="*/ 0 w 2540136"/>
              <a:gd name="connsiteY0" fmla="*/ 0 h 1451428"/>
              <a:gd name="connsiteX1" fmla="*/ 2540136 w 2540136"/>
              <a:gd name="connsiteY1" fmla="*/ 0 h 1451428"/>
              <a:gd name="connsiteX2" fmla="*/ 2540136 w 2540136"/>
              <a:gd name="connsiteY2" fmla="*/ 1451428 h 1451428"/>
              <a:gd name="connsiteX3" fmla="*/ 0 w 2540136"/>
              <a:gd name="connsiteY3" fmla="*/ 1451428 h 145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136" h="1451428">
                <a:moveTo>
                  <a:pt x="0" y="0"/>
                </a:moveTo>
                <a:lnTo>
                  <a:pt x="2540136" y="0"/>
                </a:lnTo>
                <a:lnTo>
                  <a:pt x="2540136" y="1451428"/>
                </a:lnTo>
                <a:lnTo>
                  <a:pt x="0" y="1451428"/>
                </a:lnTo>
                <a:close/>
              </a:path>
            </a:pathLst>
          </a:custGeom>
        </p:spPr>
      </p:pic>
      <p:pic>
        <p:nvPicPr>
          <p:cNvPr id="12" name="图片占位符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115"/>
          <a:stretch>
            <a:fillRect/>
          </a:stretch>
        </p:blipFill>
        <p:spPr>
          <a:xfrm>
            <a:off x="6717404" y="2002970"/>
            <a:ext cx="1905102" cy="1088571"/>
          </a:xfrm>
          <a:custGeom>
            <a:avLst/>
            <a:gdLst>
              <a:gd name="connsiteX0" fmla="*/ 0 w 2540136"/>
              <a:gd name="connsiteY0" fmla="*/ 0 h 1451428"/>
              <a:gd name="connsiteX1" fmla="*/ 2540136 w 2540136"/>
              <a:gd name="connsiteY1" fmla="*/ 0 h 1451428"/>
              <a:gd name="connsiteX2" fmla="*/ 2540136 w 2540136"/>
              <a:gd name="connsiteY2" fmla="*/ 1451428 h 1451428"/>
              <a:gd name="connsiteX3" fmla="*/ 0 w 2540136"/>
              <a:gd name="connsiteY3" fmla="*/ 1451428 h 145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136" h="1451428">
                <a:moveTo>
                  <a:pt x="0" y="0"/>
                </a:moveTo>
                <a:lnTo>
                  <a:pt x="2540136" y="0"/>
                </a:lnTo>
                <a:lnTo>
                  <a:pt x="2540136" y="1451428"/>
                </a:lnTo>
                <a:lnTo>
                  <a:pt x="0" y="1451428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2586797" y="3224730"/>
            <a:ext cx="190510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652101" y="3224730"/>
            <a:ext cx="190510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717404" y="3224730"/>
            <a:ext cx="190510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93369" y="1502226"/>
            <a:ext cx="1964039" cy="421702"/>
            <a:chOff x="3457825" y="2002970"/>
            <a:chExt cx="2618719" cy="562269"/>
          </a:xfrm>
        </p:grpSpPr>
        <p:sp>
          <p:nvSpPr>
            <p:cNvPr id="17" name="椭圆 12"/>
            <p:cNvSpPr/>
            <p:nvPr/>
          </p:nvSpPr>
          <p:spPr>
            <a:xfrm>
              <a:off x="3457825" y="2002970"/>
              <a:ext cx="504990" cy="52251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34570" y="2192743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52102" y="1502226"/>
            <a:ext cx="1970768" cy="421702"/>
            <a:chOff x="6202801" y="2002970"/>
            <a:chExt cx="2627690" cy="562269"/>
          </a:xfrm>
        </p:grpSpPr>
        <p:sp>
          <p:nvSpPr>
            <p:cNvPr id="20" name="椭圆 13"/>
            <p:cNvSpPr/>
            <p:nvPr/>
          </p:nvSpPr>
          <p:spPr>
            <a:xfrm>
              <a:off x="6202801" y="2002970"/>
              <a:ext cx="522514" cy="522514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588516" y="2192743"/>
              <a:ext cx="2241975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21305" y="1502228"/>
            <a:ext cx="1967021" cy="421701"/>
            <a:chOff x="8961740" y="2002971"/>
            <a:chExt cx="2622694" cy="562268"/>
          </a:xfrm>
        </p:grpSpPr>
        <p:sp>
          <p:nvSpPr>
            <p:cNvPr id="23" name="椭圆 14"/>
            <p:cNvSpPr/>
            <p:nvPr/>
          </p:nvSpPr>
          <p:spPr>
            <a:xfrm>
              <a:off x="8961740" y="2002971"/>
              <a:ext cx="522514" cy="522512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42460" y="2192743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5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4" name="椭圆 1"/>
          <p:cNvSpPr/>
          <p:nvPr/>
        </p:nvSpPr>
        <p:spPr>
          <a:xfrm>
            <a:off x="770102" y="1511725"/>
            <a:ext cx="620486" cy="492311"/>
          </a:xfrm>
          <a:custGeom>
            <a:avLst/>
            <a:gdLst>
              <a:gd name="connsiteX0" fmla="*/ 156255 w 338139"/>
              <a:gd name="connsiteY0" fmla="*/ 204787 h 268289"/>
              <a:gd name="connsiteX1" fmla="*/ 175532 w 338139"/>
              <a:gd name="connsiteY1" fmla="*/ 204787 h 268289"/>
              <a:gd name="connsiteX2" fmla="*/ 179388 w 338139"/>
              <a:gd name="connsiteY2" fmla="*/ 208721 h 268289"/>
              <a:gd name="connsiteX3" fmla="*/ 179388 w 338139"/>
              <a:gd name="connsiteY3" fmla="*/ 261178 h 268289"/>
              <a:gd name="connsiteX4" fmla="*/ 175532 w 338139"/>
              <a:gd name="connsiteY4" fmla="*/ 265112 h 268289"/>
              <a:gd name="connsiteX5" fmla="*/ 156255 w 338139"/>
              <a:gd name="connsiteY5" fmla="*/ 265112 h 268289"/>
              <a:gd name="connsiteX6" fmla="*/ 152400 w 338139"/>
              <a:gd name="connsiteY6" fmla="*/ 261178 h 268289"/>
              <a:gd name="connsiteX7" fmla="*/ 152400 w 338139"/>
              <a:gd name="connsiteY7" fmla="*/ 208721 h 268289"/>
              <a:gd name="connsiteX8" fmla="*/ 156255 w 338139"/>
              <a:gd name="connsiteY8" fmla="*/ 204787 h 268289"/>
              <a:gd name="connsiteX9" fmla="*/ 295804 w 338139"/>
              <a:gd name="connsiteY9" fmla="*/ 200025 h 268289"/>
              <a:gd name="connsiteX10" fmla="*/ 294481 w 338139"/>
              <a:gd name="connsiteY10" fmla="*/ 202595 h 268289"/>
              <a:gd name="connsiteX11" fmla="*/ 294481 w 338139"/>
              <a:gd name="connsiteY11" fmla="*/ 205165 h 268289"/>
              <a:gd name="connsiteX12" fmla="*/ 291836 w 338139"/>
              <a:gd name="connsiteY12" fmla="*/ 207736 h 268289"/>
              <a:gd name="connsiteX13" fmla="*/ 283898 w 338139"/>
              <a:gd name="connsiteY13" fmla="*/ 218017 h 268289"/>
              <a:gd name="connsiteX14" fmla="*/ 290513 w 338139"/>
              <a:gd name="connsiteY14" fmla="*/ 228298 h 268289"/>
              <a:gd name="connsiteX15" fmla="*/ 297127 w 338139"/>
              <a:gd name="connsiteY15" fmla="*/ 230868 h 268289"/>
              <a:gd name="connsiteX16" fmla="*/ 301096 w 338139"/>
              <a:gd name="connsiteY16" fmla="*/ 233438 h 268289"/>
              <a:gd name="connsiteX17" fmla="*/ 299773 w 338139"/>
              <a:gd name="connsiteY17" fmla="*/ 239864 h 268289"/>
              <a:gd name="connsiteX18" fmla="*/ 294481 w 338139"/>
              <a:gd name="connsiteY18" fmla="*/ 239864 h 268289"/>
              <a:gd name="connsiteX19" fmla="*/ 286544 w 338139"/>
              <a:gd name="connsiteY19" fmla="*/ 238579 h 268289"/>
              <a:gd name="connsiteX20" fmla="*/ 285221 w 338139"/>
              <a:gd name="connsiteY20" fmla="*/ 238579 h 268289"/>
              <a:gd name="connsiteX21" fmla="*/ 283898 w 338139"/>
              <a:gd name="connsiteY21" fmla="*/ 242434 h 268289"/>
              <a:gd name="connsiteX22" fmla="*/ 285221 w 338139"/>
              <a:gd name="connsiteY22" fmla="*/ 246289 h 268289"/>
              <a:gd name="connsiteX23" fmla="*/ 291836 w 338139"/>
              <a:gd name="connsiteY23" fmla="*/ 247574 h 268289"/>
              <a:gd name="connsiteX24" fmla="*/ 294481 w 338139"/>
              <a:gd name="connsiteY24" fmla="*/ 250145 h 268289"/>
              <a:gd name="connsiteX25" fmla="*/ 294481 w 338139"/>
              <a:gd name="connsiteY25" fmla="*/ 252715 h 268289"/>
              <a:gd name="connsiteX26" fmla="*/ 295804 w 338139"/>
              <a:gd name="connsiteY26" fmla="*/ 254000 h 268289"/>
              <a:gd name="connsiteX27" fmla="*/ 299773 w 338139"/>
              <a:gd name="connsiteY27" fmla="*/ 254000 h 268289"/>
              <a:gd name="connsiteX28" fmla="*/ 301096 w 338139"/>
              <a:gd name="connsiteY28" fmla="*/ 252715 h 268289"/>
              <a:gd name="connsiteX29" fmla="*/ 301096 w 338139"/>
              <a:gd name="connsiteY29" fmla="*/ 248860 h 268289"/>
              <a:gd name="connsiteX30" fmla="*/ 302419 w 338139"/>
              <a:gd name="connsiteY30" fmla="*/ 246289 h 268289"/>
              <a:gd name="connsiteX31" fmla="*/ 309033 w 338139"/>
              <a:gd name="connsiteY31" fmla="*/ 242434 h 268289"/>
              <a:gd name="connsiteX32" fmla="*/ 305065 w 338139"/>
              <a:gd name="connsiteY32" fmla="*/ 224442 h 268289"/>
              <a:gd name="connsiteX33" fmla="*/ 298450 w 338139"/>
              <a:gd name="connsiteY33" fmla="*/ 221872 h 268289"/>
              <a:gd name="connsiteX34" fmla="*/ 294481 w 338139"/>
              <a:gd name="connsiteY34" fmla="*/ 220587 h 268289"/>
              <a:gd name="connsiteX35" fmla="*/ 295804 w 338139"/>
              <a:gd name="connsiteY35" fmla="*/ 214161 h 268289"/>
              <a:gd name="connsiteX36" fmla="*/ 298450 w 338139"/>
              <a:gd name="connsiteY36" fmla="*/ 214161 h 268289"/>
              <a:gd name="connsiteX37" fmla="*/ 306388 w 338139"/>
              <a:gd name="connsiteY37" fmla="*/ 215446 h 268289"/>
              <a:gd name="connsiteX38" fmla="*/ 309033 w 338139"/>
              <a:gd name="connsiteY38" fmla="*/ 214161 h 268289"/>
              <a:gd name="connsiteX39" fmla="*/ 310356 w 338139"/>
              <a:gd name="connsiteY39" fmla="*/ 210306 h 268289"/>
              <a:gd name="connsiteX40" fmla="*/ 309033 w 338139"/>
              <a:gd name="connsiteY40" fmla="*/ 207736 h 268289"/>
              <a:gd name="connsiteX41" fmla="*/ 303742 w 338139"/>
              <a:gd name="connsiteY41" fmla="*/ 206451 h 268289"/>
              <a:gd name="connsiteX42" fmla="*/ 301096 w 338139"/>
              <a:gd name="connsiteY42" fmla="*/ 203880 h 268289"/>
              <a:gd name="connsiteX43" fmla="*/ 297127 w 338139"/>
              <a:gd name="connsiteY43" fmla="*/ 200025 h 268289"/>
              <a:gd name="connsiteX44" fmla="*/ 295804 w 338139"/>
              <a:gd name="connsiteY44" fmla="*/ 200025 h 268289"/>
              <a:gd name="connsiteX45" fmla="*/ 297657 w 338139"/>
              <a:gd name="connsiteY45" fmla="*/ 187325 h 268289"/>
              <a:gd name="connsiteX46" fmla="*/ 338139 w 338139"/>
              <a:gd name="connsiteY46" fmla="*/ 227807 h 268289"/>
              <a:gd name="connsiteX47" fmla="*/ 297657 w 338139"/>
              <a:gd name="connsiteY47" fmla="*/ 268289 h 268289"/>
              <a:gd name="connsiteX48" fmla="*/ 257175 w 338139"/>
              <a:gd name="connsiteY48" fmla="*/ 227807 h 268289"/>
              <a:gd name="connsiteX49" fmla="*/ 297657 w 338139"/>
              <a:gd name="connsiteY49" fmla="*/ 187325 h 268289"/>
              <a:gd name="connsiteX50" fmla="*/ 195942 w 338139"/>
              <a:gd name="connsiteY50" fmla="*/ 180975 h 268289"/>
              <a:gd name="connsiteX51" fmla="*/ 215219 w 338139"/>
              <a:gd name="connsiteY51" fmla="*/ 180975 h 268289"/>
              <a:gd name="connsiteX52" fmla="*/ 219075 w 338139"/>
              <a:gd name="connsiteY52" fmla="*/ 184919 h 268289"/>
              <a:gd name="connsiteX53" fmla="*/ 219075 w 338139"/>
              <a:gd name="connsiteY53" fmla="*/ 261169 h 268289"/>
              <a:gd name="connsiteX54" fmla="*/ 215219 w 338139"/>
              <a:gd name="connsiteY54" fmla="*/ 265113 h 268289"/>
              <a:gd name="connsiteX55" fmla="*/ 195942 w 338139"/>
              <a:gd name="connsiteY55" fmla="*/ 265113 h 268289"/>
              <a:gd name="connsiteX56" fmla="*/ 192087 w 338139"/>
              <a:gd name="connsiteY56" fmla="*/ 261169 h 268289"/>
              <a:gd name="connsiteX57" fmla="*/ 192087 w 338139"/>
              <a:gd name="connsiteY57" fmla="*/ 184919 h 268289"/>
              <a:gd name="connsiteX58" fmla="*/ 195942 w 338139"/>
              <a:gd name="connsiteY58" fmla="*/ 180975 h 268289"/>
              <a:gd name="connsiteX59" fmla="*/ 68887 w 338139"/>
              <a:gd name="connsiteY59" fmla="*/ 142875 h 268289"/>
              <a:gd name="connsiteX60" fmla="*/ 88758 w 338139"/>
              <a:gd name="connsiteY60" fmla="*/ 207280 h 268289"/>
              <a:gd name="connsiteX61" fmla="*/ 100680 w 338139"/>
              <a:gd name="connsiteY61" fmla="*/ 173106 h 268289"/>
              <a:gd name="connsiteX62" fmla="*/ 107304 w 338139"/>
              <a:gd name="connsiteY62" fmla="*/ 142875 h 268289"/>
              <a:gd name="connsiteX63" fmla="*/ 112603 w 338139"/>
              <a:gd name="connsiteY63" fmla="*/ 173106 h 268289"/>
              <a:gd name="connsiteX64" fmla="*/ 124526 w 338139"/>
              <a:gd name="connsiteY64" fmla="*/ 207280 h 268289"/>
              <a:gd name="connsiteX65" fmla="*/ 144397 w 338139"/>
              <a:gd name="connsiteY65" fmla="*/ 142875 h 268289"/>
              <a:gd name="connsiteX66" fmla="*/ 192088 w 338139"/>
              <a:gd name="connsiteY66" fmla="*/ 169163 h 268289"/>
              <a:gd name="connsiteX67" fmla="*/ 180165 w 338139"/>
              <a:gd name="connsiteY67" fmla="*/ 184935 h 268289"/>
              <a:gd name="connsiteX68" fmla="*/ 180165 w 338139"/>
              <a:gd name="connsiteY68" fmla="*/ 192822 h 268289"/>
              <a:gd name="connsiteX69" fmla="*/ 176191 w 338139"/>
              <a:gd name="connsiteY69" fmla="*/ 192822 h 268289"/>
              <a:gd name="connsiteX70" fmla="*/ 156320 w 338139"/>
              <a:gd name="connsiteY70" fmla="*/ 192822 h 268289"/>
              <a:gd name="connsiteX71" fmla="*/ 140423 w 338139"/>
              <a:gd name="connsiteY71" fmla="*/ 208594 h 268289"/>
              <a:gd name="connsiteX72" fmla="*/ 140423 w 338139"/>
              <a:gd name="connsiteY72" fmla="*/ 261170 h 268289"/>
              <a:gd name="connsiteX73" fmla="*/ 140423 w 338139"/>
              <a:gd name="connsiteY73" fmla="*/ 265113 h 268289"/>
              <a:gd name="connsiteX74" fmla="*/ 0 w 338139"/>
              <a:gd name="connsiteY74" fmla="*/ 265113 h 268289"/>
              <a:gd name="connsiteX75" fmla="*/ 0 w 338139"/>
              <a:gd name="connsiteY75" fmla="*/ 208594 h 268289"/>
              <a:gd name="connsiteX76" fmla="*/ 21196 w 338139"/>
              <a:gd name="connsiteY76" fmla="*/ 170477 h 268289"/>
              <a:gd name="connsiteX77" fmla="*/ 68887 w 338139"/>
              <a:gd name="connsiteY77" fmla="*/ 142875 h 268289"/>
              <a:gd name="connsiteX78" fmla="*/ 241948 w 338139"/>
              <a:gd name="connsiteY78" fmla="*/ 110569 h 268289"/>
              <a:gd name="connsiteX79" fmla="*/ 248590 w 338139"/>
              <a:gd name="connsiteY79" fmla="*/ 110569 h 268289"/>
              <a:gd name="connsiteX80" fmla="*/ 275156 w 338139"/>
              <a:gd name="connsiteY80" fmla="*/ 153789 h 268289"/>
              <a:gd name="connsiteX81" fmla="*/ 272500 w 338139"/>
              <a:gd name="connsiteY81" fmla="*/ 159028 h 268289"/>
              <a:gd name="connsiteX82" fmla="*/ 259216 w 338139"/>
              <a:gd name="connsiteY82" fmla="*/ 159028 h 268289"/>
              <a:gd name="connsiteX83" fmla="*/ 259216 w 338139"/>
              <a:gd name="connsiteY83" fmla="*/ 194390 h 268289"/>
              <a:gd name="connsiteX84" fmla="*/ 245933 w 338139"/>
              <a:gd name="connsiteY84" fmla="*/ 227132 h 268289"/>
              <a:gd name="connsiteX85" fmla="*/ 259216 w 338139"/>
              <a:gd name="connsiteY85" fmla="*/ 261184 h 268289"/>
              <a:gd name="connsiteX86" fmla="*/ 255231 w 338139"/>
              <a:gd name="connsiteY86" fmla="*/ 265113 h 268289"/>
              <a:gd name="connsiteX87" fmla="*/ 235306 w 338139"/>
              <a:gd name="connsiteY87" fmla="*/ 265113 h 268289"/>
              <a:gd name="connsiteX88" fmla="*/ 231321 w 338139"/>
              <a:gd name="connsiteY88" fmla="*/ 261184 h 268289"/>
              <a:gd name="connsiteX89" fmla="*/ 231321 w 338139"/>
              <a:gd name="connsiteY89" fmla="*/ 159028 h 268289"/>
              <a:gd name="connsiteX90" fmla="*/ 216710 w 338139"/>
              <a:gd name="connsiteY90" fmla="*/ 159028 h 268289"/>
              <a:gd name="connsiteX91" fmla="*/ 214053 w 338139"/>
              <a:gd name="connsiteY91" fmla="*/ 153789 h 268289"/>
              <a:gd name="connsiteX92" fmla="*/ 241948 w 338139"/>
              <a:gd name="connsiteY92" fmla="*/ 110569 h 268289"/>
              <a:gd name="connsiteX93" fmla="*/ 107022 w 338139"/>
              <a:gd name="connsiteY93" fmla="*/ 0 h 268289"/>
              <a:gd name="connsiteX94" fmla="*/ 157180 w 338139"/>
              <a:gd name="connsiteY94" fmla="*/ 51173 h 268289"/>
              <a:gd name="connsiteX95" fmla="*/ 107022 w 338139"/>
              <a:gd name="connsiteY95" fmla="*/ 128588 h 268289"/>
              <a:gd name="connsiteX96" fmla="*/ 105702 w 338139"/>
              <a:gd name="connsiteY96" fmla="*/ 128588 h 268289"/>
              <a:gd name="connsiteX97" fmla="*/ 56864 w 338139"/>
              <a:gd name="connsiteY97" fmla="*/ 51173 h 268289"/>
              <a:gd name="connsiteX98" fmla="*/ 107022 w 338139"/>
              <a:gd name="connsiteY98" fmla="*/ 0 h 2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38139" h="268289">
                <a:moveTo>
                  <a:pt x="156255" y="204787"/>
                </a:moveTo>
                <a:cubicBezTo>
                  <a:pt x="156255" y="204787"/>
                  <a:pt x="156255" y="204787"/>
                  <a:pt x="175532" y="204787"/>
                </a:cubicBezTo>
                <a:cubicBezTo>
                  <a:pt x="176818" y="204787"/>
                  <a:pt x="179388" y="206098"/>
                  <a:pt x="179388" y="208721"/>
                </a:cubicBezTo>
                <a:cubicBezTo>
                  <a:pt x="179388" y="208721"/>
                  <a:pt x="179388" y="208721"/>
                  <a:pt x="179388" y="261178"/>
                </a:cubicBezTo>
                <a:cubicBezTo>
                  <a:pt x="179388" y="262489"/>
                  <a:pt x="176818" y="265112"/>
                  <a:pt x="175532" y="265112"/>
                </a:cubicBezTo>
                <a:cubicBezTo>
                  <a:pt x="175532" y="265112"/>
                  <a:pt x="175532" y="265112"/>
                  <a:pt x="156255" y="265112"/>
                </a:cubicBezTo>
                <a:cubicBezTo>
                  <a:pt x="153685" y="265112"/>
                  <a:pt x="152400" y="263801"/>
                  <a:pt x="152400" y="261178"/>
                </a:cubicBezTo>
                <a:cubicBezTo>
                  <a:pt x="152400" y="261178"/>
                  <a:pt x="152400" y="261178"/>
                  <a:pt x="152400" y="208721"/>
                </a:cubicBezTo>
                <a:cubicBezTo>
                  <a:pt x="152400" y="206098"/>
                  <a:pt x="153685" y="204787"/>
                  <a:pt x="156255" y="204787"/>
                </a:cubicBezTo>
                <a:close/>
                <a:moveTo>
                  <a:pt x="295804" y="200025"/>
                </a:moveTo>
                <a:cubicBezTo>
                  <a:pt x="294481" y="200025"/>
                  <a:pt x="294481" y="201310"/>
                  <a:pt x="294481" y="202595"/>
                </a:cubicBezTo>
                <a:cubicBezTo>
                  <a:pt x="294481" y="202595"/>
                  <a:pt x="294481" y="202595"/>
                  <a:pt x="294481" y="205165"/>
                </a:cubicBezTo>
                <a:cubicBezTo>
                  <a:pt x="294481" y="206451"/>
                  <a:pt x="294481" y="206451"/>
                  <a:pt x="291836" y="207736"/>
                </a:cubicBezTo>
                <a:cubicBezTo>
                  <a:pt x="286544" y="209021"/>
                  <a:pt x="283898" y="212876"/>
                  <a:pt x="283898" y="218017"/>
                </a:cubicBezTo>
                <a:cubicBezTo>
                  <a:pt x="283898" y="223157"/>
                  <a:pt x="286544" y="225727"/>
                  <a:pt x="290513" y="228298"/>
                </a:cubicBezTo>
                <a:cubicBezTo>
                  <a:pt x="291836" y="229583"/>
                  <a:pt x="294481" y="230868"/>
                  <a:pt x="297127" y="230868"/>
                </a:cubicBezTo>
                <a:cubicBezTo>
                  <a:pt x="298450" y="232153"/>
                  <a:pt x="299773" y="232153"/>
                  <a:pt x="301096" y="233438"/>
                </a:cubicBezTo>
                <a:cubicBezTo>
                  <a:pt x="303742" y="234723"/>
                  <a:pt x="302419" y="238579"/>
                  <a:pt x="299773" y="239864"/>
                </a:cubicBezTo>
                <a:cubicBezTo>
                  <a:pt x="298450" y="239864"/>
                  <a:pt x="295804" y="239864"/>
                  <a:pt x="294481" y="239864"/>
                </a:cubicBezTo>
                <a:cubicBezTo>
                  <a:pt x="291836" y="239864"/>
                  <a:pt x="289190" y="239864"/>
                  <a:pt x="286544" y="238579"/>
                </a:cubicBezTo>
                <a:cubicBezTo>
                  <a:pt x="285221" y="237293"/>
                  <a:pt x="285221" y="237293"/>
                  <a:pt x="285221" y="238579"/>
                </a:cubicBezTo>
                <a:cubicBezTo>
                  <a:pt x="283898" y="239864"/>
                  <a:pt x="283898" y="241149"/>
                  <a:pt x="283898" y="242434"/>
                </a:cubicBezTo>
                <a:cubicBezTo>
                  <a:pt x="282575" y="245004"/>
                  <a:pt x="283898" y="245004"/>
                  <a:pt x="285221" y="246289"/>
                </a:cubicBezTo>
                <a:cubicBezTo>
                  <a:pt x="286544" y="246289"/>
                  <a:pt x="289190" y="247574"/>
                  <a:pt x="291836" y="247574"/>
                </a:cubicBezTo>
                <a:cubicBezTo>
                  <a:pt x="293158" y="247574"/>
                  <a:pt x="294481" y="247574"/>
                  <a:pt x="294481" y="250145"/>
                </a:cubicBezTo>
                <a:cubicBezTo>
                  <a:pt x="294481" y="250145"/>
                  <a:pt x="294481" y="250145"/>
                  <a:pt x="294481" y="252715"/>
                </a:cubicBezTo>
                <a:cubicBezTo>
                  <a:pt x="294481" y="254000"/>
                  <a:pt x="294481" y="254000"/>
                  <a:pt x="295804" y="254000"/>
                </a:cubicBezTo>
                <a:cubicBezTo>
                  <a:pt x="295804" y="254000"/>
                  <a:pt x="295804" y="254000"/>
                  <a:pt x="299773" y="254000"/>
                </a:cubicBezTo>
                <a:cubicBezTo>
                  <a:pt x="299773" y="254000"/>
                  <a:pt x="301096" y="254000"/>
                  <a:pt x="301096" y="252715"/>
                </a:cubicBezTo>
                <a:cubicBezTo>
                  <a:pt x="301096" y="251430"/>
                  <a:pt x="301096" y="250145"/>
                  <a:pt x="301096" y="248860"/>
                </a:cubicBezTo>
                <a:cubicBezTo>
                  <a:pt x="301096" y="247574"/>
                  <a:pt x="301096" y="247574"/>
                  <a:pt x="302419" y="246289"/>
                </a:cubicBezTo>
                <a:cubicBezTo>
                  <a:pt x="305065" y="246289"/>
                  <a:pt x="307711" y="245004"/>
                  <a:pt x="309033" y="242434"/>
                </a:cubicBezTo>
                <a:cubicBezTo>
                  <a:pt x="314325" y="237293"/>
                  <a:pt x="311679" y="228298"/>
                  <a:pt x="305065" y="224442"/>
                </a:cubicBezTo>
                <a:cubicBezTo>
                  <a:pt x="302419" y="224442"/>
                  <a:pt x="301096" y="223157"/>
                  <a:pt x="298450" y="221872"/>
                </a:cubicBezTo>
                <a:cubicBezTo>
                  <a:pt x="297127" y="221872"/>
                  <a:pt x="295804" y="220587"/>
                  <a:pt x="294481" y="220587"/>
                </a:cubicBezTo>
                <a:cubicBezTo>
                  <a:pt x="293158" y="218017"/>
                  <a:pt x="293158" y="215446"/>
                  <a:pt x="295804" y="214161"/>
                </a:cubicBezTo>
                <a:cubicBezTo>
                  <a:pt x="295804" y="214161"/>
                  <a:pt x="297127" y="214161"/>
                  <a:pt x="298450" y="214161"/>
                </a:cubicBezTo>
                <a:cubicBezTo>
                  <a:pt x="301096" y="214161"/>
                  <a:pt x="303742" y="214161"/>
                  <a:pt x="306388" y="215446"/>
                </a:cubicBezTo>
                <a:cubicBezTo>
                  <a:pt x="307711" y="216732"/>
                  <a:pt x="307711" y="215446"/>
                  <a:pt x="309033" y="214161"/>
                </a:cubicBezTo>
                <a:cubicBezTo>
                  <a:pt x="309033" y="212876"/>
                  <a:pt x="309033" y="211591"/>
                  <a:pt x="310356" y="210306"/>
                </a:cubicBezTo>
                <a:cubicBezTo>
                  <a:pt x="310356" y="209021"/>
                  <a:pt x="310356" y="209021"/>
                  <a:pt x="309033" y="207736"/>
                </a:cubicBezTo>
                <a:cubicBezTo>
                  <a:pt x="307711" y="207736"/>
                  <a:pt x="305065" y="206451"/>
                  <a:pt x="303742" y="206451"/>
                </a:cubicBezTo>
                <a:cubicBezTo>
                  <a:pt x="301096" y="206451"/>
                  <a:pt x="301096" y="206451"/>
                  <a:pt x="301096" y="203880"/>
                </a:cubicBezTo>
                <a:cubicBezTo>
                  <a:pt x="301096" y="200025"/>
                  <a:pt x="301096" y="200025"/>
                  <a:pt x="297127" y="200025"/>
                </a:cubicBezTo>
                <a:cubicBezTo>
                  <a:pt x="297127" y="200025"/>
                  <a:pt x="297127" y="200025"/>
                  <a:pt x="295804" y="200025"/>
                </a:cubicBezTo>
                <a:close/>
                <a:moveTo>
                  <a:pt x="297657" y="187325"/>
                </a:moveTo>
                <a:cubicBezTo>
                  <a:pt x="320015" y="187325"/>
                  <a:pt x="338139" y="205449"/>
                  <a:pt x="338139" y="227807"/>
                </a:cubicBezTo>
                <a:cubicBezTo>
                  <a:pt x="338139" y="250165"/>
                  <a:pt x="320015" y="268289"/>
                  <a:pt x="297657" y="268289"/>
                </a:cubicBezTo>
                <a:cubicBezTo>
                  <a:pt x="275299" y="268289"/>
                  <a:pt x="257175" y="250165"/>
                  <a:pt x="257175" y="227807"/>
                </a:cubicBezTo>
                <a:cubicBezTo>
                  <a:pt x="257175" y="205449"/>
                  <a:pt x="275299" y="187325"/>
                  <a:pt x="297657" y="187325"/>
                </a:cubicBezTo>
                <a:close/>
                <a:moveTo>
                  <a:pt x="195942" y="180975"/>
                </a:moveTo>
                <a:cubicBezTo>
                  <a:pt x="195942" y="180975"/>
                  <a:pt x="195942" y="180975"/>
                  <a:pt x="215219" y="180975"/>
                </a:cubicBezTo>
                <a:cubicBezTo>
                  <a:pt x="217790" y="180975"/>
                  <a:pt x="219075" y="183604"/>
                  <a:pt x="219075" y="184919"/>
                </a:cubicBezTo>
                <a:cubicBezTo>
                  <a:pt x="219075" y="184919"/>
                  <a:pt x="219075" y="184919"/>
                  <a:pt x="219075" y="261169"/>
                </a:cubicBezTo>
                <a:cubicBezTo>
                  <a:pt x="219075" y="262484"/>
                  <a:pt x="217790" y="265113"/>
                  <a:pt x="215219" y="265113"/>
                </a:cubicBezTo>
                <a:cubicBezTo>
                  <a:pt x="215219" y="265113"/>
                  <a:pt x="215219" y="265113"/>
                  <a:pt x="195942" y="265113"/>
                </a:cubicBezTo>
                <a:cubicBezTo>
                  <a:pt x="193372" y="265113"/>
                  <a:pt x="192087" y="263798"/>
                  <a:pt x="192087" y="261169"/>
                </a:cubicBezTo>
                <a:cubicBezTo>
                  <a:pt x="192087" y="261169"/>
                  <a:pt x="192087" y="261169"/>
                  <a:pt x="192087" y="184919"/>
                </a:cubicBezTo>
                <a:cubicBezTo>
                  <a:pt x="192087" y="183604"/>
                  <a:pt x="193372" y="180975"/>
                  <a:pt x="195942" y="180975"/>
                </a:cubicBezTo>
                <a:close/>
                <a:moveTo>
                  <a:pt x="68887" y="142875"/>
                </a:moveTo>
                <a:cubicBezTo>
                  <a:pt x="68887" y="142875"/>
                  <a:pt x="68887" y="142875"/>
                  <a:pt x="88758" y="207280"/>
                </a:cubicBezTo>
                <a:cubicBezTo>
                  <a:pt x="88758" y="207280"/>
                  <a:pt x="88758" y="207280"/>
                  <a:pt x="100680" y="173106"/>
                </a:cubicBezTo>
                <a:cubicBezTo>
                  <a:pt x="80809" y="145504"/>
                  <a:pt x="103330" y="142875"/>
                  <a:pt x="107304" y="142875"/>
                </a:cubicBezTo>
                <a:cubicBezTo>
                  <a:pt x="111278" y="142875"/>
                  <a:pt x="133799" y="145504"/>
                  <a:pt x="112603" y="173106"/>
                </a:cubicBezTo>
                <a:cubicBezTo>
                  <a:pt x="112603" y="173106"/>
                  <a:pt x="112603" y="173106"/>
                  <a:pt x="124526" y="207280"/>
                </a:cubicBezTo>
                <a:cubicBezTo>
                  <a:pt x="124526" y="207280"/>
                  <a:pt x="124526" y="207280"/>
                  <a:pt x="144397" y="142875"/>
                </a:cubicBezTo>
                <a:cubicBezTo>
                  <a:pt x="144397" y="142875"/>
                  <a:pt x="169567" y="156019"/>
                  <a:pt x="192088" y="169163"/>
                </a:cubicBezTo>
                <a:cubicBezTo>
                  <a:pt x="185464" y="171792"/>
                  <a:pt x="180165" y="177049"/>
                  <a:pt x="180165" y="184935"/>
                </a:cubicBezTo>
                <a:cubicBezTo>
                  <a:pt x="180165" y="184935"/>
                  <a:pt x="180165" y="184935"/>
                  <a:pt x="180165" y="192822"/>
                </a:cubicBezTo>
                <a:cubicBezTo>
                  <a:pt x="178840" y="192822"/>
                  <a:pt x="177516" y="192822"/>
                  <a:pt x="176191" y="192822"/>
                </a:cubicBezTo>
                <a:cubicBezTo>
                  <a:pt x="176191" y="192822"/>
                  <a:pt x="176191" y="192822"/>
                  <a:pt x="156320" y="192822"/>
                </a:cubicBezTo>
                <a:cubicBezTo>
                  <a:pt x="147047" y="192822"/>
                  <a:pt x="140423" y="199394"/>
                  <a:pt x="140423" y="208594"/>
                </a:cubicBezTo>
                <a:cubicBezTo>
                  <a:pt x="140423" y="208594"/>
                  <a:pt x="140423" y="208594"/>
                  <a:pt x="140423" y="261170"/>
                </a:cubicBezTo>
                <a:cubicBezTo>
                  <a:pt x="140423" y="262484"/>
                  <a:pt x="140423" y="263799"/>
                  <a:pt x="140423" y="265113"/>
                </a:cubicBezTo>
                <a:cubicBezTo>
                  <a:pt x="140423" y="265113"/>
                  <a:pt x="140423" y="265113"/>
                  <a:pt x="0" y="265113"/>
                </a:cubicBezTo>
                <a:cubicBezTo>
                  <a:pt x="0" y="265113"/>
                  <a:pt x="0" y="265113"/>
                  <a:pt x="0" y="208594"/>
                </a:cubicBezTo>
                <a:cubicBezTo>
                  <a:pt x="0" y="191507"/>
                  <a:pt x="3974" y="180992"/>
                  <a:pt x="21196" y="170477"/>
                </a:cubicBezTo>
                <a:cubicBezTo>
                  <a:pt x="43716" y="156019"/>
                  <a:pt x="68887" y="142875"/>
                  <a:pt x="68887" y="142875"/>
                </a:cubicBezTo>
                <a:close/>
                <a:moveTo>
                  <a:pt x="241948" y="110569"/>
                </a:moveTo>
                <a:cubicBezTo>
                  <a:pt x="243276" y="107950"/>
                  <a:pt x="247261" y="107950"/>
                  <a:pt x="248590" y="110569"/>
                </a:cubicBezTo>
                <a:cubicBezTo>
                  <a:pt x="248590" y="110569"/>
                  <a:pt x="248590" y="110569"/>
                  <a:pt x="275156" y="153789"/>
                </a:cubicBezTo>
                <a:cubicBezTo>
                  <a:pt x="277813" y="156409"/>
                  <a:pt x="275156" y="159028"/>
                  <a:pt x="272500" y="159028"/>
                </a:cubicBezTo>
                <a:cubicBezTo>
                  <a:pt x="272500" y="159028"/>
                  <a:pt x="272500" y="159028"/>
                  <a:pt x="259216" y="159028"/>
                </a:cubicBezTo>
                <a:cubicBezTo>
                  <a:pt x="259216" y="159028"/>
                  <a:pt x="259216" y="159028"/>
                  <a:pt x="259216" y="194390"/>
                </a:cubicBezTo>
                <a:cubicBezTo>
                  <a:pt x="251246" y="202248"/>
                  <a:pt x="247261" y="214035"/>
                  <a:pt x="245933" y="227132"/>
                </a:cubicBezTo>
                <a:cubicBezTo>
                  <a:pt x="245933" y="240229"/>
                  <a:pt x="251246" y="252016"/>
                  <a:pt x="259216" y="261184"/>
                </a:cubicBezTo>
                <a:cubicBezTo>
                  <a:pt x="259216" y="263803"/>
                  <a:pt x="257888" y="265113"/>
                  <a:pt x="255231" y="265113"/>
                </a:cubicBezTo>
                <a:cubicBezTo>
                  <a:pt x="255231" y="265113"/>
                  <a:pt x="255231" y="265113"/>
                  <a:pt x="235306" y="265113"/>
                </a:cubicBezTo>
                <a:cubicBezTo>
                  <a:pt x="232650" y="265113"/>
                  <a:pt x="231321" y="263803"/>
                  <a:pt x="231321" y="261184"/>
                </a:cubicBezTo>
                <a:cubicBezTo>
                  <a:pt x="231321" y="261184"/>
                  <a:pt x="231321" y="261184"/>
                  <a:pt x="231321" y="159028"/>
                </a:cubicBezTo>
                <a:cubicBezTo>
                  <a:pt x="231321" y="159028"/>
                  <a:pt x="231321" y="159028"/>
                  <a:pt x="216710" y="159028"/>
                </a:cubicBezTo>
                <a:cubicBezTo>
                  <a:pt x="215382" y="159028"/>
                  <a:pt x="212725" y="156409"/>
                  <a:pt x="214053" y="153789"/>
                </a:cubicBezTo>
                <a:cubicBezTo>
                  <a:pt x="214053" y="153789"/>
                  <a:pt x="214053" y="153789"/>
                  <a:pt x="241948" y="110569"/>
                </a:cubicBezTo>
                <a:close/>
                <a:moveTo>
                  <a:pt x="107022" y="0"/>
                </a:moveTo>
                <a:cubicBezTo>
                  <a:pt x="110982" y="0"/>
                  <a:pt x="154540" y="0"/>
                  <a:pt x="157180" y="51173"/>
                </a:cubicBezTo>
                <a:cubicBezTo>
                  <a:pt x="157180" y="51173"/>
                  <a:pt x="165100" y="128588"/>
                  <a:pt x="107022" y="128588"/>
                </a:cubicBezTo>
                <a:cubicBezTo>
                  <a:pt x="107022" y="128588"/>
                  <a:pt x="107022" y="128588"/>
                  <a:pt x="105702" y="128588"/>
                </a:cubicBezTo>
                <a:cubicBezTo>
                  <a:pt x="47625" y="128588"/>
                  <a:pt x="56864" y="51173"/>
                  <a:pt x="56864" y="51173"/>
                </a:cubicBezTo>
                <a:cubicBezTo>
                  <a:pt x="58184" y="0"/>
                  <a:pt x="101743" y="0"/>
                  <a:pt x="1070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椭圆 6"/>
          <p:cNvSpPr/>
          <p:nvPr/>
        </p:nvSpPr>
        <p:spPr>
          <a:xfrm>
            <a:off x="2925473" y="1477800"/>
            <a:ext cx="620486" cy="560162"/>
          </a:xfrm>
          <a:custGeom>
            <a:avLst/>
            <a:gdLst>
              <a:gd name="connsiteX0" fmla="*/ 168018 w 337624"/>
              <a:gd name="connsiteY0" fmla="*/ 203200 h 304800"/>
              <a:gd name="connsiteX1" fmla="*/ 148174 w 337624"/>
              <a:gd name="connsiteY1" fmla="*/ 223838 h 304800"/>
              <a:gd name="connsiteX2" fmla="*/ 168018 w 337624"/>
              <a:gd name="connsiteY2" fmla="*/ 244476 h 304800"/>
              <a:gd name="connsiteX3" fmla="*/ 187862 w 337624"/>
              <a:gd name="connsiteY3" fmla="*/ 223838 h 304800"/>
              <a:gd name="connsiteX4" fmla="*/ 168018 w 337624"/>
              <a:gd name="connsiteY4" fmla="*/ 203200 h 304800"/>
              <a:gd name="connsiteX5" fmla="*/ 168018 w 337624"/>
              <a:gd name="connsiteY5" fmla="*/ 80963 h 304800"/>
              <a:gd name="connsiteX6" fmla="*/ 148174 w 337624"/>
              <a:gd name="connsiteY6" fmla="*/ 100857 h 304800"/>
              <a:gd name="connsiteX7" fmla="*/ 148174 w 337624"/>
              <a:gd name="connsiteY7" fmla="*/ 165844 h 304800"/>
              <a:gd name="connsiteX8" fmla="*/ 168018 w 337624"/>
              <a:gd name="connsiteY8" fmla="*/ 185738 h 304800"/>
              <a:gd name="connsiteX9" fmla="*/ 187862 w 337624"/>
              <a:gd name="connsiteY9" fmla="*/ 165844 h 304800"/>
              <a:gd name="connsiteX10" fmla="*/ 187862 w 337624"/>
              <a:gd name="connsiteY10" fmla="*/ 100857 h 304800"/>
              <a:gd name="connsiteX11" fmla="*/ 168018 w 337624"/>
              <a:gd name="connsiteY11" fmla="*/ 80963 h 304800"/>
              <a:gd name="connsiteX12" fmla="*/ 168018 w 337624"/>
              <a:gd name="connsiteY12" fmla="*/ 25400 h 304800"/>
              <a:gd name="connsiteX13" fmla="*/ 195698 w 337624"/>
              <a:gd name="connsiteY13" fmla="*/ 41192 h 304800"/>
              <a:gd name="connsiteX14" fmla="*/ 305097 w 337624"/>
              <a:gd name="connsiteY14" fmla="*/ 232022 h 304800"/>
              <a:gd name="connsiteX15" fmla="*/ 305097 w 337624"/>
              <a:gd name="connsiteY15" fmla="*/ 263607 h 304800"/>
              <a:gd name="connsiteX16" fmla="*/ 277418 w 337624"/>
              <a:gd name="connsiteY16" fmla="*/ 279400 h 304800"/>
              <a:gd name="connsiteX17" fmla="*/ 58618 w 337624"/>
              <a:gd name="connsiteY17" fmla="*/ 279400 h 304800"/>
              <a:gd name="connsiteX18" fmla="*/ 30939 w 337624"/>
              <a:gd name="connsiteY18" fmla="*/ 263607 h 304800"/>
              <a:gd name="connsiteX19" fmla="*/ 30939 w 337624"/>
              <a:gd name="connsiteY19" fmla="*/ 232022 h 304800"/>
              <a:gd name="connsiteX20" fmla="*/ 140338 w 337624"/>
              <a:gd name="connsiteY20" fmla="*/ 41192 h 304800"/>
              <a:gd name="connsiteX21" fmla="*/ 168018 w 337624"/>
              <a:gd name="connsiteY21" fmla="*/ 25400 h 304800"/>
              <a:gd name="connsiteX22" fmla="*/ 168812 w 337624"/>
              <a:gd name="connsiteY22" fmla="*/ 15875 h 304800"/>
              <a:gd name="connsiteX23" fmla="*/ 134592 w 337624"/>
              <a:gd name="connsiteY23" fmla="*/ 34253 h 304800"/>
              <a:gd name="connsiteX24" fmla="*/ 21404 w 337624"/>
              <a:gd name="connsiteY24" fmla="*/ 231165 h 304800"/>
              <a:gd name="connsiteX25" fmla="*/ 21404 w 337624"/>
              <a:gd name="connsiteY25" fmla="*/ 270547 h 304800"/>
              <a:gd name="connsiteX26" fmla="*/ 55624 w 337624"/>
              <a:gd name="connsiteY26" fmla="*/ 288925 h 304800"/>
              <a:gd name="connsiteX27" fmla="*/ 281999 w 337624"/>
              <a:gd name="connsiteY27" fmla="*/ 288925 h 304800"/>
              <a:gd name="connsiteX28" fmla="*/ 316219 w 337624"/>
              <a:gd name="connsiteY28" fmla="*/ 270547 h 304800"/>
              <a:gd name="connsiteX29" fmla="*/ 316219 w 337624"/>
              <a:gd name="connsiteY29" fmla="*/ 231165 h 304800"/>
              <a:gd name="connsiteX30" fmla="*/ 203031 w 337624"/>
              <a:gd name="connsiteY30" fmla="*/ 34253 h 304800"/>
              <a:gd name="connsiteX31" fmla="*/ 168812 w 337624"/>
              <a:gd name="connsiteY31" fmla="*/ 15875 h 304800"/>
              <a:gd name="connsiteX32" fmla="*/ 168812 w 337624"/>
              <a:gd name="connsiteY32" fmla="*/ 0 h 304800"/>
              <a:gd name="connsiteX33" fmla="*/ 216291 w 337624"/>
              <a:gd name="connsiteY33" fmla="*/ 26276 h 304800"/>
              <a:gd name="connsiteX34" fmla="*/ 329711 w 337624"/>
              <a:gd name="connsiteY34" fmla="*/ 223345 h 304800"/>
              <a:gd name="connsiteX35" fmla="*/ 329711 w 337624"/>
              <a:gd name="connsiteY35" fmla="*/ 278524 h 304800"/>
              <a:gd name="connsiteX36" fmla="*/ 282233 w 337624"/>
              <a:gd name="connsiteY36" fmla="*/ 304800 h 304800"/>
              <a:gd name="connsiteX37" fmla="*/ 55391 w 337624"/>
              <a:gd name="connsiteY37" fmla="*/ 304800 h 304800"/>
              <a:gd name="connsiteX38" fmla="*/ 7913 w 337624"/>
              <a:gd name="connsiteY38" fmla="*/ 278524 h 304800"/>
              <a:gd name="connsiteX39" fmla="*/ 7913 w 337624"/>
              <a:gd name="connsiteY39" fmla="*/ 223345 h 304800"/>
              <a:gd name="connsiteX40" fmla="*/ 121333 w 337624"/>
              <a:gd name="connsiteY40" fmla="*/ 26276 h 304800"/>
              <a:gd name="connsiteX41" fmla="*/ 168812 w 337624"/>
              <a:gd name="connsiteY4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7624" h="304800">
                <a:moveTo>
                  <a:pt x="168018" y="203200"/>
                </a:moveTo>
                <a:cubicBezTo>
                  <a:pt x="157058" y="203200"/>
                  <a:pt x="148174" y="212440"/>
                  <a:pt x="148174" y="223838"/>
                </a:cubicBezTo>
                <a:cubicBezTo>
                  <a:pt x="148174" y="235236"/>
                  <a:pt x="157058" y="244476"/>
                  <a:pt x="168018" y="244476"/>
                </a:cubicBezTo>
                <a:cubicBezTo>
                  <a:pt x="178978" y="244476"/>
                  <a:pt x="187862" y="235236"/>
                  <a:pt x="187862" y="223838"/>
                </a:cubicBezTo>
                <a:cubicBezTo>
                  <a:pt x="187862" y="212440"/>
                  <a:pt x="178978" y="203200"/>
                  <a:pt x="168018" y="203200"/>
                </a:cubicBezTo>
                <a:close/>
                <a:moveTo>
                  <a:pt x="168018" y="80963"/>
                </a:moveTo>
                <a:cubicBezTo>
                  <a:pt x="157435" y="80963"/>
                  <a:pt x="148174" y="90247"/>
                  <a:pt x="148174" y="100857"/>
                </a:cubicBezTo>
                <a:lnTo>
                  <a:pt x="148174" y="165844"/>
                </a:lnTo>
                <a:cubicBezTo>
                  <a:pt x="148174" y="177780"/>
                  <a:pt x="157435" y="185738"/>
                  <a:pt x="168018" y="185738"/>
                </a:cubicBezTo>
                <a:cubicBezTo>
                  <a:pt x="178602" y="185738"/>
                  <a:pt x="187862" y="177780"/>
                  <a:pt x="187862" y="165844"/>
                </a:cubicBezTo>
                <a:cubicBezTo>
                  <a:pt x="187862" y="165844"/>
                  <a:pt x="187862" y="165844"/>
                  <a:pt x="187862" y="100857"/>
                </a:cubicBezTo>
                <a:cubicBezTo>
                  <a:pt x="187862" y="90247"/>
                  <a:pt x="178602" y="80963"/>
                  <a:pt x="168018" y="80963"/>
                </a:cubicBezTo>
                <a:close/>
                <a:moveTo>
                  <a:pt x="168018" y="25400"/>
                </a:moveTo>
                <a:cubicBezTo>
                  <a:pt x="179881" y="25400"/>
                  <a:pt x="190425" y="31980"/>
                  <a:pt x="195698" y="41192"/>
                </a:cubicBezTo>
                <a:cubicBezTo>
                  <a:pt x="195698" y="41192"/>
                  <a:pt x="195698" y="41192"/>
                  <a:pt x="305097" y="232022"/>
                </a:cubicBezTo>
                <a:cubicBezTo>
                  <a:pt x="311687" y="241234"/>
                  <a:pt x="311687" y="253079"/>
                  <a:pt x="305097" y="263607"/>
                </a:cubicBezTo>
                <a:cubicBezTo>
                  <a:pt x="299825" y="274136"/>
                  <a:pt x="289280" y="279400"/>
                  <a:pt x="277418" y="279400"/>
                </a:cubicBezTo>
                <a:cubicBezTo>
                  <a:pt x="277418" y="279400"/>
                  <a:pt x="277418" y="279400"/>
                  <a:pt x="58618" y="279400"/>
                </a:cubicBezTo>
                <a:cubicBezTo>
                  <a:pt x="46756" y="279400"/>
                  <a:pt x="36211" y="274136"/>
                  <a:pt x="30939" y="263607"/>
                </a:cubicBezTo>
                <a:cubicBezTo>
                  <a:pt x="24349" y="253079"/>
                  <a:pt x="24349" y="241234"/>
                  <a:pt x="30939" y="232022"/>
                </a:cubicBezTo>
                <a:cubicBezTo>
                  <a:pt x="30939" y="232022"/>
                  <a:pt x="30939" y="232022"/>
                  <a:pt x="140338" y="41192"/>
                </a:cubicBezTo>
                <a:cubicBezTo>
                  <a:pt x="145611" y="31980"/>
                  <a:pt x="156156" y="25400"/>
                  <a:pt x="168018" y="25400"/>
                </a:cubicBezTo>
                <a:close/>
                <a:moveTo>
                  <a:pt x="168812" y="15875"/>
                </a:moveTo>
                <a:cubicBezTo>
                  <a:pt x="154334" y="15875"/>
                  <a:pt x="142489" y="22438"/>
                  <a:pt x="134592" y="34253"/>
                </a:cubicBezTo>
                <a:cubicBezTo>
                  <a:pt x="21404" y="231165"/>
                  <a:pt x="21404" y="231165"/>
                  <a:pt x="21404" y="231165"/>
                </a:cubicBezTo>
                <a:cubicBezTo>
                  <a:pt x="14824" y="242979"/>
                  <a:pt x="14824" y="257419"/>
                  <a:pt x="21404" y="270547"/>
                </a:cubicBezTo>
                <a:cubicBezTo>
                  <a:pt x="27985" y="282362"/>
                  <a:pt x="41146" y="288925"/>
                  <a:pt x="55624" y="288925"/>
                </a:cubicBezTo>
                <a:cubicBezTo>
                  <a:pt x="281999" y="288925"/>
                  <a:pt x="281999" y="288925"/>
                  <a:pt x="281999" y="288925"/>
                </a:cubicBezTo>
                <a:cubicBezTo>
                  <a:pt x="296477" y="288925"/>
                  <a:pt x="309638" y="282362"/>
                  <a:pt x="316219" y="270547"/>
                </a:cubicBezTo>
                <a:cubicBezTo>
                  <a:pt x="322799" y="257419"/>
                  <a:pt x="322799" y="242979"/>
                  <a:pt x="316219" y="231165"/>
                </a:cubicBezTo>
                <a:cubicBezTo>
                  <a:pt x="203031" y="34253"/>
                  <a:pt x="203031" y="34253"/>
                  <a:pt x="203031" y="34253"/>
                </a:cubicBezTo>
                <a:cubicBezTo>
                  <a:pt x="195134" y="22438"/>
                  <a:pt x="183289" y="15875"/>
                  <a:pt x="168812" y="15875"/>
                </a:cubicBezTo>
                <a:close/>
                <a:moveTo>
                  <a:pt x="168812" y="0"/>
                </a:moveTo>
                <a:cubicBezTo>
                  <a:pt x="188595" y="0"/>
                  <a:pt x="207059" y="9196"/>
                  <a:pt x="216291" y="26276"/>
                </a:cubicBezTo>
                <a:cubicBezTo>
                  <a:pt x="329711" y="223345"/>
                  <a:pt x="329711" y="223345"/>
                  <a:pt x="329711" y="223345"/>
                </a:cubicBezTo>
                <a:cubicBezTo>
                  <a:pt x="340262" y="240424"/>
                  <a:pt x="340262" y="261445"/>
                  <a:pt x="329711" y="278524"/>
                </a:cubicBezTo>
                <a:cubicBezTo>
                  <a:pt x="320480" y="295604"/>
                  <a:pt x="302016" y="304800"/>
                  <a:pt x="282233" y="304800"/>
                </a:cubicBezTo>
                <a:cubicBezTo>
                  <a:pt x="55391" y="304800"/>
                  <a:pt x="55391" y="304800"/>
                  <a:pt x="55391" y="304800"/>
                </a:cubicBezTo>
                <a:cubicBezTo>
                  <a:pt x="35608" y="304800"/>
                  <a:pt x="17144" y="295604"/>
                  <a:pt x="7913" y="278524"/>
                </a:cubicBezTo>
                <a:cubicBezTo>
                  <a:pt x="-2638" y="261445"/>
                  <a:pt x="-2638" y="240424"/>
                  <a:pt x="7913" y="223345"/>
                </a:cubicBezTo>
                <a:cubicBezTo>
                  <a:pt x="121333" y="26276"/>
                  <a:pt x="121333" y="26276"/>
                  <a:pt x="121333" y="26276"/>
                </a:cubicBezTo>
                <a:cubicBezTo>
                  <a:pt x="130565" y="9196"/>
                  <a:pt x="149030" y="0"/>
                  <a:pt x="168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9"/>
          <p:cNvSpPr/>
          <p:nvPr/>
        </p:nvSpPr>
        <p:spPr>
          <a:xfrm>
            <a:off x="795582" y="3077775"/>
            <a:ext cx="569527" cy="620486"/>
          </a:xfrm>
          <a:custGeom>
            <a:avLst/>
            <a:gdLst>
              <a:gd name="connsiteX0" fmla="*/ 175170 w 301625"/>
              <a:gd name="connsiteY0" fmla="*/ 203200 h 328613"/>
              <a:gd name="connsiteX1" fmla="*/ 133078 w 301625"/>
              <a:gd name="connsiteY1" fmla="*/ 207076 h 328613"/>
              <a:gd name="connsiteX2" fmla="*/ 131763 w 301625"/>
              <a:gd name="connsiteY2" fmla="*/ 208369 h 328613"/>
              <a:gd name="connsiteX3" fmla="*/ 131763 w 301625"/>
              <a:gd name="connsiteY3" fmla="*/ 311741 h 328613"/>
              <a:gd name="connsiteX4" fmla="*/ 131763 w 301625"/>
              <a:gd name="connsiteY4" fmla="*/ 313033 h 328613"/>
              <a:gd name="connsiteX5" fmla="*/ 133078 w 301625"/>
              <a:gd name="connsiteY5" fmla="*/ 314325 h 328613"/>
              <a:gd name="connsiteX6" fmla="*/ 134394 w 301625"/>
              <a:gd name="connsiteY6" fmla="*/ 313033 h 328613"/>
              <a:gd name="connsiteX7" fmla="*/ 176486 w 301625"/>
              <a:gd name="connsiteY7" fmla="*/ 297527 h 328613"/>
              <a:gd name="connsiteX8" fmla="*/ 177801 w 301625"/>
              <a:gd name="connsiteY8" fmla="*/ 296235 h 328613"/>
              <a:gd name="connsiteX9" fmla="*/ 177801 w 301625"/>
              <a:gd name="connsiteY9" fmla="*/ 205784 h 328613"/>
              <a:gd name="connsiteX10" fmla="*/ 176486 w 301625"/>
              <a:gd name="connsiteY10" fmla="*/ 204492 h 328613"/>
              <a:gd name="connsiteX11" fmla="*/ 175170 w 301625"/>
              <a:gd name="connsiteY11" fmla="*/ 203200 h 328613"/>
              <a:gd name="connsiteX12" fmla="*/ 67595 w 301625"/>
              <a:gd name="connsiteY12" fmla="*/ 203200 h 328613"/>
              <a:gd name="connsiteX13" fmla="*/ 66341 w 301625"/>
              <a:gd name="connsiteY13" fmla="*/ 204495 h 328613"/>
              <a:gd name="connsiteX14" fmla="*/ 65088 w 301625"/>
              <a:gd name="connsiteY14" fmla="*/ 205790 h 328613"/>
              <a:gd name="connsiteX15" fmla="*/ 65088 w 301625"/>
              <a:gd name="connsiteY15" fmla="*/ 244643 h 328613"/>
              <a:gd name="connsiteX16" fmla="*/ 66341 w 301625"/>
              <a:gd name="connsiteY16" fmla="*/ 245938 h 328613"/>
              <a:gd name="connsiteX17" fmla="*/ 86394 w 301625"/>
              <a:gd name="connsiteY17" fmla="*/ 252413 h 328613"/>
              <a:gd name="connsiteX18" fmla="*/ 88901 w 301625"/>
              <a:gd name="connsiteY18" fmla="*/ 251118 h 328613"/>
              <a:gd name="connsiteX19" fmla="*/ 88901 w 301625"/>
              <a:gd name="connsiteY19" fmla="*/ 249823 h 328613"/>
              <a:gd name="connsiteX20" fmla="*/ 88901 w 301625"/>
              <a:gd name="connsiteY20" fmla="*/ 207085 h 328613"/>
              <a:gd name="connsiteX21" fmla="*/ 87648 w 301625"/>
              <a:gd name="connsiteY21" fmla="*/ 205790 h 328613"/>
              <a:gd name="connsiteX22" fmla="*/ 67595 w 301625"/>
              <a:gd name="connsiteY22" fmla="*/ 203200 h 328613"/>
              <a:gd name="connsiteX23" fmla="*/ 33111 w 301625"/>
              <a:gd name="connsiteY23" fmla="*/ 201613 h 328613"/>
              <a:gd name="connsiteX24" fmla="*/ 31750 w 301625"/>
              <a:gd name="connsiteY24" fmla="*/ 202893 h 328613"/>
              <a:gd name="connsiteX25" fmla="*/ 31750 w 301625"/>
              <a:gd name="connsiteY25" fmla="*/ 236180 h 328613"/>
              <a:gd name="connsiteX26" fmla="*/ 33111 w 301625"/>
              <a:gd name="connsiteY26" fmla="*/ 237460 h 328613"/>
              <a:gd name="connsiteX27" fmla="*/ 49439 w 301625"/>
              <a:gd name="connsiteY27" fmla="*/ 241301 h 328613"/>
              <a:gd name="connsiteX28" fmla="*/ 50800 w 301625"/>
              <a:gd name="connsiteY28" fmla="*/ 241301 h 328613"/>
              <a:gd name="connsiteX29" fmla="*/ 50800 w 301625"/>
              <a:gd name="connsiteY29" fmla="*/ 240021 h 328613"/>
              <a:gd name="connsiteX30" fmla="*/ 50800 w 301625"/>
              <a:gd name="connsiteY30" fmla="*/ 205454 h 328613"/>
              <a:gd name="connsiteX31" fmla="*/ 49439 w 301625"/>
              <a:gd name="connsiteY31" fmla="*/ 202893 h 328613"/>
              <a:gd name="connsiteX32" fmla="*/ 34471 w 301625"/>
              <a:gd name="connsiteY32" fmla="*/ 201613 h 328613"/>
              <a:gd name="connsiteX33" fmla="*/ 33111 w 301625"/>
              <a:gd name="connsiteY33" fmla="*/ 201613 h 328613"/>
              <a:gd name="connsiteX34" fmla="*/ 225690 w 301625"/>
              <a:gd name="connsiteY34" fmla="*/ 200025 h 328613"/>
              <a:gd name="connsiteX35" fmla="*/ 196586 w 301625"/>
              <a:gd name="connsiteY35" fmla="*/ 201313 h 328613"/>
              <a:gd name="connsiteX36" fmla="*/ 195263 w 301625"/>
              <a:gd name="connsiteY36" fmla="*/ 203890 h 328613"/>
              <a:gd name="connsiteX37" fmla="*/ 195263 w 301625"/>
              <a:gd name="connsiteY37" fmla="*/ 286348 h 328613"/>
              <a:gd name="connsiteX38" fmla="*/ 196586 w 301625"/>
              <a:gd name="connsiteY38" fmla="*/ 287637 h 328613"/>
              <a:gd name="connsiteX39" fmla="*/ 196586 w 301625"/>
              <a:gd name="connsiteY39" fmla="*/ 288925 h 328613"/>
              <a:gd name="connsiteX40" fmla="*/ 197909 w 301625"/>
              <a:gd name="connsiteY40" fmla="*/ 288925 h 328613"/>
              <a:gd name="connsiteX41" fmla="*/ 225690 w 301625"/>
              <a:gd name="connsiteY41" fmla="*/ 278618 h 328613"/>
              <a:gd name="connsiteX42" fmla="*/ 227013 w 301625"/>
              <a:gd name="connsiteY42" fmla="*/ 276041 h 328613"/>
              <a:gd name="connsiteX43" fmla="*/ 227013 w 301625"/>
              <a:gd name="connsiteY43" fmla="*/ 201313 h 328613"/>
              <a:gd name="connsiteX44" fmla="*/ 227013 w 301625"/>
              <a:gd name="connsiteY44" fmla="*/ 200025 h 328613"/>
              <a:gd name="connsiteX45" fmla="*/ 225690 w 301625"/>
              <a:gd name="connsiteY45" fmla="*/ 200025 h 328613"/>
              <a:gd name="connsiteX46" fmla="*/ 10824 w 301625"/>
              <a:gd name="connsiteY46" fmla="*/ 198438 h 328613"/>
              <a:gd name="connsiteX47" fmla="*/ 9525 w 301625"/>
              <a:gd name="connsiteY47" fmla="*/ 199732 h 328613"/>
              <a:gd name="connsiteX48" fmla="*/ 9525 w 301625"/>
              <a:gd name="connsiteY48" fmla="*/ 201025 h 328613"/>
              <a:gd name="connsiteX49" fmla="*/ 9525 w 301625"/>
              <a:gd name="connsiteY49" fmla="*/ 229482 h 328613"/>
              <a:gd name="connsiteX50" fmla="*/ 10824 w 301625"/>
              <a:gd name="connsiteY50" fmla="*/ 230776 h 328613"/>
              <a:gd name="connsiteX51" fmla="*/ 21215 w 301625"/>
              <a:gd name="connsiteY51" fmla="*/ 233363 h 328613"/>
              <a:gd name="connsiteX52" fmla="*/ 22514 w 301625"/>
              <a:gd name="connsiteY52" fmla="*/ 233363 h 328613"/>
              <a:gd name="connsiteX53" fmla="*/ 23813 w 301625"/>
              <a:gd name="connsiteY53" fmla="*/ 232070 h 328613"/>
              <a:gd name="connsiteX54" fmla="*/ 23813 w 301625"/>
              <a:gd name="connsiteY54" fmla="*/ 201025 h 328613"/>
              <a:gd name="connsiteX55" fmla="*/ 22514 w 301625"/>
              <a:gd name="connsiteY55" fmla="*/ 199732 h 328613"/>
              <a:gd name="connsiteX56" fmla="*/ 10824 w 301625"/>
              <a:gd name="connsiteY56" fmla="*/ 198438 h 328613"/>
              <a:gd name="connsiteX57" fmla="*/ 277495 w 301625"/>
              <a:gd name="connsiteY57" fmla="*/ 196850 h 328613"/>
              <a:gd name="connsiteX58" fmla="*/ 276225 w 301625"/>
              <a:gd name="connsiteY58" fmla="*/ 198135 h 328613"/>
              <a:gd name="connsiteX59" fmla="*/ 276225 w 301625"/>
              <a:gd name="connsiteY59" fmla="*/ 222553 h 328613"/>
              <a:gd name="connsiteX60" fmla="*/ 276225 w 301625"/>
              <a:gd name="connsiteY60" fmla="*/ 223838 h 328613"/>
              <a:gd name="connsiteX61" fmla="*/ 277495 w 301625"/>
              <a:gd name="connsiteY61" fmla="*/ 223838 h 328613"/>
              <a:gd name="connsiteX62" fmla="*/ 287655 w 301625"/>
              <a:gd name="connsiteY62" fmla="*/ 222553 h 328613"/>
              <a:gd name="connsiteX63" fmla="*/ 288925 w 301625"/>
              <a:gd name="connsiteY63" fmla="*/ 219983 h 328613"/>
              <a:gd name="connsiteX64" fmla="*/ 288925 w 301625"/>
              <a:gd name="connsiteY64" fmla="*/ 198135 h 328613"/>
              <a:gd name="connsiteX65" fmla="*/ 288925 w 301625"/>
              <a:gd name="connsiteY65" fmla="*/ 196850 h 328613"/>
              <a:gd name="connsiteX66" fmla="*/ 287655 w 301625"/>
              <a:gd name="connsiteY66" fmla="*/ 196850 h 328613"/>
              <a:gd name="connsiteX67" fmla="*/ 277495 w 301625"/>
              <a:gd name="connsiteY67" fmla="*/ 196850 h 328613"/>
              <a:gd name="connsiteX68" fmla="*/ 253736 w 301625"/>
              <a:gd name="connsiteY68" fmla="*/ 196850 h 328613"/>
              <a:gd name="connsiteX69" fmla="*/ 252413 w 301625"/>
              <a:gd name="connsiteY69" fmla="*/ 199496 h 328613"/>
              <a:gd name="connsiteX70" fmla="*/ 252413 w 301625"/>
              <a:gd name="connsiteY70" fmla="*/ 225954 h 328613"/>
              <a:gd name="connsiteX71" fmla="*/ 253736 w 301625"/>
              <a:gd name="connsiteY71" fmla="*/ 227277 h 328613"/>
              <a:gd name="connsiteX72" fmla="*/ 255059 w 301625"/>
              <a:gd name="connsiteY72" fmla="*/ 228600 h 328613"/>
              <a:gd name="connsiteX73" fmla="*/ 255059 w 301625"/>
              <a:gd name="connsiteY73" fmla="*/ 227277 h 328613"/>
              <a:gd name="connsiteX74" fmla="*/ 266965 w 301625"/>
              <a:gd name="connsiteY74" fmla="*/ 225954 h 328613"/>
              <a:gd name="connsiteX75" fmla="*/ 268288 w 301625"/>
              <a:gd name="connsiteY75" fmla="*/ 223308 h 328613"/>
              <a:gd name="connsiteX76" fmla="*/ 268288 w 301625"/>
              <a:gd name="connsiteY76" fmla="*/ 198173 h 328613"/>
              <a:gd name="connsiteX77" fmla="*/ 268288 w 301625"/>
              <a:gd name="connsiteY77" fmla="*/ 196850 h 328613"/>
              <a:gd name="connsiteX78" fmla="*/ 266965 w 301625"/>
              <a:gd name="connsiteY78" fmla="*/ 196850 h 328613"/>
              <a:gd name="connsiteX79" fmla="*/ 253736 w 301625"/>
              <a:gd name="connsiteY79" fmla="*/ 196850 h 328613"/>
              <a:gd name="connsiteX80" fmla="*/ 276225 w 301625"/>
              <a:gd name="connsiteY80" fmla="*/ 149225 h 328613"/>
              <a:gd name="connsiteX81" fmla="*/ 276225 w 301625"/>
              <a:gd name="connsiteY81" fmla="*/ 150510 h 328613"/>
              <a:gd name="connsiteX82" fmla="*/ 276225 w 301625"/>
              <a:gd name="connsiteY82" fmla="*/ 173643 h 328613"/>
              <a:gd name="connsiteX83" fmla="*/ 277495 w 301625"/>
              <a:gd name="connsiteY83" fmla="*/ 176213 h 328613"/>
              <a:gd name="connsiteX84" fmla="*/ 287655 w 301625"/>
              <a:gd name="connsiteY84" fmla="*/ 176213 h 328613"/>
              <a:gd name="connsiteX85" fmla="*/ 288925 w 301625"/>
              <a:gd name="connsiteY85" fmla="*/ 176213 h 328613"/>
              <a:gd name="connsiteX86" fmla="*/ 288925 w 301625"/>
              <a:gd name="connsiteY86" fmla="*/ 174928 h 328613"/>
              <a:gd name="connsiteX87" fmla="*/ 288925 w 301625"/>
              <a:gd name="connsiteY87" fmla="*/ 153080 h 328613"/>
              <a:gd name="connsiteX88" fmla="*/ 287655 w 301625"/>
              <a:gd name="connsiteY88" fmla="*/ 150510 h 328613"/>
              <a:gd name="connsiteX89" fmla="*/ 277495 w 301625"/>
              <a:gd name="connsiteY89" fmla="*/ 149225 h 328613"/>
              <a:gd name="connsiteX90" fmla="*/ 276225 w 301625"/>
              <a:gd name="connsiteY90" fmla="*/ 149225 h 328613"/>
              <a:gd name="connsiteX91" fmla="*/ 253736 w 301625"/>
              <a:gd name="connsiteY91" fmla="*/ 145720 h 328613"/>
              <a:gd name="connsiteX92" fmla="*/ 252413 w 301625"/>
              <a:gd name="connsiteY92" fmla="*/ 146977 h 328613"/>
              <a:gd name="connsiteX93" fmla="*/ 252413 w 301625"/>
              <a:gd name="connsiteY93" fmla="*/ 172112 h 328613"/>
              <a:gd name="connsiteX94" fmla="*/ 253736 w 301625"/>
              <a:gd name="connsiteY94" fmla="*/ 174626 h 328613"/>
              <a:gd name="connsiteX95" fmla="*/ 266965 w 301625"/>
              <a:gd name="connsiteY95" fmla="*/ 174626 h 328613"/>
              <a:gd name="connsiteX96" fmla="*/ 268288 w 301625"/>
              <a:gd name="connsiteY96" fmla="*/ 174626 h 328613"/>
              <a:gd name="connsiteX97" fmla="*/ 268288 w 301625"/>
              <a:gd name="connsiteY97" fmla="*/ 173369 h 328613"/>
              <a:gd name="connsiteX98" fmla="*/ 268288 w 301625"/>
              <a:gd name="connsiteY98" fmla="*/ 149490 h 328613"/>
              <a:gd name="connsiteX99" fmla="*/ 266965 w 301625"/>
              <a:gd name="connsiteY99" fmla="*/ 146977 h 328613"/>
              <a:gd name="connsiteX100" fmla="*/ 255059 w 301625"/>
              <a:gd name="connsiteY100" fmla="*/ 145720 h 328613"/>
              <a:gd name="connsiteX101" fmla="*/ 253736 w 301625"/>
              <a:gd name="connsiteY101" fmla="*/ 145720 h 328613"/>
              <a:gd name="connsiteX102" fmla="*/ 21215 w 301625"/>
              <a:gd name="connsiteY102" fmla="*/ 139700 h 328613"/>
              <a:gd name="connsiteX103" fmla="*/ 10824 w 301625"/>
              <a:gd name="connsiteY103" fmla="*/ 142287 h 328613"/>
              <a:gd name="connsiteX104" fmla="*/ 9525 w 301625"/>
              <a:gd name="connsiteY104" fmla="*/ 144874 h 328613"/>
              <a:gd name="connsiteX105" fmla="*/ 9525 w 301625"/>
              <a:gd name="connsiteY105" fmla="*/ 173332 h 328613"/>
              <a:gd name="connsiteX106" fmla="*/ 9525 w 301625"/>
              <a:gd name="connsiteY106" fmla="*/ 174625 h 328613"/>
              <a:gd name="connsiteX107" fmla="*/ 10824 w 301625"/>
              <a:gd name="connsiteY107" fmla="*/ 174625 h 328613"/>
              <a:gd name="connsiteX108" fmla="*/ 22514 w 301625"/>
              <a:gd name="connsiteY108" fmla="*/ 173332 h 328613"/>
              <a:gd name="connsiteX109" fmla="*/ 23813 w 301625"/>
              <a:gd name="connsiteY109" fmla="*/ 172038 h 328613"/>
              <a:gd name="connsiteX110" fmla="*/ 23813 w 301625"/>
              <a:gd name="connsiteY110" fmla="*/ 140993 h 328613"/>
              <a:gd name="connsiteX111" fmla="*/ 23813 w 301625"/>
              <a:gd name="connsiteY111" fmla="*/ 139700 h 328613"/>
              <a:gd name="connsiteX112" fmla="*/ 21215 w 301625"/>
              <a:gd name="connsiteY112" fmla="*/ 139700 h 328613"/>
              <a:gd name="connsiteX113" fmla="*/ 216893 w 301625"/>
              <a:gd name="connsiteY113" fmla="*/ 138113 h 328613"/>
              <a:gd name="connsiteX114" fmla="*/ 214313 w 301625"/>
              <a:gd name="connsiteY114" fmla="*/ 139417 h 328613"/>
              <a:gd name="connsiteX115" fmla="*/ 214313 w 301625"/>
              <a:gd name="connsiteY115" fmla="*/ 140721 h 328613"/>
              <a:gd name="connsiteX116" fmla="*/ 214313 w 301625"/>
              <a:gd name="connsiteY116" fmla="*/ 172018 h 328613"/>
              <a:gd name="connsiteX117" fmla="*/ 215603 w 301625"/>
              <a:gd name="connsiteY117" fmla="*/ 173322 h 328613"/>
              <a:gd name="connsiteX118" fmla="*/ 232371 w 301625"/>
              <a:gd name="connsiteY118" fmla="*/ 174626 h 328613"/>
              <a:gd name="connsiteX119" fmla="*/ 233661 w 301625"/>
              <a:gd name="connsiteY119" fmla="*/ 173322 h 328613"/>
              <a:gd name="connsiteX120" fmla="*/ 234951 w 301625"/>
              <a:gd name="connsiteY120" fmla="*/ 172018 h 328613"/>
              <a:gd name="connsiteX121" fmla="*/ 234951 w 301625"/>
              <a:gd name="connsiteY121" fmla="*/ 143329 h 328613"/>
              <a:gd name="connsiteX122" fmla="*/ 232371 w 301625"/>
              <a:gd name="connsiteY122" fmla="*/ 142025 h 328613"/>
              <a:gd name="connsiteX123" fmla="*/ 216893 w 301625"/>
              <a:gd name="connsiteY123" fmla="*/ 138113 h 328613"/>
              <a:gd name="connsiteX124" fmla="*/ 49439 w 301625"/>
              <a:gd name="connsiteY124" fmla="*/ 131763 h 328613"/>
              <a:gd name="connsiteX125" fmla="*/ 33111 w 301625"/>
              <a:gd name="connsiteY125" fmla="*/ 135632 h 328613"/>
              <a:gd name="connsiteX126" fmla="*/ 31750 w 301625"/>
              <a:gd name="connsiteY126" fmla="*/ 138212 h 328613"/>
              <a:gd name="connsiteX127" fmla="*/ 31750 w 301625"/>
              <a:gd name="connsiteY127" fmla="*/ 170458 h 328613"/>
              <a:gd name="connsiteX128" fmla="*/ 33111 w 301625"/>
              <a:gd name="connsiteY128" fmla="*/ 171748 h 328613"/>
              <a:gd name="connsiteX129" fmla="*/ 34471 w 301625"/>
              <a:gd name="connsiteY129" fmla="*/ 173038 h 328613"/>
              <a:gd name="connsiteX130" fmla="*/ 49439 w 301625"/>
              <a:gd name="connsiteY130" fmla="*/ 171748 h 328613"/>
              <a:gd name="connsiteX131" fmla="*/ 50800 w 301625"/>
              <a:gd name="connsiteY131" fmla="*/ 169169 h 328613"/>
              <a:gd name="connsiteX132" fmla="*/ 50800 w 301625"/>
              <a:gd name="connsiteY132" fmla="*/ 134343 h 328613"/>
              <a:gd name="connsiteX133" fmla="*/ 50800 w 301625"/>
              <a:gd name="connsiteY133" fmla="*/ 133053 h 328613"/>
              <a:gd name="connsiteX134" fmla="*/ 49439 w 301625"/>
              <a:gd name="connsiteY134" fmla="*/ 131763 h 328613"/>
              <a:gd name="connsiteX135" fmla="*/ 174308 w 301625"/>
              <a:gd name="connsiteY135" fmla="*/ 130175 h 328613"/>
              <a:gd name="connsiteX136" fmla="*/ 173038 w 301625"/>
              <a:gd name="connsiteY136" fmla="*/ 131474 h 328613"/>
              <a:gd name="connsiteX137" fmla="*/ 173038 w 301625"/>
              <a:gd name="connsiteY137" fmla="*/ 132773 h 328613"/>
              <a:gd name="connsiteX138" fmla="*/ 173038 w 301625"/>
              <a:gd name="connsiteY138" fmla="*/ 169141 h 328613"/>
              <a:gd name="connsiteX139" fmla="*/ 174308 w 301625"/>
              <a:gd name="connsiteY139" fmla="*/ 170440 h 328613"/>
              <a:gd name="connsiteX140" fmla="*/ 195898 w 301625"/>
              <a:gd name="connsiteY140" fmla="*/ 173038 h 328613"/>
              <a:gd name="connsiteX141" fmla="*/ 197168 w 301625"/>
              <a:gd name="connsiteY141" fmla="*/ 171739 h 328613"/>
              <a:gd name="connsiteX142" fmla="*/ 198438 w 301625"/>
              <a:gd name="connsiteY142" fmla="*/ 170440 h 328613"/>
              <a:gd name="connsiteX143" fmla="*/ 198438 w 301625"/>
              <a:gd name="connsiteY143" fmla="*/ 136669 h 328613"/>
              <a:gd name="connsiteX144" fmla="*/ 197168 w 301625"/>
              <a:gd name="connsiteY144" fmla="*/ 135370 h 328613"/>
              <a:gd name="connsiteX145" fmla="*/ 174308 w 301625"/>
              <a:gd name="connsiteY145" fmla="*/ 130175 h 328613"/>
              <a:gd name="connsiteX146" fmla="*/ 86394 w 301625"/>
              <a:gd name="connsiteY146" fmla="*/ 120650 h 328613"/>
              <a:gd name="connsiteX147" fmla="*/ 66341 w 301625"/>
              <a:gd name="connsiteY147" fmla="*/ 127086 h 328613"/>
              <a:gd name="connsiteX148" fmla="*/ 65088 w 301625"/>
              <a:gd name="connsiteY148" fmla="*/ 128373 h 328613"/>
              <a:gd name="connsiteX149" fmla="*/ 65088 w 301625"/>
              <a:gd name="connsiteY149" fmla="*/ 166988 h 328613"/>
              <a:gd name="connsiteX150" fmla="*/ 66341 w 301625"/>
              <a:gd name="connsiteY150" fmla="*/ 168275 h 328613"/>
              <a:gd name="connsiteX151" fmla="*/ 67595 w 301625"/>
              <a:gd name="connsiteY151" fmla="*/ 168275 h 328613"/>
              <a:gd name="connsiteX152" fmla="*/ 87648 w 301625"/>
              <a:gd name="connsiteY152" fmla="*/ 166988 h 328613"/>
              <a:gd name="connsiteX153" fmla="*/ 88901 w 301625"/>
              <a:gd name="connsiteY153" fmla="*/ 165701 h 328613"/>
              <a:gd name="connsiteX154" fmla="*/ 88901 w 301625"/>
              <a:gd name="connsiteY154" fmla="*/ 123224 h 328613"/>
              <a:gd name="connsiteX155" fmla="*/ 88901 w 301625"/>
              <a:gd name="connsiteY155" fmla="*/ 121937 h 328613"/>
              <a:gd name="connsiteX156" fmla="*/ 86394 w 301625"/>
              <a:gd name="connsiteY156" fmla="*/ 120650 h 328613"/>
              <a:gd name="connsiteX157" fmla="*/ 114300 w 301625"/>
              <a:gd name="connsiteY157" fmla="*/ 119063 h 328613"/>
              <a:gd name="connsiteX158" fmla="*/ 114300 w 301625"/>
              <a:gd name="connsiteY158" fmla="*/ 121653 h 328613"/>
              <a:gd name="connsiteX159" fmla="*/ 114300 w 301625"/>
              <a:gd name="connsiteY159" fmla="*/ 164391 h 328613"/>
              <a:gd name="connsiteX160" fmla="*/ 115593 w 301625"/>
              <a:gd name="connsiteY160" fmla="*/ 166981 h 328613"/>
              <a:gd name="connsiteX161" fmla="*/ 147931 w 301625"/>
              <a:gd name="connsiteY161" fmla="*/ 168276 h 328613"/>
              <a:gd name="connsiteX162" fmla="*/ 149225 w 301625"/>
              <a:gd name="connsiteY162" fmla="*/ 168276 h 328613"/>
              <a:gd name="connsiteX163" fmla="*/ 149225 w 301625"/>
              <a:gd name="connsiteY163" fmla="*/ 166981 h 328613"/>
              <a:gd name="connsiteX164" fmla="*/ 149225 w 301625"/>
              <a:gd name="connsiteY164" fmla="*/ 126833 h 328613"/>
              <a:gd name="connsiteX165" fmla="*/ 147931 w 301625"/>
              <a:gd name="connsiteY165" fmla="*/ 125538 h 328613"/>
              <a:gd name="connsiteX166" fmla="*/ 115593 w 301625"/>
              <a:gd name="connsiteY166" fmla="*/ 119063 h 328613"/>
              <a:gd name="connsiteX167" fmla="*/ 114300 w 301625"/>
              <a:gd name="connsiteY167" fmla="*/ 119063 h 328613"/>
              <a:gd name="connsiteX168" fmla="*/ 21215 w 301625"/>
              <a:gd name="connsiteY168" fmla="*/ 77788 h 328613"/>
              <a:gd name="connsiteX169" fmla="*/ 9525 w 301625"/>
              <a:gd name="connsiteY169" fmla="*/ 84403 h 328613"/>
              <a:gd name="connsiteX170" fmla="*/ 9525 w 301625"/>
              <a:gd name="connsiteY170" fmla="*/ 87049 h 328613"/>
              <a:gd name="connsiteX171" fmla="*/ 9525 w 301625"/>
              <a:gd name="connsiteY171" fmla="*/ 116153 h 328613"/>
              <a:gd name="connsiteX172" fmla="*/ 9525 w 301625"/>
              <a:gd name="connsiteY172" fmla="*/ 117476 h 328613"/>
              <a:gd name="connsiteX173" fmla="*/ 10824 w 301625"/>
              <a:gd name="connsiteY173" fmla="*/ 117476 h 328613"/>
              <a:gd name="connsiteX174" fmla="*/ 12123 w 301625"/>
              <a:gd name="connsiteY174" fmla="*/ 117476 h 328613"/>
              <a:gd name="connsiteX175" fmla="*/ 22514 w 301625"/>
              <a:gd name="connsiteY175" fmla="*/ 112184 h 328613"/>
              <a:gd name="connsiteX176" fmla="*/ 23813 w 301625"/>
              <a:gd name="connsiteY176" fmla="*/ 110861 h 328613"/>
              <a:gd name="connsiteX177" fmla="*/ 23813 w 301625"/>
              <a:gd name="connsiteY177" fmla="*/ 79111 h 328613"/>
              <a:gd name="connsiteX178" fmla="*/ 22514 w 301625"/>
              <a:gd name="connsiteY178" fmla="*/ 77788 h 328613"/>
              <a:gd name="connsiteX179" fmla="*/ 21215 w 301625"/>
              <a:gd name="connsiteY179" fmla="*/ 77788 h 328613"/>
              <a:gd name="connsiteX180" fmla="*/ 215603 w 301625"/>
              <a:gd name="connsiteY180" fmla="*/ 76200 h 328613"/>
              <a:gd name="connsiteX181" fmla="*/ 214313 w 301625"/>
              <a:gd name="connsiteY181" fmla="*/ 78760 h 328613"/>
              <a:gd name="connsiteX182" fmla="*/ 214313 w 301625"/>
              <a:gd name="connsiteY182" fmla="*/ 109487 h 328613"/>
              <a:gd name="connsiteX183" fmla="*/ 215603 w 301625"/>
              <a:gd name="connsiteY183" fmla="*/ 110767 h 328613"/>
              <a:gd name="connsiteX184" fmla="*/ 232371 w 301625"/>
              <a:gd name="connsiteY184" fmla="*/ 115888 h 328613"/>
              <a:gd name="connsiteX185" fmla="*/ 233661 w 301625"/>
              <a:gd name="connsiteY185" fmla="*/ 115888 h 328613"/>
              <a:gd name="connsiteX186" fmla="*/ 234951 w 301625"/>
              <a:gd name="connsiteY186" fmla="*/ 114608 h 328613"/>
              <a:gd name="connsiteX187" fmla="*/ 234951 w 301625"/>
              <a:gd name="connsiteY187" fmla="*/ 85162 h 328613"/>
              <a:gd name="connsiteX188" fmla="*/ 233661 w 301625"/>
              <a:gd name="connsiteY188" fmla="*/ 83882 h 328613"/>
              <a:gd name="connsiteX189" fmla="*/ 216893 w 301625"/>
              <a:gd name="connsiteY189" fmla="*/ 76200 h 328613"/>
              <a:gd name="connsiteX190" fmla="*/ 215603 w 301625"/>
              <a:gd name="connsiteY190" fmla="*/ 76200 h 328613"/>
              <a:gd name="connsiteX191" fmla="*/ 48079 w 301625"/>
              <a:gd name="connsiteY191" fmla="*/ 61604 h 328613"/>
              <a:gd name="connsiteX192" fmla="*/ 33111 w 301625"/>
              <a:gd name="connsiteY192" fmla="*/ 70556 h 328613"/>
              <a:gd name="connsiteX193" fmla="*/ 31750 w 301625"/>
              <a:gd name="connsiteY193" fmla="*/ 71834 h 328613"/>
              <a:gd name="connsiteX194" fmla="*/ 31750 w 301625"/>
              <a:gd name="connsiteY194" fmla="*/ 103805 h 328613"/>
              <a:gd name="connsiteX195" fmla="*/ 33111 w 301625"/>
              <a:gd name="connsiteY195" fmla="*/ 106363 h 328613"/>
              <a:gd name="connsiteX196" fmla="*/ 34471 w 301625"/>
              <a:gd name="connsiteY196" fmla="*/ 106363 h 328613"/>
              <a:gd name="connsiteX197" fmla="*/ 50800 w 301625"/>
              <a:gd name="connsiteY197" fmla="*/ 99969 h 328613"/>
              <a:gd name="connsiteX198" fmla="*/ 50800 w 301625"/>
              <a:gd name="connsiteY198" fmla="*/ 97411 h 328613"/>
              <a:gd name="connsiteX199" fmla="*/ 50800 w 301625"/>
              <a:gd name="connsiteY199" fmla="*/ 62883 h 328613"/>
              <a:gd name="connsiteX200" fmla="*/ 50800 w 301625"/>
              <a:gd name="connsiteY200" fmla="*/ 61604 h 328613"/>
              <a:gd name="connsiteX201" fmla="*/ 48079 w 301625"/>
              <a:gd name="connsiteY201" fmla="*/ 61604 h 328613"/>
              <a:gd name="connsiteX202" fmla="*/ 175578 w 301625"/>
              <a:gd name="connsiteY202" fmla="*/ 57150 h 328613"/>
              <a:gd name="connsiteX203" fmla="*/ 173038 w 301625"/>
              <a:gd name="connsiteY203" fmla="*/ 58437 h 328613"/>
              <a:gd name="connsiteX204" fmla="*/ 173038 w 301625"/>
              <a:gd name="connsiteY204" fmla="*/ 59724 h 328613"/>
              <a:gd name="connsiteX205" fmla="*/ 173038 w 301625"/>
              <a:gd name="connsiteY205" fmla="*/ 95765 h 328613"/>
              <a:gd name="connsiteX206" fmla="*/ 174308 w 301625"/>
              <a:gd name="connsiteY206" fmla="*/ 97052 h 328613"/>
              <a:gd name="connsiteX207" fmla="*/ 195898 w 301625"/>
              <a:gd name="connsiteY207" fmla="*/ 104775 h 328613"/>
              <a:gd name="connsiteX208" fmla="*/ 197168 w 301625"/>
              <a:gd name="connsiteY208" fmla="*/ 103488 h 328613"/>
              <a:gd name="connsiteX209" fmla="*/ 198438 w 301625"/>
              <a:gd name="connsiteY209" fmla="*/ 102201 h 328613"/>
              <a:gd name="connsiteX210" fmla="*/ 198438 w 301625"/>
              <a:gd name="connsiteY210" fmla="*/ 68734 h 328613"/>
              <a:gd name="connsiteX211" fmla="*/ 197168 w 301625"/>
              <a:gd name="connsiteY211" fmla="*/ 67447 h 328613"/>
              <a:gd name="connsiteX212" fmla="*/ 175578 w 301625"/>
              <a:gd name="connsiteY212" fmla="*/ 57150 h 328613"/>
              <a:gd name="connsiteX213" fmla="*/ 86394 w 301625"/>
              <a:gd name="connsiteY213" fmla="*/ 36513 h 328613"/>
              <a:gd name="connsiteX214" fmla="*/ 66341 w 301625"/>
              <a:gd name="connsiteY214" fmla="*/ 49435 h 328613"/>
              <a:gd name="connsiteX215" fmla="*/ 65088 w 301625"/>
              <a:gd name="connsiteY215" fmla="*/ 50727 h 328613"/>
              <a:gd name="connsiteX216" fmla="*/ 65088 w 301625"/>
              <a:gd name="connsiteY216" fmla="*/ 89492 h 328613"/>
              <a:gd name="connsiteX217" fmla="*/ 66341 w 301625"/>
              <a:gd name="connsiteY217" fmla="*/ 92076 h 328613"/>
              <a:gd name="connsiteX218" fmla="*/ 67595 w 301625"/>
              <a:gd name="connsiteY218" fmla="*/ 92076 h 328613"/>
              <a:gd name="connsiteX219" fmla="*/ 87648 w 301625"/>
              <a:gd name="connsiteY219" fmla="*/ 81739 h 328613"/>
              <a:gd name="connsiteX220" fmla="*/ 88901 w 301625"/>
              <a:gd name="connsiteY220" fmla="*/ 80447 h 328613"/>
              <a:gd name="connsiteX221" fmla="*/ 88901 w 301625"/>
              <a:gd name="connsiteY221" fmla="*/ 37805 h 328613"/>
              <a:gd name="connsiteX222" fmla="*/ 87648 w 301625"/>
              <a:gd name="connsiteY222" fmla="*/ 36513 h 328613"/>
              <a:gd name="connsiteX223" fmla="*/ 86394 w 301625"/>
              <a:gd name="connsiteY223" fmla="*/ 36513 h 328613"/>
              <a:gd name="connsiteX224" fmla="*/ 114300 w 301625"/>
              <a:gd name="connsiteY224" fmla="*/ 33338 h 328613"/>
              <a:gd name="connsiteX225" fmla="*/ 114300 w 301625"/>
              <a:gd name="connsiteY225" fmla="*/ 34637 h 328613"/>
              <a:gd name="connsiteX226" fmla="*/ 114300 w 301625"/>
              <a:gd name="connsiteY226" fmla="*/ 78798 h 328613"/>
              <a:gd name="connsiteX227" fmla="*/ 115593 w 301625"/>
              <a:gd name="connsiteY227" fmla="*/ 80097 h 328613"/>
              <a:gd name="connsiteX228" fmla="*/ 146638 w 301625"/>
              <a:gd name="connsiteY228" fmla="*/ 90488 h 328613"/>
              <a:gd name="connsiteX229" fmla="*/ 147931 w 301625"/>
              <a:gd name="connsiteY229" fmla="*/ 90488 h 328613"/>
              <a:gd name="connsiteX230" fmla="*/ 149225 w 301625"/>
              <a:gd name="connsiteY230" fmla="*/ 90488 h 328613"/>
              <a:gd name="connsiteX231" fmla="*/ 149225 w 301625"/>
              <a:gd name="connsiteY231" fmla="*/ 87890 h 328613"/>
              <a:gd name="connsiteX232" fmla="*/ 149225 w 301625"/>
              <a:gd name="connsiteY232" fmla="*/ 48924 h 328613"/>
              <a:gd name="connsiteX233" fmla="*/ 147931 w 301625"/>
              <a:gd name="connsiteY233" fmla="*/ 47625 h 328613"/>
              <a:gd name="connsiteX234" fmla="*/ 116887 w 301625"/>
              <a:gd name="connsiteY234" fmla="*/ 33338 h 328613"/>
              <a:gd name="connsiteX235" fmla="*/ 114300 w 301625"/>
              <a:gd name="connsiteY235" fmla="*/ 33338 h 328613"/>
              <a:gd name="connsiteX236" fmla="*/ 103562 w 301625"/>
              <a:gd name="connsiteY236" fmla="*/ 0 h 328613"/>
              <a:gd name="connsiteX237" fmla="*/ 106151 w 301625"/>
              <a:gd name="connsiteY237" fmla="*/ 0 h 328613"/>
              <a:gd name="connsiteX238" fmla="*/ 243371 w 301625"/>
              <a:gd name="connsiteY238" fmla="*/ 68840 h 328613"/>
              <a:gd name="connsiteX239" fmla="*/ 245960 w 301625"/>
              <a:gd name="connsiteY239" fmla="*/ 74035 h 328613"/>
              <a:gd name="connsiteX240" fmla="*/ 245960 w 301625"/>
              <a:gd name="connsiteY240" fmla="*/ 111702 h 328613"/>
              <a:gd name="connsiteX241" fmla="*/ 297741 w 301625"/>
              <a:gd name="connsiteY241" fmla="*/ 127289 h 328613"/>
              <a:gd name="connsiteX242" fmla="*/ 301625 w 301625"/>
              <a:gd name="connsiteY242" fmla="*/ 132484 h 328613"/>
              <a:gd name="connsiteX243" fmla="*/ 301625 w 301625"/>
              <a:gd name="connsiteY243" fmla="*/ 249382 h 328613"/>
              <a:gd name="connsiteX244" fmla="*/ 297741 w 301625"/>
              <a:gd name="connsiteY244" fmla="*/ 255877 h 328613"/>
              <a:gd name="connsiteX245" fmla="*/ 243371 w 301625"/>
              <a:gd name="connsiteY245" fmla="*/ 276658 h 328613"/>
              <a:gd name="connsiteX246" fmla="*/ 104857 w 301625"/>
              <a:gd name="connsiteY246" fmla="*/ 328613 h 328613"/>
              <a:gd name="connsiteX247" fmla="*/ 103562 w 301625"/>
              <a:gd name="connsiteY247" fmla="*/ 328613 h 328613"/>
              <a:gd name="connsiteX248" fmla="*/ 100973 w 301625"/>
              <a:gd name="connsiteY248" fmla="*/ 328613 h 328613"/>
              <a:gd name="connsiteX249" fmla="*/ 2589 w 301625"/>
              <a:gd name="connsiteY249" fmla="*/ 274061 h 328613"/>
              <a:gd name="connsiteX250" fmla="*/ 0 w 301625"/>
              <a:gd name="connsiteY250" fmla="*/ 268865 h 328613"/>
              <a:gd name="connsiteX251" fmla="*/ 0 w 301625"/>
              <a:gd name="connsiteY251" fmla="*/ 75334 h 328613"/>
              <a:gd name="connsiteX252" fmla="*/ 2589 w 301625"/>
              <a:gd name="connsiteY252" fmla="*/ 71438 h 328613"/>
              <a:gd name="connsiteX253" fmla="*/ 99679 w 301625"/>
              <a:gd name="connsiteY253" fmla="*/ 1299 h 328613"/>
              <a:gd name="connsiteX254" fmla="*/ 103562 w 301625"/>
              <a:gd name="connsiteY254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01625" h="328613">
                <a:moveTo>
                  <a:pt x="175170" y="203200"/>
                </a:moveTo>
                <a:cubicBezTo>
                  <a:pt x="175170" y="203200"/>
                  <a:pt x="175170" y="203200"/>
                  <a:pt x="133078" y="207076"/>
                </a:cubicBezTo>
                <a:cubicBezTo>
                  <a:pt x="131763" y="207076"/>
                  <a:pt x="131763" y="207076"/>
                  <a:pt x="131763" y="208369"/>
                </a:cubicBezTo>
                <a:cubicBezTo>
                  <a:pt x="131763" y="208369"/>
                  <a:pt x="131763" y="208369"/>
                  <a:pt x="131763" y="311741"/>
                </a:cubicBezTo>
                <a:cubicBezTo>
                  <a:pt x="131763" y="313033"/>
                  <a:pt x="131763" y="313033"/>
                  <a:pt x="131763" y="313033"/>
                </a:cubicBezTo>
                <a:cubicBezTo>
                  <a:pt x="131763" y="313033"/>
                  <a:pt x="133078" y="314325"/>
                  <a:pt x="133078" y="314325"/>
                </a:cubicBezTo>
                <a:cubicBezTo>
                  <a:pt x="133078" y="314325"/>
                  <a:pt x="133078" y="314325"/>
                  <a:pt x="134394" y="313033"/>
                </a:cubicBezTo>
                <a:cubicBezTo>
                  <a:pt x="134394" y="313033"/>
                  <a:pt x="134394" y="313033"/>
                  <a:pt x="176486" y="297527"/>
                </a:cubicBezTo>
                <a:cubicBezTo>
                  <a:pt x="176486" y="297527"/>
                  <a:pt x="177801" y="296235"/>
                  <a:pt x="177801" y="296235"/>
                </a:cubicBezTo>
                <a:lnTo>
                  <a:pt x="177801" y="205784"/>
                </a:lnTo>
                <a:cubicBezTo>
                  <a:pt x="177801" y="204492"/>
                  <a:pt x="176486" y="204492"/>
                  <a:pt x="176486" y="204492"/>
                </a:cubicBezTo>
                <a:cubicBezTo>
                  <a:pt x="176486" y="204492"/>
                  <a:pt x="175170" y="203200"/>
                  <a:pt x="175170" y="203200"/>
                </a:cubicBezTo>
                <a:close/>
                <a:moveTo>
                  <a:pt x="67595" y="203200"/>
                </a:moveTo>
                <a:cubicBezTo>
                  <a:pt x="66341" y="203200"/>
                  <a:pt x="66341" y="203200"/>
                  <a:pt x="66341" y="204495"/>
                </a:cubicBezTo>
                <a:cubicBezTo>
                  <a:pt x="65088" y="204495"/>
                  <a:pt x="65088" y="204495"/>
                  <a:pt x="65088" y="205790"/>
                </a:cubicBezTo>
                <a:cubicBezTo>
                  <a:pt x="65088" y="205790"/>
                  <a:pt x="65088" y="205790"/>
                  <a:pt x="65088" y="244643"/>
                </a:cubicBezTo>
                <a:cubicBezTo>
                  <a:pt x="65088" y="244643"/>
                  <a:pt x="66341" y="245938"/>
                  <a:pt x="66341" y="245938"/>
                </a:cubicBezTo>
                <a:cubicBezTo>
                  <a:pt x="68848" y="247233"/>
                  <a:pt x="82634" y="252413"/>
                  <a:pt x="86394" y="252413"/>
                </a:cubicBezTo>
                <a:cubicBezTo>
                  <a:pt x="87648" y="252413"/>
                  <a:pt x="87648" y="252413"/>
                  <a:pt x="88901" y="251118"/>
                </a:cubicBezTo>
                <a:cubicBezTo>
                  <a:pt x="88901" y="251118"/>
                  <a:pt x="88901" y="251118"/>
                  <a:pt x="88901" y="249823"/>
                </a:cubicBezTo>
                <a:cubicBezTo>
                  <a:pt x="88901" y="248528"/>
                  <a:pt x="88901" y="208380"/>
                  <a:pt x="88901" y="207085"/>
                </a:cubicBezTo>
                <a:cubicBezTo>
                  <a:pt x="88901" y="207085"/>
                  <a:pt x="88901" y="205790"/>
                  <a:pt x="87648" y="205790"/>
                </a:cubicBezTo>
                <a:cubicBezTo>
                  <a:pt x="87648" y="205790"/>
                  <a:pt x="87648" y="205790"/>
                  <a:pt x="67595" y="203200"/>
                </a:cubicBezTo>
                <a:close/>
                <a:moveTo>
                  <a:pt x="33111" y="201613"/>
                </a:moveTo>
                <a:cubicBezTo>
                  <a:pt x="31750" y="202893"/>
                  <a:pt x="31750" y="202893"/>
                  <a:pt x="31750" y="202893"/>
                </a:cubicBezTo>
                <a:cubicBezTo>
                  <a:pt x="31750" y="202893"/>
                  <a:pt x="31750" y="202893"/>
                  <a:pt x="31750" y="236180"/>
                </a:cubicBezTo>
                <a:cubicBezTo>
                  <a:pt x="31750" y="236180"/>
                  <a:pt x="31750" y="237460"/>
                  <a:pt x="33111" y="237460"/>
                </a:cubicBezTo>
                <a:cubicBezTo>
                  <a:pt x="33111" y="237460"/>
                  <a:pt x="33111" y="237460"/>
                  <a:pt x="49439" y="241301"/>
                </a:cubicBezTo>
                <a:cubicBezTo>
                  <a:pt x="49439" y="241301"/>
                  <a:pt x="50800" y="241301"/>
                  <a:pt x="50800" y="241301"/>
                </a:cubicBezTo>
                <a:cubicBezTo>
                  <a:pt x="50800" y="241301"/>
                  <a:pt x="50800" y="240021"/>
                  <a:pt x="50800" y="240021"/>
                </a:cubicBezTo>
                <a:lnTo>
                  <a:pt x="50800" y="205454"/>
                </a:lnTo>
                <a:cubicBezTo>
                  <a:pt x="50800" y="204174"/>
                  <a:pt x="50800" y="202893"/>
                  <a:pt x="49439" y="202893"/>
                </a:cubicBezTo>
                <a:cubicBezTo>
                  <a:pt x="49439" y="202893"/>
                  <a:pt x="49439" y="202893"/>
                  <a:pt x="34471" y="201613"/>
                </a:cubicBezTo>
                <a:cubicBezTo>
                  <a:pt x="33111" y="201613"/>
                  <a:pt x="33111" y="201613"/>
                  <a:pt x="33111" y="201613"/>
                </a:cubicBezTo>
                <a:close/>
                <a:moveTo>
                  <a:pt x="225690" y="200025"/>
                </a:moveTo>
                <a:cubicBezTo>
                  <a:pt x="225690" y="200025"/>
                  <a:pt x="225690" y="200025"/>
                  <a:pt x="196586" y="201313"/>
                </a:cubicBezTo>
                <a:cubicBezTo>
                  <a:pt x="196586" y="201313"/>
                  <a:pt x="195263" y="202602"/>
                  <a:pt x="195263" y="203890"/>
                </a:cubicBezTo>
                <a:cubicBezTo>
                  <a:pt x="195263" y="203890"/>
                  <a:pt x="195263" y="203890"/>
                  <a:pt x="195263" y="286348"/>
                </a:cubicBezTo>
                <a:cubicBezTo>
                  <a:pt x="195263" y="287637"/>
                  <a:pt x="195263" y="287637"/>
                  <a:pt x="196586" y="287637"/>
                </a:cubicBezTo>
                <a:cubicBezTo>
                  <a:pt x="196586" y="288925"/>
                  <a:pt x="196586" y="288925"/>
                  <a:pt x="196586" y="288925"/>
                </a:cubicBezTo>
                <a:cubicBezTo>
                  <a:pt x="197909" y="288925"/>
                  <a:pt x="197909" y="288925"/>
                  <a:pt x="197909" y="288925"/>
                </a:cubicBezTo>
                <a:cubicBezTo>
                  <a:pt x="197909" y="288925"/>
                  <a:pt x="197909" y="288925"/>
                  <a:pt x="225690" y="278618"/>
                </a:cubicBezTo>
                <a:cubicBezTo>
                  <a:pt x="227013" y="277329"/>
                  <a:pt x="227013" y="277329"/>
                  <a:pt x="227013" y="276041"/>
                </a:cubicBezTo>
                <a:lnTo>
                  <a:pt x="227013" y="201313"/>
                </a:lnTo>
                <a:cubicBezTo>
                  <a:pt x="227013" y="201313"/>
                  <a:pt x="227013" y="200025"/>
                  <a:pt x="227013" y="200025"/>
                </a:cubicBezTo>
                <a:cubicBezTo>
                  <a:pt x="227013" y="200025"/>
                  <a:pt x="225690" y="200025"/>
                  <a:pt x="225690" y="200025"/>
                </a:cubicBezTo>
                <a:close/>
                <a:moveTo>
                  <a:pt x="10824" y="198438"/>
                </a:moveTo>
                <a:cubicBezTo>
                  <a:pt x="10824" y="198438"/>
                  <a:pt x="9525" y="198438"/>
                  <a:pt x="9525" y="199732"/>
                </a:cubicBezTo>
                <a:cubicBezTo>
                  <a:pt x="9525" y="199732"/>
                  <a:pt x="9525" y="199732"/>
                  <a:pt x="9525" y="201025"/>
                </a:cubicBezTo>
                <a:cubicBezTo>
                  <a:pt x="9525" y="201025"/>
                  <a:pt x="9525" y="201025"/>
                  <a:pt x="9525" y="229482"/>
                </a:cubicBezTo>
                <a:cubicBezTo>
                  <a:pt x="9525" y="229482"/>
                  <a:pt x="9525" y="230776"/>
                  <a:pt x="10824" y="230776"/>
                </a:cubicBezTo>
                <a:cubicBezTo>
                  <a:pt x="10824" y="230776"/>
                  <a:pt x="10824" y="230776"/>
                  <a:pt x="21215" y="233363"/>
                </a:cubicBezTo>
                <a:cubicBezTo>
                  <a:pt x="21215" y="233363"/>
                  <a:pt x="21215" y="233363"/>
                  <a:pt x="22514" y="233363"/>
                </a:cubicBezTo>
                <a:cubicBezTo>
                  <a:pt x="23813" y="233363"/>
                  <a:pt x="23813" y="232070"/>
                  <a:pt x="23813" y="232070"/>
                </a:cubicBezTo>
                <a:lnTo>
                  <a:pt x="23813" y="201025"/>
                </a:lnTo>
                <a:cubicBezTo>
                  <a:pt x="23813" y="201025"/>
                  <a:pt x="23813" y="199732"/>
                  <a:pt x="22514" y="199732"/>
                </a:cubicBezTo>
                <a:cubicBezTo>
                  <a:pt x="22514" y="199732"/>
                  <a:pt x="22514" y="199732"/>
                  <a:pt x="10824" y="198438"/>
                </a:cubicBezTo>
                <a:close/>
                <a:moveTo>
                  <a:pt x="277495" y="196850"/>
                </a:moveTo>
                <a:cubicBezTo>
                  <a:pt x="276225" y="196850"/>
                  <a:pt x="276225" y="198135"/>
                  <a:pt x="276225" y="198135"/>
                </a:cubicBezTo>
                <a:cubicBezTo>
                  <a:pt x="276225" y="198135"/>
                  <a:pt x="276225" y="198135"/>
                  <a:pt x="276225" y="222553"/>
                </a:cubicBezTo>
                <a:cubicBezTo>
                  <a:pt x="276225" y="222553"/>
                  <a:pt x="276225" y="223838"/>
                  <a:pt x="276225" y="223838"/>
                </a:cubicBezTo>
                <a:cubicBezTo>
                  <a:pt x="276225" y="223838"/>
                  <a:pt x="277495" y="223838"/>
                  <a:pt x="277495" y="223838"/>
                </a:cubicBezTo>
                <a:cubicBezTo>
                  <a:pt x="277495" y="223838"/>
                  <a:pt x="277495" y="223838"/>
                  <a:pt x="287655" y="222553"/>
                </a:cubicBezTo>
                <a:cubicBezTo>
                  <a:pt x="288925" y="221268"/>
                  <a:pt x="288925" y="221268"/>
                  <a:pt x="288925" y="219983"/>
                </a:cubicBezTo>
                <a:lnTo>
                  <a:pt x="288925" y="198135"/>
                </a:lnTo>
                <a:cubicBezTo>
                  <a:pt x="288925" y="198135"/>
                  <a:pt x="288925" y="196850"/>
                  <a:pt x="288925" y="196850"/>
                </a:cubicBezTo>
                <a:cubicBezTo>
                  <a:pt x="287655" y="196850"/>
                  <a:pt x="287655" y="196850"/>
                  <a:pt x="287655" y="196850"/>
                </a:cubicBezTo>
                <a:cubicBezTo>
                  <a:pt x="287655" y="196850"/>
                  <a:pt x="287655" y="196850"/>
                  <a:pt x="277495" y="196850"/>
                </a:cubicBezTo>
                <a:close/>
                <a:moveTo>
                  <a:pt x="253736" y="196850"/>
                </a:moveTo>
                <a:cubicBezTo>
                  <a:pt x="253736" y="196850"/>
                  <a:pt x="252413" y="198173"/>
                  <a:pt x="252413" y="199496"/>
                </a:cubicBezTo>
                <a:cubicBezTo>
                  <a:pt x="252413" y="199496"/>
                  <a:pt x="252413" y="199496"/>
                  <a:pt x="252413" y="225954"/>
                </a:cubicBezTo>
                <a:cubicBezTo>
                  <a:pt x="252413" y="225954"/>
                  <a:pt x="252413" y="227277"/>
                  <a:pt x="253736" y="227277"/>
                </a:cubicBezTo>
                <a:cubicBezTo>
                  <a:pt x="253736" y="227277"/>
                  <a:pt x="253736" y="228600"/>
                  <a:pt x="255059" y="228600"/>
                </a:cubicBezTo>
                <a:cubicBezTo>
                  <a:pt x="255059" y="228600"/>
                  <a:pt x="255059" y="228600"/>
                  <a:pt x="255059" y="227277"/>
                </a:cubicBezTo>
                <a:cubicBezTo>
                  <a:pt x="255059" y="227277"/>
                  <a:pt x="255059" y="227277"/>
                  <a:pt x="266965" y="225954"/>
                </a:cubicBezTo>
                <a:cubicBezTo>
                  <a:pt x="268288" y="225954"/>
                  <a:pt x="268288" y="224631"/>
                  <a:pt x="268288" y="223308"/>
                </a:cubicBezTo>
                <a:lnTo>
                  <a:pt x="268288" y="198173"/>
                </a:lnTo>
                <a:cubicBezTo>
                  <a:pt x="268288" y="198173"/>
                  <a:pt x="268288" y="196850"/>
                  <a:pt x="268288" y="196850"/>
                </a:cubicBezTo>
                <a:cubicBezTo>
                  <a:pt x="268288" y="196850"/>
                  <a:pt x="266965" y="196850"/>
                  <a:pt x="266965" y="196850"/>
                </a:cubicBezTo>
                <a:cubicBezTo>
                  <a:pt x="266965" y="196850"/>
                  <a:pt x="266965" y="196850"/>
                  <a:pt x="253736" y="196850"/>
                </a:cubicBezTo>
                <a:close/>
                <a:moveTo>
                  <a:pt x="276225" y="149225"/>
                </a:moveTo>
                <a:cubicBezTo>
                  <a:pt x="276225" y="150510"/>
                  <a:pt x="276225" y="150510"/>
                  <a:pt x="276225" y="150510"/>
                </a:cubicBezTo>
                <a:cubicBezTo>
                  <a:pt x="276225" y="150510"/>
                  <a:pt x="276225" y="150510"/>
                  <a:pt x="276225" y="173643"/>
                </a:cubicBezTo>
                <a:cubicBezTo>
                  <a:pt x="276225" y="174928"/>
                  <a:pt x="276225" y="176213"/>
                  <a:pt x="277495" y="176213"/>
                </a:cubicBezTo>
                <a:cubicBezTo>
                  <a:pt x="277495" y="176213"/>
                  <a:pt x="277495" y="176213"/>
                  <a:pt x="287655" y="176213"/>
                </a:cubicBezTo>
                <a:cubicBezTo>
                  <a:pt x="287655" y="176213"/>
                  <a:pt x="287655" y="176213"/>
                  <a:pt x="288925" y="176213"/>
                </a:cubicBezTo>
                <a:cubicBezTo>
                  <a:pt x="288925" y="176213"/>
                  <a:pt x="288925" y="174928"/>
                  <a:pt x="288925" y="174928"/>
                </a:cubicBezTo>
                <a:lnTo>
                  <a:pt x="288925" y="153080"/>
                </a:lnTo>
                <a:cubicBezTo>
                  <a:pt x="288925" y="151795"/>
                  <a:pt x="288925" y="150510"/>
                  <a:pt x="287655" y="150510"/>
                </a:cubicBezTo>
                <a:cubicBezTo>
                  <a:pt x="287655" y="150510"/>
                  <a:pt x="287655" y="150510"/>
                  <a:pt x="277495" y="149225"/>
                </a:cubicBezTo>
                <a:cubicBezTo>
                  <a:pt x="277495" y="149225"/>
                  <a:pt x="277495" y="149225"/>
                  <a:pt x="276225" y="149225"/>
                </a:cubicBezTo>
                <a:close/>
                <a:moveTo>
                  <a:pt x="253736" y="145720"/>
                </a:moveTo>
                <a:cubicBezTo>
                  <a:pt x="252413" y="145720"/>
                  <a:pt x="252413" y="146977"/>
                  <a:pt x="252413" y="146977"/>
                </a:cubicBezTo>
                <a:cubicBezTo>
                  <a:pt x="252413" y="146977"/>
                  <a:pt x="252413" y="146977"/>
                  <a:pt x="252413" y="172112"/>
                </a:cubicBezTo>
                <a:cubicBezTo>
                  <a:pt x="252413" y="173369"/>
                  <a:pt x="253736" y="174626"/>
                  <a:pt x="253736" y="174626"/>
                </a:cubicBezTo>
                <a:cubicBezTo>
                  <a:pt x="253736" y="174626"/>
                  <a:pt x="253736" y="174626"/>
                  <a:pt x="266965" y="174626"/>
                </a:cubicBezTo>
                <a:cubicBezTo>
                  <a:pt x="266965" y="174626"/>
                  <a:pt x="268288" y="174626"/>
                  <a:pt x="268288" y="174626"/>
                </a:cubicBezTo>
                <a:cubicBezTo>
                  <a:pt x="268288" y="174626"/>
                  <a:pt x="268288" y="173369"/>
                  <a:pt x="268288" y="173369"/>
                </a:cubicBezTo>
                <a:lnTo>
                  <a:pt x="268288" y="149490"/>
                </a:lnTo>
                <a:cubicBezTo>
                  <a:pt x="268288" y="148233"/>
                  <a:pt x="268288" y="146977"/>
                  <a:pt x="266965" y="146977"/>
                </a:cubicBezTo>
                <a:cubicBezTo>
                  <a:pt x="266965" y="146977"/>
                  <a:pt x="266965" y="146977"/>
                  <a:pt x="255059" y="145720"/>
                </a:cubicBezTo>
                <a:cubicBezTo>
                  <a:pt x="253736" y="144463"/>
                  <a:pt x="253736" y="145720"/>
                  <a:pt x="253736" y="145720"/>
                </a:cubicBezTo>
                <a:close/>
                <a:moveTo>
                  <a:pt x="21215" y="139700"/>
                </a:moveTo>
                <a:cubicBezTo>
                  <a:pt x="21215" y="139700"/>
                  <a:pt x="21215" y="139700"/>
                  <a:pt x="10824" y="142287"/>
                </a:cubicBezTo>
                <a:cubicBezTo>
                  <a:pt x="9525" y="142287"/>
                  <a:pt x="9525" y="143581"/>
                  <a:pt x="9525" y="144874"/>
                </a:cubicBezTo>
                <a:cubicBezTo>
                  <a:pt x="9525" y="144874"/>
                  <a:pt x="9525" y="144874"/>
                  <a:pt x="9525" y="173332"/>
                </a:cubicBezTo>
                <a:cubicBezTo>
                  <a:pt x="9525" y="173332"/>
                  <a:pt x="9525" y="173332"/>
                  <a:pt x="9525" y="174625"/>
                </a:cubicBezTo>
                <a:cubicBezTo>
                  <a:pt x="9525" y="174625"/>
                  <a:pt x="10824" y="174625"/>
                  <a:pt x="10824" y="174625"/>
                </a:cubicBezTo>
                <a:cubicBezTo>
                  <a:pt x="10824" y="174625"/>
                  <a:pt x="10824" y="174625"/>
                  <a:pt x="22514" y="173332"/>
                </a:cubicBezTo>
                <a:cubicBezTo>
                  <a:pt x="22514" y="173332"/>
                  <a:pt x="23813" y="173332"/>
                  <a:pt x="23813" y="172038"/>
                </a:cubicBezTo>
                <a:lnTo>
                  <a:pt x="23813" y="140993"/>
                </a:lnTo>
                <a:cubicBezTo>
                  <a:pt x="23813" y="140993"/>
                  <a:pt x="23813" y="139700"/>
                  <a:pt x="23813" y="139700"/>
                </a:cubicBezTo>
                <a:cubicBezTo>
                  <a:pt x="22514" y="139700"/>
                  <a:pt x="22514" y="139700"/>
                  <a:pt x="21215" y="139700"/>
                </a:cubicBezTo>
                <a:close/>
                <a:moveTo>
                  <a:pt x="216893" y="138113"/>
                </a:moveTo>
                <a:cubicBezTo>
                  <a:pt x="215603" y="138113"/>
                  <a:pt x="215603" y="138113"/>
                  <a:pt x="214313" y="139417"/>
                </a:cubicBezTo>
                <a:cubicBezTo>
                  <a:pt x="214313" y="139417"/>
                  <a:pt x="214313" y="139417"/>
                  <a:pt x="214313" y="140721"/>
                </a:cubicBezTo>
                <a:cubicBezTo>
                  <a:pt x="214313" y="140721"/>
                  <a:pt x="214313" y="140721"/>
                  <a:pt x="214313" y="172018"/>
                </a:cubicBezTo>
                <a:cubicBezTo>
                  <a:pt x="214313" y="172018"/>
                  <a:pt x="214313" y="173322"/>
                  <a:pt x="215603" y="173322"/>
                </a:cubicBezTo>
                <a:cubicBezTo>
                  <a:pt x="215603" y="173322"/>
                  <a:pt x="215603" y="173322"/>
                  <a:pt x="232371" y="174626"/>
                </a:cubicBezTo>
                <a:cubicBezTo>
                  <a:pt x="233661" y="174626"/>
                  <a:pt x="233661" y="174626"/>
                  <a:pt x="233661" y="173322"/>
                </a:cubicBezTo>
                <a:cubicBezTo>
                  <a:pt x="233661" y="173322"/>
                  <a:pt x="234951" y="173322"/>
                  <a:pt x="234951" y="172018"/>
                </a:cubicBezTo>
                <a:lnTo>
                  <a:pt x="234951" y="143329"/>
                </a:lnTo>
                <a:cubicBezTo>
                  <a:pt x="234951" y="142025"/>
                  <a:pt x="233661" y="142025"/>
                  <a:pt x="232371" y="142025"/>
                </a:cubicBezTo>
                <a:cubicBezTo>
                  <a:pt x="232371" y="142025"/>
                  <a:pt x="232371" y="142025"/>
                  <a:pt x="216893" y="138113"/>
                </a:cubicBezTo>
                <a:close/>
                <a:moveTo>
                  <a:pt x="49439" y="131763"/>
                </a:moveTo>
                <a:cubicBezTo>
                  <a:pt x="49439" y="131763"/>
                  <a:pt x="49439" y="131763"/>
                  <a:pt x="33111" y="135632"/>
                </a:cubicBezTo>
                <a:cubicBezTo>
                  <a:pt x="31750" y="136922"/>
                  <a:pt x="31750" y="136922"/>
                  <a:pt x="31750" y="138212"/>
                </a:cubicBezTo>
                <a:cubicBezTo>
                  <a:pt x="31750" y="138212"/>
                  <a:pt x="31750" y="138212"/>
                  <a:pt x="31750" y="170458"/>
                </a:cubicBezTo>
                <a:cubicBezTo>
                  <a:pt x="31750" y="170458"/>
                  <a:pt x="31750" y="171748"/>
                  <a:pt x="33111" y="171748"/>
                </a:cubicBezTo>
                <a:cubicBezTo>
                  <a:pt x="33111" y="171748"/>
                  <a:pt x="33111" y="173038"/>
                  <a:pt x="34471" y="173038"/>
                </a:cubicBezTo>
                <a:cubicBezTo>
                  <a:pt x="34471" y="173038"/>
                  <a:pt x="34471" y="173038"/>
                  <a:pt x="49439" y="171748"/>
                </a:cubicBezTo>
                <a:cubicBezTo>
                  <a:pt x="50800" y="171748"/>
                  <a:pt x="50800" y="170458"/>
                  <a:pt x="50800" y="169169"/>
                </a:cubicBezTo>
                <a:lnTo>
                  <a:pt x="50800" y="134343"/>
                </a:lnTo>
                <a:cubicBezTo>
                  <a:pt x="50800" y="133053"/>
                  <a:pt x="50800" y="133053"/>
                  <a:pt x="50800" y="133053"/>
                </a:cubicBezTo>
                <a:cubicBezTo>
                  <a:pt x="50800" y="131763"/>
                  <a:pt x="49439" y="131763"/>
                  <a:pt x="49439" y="131763"/>
                </a:cubicBezTo>
                <a:close/>
                <a:moveTo>
                  <a:pt x="174308" y="130175"/>
                </a:moveTo>
                <a:cubicBezTo>
                  <a:pt x="174308" y="130175"/>
                  <a:pt x="174308" y="130175"/>
                  <a:pt x="173038" y="131474"/>
                </a:cubicBezTo>
                <a:cubicBezTo>
                  <a:pt x="173038" y="131474"/>
                  <a:pt x="173038" y="131474"/>
                  <a:pt x="173038" y="132773"/>
                </a:cubicBezTo>
                <a:lnTo>
                  <a:pt x="173038" y="169141"/>
                </a:lnTo>
                <a:cubicBezTo>
                  <a:pt x="173038" y="170440"/>
                  <a:pt x="173038" y="170440"/>
                  <a:pt x="174308" y="170440"/>
                </a:cubicBezTo>
                <a:cubicBezTo>
                  <a:pt x="174308" y="170440"/>
                  <a:pt x="174308" y="170440"/>
                  <a:pt x="195898" y="173038"/>
                </a:cubicBezTo>
                <a:cubicBezTo>
                  <a:pt x="197168" y="173038"/>
                  <a:pt x="197168" y="171739"/>
                  <a:pt x="197168" y="171739"/>
                </a:cubicBezTo>
                <a:cubicBezTo>
                  <a:pt x="198438" y="171739"/>
                  <a:pt x="198438" y="170440"/>
                  <a:pt x="198438" y="170440"/>
                </a:cubicBezTo>
                <a:cubicBezTo>
                  <a:pt x="198438" y="170440"/>
                  <a:pt x="198438" y="170440"/>
                  <a:pt x="198438" y="136669"/>
                </a:cubicBezTo>
                <a:cubicBezTo>
                  <a:pt x="198438" y="135370"/>
                  <a:pt x="197168" y="135370"/>
                  <a:pt x="197168" y="135370"/>
                </a:cubicBezTo>
                <a:cubicBezTo>
                  <a:pt x="197168" y="135370"/>
                  <a:pt x="197168" y="135370"/>
                  <a:pt x="174308" y="130175"/>
                </a:cubicBezTo>
                <a:close/>
                <a:moveTo>
                  <a:pt x="86394" y="120650"/>
                </a:moveTo>
                <a:cubicBezTo>
                  <a:pt x="86394" y="120650"/>
                  <a:pt x="86394" y="120650"/>
                  <a:pt x="66341" y="127086"/>
                </a:cubicBezTo>
                <a:cubicBezTo>
                  <a:pt x="66341" y="127086"/>
                  <a:pt x="65088" y="127086"/>
                  <a:pt x="65088" y="128373"/>
                </a:cubicBezTo>
                <a:cubicBezTo>
                  <a:pt x="65088" y="128373"/>
                  <a:pt x="65088" y="128373"/>
                  <a:pt x="65088" y="166988"/>
                </a:cubicBezTo>
                <a:cubicBezTo>
                  <a:pt x="65088" y="166988"/>
                  <a:pt x="65088" y="168275"/>
                  <a:pt x="66341" y="168275"/>
                </a:cubicBezTo>
                <a:cubicBezTo>
                  <a:pt x="66341" y="168275"/>
                  <a:pt x="66341" y="168275"/>
                  <a:pt x="67595" y="168275"/>
                </a:cubicBezTo>
                <a:cubicBezTo>
                  <a:pt x="67595" y="168275"/>
                  <a:pt x="67595" y="168275"/>
                  <a:pt x="87648" y="166988"/>
                </a:cubicBezTo>
                <a:cubicBezTo>
                  <a:pt x="88901" y="166988"/>
                  <a:pt x="88901" y="165701"/>
                  <a:pt x="88901" y="165701"/>
                </a:cubicBezTo>
                <a:lnTo>
                  <a:pt x="88901" y="123224"/>
                </a:lnTo>
                <a:cubicBezTo>
                  <a:pt x="88901" y="121937"/>
                  <a:pt x="88901" y="121937"/>
                  <a:pt x="88901" y="121937"/>
                </a:cubicBezTo>
                <a:cubicBezTo>
                  <a:pt x="87648" y="120650"/>
                  <a:pt x="87648" y="120650"/>
                  <a:pt x="86394" y="120650"/>
                </a:cubicBezTo>
                <a:close/>
                <a:moveTo>
                  <a:pt x="114300" y="119063"/>
                </a:moveTo>
                <a:cubicBezTo>
                  <a:pt x="114300" y="120358"/>
                  <a:pt x="114300" y="120358"/>
                  <a:pt x="114300" y="121653"/>
                </a:cubicBezTo>
                <a:cubicBezTo>
                  <a:pt x="114300" y="121653"/>
                  <a:pt x="114300" y="121653"/>
                  <a:pt x="114300" y="164391"/>
                </a:cubicBezTo>
                <a:cubicBezTo>
                  <a:pt x="114300" y="165686"/>
                  <a:pt x="114300" y="166981"/>
                  <a:pt x="115593" y="166981"/>
                </a:cubicBezTo>
                <a:cubicBezTo>
                  <a:pt x="115593" y="166981"/>
                  <a:pt x="115593" y="166981"/>
                  <a:pt x="147931" y="168276"/>
                </a:cubicBezTo>
                <a:cubicBezTo>
                  <a:pt x="147931" y="168276"/>
                  <a:pt x="147931" y="168276"/>
                  <a:pt x="149225" y="168276"/>
                </a:cubicBezTo>
                <a:cubicBezTo>
                  <a:pt x="149225" y="166981"/>
                  <a:pt x="149225" y="166981"/>
                  <a:pt x="149225" y="166981"/>
                </a:cubicBezTo>
                <a:cubicBezTo>
                  <a:pt x="149225" y="166981"/>
                  <a:pt x="149225" y="166981"/>
                  <a:pt x="149225" y="126833"/>
                </a:cubicBezTo>
                <a:cubicBezTo>
                  <a:pt x="149225" y="125538"/>
                  <a:pt x="149225" y="125538"/>
                  <a:pt x="147931" y="125538"/>
                </a:cubicBezTo>
                <a:cubicBezTo>
                  <a:pt x="147931" y="125538"/>
                  <a:pt x="147931" y="125538"/>
                  <a:pt x="115593" y="119063"/>
                </a:cubicBezTo>
                <a:cubicBezTo>
                  <a:pt x="115593" y="119063"/>
                  <a:pt x="115593" y="119063"/>
                  <a:pt x="114300" y="119063"/>
                </a:cubicBezTo>
                <a:close/>
                <a:moveTo>
                  <a:pt x="21215" y="77788"/>
                </a:moveTo>
                <a:cubicBezTo>
                  <a:pt x="21215" y="77788"/>
                  <a:pt x="21215" y="77788"/>
                  <a:pt x="9525" y="84403"/>
                </a:cubicBezTo>
                <a:cubicBezTo>
                  <a:pt x="9525" y="85726"/>
                  <a:pt x="9525" y="85726"/>
                  <a:pt x="9525" y="87049"/>
                </a:cubicBezTo>
                <a:cubicBezTo>
                  <a:pt x="9525" y="87049"/>
                  <a:pt x="9525" y="87049"/>
                  <a:pt x="9525" y="116153"/>
                </a:cubicBezTo>
                <a:cubicBezTo>
                  <a:pt x="9525" y="116153"/>
                  <a:pt x="9525" y="117476"/>
                  <a:pt x="9525" y="117476"/>
                </a:cubicBezTo>
                <a:cubicBezTo>
                  <a:pt x="9525" y="117476"/>
                  <a:pt x="10824" y="117476"/>
                  <a:pt x="10824" y="117476"/>
                </a:cubicBezTo>
                <a:cubicBezTo>
                  <a:pt x="10824" y="117476"/>
                  <a:pt x="10824" y="117476"/>
                  <a:pt x="12123" y="117476"/>
                </a:cubicBezTo>
                <a:cubicBezTo>
                  <a:pt x="12123" y="117476"/>
                  <a:pt x="12123" y="117476"/>
                  <a:pt x="22514" y="112184"/>
                </a:cubicBezTo>
                <a:cubicBezTo>
                  <a:pt x="23813" y="112184"/>
                  <a:pt x="23813" y="110861"/>
                  <a:pt x="23813" y="110861"/>
                </a:cubicBezTo>
                <a:lnTo>
                  <a:pt x="23813" y="79111"/>
                </a:lnTo>
                <a:cubicBezTo>
                  <a:pt x="23813" y="79111"/>
                  <a:pt x="23813" y="77788"/>
                  <a:pt x="22514" y="77788"/>
                </a:cubicBezTo>
                <a:cubicBezTo>
                  <a:pt x="22514" y="77788"/>
                  <a:pt x="21215" y="77788"/>
                  <a:pt x="21215" y="77788"/>
                </a:cubicBezTo>
                <a:close/>
                <a:moveTo>
                  <a:pt x="215603" y="76200"/>
                </a:moveTo>
                <a:cubicBezTo>
                  <a:pt x="214313" y="77480"/>
                  <a:pt x="214313" y="77480"/>
                  <a:pt x="214313" y="78760"/>
                </a:cubicBezTo>
                <a:cubicBezTo>
                  <a:pt x="214313" y="78760"/>
                  <a:pt x="214313" y="78760"/>
                  <a:pt x="214313" y="109487"/>
                </a:cubicBezTo>
                <a:cubicBezTo>
                  <a:pt x="214313" y="109487"/>
                  <a:pt x="214313" y="110767"/>
                  <a:pt x="215603" y="110767"/>
                </a:cubicBezTo>
                <a:cubicBezTo>
                  <a:pt x="215603" y="110767"/>
                  <a:pt x="215603" y="110767"/>
                  <a:pt x="232371" y="115888"/>
                </a:cubicBezTo>
                <a:cubicBezTo>
                  <a:pt x="232371" y="115888"/>
                  <a:pt x="233661" y="115888"/>
                  <a:pt x="233661" y="115888"/>
                </a:cubicBezTo>
                <a:cubicBezTo>
                  <a:pt x="233661" y="115888"/>
                  <a:pt x="234951" y="114608"/>
                  <a:pt x="234951" y="114608"/>
                </a:cubicBezTo>
                <a:lnTo>
                  <a:pt x="234951" y="85162"/>
                </a:lnTo>
                <a:cubicBezTo>
                  <a:pt x="234951" y="85162"/>
                  <a:pt x="233661" y="83882"/>
                  <a:pt x="233661" y="83882"/>
                </a:cubicBezTo>
                <a:cubicBezTo>
                  <a:pt x="233661" y="83882"/>
                  <a:pt x="233661" y="83882"/>
                  <a:pt x="216893" y="76200"/>
                </a:cubicBezTo>
                <a:cubicBezTo>
                  <a:pt x="215603" y="76200"/>
                  <a:pt x="215603" y="76200"/>
                  <a:pt x="215603" y="76200"/>
                </a:cubicBezTo>
                <a:close/>
                <a:moveTo>
                  <a:pt x="48079" y="61604"/>
                </a:moveTo>
                <a:cubicBezTo>
                  <a:pt x="48079" y="61604"/>
                  <a:pt x="48079" y="61604"/>
                  <a:pt x="33111" y="70556"/>
                </a:cubicBezTo>
                <a:cubicBezTo>
                  <a:pt x="31750" y="70556"/>
                  <a:pt x="31750" y="71834"/>
                  <a:pt x="31750" y="71834"/>
                </a:cubicBezTo>
                <a:cubicBezTo>
                  <a:pt x="31750" y="71834"/>
                  <a:pt x="31750" y="71834"/>
                  <a:pt x="31750" y="103805"/>
                </a:cubicBezTo>
                <a:cubicBezTo>
                  <a:pt x="31750" y="105084"/>
                  <a:pt x="31750" y="105084"/>
                  <a:pt x="33111" y="106363"/>
                </a:cubicBezTo>
                <a:cubicBezTo>
                  <a:pt x="33111" y="106363"/>
                  <a:pt x="33111" y="106363"/>
                  <a:pt x="34471" y="106363"/>
                </a:cubicBezTo>
                <a:cubicBezTo>
                  <a:pt x="34471" y="106363"/>
                  <a:pt x="34471" y="106363"/>
                  <a:pt x="50800" y="99969"/>
                </a:cubicBezTo>
                <a:cubicBezTo>
                  <a:pt x="50800" y="98690"/>
                  <a:pt x="50800" y="98690"/>
                  <a:pt x="50800" y="97411"/>
                </a:cubicBezTo>
                <a:lnTo>
                  <a:pt x="50800" y="62883"/>
                </a:lnTo>
                <a:cubicBezTo>
                  <a:pt x="50800" y="61604"/>
                  <a:pt x="50800" y="61604"/>
                  <a:pt x="50800" y="61604"/>
                </a:cubicBezTo>
                <a:cubicBezTo>
                  <a:pt x="49439" y="60325"/>
                  <a:pt x="49439" y="60325"/>
                  <a:pt x="48079" y="61604"/>
                </a:cubicBezTo>
                <a:close/>
                <a:moveTo>
                  <a:pt x="175578" y="57150"/>
                </a:moveTo>
                <a:cubicBezTo>
                  <a:pt x="174308" y="57150"/>
                  <a:pt x="174308" y="57150"/>
                  <a:pt x="173038" y="58437"/>
                </a:cubicBezTo>
                <a:cubicBezTo>
                  <a:pt x="173038" y="58437"/>
                  <a:pt x="173038" y="58437"/>
                  <a:pt x="173038" y="59724"/>
                </a:cubicBezTo>
                <a:lnTo>
                  <a:pt x="173038" y="95765"/>
                </a:lnTo>
                <a:cubicBezTo>
                  <a:pt x="173038" y="95765"/>
                  <a:pt x="173038" y="97052"/>
                  <a:pt x="174308" y="97052"/>
                </a:cubicBezTo>
                <a:cubicBezTo>
                  <a:pt x="174308" y="97052"/>
                  <a:pt x="174308" y="97052"/>
                  <a:pt x="195898" y="104775"/>
                </a:cubicBezTo>
                <a:cubicBezTo>
                  <a:pt x="197168" y="104775"/>
                  <a:pt x="197168" y="103488"/>
                  <a:pt x="197168" y="103488"/>
                </a:cubicBezTo>
                <a:cubicBezTo>
                  <a:pt x="198438" y="103488"/>
                  <a:pt x="198438" y="103488"/>
                  <a:pt x="198438" y="102201"/>
                </a:cubicBezTo>
                <a:cubicBezTo>
                  <a:pt x="198438" y="102201"/>
                  <a:pt x="198438" y="102201"/>
                  <a:pt x="198438" y="68734"/>
                </a:cubicBezTo>
                <a:cubicBezTo>
                  <a:pt x="198438" y="68734"/>
                  <a:pt x="198438" y="67447"/>
                  <a:pt x="197168" y="67447"/>
                </a:cubicBezTo>
                <a:cubicBezTo>
                  <a:pt x="197168" y="67447"/>
                  <a:pt x="197168" y="67447"/>
                  <a:pt x="175578" y="57150"/>
                </a:cubicBezTo>
                <a:close/>
                <a:moveTo>
                  <a:pt x="86394" y="36513"/>
                </a:moveTo>
                <a:cubicBezTo>
                  <a:pt x="86394" y="36513"/>
                  <a:pt x="86394" y="36513"/>
                  <a:pt x="66341" y="49435"/>
                </a:cubicBezTo>
                <a:cubicBezTo>
                  <a:pt x="65088" y="49435"/>
                  <a:pt x="65088" y="50727"/>
                  <a:pt x="65088" y="50727"/>
                </a:cubicBezTo>
                <a:cubicBezTo>
                  <a:pt x="65088" y="50727"/>
                  <a:pt x="65088" y="50727"/>
                  <a:pt x="65088" y="89492"/>
                </a:cubicBezTo>
                <a:cubicBezTo>
                  <a:pt x="65088" y="90784"/>
                  <a:pt x="65088" y="90784"/>
                  <a:pt x="66341" y="92076"/>
                </a:cubicBezTo>
                <a:cubicBezTo>
                  <a:pt x="66341" y="92076"/>
                  <a:pt x="66341" y="92076"/>
                  <a:pt x="67595" y="92076"/>
                </a:cubicBezTo>
                <a:cubicBezTo>
                  <a:pt x="67595" y="92076"/>
                  <a:pt x="67595" y="92076"/>
                  <a:pt x="87648" y="81739"/>
                </a:cubicBezTo>
                <a:cubicBezTo>
                  <a:pt x="88901" y="81739"/>
                  <a:pt x="88901" y="81739"/>
                  <a:pt x="88901" y="80447"/>
                </a:cubicBezTo>
                <a:lnTo>
                  <a:pt x="88901" y="37805"/>
                </a:lnTo>
                <a:cubicBezTo>
                  <a:pt x="88901" y="37805"/>
                  <a:pt x="88901" y="36513"/>
                  <a:pt x="87648" y="36513"/>
                </a:cubicBezTo>
                <a:cubicBezTo>
                  <a:pt x="87648" y="36513"/>
                  <a:pt x="86394" y="36513"/>
                  <a:pt x="86394" y="36513"/>
                </a:cubicBezTo>
                <a:close/>
                <a:moveTo>
                  <a:pt x="114300" y="33338"/>
                </a:moveTo>
                <a:cubicBezTo>
                  <a:pt x="114300" y="33338"/>
                  <a:pt x="114300" y="34637"/>
                  <a:pt x="114300" y="34637"/>
                </a:cubicBezTo>
                <a:cubicBezTo>
                  <a:pt x="114300" y="34637"/>
                  <a:pt x="114300" y="34637"/>
                  <a:pt x="114300" y="78798"/>
                </a:cubicBezTo>
                <a:cubicBezTo>
                  <a:pt x="114300" y="80097"/>
                  <a:pt x="114300" y="80097"/>
                  <a:pt x="115593" y="80097"/>
                </a:cubicBezTo>
                <a:cubicBezTo>
                  <a:pt x="115593" y="80097"/>
                  <a:pt x="115593" y="80097"/>
                  <a:pt x="146638" y="90488"/>
                </a:cubicBezTo>
                <a:cubicBezTo>
                  <a:pt x="146638" y="90488"/>
                  <a:pt x="147931" y="90488"/>
                  <a:pt x="147931" y="90488"/>
                </a:cubicBezTo>
                <a:cubicBezTo>
                  <a:pt x="147931" y="90488"/>
                  <a:pt x="147931" y="90488"/>
                  <a:pt x="149225" y="90488"/>
                </a:cubicBezTo>
                <a:cubicBezTo>
                  <a:pt x="149225" y="89189"/>
                  <a:pt x="149225" y="89189"/>
                  <a:pt x="149225" y="87890"/>
                </a:cubicBezTo>
                <a:cubicBezTo>
                  <a:pt x="149225" y="87890"/>
                  <a:pt x="149225" y="87890"/>
                  <a:pt x="149225" y="48924"/>
                </a:cubicBezTo>
                <a:cubicBezTo>
                  <a:pt x="149225" y="47625"/>
                  <a:pt x="149225" y="47625"/>
                  <a:pt x="147931" y="47625"/>
                </a:cubicBezTo>
                <a:cubicBezTo>
                  <a:pt x="147931" y="47625"/>
                  <a:pt x="147931" y="47625"/>
                  <a:pt x="116887" y="33338"/>
                </a:cubicBezTo>
                <a:cubicBezTo>
                  <a:pt x="115593" y="33338"/>
                  <a:pt x="115593" y="33338"/>
                  <a:pt x="114300" y="33338"/>
                </a:cubicBezTo>
                <a:close/>
                <a:moveTo>
                  <a:pt x="103562" y="0"/>
                </a:moveTo>
                <a:cubicBezTo>
                  <a:pt x="104857" y="0"/>
                  <a:pt x="106151" y="0"/>
                  <a:pt x="106151" y="0"/>
                </a:cubicBezTo>
                <a:cubicBezTo>
                  <a:pt x="106151" y="0"/>
                  <a:pt x="106151" y="0"/>
                  <a:pt x="243371" y="68840"/>
                </a:cubicBezTo>
                <a:cubicBezTo>
                  <a:pt x="244666" y="70139"/>
                  <a:pt x="245960" y="71438"/>
                  <a:pt x="245960" y="74035"/>
                </a:cubicBezTo>
                <a:cubicBezTo>
                  <a:pt x="245960" y="74035"/>
                  <a:pt x="245960" y="74035"/>
                  <a:pt x="245960" y="111702"/>
                </a:cubicBezTo>
                <a:cubicBezTo>
                  <a:pt x="245960" y="111702"/>
                  <a:pt x="245960" y="111702"/>
                  <a:pt x="297741" y="127289"/>
                </a:cubicBezTo>
                <a:cubicBezTo>
                  <a:pt x="299036" y="128588"/>
                  <a:pt x="301625" y="131185"/>
                  <a:pt x="301625" y="132484"/>
                </a:cubicBezTo>
                <a:cubicBezTo>
                  <a:pt x="301625" y="132484"/>
                  <a:pt x="301625" y="132484"/>
                  <a:pt x="301625" y="249382"/>
                </a:cubicBezTo>
                <a:cubicBezTo>
                  <a:pt x="301625" y="251980"/>
                  <a:pt x="300331" y="254578"/>
                  <a:pt x="297741" y="255877"/>
                </a:cubicBezTo>
                <a:cubicBezTo>
                  <a:pt x="297741" y="255877"/>
                  <a:pt x="297741" y="255877"/>
                  <a:pt x="243371" y="276658"/>
                </a:cubicBezTo>
                <a:cubicBezTo>
                  <a:pt x="243371" y="276658"/>
                  <a:pt x="243371" y="276658"/>
                  <a:pt x="104857" y="328613"/>
                </a:cubicBezTo>
                <a:cubicBezTo>
                  <a:pt x="104857" y="328613"/>
                  <a:pt x="104857" y="328613"/>
                  <a:pt x="103562" y="328613"/>
                </a:cubicBezTo>
                <a:cubicBezTo>
                  <a:pt x="102268" y="328613"/>
                  <a:pt x="100973" y="328613"/>
                  <a:pt x="100973" y="328613"/>
                </a:cubicBezTo>
                <a:cubicBezTo>
                  <a:pt x="100973" y="328613"/>
                  <a:pt x="100973" y="328613"/>
                  <a:pt x="2589" y="274061"/>
                </a:cubicBezTo>
                <a:cubicBezTo>
                  <a:pt x="1294" y="274061"/>
                  <a:pt x="0" y="271463"/>
                  <a:pt x="0" y="268865"/>
                </a:cubicBezTo>
                <a:cubicBezTo>
                  <a:pt x="0" y="268865"/>
                  <a:pt x="0" y="268865"/>
                  <a:pt x="0" y="75334"/>
                </a:cubicBezTo>
                <a:cubicBezTo>
                  <a:pt x="0" y="74035"/>
                  <a:pt x="0" y="72736"/>
                  <a:pt x="2589" y="71438"/>
                </a:cubicBezTo>
                <a:cubicBezTo>
                  <a:pt x="2589" y="71438"/>
                  <a:pt x="2589" y="71438"/>
                  <a:pt x="99679" y="1299"/>
                </a:cubicBezTo>
                <a:cubicBezTo>
                  <a:pt x="99679" y="1299"/>
                  <a:pt x="100973" y="0"/>
                  <a:pt x="1035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2925473" y="3080395"/>
            <a:ext cx="620486" cy="615245"/>
          </a:xfrm>
          <a:custGeom>
            <a:avLst/>
            <a:gdLst>
              <a:gd name="connsiteX0" fmla="*/ 192254 w 338138"/>
              <a:gd name="connsiteY0" fmla="*/ 135421 h 335282"/>
              <a:gd name="connsiteX1" fmla="*/ 152810 w 338138"/>
              <a:gd name="connsiteY1" fmla="*/ 151158 h 335282"/>
              <a:gd name="connsiteX2" fmla="*/ 152810 w 338138"/>
              <a:gd name="connsiteY2" fmla="*/ 229842 h 335282"/>
              <a:gd name="connsiteX3" fmla="*/ 232697 w 338138"/>
              <a:gd name="connsiteY3" fmla="*/ 229842 h 335282"/>
              <a:gd name="connsiteX4" fmla="*/ 232697 w 338138"/>
              <a:gd name="connsiteY4" fmla="*/ 151158 h 335282"/>
              <a:gd name="connsiteX5" fmla="*/ 192254 w 338138"/>
              <a:gd name="connsiteY5" fmla="*/ 135421 h 335282"/>
              <a:gd name="connsiteX6" fmla="*/ 238125 w 338138"/>
              <a:gd name="connsiteY6" fmla="*/ 69850 h 335282"/>
              <a:gd name="connsiteX7" fmla="*/ 225425 w 338138"/>
              <a:gd name="connsiteY7" fmla="*/ 80963 h 335282"/>
              <a:gd name="connsiteX8" fmla="*/ 238125 w 338138"/>
              <a:gd name="connsiteY8" fmla="*/ 92076 h 335282"/>
              <a:gd name="connsiteX9" fmla="*/ 250825 w 338138"/>
              <a:gd name="connsiteY9" fmla="*/ 80963 h 335282"/>
              <a:gd name="connsiteX10" fmla="*/ 238125 w 338138"/>
              <a:gd name="connsiteY10" fmla="*/ 69850 h 335282"/>
              <a:gd name="connsiteX11" fmla="*/ 214313 w 338138"/>
              <a:gd name="connsiteY11" fmla="*/ 57150 h 335282"/>
              <a:gd name="connsiteX12" fmla="*/ 263526 w 338138"/>
              <a:gd name="connsiteY12" fmla="*/ 57150 h 335282"/>
              <a:gd name="connsiteX13" fmla="*/ 263526 w 338138"/>
              <a:gd name="connsiteY13" fmla="*/ 106363 h 335282"/>
              <a:gd name="connsiteX14" fmla="*/ 214313 w 338138"/>
              <a:gd name="connsiteY14" fmla="*/ 106363 h 335282"/>
              <a:gd name="connsiteX15" fmla="*/ 49213 w 338138"/>
              <a:gd name="connsiteY15" fmla="*/ 57150 h 335282"/>
              <a:gd name="connsiteX16" fmla="*/ 195263 w 338138"/>
              <a:gd name="connsiteY16" fmla="*/ 57150 h 335282"/>
              <a:gd name="connsiteX17" fmla="*/ 195263 w 338138"/>
              <a:gd name="connsiteY17" fmla="*/ 106363 h 335282"/>
              <a:gd name="connsiteX18" fmla="*/ 49213 w 338138"/>
              <a:gd name="connsiteY18" fmla="*/ 106363 h 335282"/>
              <a:gd name="connsiteX19" fmla="*/ 22225 w 338138"/>
              <a:gd name="connsiteY19" fmla="*/ 28575 h 335282"/>
              <a:gd name="connsiteX20" fmla="*/ 22225 w 338138"/>
              <a:gd name="connsiteY20" fmla="*/ 269875 h 335282"/>
              <a:gd name="connsiteX21" fmla="*/ 241853 w 338138"/>
              <a:gd name="connsiteY21" fmla="*/ 269875 h 335282"/>
              <a:gd name="connsiteX22" fmla="*/ 247114 w 338138"/>
              <a:gd name="connsiteY22" fmla="*/ 259384 h 335282"/>
              <a:gd name="connsiteX23" fmla="*/ 233962 w 338138"/>
              <a:gd name="connsiteY23" fmla="*/ 248892 h 335282"/>
              <a:gd name="connsiteX24" fmla="*/ 155054 w 338138"/>
              <a:gd name="connsiteY24" fmla="*/ 251515 h 335282"/>
              <a:gd name="connsiteX25" fmla="*/ 49843 w 338138"/>
              <a:gd name="connsiteY25" fmla="*/ 251515 h 335282"/>
              <a:gd name="connsiteX26" fmla="*/ 49843 w 338138"/>
              <a:gd name="connsiteY26" fmla="*/ 231844 h 335282"/>
              <a:gd name="connsiteX27" fmla="*/ 135327 w 338138"/>
              <a:gd name="connsiteY27" fmla="*/ 231844 h 335282"/>
              <a:gd name="connsiteX28" fmla="*/ 122175 w 338138"/>
              <a:gd name="connsiteY28" fmla="*/ 201682 h 335282"/>
              <a:gd name="connsiteX29" fmla="*/ 49843 w 338138"/>
              <a:gd name="connsiteY29" fmla="*/ 201682 h 335282"/>
              <a:gd name="connsiteX30" fmla="*/ 49843 w 338138"/>
              <a:gd name="connsiteY30" fmla="*/ 183322 h 335282"/>
              <a:gd name="connsiteX31" fmla="*/ 120860 w 338138"/>
              <a:gd name="connsiteY31" fmla="*/ 183322 h 335282"/>
              <a:gd name="connsiteX32" fmla="*/ 131381 w 338138"/>
              <a:gd name="connsiteY32" fmla="*/ 153159 h 335282"/>
              <a:gd name="connsiteX33" fmla="*/ 49843 w 338138"/>
              <a:gd name="connsiteY33" fmla="*/ 153159 h 335282"/>
              <a:gd name="connsiteX34" fmla="*/ 49843 w 338138"/>
              <a:gd name="connsiteY34" fmla="*/ 134800 h 335282"/>
              <a:gd name="connsiteX35" fmla="*/ 147163 w 338138"/>
              <a:gd name="connsiteY35" fmla="*/ 134800 h 335282"/>
              <a:gd name="connsiteX36" fmla="*/ 243168 w 338138"/>
              <a:gd name="connsiteY36" fmla="*/ 138734 h 335282"/>
              <a:gd name="connsiteX37" fmla="*/ 251059 w 338138"/>
              <a:gd name="connsiteY37" fmla="*/ 231844 h 335282"/>
              <a:gd name="connsiteX38" fmla="*/ 264210 w 338138"/>
              <a:gd name="connsiteY38" fmla="*/ 243647 h 335282"/>
              <a:gd name="connsiteX39" fmla="*/ 272101 w 338138"/>
              <a:gd name="connsiteY39" fmla="*/ 238401 h 335282"/>
              <a:gd name="connsiteX40" fmla="*/ 290513 w 338138"/>
              <a:gd name="connsiteY40" fmla="*/ 256761 h 335282"/>
              <a:gd name="connsiteX41" fmla="*/ 290513 w 338138"/>
              <a:gd name="connsiteY41" fmla="*/ 28575 h 335282"/>
              <a:gd name="connsiteX42" fmla="*/ 22225 w 338138"/>
              <a:gd name="connsiteY42" fmla="*/ 28575 h 335282"/>
              <a:gd name="connsiteX43" fmla="*/ 0 w 338138"/>
              <a:gd name="connsiteY43" fmla="*/ 0 h 335282"/>
              <a:gd name="connsiteX44" fmla="*/ 311721 w 338138"/>
              <a:gd name="connsiteY44" fmla="*/ 0 h 335282"/>
              <a:gd name="connsiteX45" fmla="*/ 311721 w 338138"/>
              <a:gd name="connsiteY45" fmla="*/ 278479 h 335282"/>
              <a:gd name="connsiteX46" fmla="*/ 338138 w 338138"/>
              <a:gd name="connsiteY46" fmla="*/ 304875 h 335282"/>
              <a:gd name="connsiteX47" fmla="*/ 330213 w 338138"/>
              <a:gd name="connsiteY47" fmla="*/ 325992 h 335282"/>
              <a:gd name="connsiteX48" fmla="*/ 307759 w 338138"/>
              <a:gd name="connsiteY48" fmla="*/ 335230 h 335282"/>
              <a:gd name="connsiteX49" fmla="*/ 262850 w 338138"/>
              <a:gd name="connsiteY49" fmla="*/ 291677 h 335282"/>
              <a:gd name="connsiteX50" fmla="*/ 0 w 338138"/>
              <a:gd name="connsiteY50" fmla="*/ 291677 h 335282"/>
              <a:gd name="connsiteX51" fmla="*/ 0 w 338138"/>
              <a:gd name="connsiteY51" fmla="*/ 0 h 3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5282">
                <a:moveTo>
                  <a:pt x="192254" y="135421"/>
                </a:moveTo>
                <a:cubicBezTo>
                  <a:pt x="177774" y="135421"/>
                  <a:pt x="163461" y="140666"/>
                  <a:pt x="152810" y="151158"/>
                </a:cubicBezTo>
                <a:cubicBezTo>
                  <a:pt x="130175" y="173452"/>
                  <a:pt x="130175" y="207548"/>
                  <a:pt x="152810" y="229842"/>
                </a:cubicBezTo>
                <a:cubicBezTo>
                  <a:pt x="174113" y="250825"/>
                  <a:pt x="210062" y="250825"/>
                  <a:pt x="232697" y="229842"/>
                </a:cubicBezTo>
                <a:cubicBezTo>
                  <a:pt x="254000" y="207548"/>
                  <a:pt x="254000" y="173452"/>
                  <a:pt x="232697" y="151158"/>
                </a:cubicBezTo>
                <a:cubicBezTo>
                  <a:pt x="221379" y="140666"/>
                  <a:pt x="206733" y="135421"/>
                  <a:pt x="192254" y="135421"/>
                </a:cubicBezTo>
                <a:close/>
                <a:moveTo>
                  <a:pt x="238125" y="69850"/>
                </a:moveTo>
                <a:cubicBezTo>
                  <a:pt x="231111" y="69850"/>
                  <a:pt x="225425" y="74825"/>
                  <a:pt x="225425" y="80963"/>
                </a:cubicBezTo>
                <a:cubicBezTo>
                  <a:pt x="225425" y="87101"/>
                  <a:pt x="231111" y="92076"/>
                  <a:pt x="238125" y="92076"/>
                </a:cubicBezTo>
                <a:cubicBezTo>
                  <a:pt x="245139" y="92076"/>
                  <a:pt x="250825" y="87101"/>
                  <a:pt x="250825" y="80963"/>
                </a:cubicBezTo>
                <a:cubicBezTo>
                  <a:pt x="250825" y="74825"/>
                  <a:pt x="245139" y="69850"/>
                  <a:pt x="238125" y="69850"/>
                </a:cubicBezTo>
                <a:close/>
                <a:moveTo>
                  <a:pt x="214313" y="57150"/>
                </a:moveTo>
                <a:lnTo>
                  <a:pt x="263526" y="57150"/>
                </a:lnTo>
                <a:lnTo>
                  <a:pt x="263526" y="106363"/>
                </a:lnTo>
                <a:lnTo>
                  <a:pt x="214313" y="106363"/>
                </a:lnTo>
                <a:close/>
                <a:moveTo>
                  <a:pt x="49213" y="57150"/>
                </a:moveTo>
                <a:lnTo>
                  <a:pt x="195263" y="57150"/>
                </a:lnTo>
                <a:lnTo>
                  <a:pt x="195263" y="106363"/>
                </a:lnTo>
                <a:lnTo>
                  <a:pt x="49213" y="106363"/>
                </a:lnTo>
                <a:close/>
                <a:moveTo>
                  <a:pt x="22225" y="28575"/>
                </a:moveTo>
                <a:cubicBezTo>
                  <a:pt x="22225" y="28575"/>
                  <a:pt x="22225" y="28575"/>
                  <a:pt x="22225" y="269875"/>
                </a:cubicBezTo>
                <a:lnTo>
                  <a:pt x="241853" y="269875"/>
                </a:lnTo>
                <a:cubicBezTo>
                  <a:pt x="241853" y="269875"/>
                  <a:pt x="241853" y="269875"/>
                  <a:pt x="247114" y="259384"/>
                </a:cubicBezTo>
                <a:cubicBezTo>
                  <a:pt x="247114" y="259384"/>
                  <a:pt x="247114" y="259384"/>
                  <a:pt x="233962" y="248892"/>
                </a:cubicBezTo>
                <a:cubicBezTo>
                  <a:pt x="210289" y="264629"/>
                  <a:pt x="178726" y="265941"/>
                  <a:pt x="155054" y="251515"/>
                </a:cubicBezTo>
                <a:cubicBezTo>
                  <a:pt x="155054" y="251515"/>
                  <a:pt x="155054" y="251515"/>
                  <a:pt x="49843" y="251515"/>
                </a:cubicBezTo>
                <a:cubicBezTo>
                  <a:pt x="49843" y="251515"/>
                  <a:pt x="49843" y="251515"/>
                  <a:pt x="49843" y="231844"/>
                </a:cubicBezTo>
                <a:cubicBezTo>
                  <a:pt x="49843" y="231844"/>
                  <a:pt x="49843" y="231844"/>
                  <a:pt x="135327" y="231844"/>
                </a:cubicBezTo>
                <a:cubicBezTo>
                  <a:pt x="128751" y="222664"/>
                  <a:pt x="123490" y="213484"/>
                  <a:pt x="122175" y="201682"/>
                </a:cubicBezTo>
                <a:cubicBezTo>
                  <a:pt x="122175" y="201682"/>
                  <a:pt x="122175" y="201682"/>
                  <a:pt x="49843" y="201682"/>
                </a:cubicBezTo>
                <a:cubicBezTo>
                  <a:pt x="49843" y="201682"/>
                  <a:pt x="49843" y="201682"/>
                  <a:pt x="49843" y="183322"/>
                </a:cubicBezTo>
                <a:cubicBezTo>
                  <a:pt x="49843" y="183322"/>
                  <a:pt x="49843" y="183322"/>
                  <a:pt x="120860" y="183322"/>
                </a:cubicBezTo>
                <a:cubicBezTo>
                  <a:pt x="122175" y="172831"/>
                  <a:pt x="124806" y="162339"/>
                  <a:pt x="131381" y="153159"/>
                </a:cubicBezTo>
                <a:cubicBezTo>
                  <a:pt x="131381" y="153159"/>
                  <a:pt x="131381" y="153159"/>
                  <a:pt x="49843" y="153159"/>
                </a:cubicBezTo>
                <a:cubicBezTo>
                  <a:pt x="49843" y="153159"/>
                  <a:pt x="49843" y="153159"/>
                  <a:pt x="49843" y="134800"/>
                </a:cubicBezTo>
                <a:cubicBezTo>
                  <a:pt x="49843" y="134800"/>
                  <a:pt x="49843" y="134800"/>
                  <a:pt x="147163" y="134800"/>
                </a:cubicBezTo>
                <a:cubicBezTo>
                  <a:pt x="174781" y="111194"/>
                  <a:pt x="216865" y="112506"/>
                  <a:pt x="243168" y="138734"/>
                </a:cubicBezTo>
                <a:cubicBezTo>
                  <a:pt x="269471" y="164962"/>
                  <a:pt x="270786" y="202993"/>
                  <a:pt x="251059" y="231844"/>
                </a:cubicBezTo>
                <a:cubicBezTo>
                  <a:pt x="251059" y="231844"/>
                  <a:pt x="251059" y="231844"/>
                  <a:pt x="264210" y="243647"/>
                </a:cubicBezTo>
                <a:cubicBezTo>
                  <a:pt x="264210" y="243647"/>
                  <a:pt x="264210" y="243647"/>
                  <a:pt x="272101" y="238401"/>
                </a:cubicBezTo>
                <a:cubicBezTo>
                  <a:pt x="272101" y="238401"/>
                  <a:pt x="272101" y="238401"/>
                  <a:pt x="290513" y="256761"/>
                </a:cubicBezTo>
                <a:cubicBezTo>
                  <a:pt x="290513" y="256761"/>
                  <a:pt x="290513" y="256761"/>
                  <a:pt x="290513" y="28575"/>
                </a:cubicBezTo>
                <a:cubicBezTo>
                  <a:pt x="290513" y="28575"/>
                  <a:pt x="290513" y="28575"/>
                  <a:pt x="22225" y="28575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1721" y="0"/>
                </a:cubicBezTo>
                <a:cubicBezTo>
                  <a:pt x="311721" y="0"/>
                  <a:pt x="311721" y="0"/>
                  <a:pt x="311721" y="278479"/>
                </a:cubicBezTo>
                <a:cubicBezTo>
                  <a:pt x="311721" y="278479"/>
                  <a:pt x="311721" y="278479"/>
                  <a:pt x="338138" y="304875"/>
                </a:cubicBezTo>
                <a:cubicBezTo>
                  <a:pt x="338138" y="304875"/>
                  <a:pt x="338138" y="316753"/>
                  <a:pt x="330213" y="325992"/>
                </a:cubicBezTo>
                <a:cubicBezTo>
                  <a:pt x="320967" y="336550"/>
                  <a:pt x="307759" y="335230"/>
                  <a:pt x="307759" y="335230"/>
                </a:cubicBezTo>
                <a:cubicBezTo>
                  <a:pt x="307759" y="335230"/>
                  <a:pt x="307759" y="335230"/>
                  <a:pt x="262850" y="291677"/>
                </a:cubicBezTo>
                <a:cubicBezTo>
                  <a:pt x="262850" y="291677"/>
                  <a:pt x="262850" y="291677"/>
                  <a:pt x="0" y="291677"/>
                </a:cubicBezTo>
                <a:cubicBezTo>
                  <a:pt x="0" y="291677"/>
                  <a:pt x="0" y="29167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3400" y="2721428"/>
            <a:ext cx="44791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70233" y="1556657"/>
            <a:ext cx="0" cy="28194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16056" y="1777945"/>
            <a:ext cx="2356013" cy="725399"/>
            <a:chOff x="5898808" y="1703526"/>
            <a:chExt cx="3141350" cy="967198"/>
          </a:xfrm>
        </p:grpSpPr>
        <p:sp>
          <p:nvSpPr>
            <p:cNvPr id="11" name="矩形 10"/>
            <p:cNvSpPr/>
            <p:nvPr/>
          </p:nvSpPr>
          <p:spPr>
            <a:xfrm>
              <a:off x="5898808" y="2068850"/>
              <a:ext cx="2740959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798184" y="17035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文字添加</a:t>
              </a:r>
            </a:p>
          </p:txBody>
        </p:sp>
      </p:grpSp>
      <p:pic>
        <p:nvPicPr>
          <p:cNvPr id="13" name="图片占位符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12465"/>
          <a:stretch>
            <a:fillRect/>
          </a:stretch>
        </p:blipFill>
        <p:spPr>
          <a:xfrm>
            <a:off x="5857536" y="1556657"/>
            <a:ext cx="2524465" cy="1262742"/>
          </a:xfrm>
          <a:custGeom>
            <a:avLst/>
            <a:gdLst>
              <a:gd name="connsiteX0" fmla="*/ 0 w 3365953"/>
              <a:gd name="connsiteY0" fmla="*/ 0 h 1683656"/>
              <a:gd name="connsiteX1" fmla="*/ 3365953 w 3365953"/>
              <a:gd name="connsiteY1" fmla="*/ 0 h 1683656"/>
              <a:gd name="connsiteX2" fmla="*/ 3365953 w 3365953"/>
              <a:gd name="connsiteY2" fmla="*/ 1683656 h 1683656"/>
              <a:gd name="connsiteX3" fmla="*/ 0 w 3365953"/>
              <a:gd name="connsiteY3" fmla="*/ 1683656 h 16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953" h="1683656">
                <a:moveTo>
                  <a:pt x="0" y="0"/>
                </a:moveTo>
                <a:lnTo>
                  <a:pt x="3365953" y="0"/>
                </a:lnTo>
                <a:lnTo>
                  <a:pt x="3365953" y="1683656"/>
                </a:lnTo>
                <a:lnTo>
                  <a:pt x="0" y="1683656"/>
                </a:lnTo>
                <a:close/>
              </a:path>
            </a:pathLst>
          </a:custGeom>
        </p:spPr>
      </p:pic>
      <p:pic>
        <p:nvPicPr>
          <p:cNvPr id="14" name="图片占位符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>
            <a:fillRect/>
          </a:stretch>
        </p:blipFill>
        <p:spPr>
          <a:xfrm>
            <a:off x="5857536" y="3066890"/>
            <a:ext cx="2524465" cy="1262742"/>
          </a:xfrm>
          <a:custGeom>
            <a:avLst/>
            <a:gdLst>
              <a:gd name="connsiteX0" fmla="*/ 0 w 3365953"/>
              <a:gd name="connsiteY0" fmla="*/ 0 h 1683656"/>
              <a:gd name="connsiteX1" fmla="*/ 3365953 w 3365953"/>
              <a:gd name="connsiteY1" fmla="*/ 0 h 1683656"/>
              <a:gd name="connsiteX2" fmla="*/ 3365953 w 3365953"/>
              <a:gd name="connsiteY2" fmla="*/ 1683656 h 1683656"/>
              <a:gd name="connsiteX3" fmla="*/ 0 w 3365953"/>
              <a:gd name="connsiteY3" fmla="*/ 1683656 h 16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953" h="1683656">
                <a:moveTo>
                  <a:pt x="0" y="0"/>
                </a:moveTo>
                <a:lnTo>
                  <a:pt x="3365953" y="0"/>
                </a:lnTo>
                <a:lnTo>
                  <a:pt x="3365953" y="1683656"/>
                </a:lnTo>
                <a:lnTo>
                  <a:pt x="0" y="1683656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2925472" y="1777945"/>
            <a:ext cx="2356013" cy="725399"/>
            <a:chOff x="5898808" y="1703526"/>
            <a:chExt cx="3141350" cy="967198"/>
          </a:xfrm>
        </p:grpSpPr>
        <p:sp>
          <p:nvSpPr>
            <p:cNvPr id="16" name="矩形 15"/>
            <p:cNvSpPr/>
            <p:nvPr/>
          </p:nvSpPr>
          <p:spPr>
            <a:xfrm>
              <a:off x="5898808" y="2068850"/>
              <a:ext cx="2740959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798184" y="17035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文字添加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6056" y="3419771"/>
            <a:ext cx="2356013" cy="725399"/>
            <a:chOff x="5898808" y="1703526"/>
            <a:chExt cx="3141350" cy="967198"/>
          </a:xfrm>
        </p:grpSpPr>
        <p:sp>
          <p:nvSpPr>
            <p:cNvPr id="19" name="矩形 18"/>
            <p:cNvSpPr/>
            <p:nvPr/>
          </p:nvSpPr>
          <p:spPr>
            <a:xfrm>
              <a:off x="5898808" y="2068850"/>
              <a:ext cx="2740959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798184" y="17035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25472" y="3419771"/>
            <a:ext cx="2356013" cy="725399"/>
            <a:chOff x="5898808" y="1703526"/>
            <a:chExt cx="3141350" cy="967198"/>
          </a:xfrm>
        </p:grpSpPr>
        <p:sp>
          <p:nvSpPr>
            <p:cNvPr id="22" name="矩形 21"/>
            <p:cNvSpPr/>
            <p:nvPr/>
          </p:nvSpPr>
          <p:spPr>
            <a:xfrm>
              <a:off x="5898808" y="2068850"/>
              <a:ext cx="2740959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798184" y="17035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4" grpId="0" animBg="1"/>
          <p:bldP spid="5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4" grpId="0" animBg="1"/>
          <p:bldP spid="5" grpId="0" animBg="1"/>
          <p:bldP spid="6" grpId="0" animBg="1"/>
          <p:bldP spid="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pic>
        <p:nvPicPr>
          <p:cNvPr id="4" name="Picture 2" descr="C:\Documents and Settings\Administrator\桌面\9127-120404235219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" t="19383" r="29011" b="22794"/>
          <a:stretch>
            <a:fillRect/>
          </a:stretch>
        </p:blipFill>
        <p:spPr bwMode="auto">
          <a:xfrm>
            <a:off x="1410" y="1042419"/>
            <a:ext cx="4785676" cy="26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908389" y="3984867"/>
            <a:ext cx="573704" cy="576263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1790511" y="3964271"/>
            <a:ext cx="6711232" cy="607839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请在此处添加具体内容，请言简意赅，简单说明即可，不必繁琐。请在此处添加具体内容，请言简意赅，简单说明即可，不必繁琐。请在此处添加具体内容，请言简意赅，简单说明即可，不必繁琐。请在此处添加具体内容，请言简意赅，简单说明即可，不必繁琐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94462" y="1042418"/>
            <a:ext cx="4076109" cy="598207"/>
            <a:chOff x="4894561" y="1042740"/>
            <a:chExt cx="4077367" cy="598392"/>
          </a:xfrm>
        </p:grpSpPr>
        <p:sp>
          <p:nvSpPr>
            <p:cNvPr id="8" name="圆角矩形 7"/>
            <p:cNvSpPr/>
            <p:nvPr/>
          </p:nvSpPr>
          <p:spPr>
            <a:xfrm>
              <a:off x="4894561" y="1042740"/>
              <a:ext cx="4077367" cy="59839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48064" y="1117440"/>
              <a:ext cx="3528392" cy="428434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94462" y="1711188"/>
            <a:ext cx="4076109" cy="598207"/>
            <a:chOff x="4894561" y="1711717"/>
            <a:chExt cx="4077367" cy="598392"/>
          </a:xfrm>
        </p:grpSpPr>
        <p:sp>
          <p:nvSpPr>
            <p:cNvPr id="11" name="圆角矩形 10"/>
            <p:cNvSpPr/>
            <p:nvPr/>
          </p:nvSpPr>
          <p:spPr>
            <a:xfrm>
              <a:off x="4894561" y="1711717"/>
              <a:ext cx="4077367" cy="59839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5148064" y="1770573"/>
              <a:ext cx="3528392" cy="428434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94462" y="2380465"/>
            <a:ext cx="4076109" cy="598208"/>
            <a:chOff x="4894561" y="2381200"/>
            <a:chExt cx="4077367" cy="598392"/>
          </a:xfrm>
        </p:grpSpPr>
        <p:sp>
          <p:nvSpPr>
            <p:cNvPr id="14" name="圆角矩形 13"/>
            <p:cNvSpPr/>
            <p:nvPr/>
          </p:nvSpPr>
          <p:spPr>
            <a:xfrm>
              <a:off x="4894561" y="2381200"/>
              <a:ext cx="4077367" cy="59839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TextBox 16"/>
            <p:cNvSpPr txBox="1"/>
            <p:nvPr/>
          </p:nvSpPr>
          <p:spPr>
            <a:xfrm>
              <a:off x="5148064" y="2445488"/>
              <a:ext cx="3528392" cy="428434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94462" y="3053330"/>
            <a:ext cx="4076109" cy="598208"/>
            <a:chOff x="4894561" y="3054272"/>
            <a:chExt cx="4077367" cy="598392"/>
          </a:xfrm>
        </p:grpSpPr>
        <p:sp>
          <p:nvSpPr>
            <p:cNvPr id="17" name="圆角矩形 16"/>
            <p:cNvSpPr/>
            <p:nvPr/>
          </p:nvSpPr>
          <p:spPr>
            <a:xfrm>
              <a:off x="4894561" y="3054272"/>
              <a:ext cx="4077367" cy="59839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8064" y="3120402"/>
              <a:ext cx="3528392" cy="428434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56661" y="2522220"/>
            <a:ext cx="1459397" cy="795317"/>
            <a:chOff x="2066155" y="1681970"/>
            <a:chExt cx="1450898" cy="774438"/>
          </a:xfrm>
        </p:grpSpPr>
        <p:sp>
          <p:nvSpPr>
            <p:cNvPr id="5" name="Chevron 17"/>
            <p:cNvSpPr/>
            <p:nvPr/>
          </p:nvSpPr>
          <p:spPr>
            <a:xfrm>
              <a:off x="2066155" y="1681970"/>
              <a:ext cx="1450898" cy="77443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81074" y="1867459"/>
              <a:ext cx="489576" cy="449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输入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标题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57035" y="2522220"/>
            <a:ext cx="1459397" cy="795317"/>
            <a:chOff x="3187496" y="1681970"/>
            <a:chExt cx="1450898" cy="774438"/>
          </a:xfrm>
        </p:grpSpPr>
        <p:sp>
          <p:nvSpPr>
            <p:cNvPr id="8" name="Chevron 19"/>
            <p:cNvSpPr/>
            <p:nvPr/>
          </p:nvSpPr>
          <p:spPr>
            <a:xfrm>
              <a:off x="3187496" y="1681970"/>
              <a:ext cx="1450898" cy="77443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5"/>
            <p:cNvSpPr/>
            <p:nvPr/>
          </p:nvSpPr>
          <p:spPr bwMode="auto">
            <a:xfrm>
              <a:off x="3725154" y="1867459"/>
              <a:ext cx="489576" cy="449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输入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76276" y="2522219"/>
            <a:ext cx="1459397" cy="833954"/>
            <a:chOff x="4308837" y="1681970"/>
            <a:chExt cx="1450898" cy="812061"/>
          </a:xfrm>
          <a:solidFill>
            <a:srgbClr val="F3C098"/>
          </a:solidFill>
        </p:grpSpPr>
        <p:sp>
          <p:nvSpPr>
            <p:cNvPr id="11" name="Chevron 20"/>
            <p:cNvSpPr/>
            <p:nvPr/>
          </p:nvSpPr>
          <p:spPr>
            <a:xfrm>
              <a:off x="4308837" y="1681970"/>
              <a:ext cx="1450898" cy="77443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ectangle 5"/>
            <p:cNvSpPr/>
            <p:nvPr/>
          </p:nvSpPr>
          <p:spPr bwMode="auto">
            <a:xfrm>
              <a:off x="4824846" y="1864668"/>
              <a:ext cx="489576" cy="629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输入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81519" y="2522220"/>
            <a:ext cx="1459397" cy="795317"/>
            <a:chOff x="5437301" y="1681970"/>
            <a:chExt cx="1450898" cy="774438"/>
          </a:xfrm>
        </p:grpSpPr>
        <p:sp>
          <p:nvSpPr>
            <p:cNvPr id="14" name="Chevron 20"/>
            <p:cNvSpPr/>
            <p:nvPr/>
          </p:nvSpPr>
          <p:spPr>
            <a:xfrm>
              <a:off x="5437301" y="1681970"/>
              <a:ext cx="1450898" cy="77443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5942359" y="1864668"/>
              <a:ext cx="489576" cy="449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输入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6" name="Straight Connector 35"/>
          <p:cNvCxnSpPr/>
          <p:nvPr/>
        </p:nvCxnSpPr>
        <p:spPr>
          <a:xfrm rot="16200000" flipH="1">
            <a:off x="2157552" y="1717899"/>
            <a:ext cx="761057" cy="671164"/>
          </a:xfrm>
          <a:prstGeom prst="bentConnector3">
            <a:avLst>
              <a:gd name="adj1" fmla="val -1066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/>
          <p:cNvCxnSpPr/>
          <p:nvPr/>
        </p:nvCxnSpPr>
        <p:spPr>
          <a:xfrm rot="5400000" flipH="1" flipV="1">
            <a:off x="3235528" y="3485790"/>
            <a:ext cx="761057" cy="671164"/>
          </a:xfrm>
          <a:prstGeom prst="bentConnector3">
            <a:avLst>
              <a:gd name="adj1" fmla="val -1066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/>
          <p:cNvCxnSpPr/>
          <p:nvPr/>
        </p:nvCxnSpPr>
        <p:spPr>
          <a:xfrm rot="5400000">
            <a:off x="6247161" y="1717899"/>
            <a:ext cx="761057" cy="671164"/>
          </a:xfrm>
          <a:prstGeom prst="bentConnector3">
            <a:avLst>
              <a:gd name="adj1" fmla="val -1066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/>
          <p:cNvCxnSpPr/>
          <p:nvPr/>
        </p:nvCxnSpPr>
        <p:spPr>
          <a:xfrm rot="16200000" flipV="1">
            <a:off x="5224296" y="3485790"/>
            <a:ext cx="761057" cy="671164"/>
          </a:xfrm>
          <a:prstGeom prst="bentConnector3">
            <a:avLst>
              <a:gd name="adj1" fmla="val -1066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76250" y="1370874"/>
            <a:ext cx="1654797" cy="976609"/>
            <a:chOff x="693881" y="1460219"/>
            <a:chExt cx="2024993" cy="3125093"/>
          </a:xfrm>
        </p:grpSpPr>
        <p:sp>
          <p:nvSpPr>
            <p:cNvPr id="21" name="Rectangle 4"/>
            <p:cNvSpPr/>
            <p:nvPr/>
          </p:nvSpPr>
          <p:spPr bwMode="auto">
            <a:xfrm>
              <a:off x="693881" y="2443225"/>
              <a:ext cx="2024993" cy="214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22" name="Rectangle 5"/>
            <p:cNvSpPr/>
            <p:nvPr/>
          </p:nvSpPr>
          <p:spPr bwMode="auto">
            <a:xfrm>
              <a:off x="1545023" y="1460219"/>
              <a:ext cx="1167551" cy="1034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添加标题</a:t>
              </a:r>
              <a:endParaRPr 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21229" y="3878983"/>
            <a:ext cx="2120164" cy="777137"/>
            <a:chOff x="124408" y="1482978"/>
            <a:chExt cx="2594467" cy="2486792"/>
          </a:xfrm>
        </p:grpSpPr>
        <p:sp>
          <p:nvSpPr>
            <p:cNvPr id="24" name="Rectangle 4"/>
            <p:cNvSpPr/>
            <p:nvPr/>
          </p:nvSpPr>
          <p:spPr bwMode="auto">
            <a:xfrm>
              <a:off x="124408" y="2443226"/>
              <a:ext cx="2594467" cy="1526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25" name="Rectangle 5"/>
            <p:cNvSpPr/>
            <p:nvPr/>
          </p:nvSpPr>
          <p:spPr bwMode="auto">
            <a:xfrm>
              <a:off x="1483670" y="1482978"/>
              <a:ext cx="1167551" cy="1034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添加标题</a:t>
              </a:r>
              <a:endParaRPr 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39086" y="3833567"/>
            <a:ext cx="1918371" cy="812026"/>
            <a:chOff x="1075984" y="1371334"/>
            <a:chExt cx="2347531" cy="2598436"/>
          </a:xfrm>
        </p:grpSpPr>
        <p:sp>
          <p:nvSpPr>
            <p:cNvPr id="27" name="Rectangle 4"/>
            <p:cNvSpPr/>
            <p:nvPr/>
          </p:nvSpPr>
          <p:spPr bwMode="auto">
            <a:xfrm>
              <a:off x="1075984" y="2443225"/>
              <a:ext cx="2347531" cy="152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28" name="Rectangle 5"/>
            <p:cNvSpPr/>
            <p:nvPr/>
          </p:nvSpPr>
          <p:spPr bwMode="auto">
            <a:xfrm>
              <a:off x="1083166" y="1371334"/>
              <a:ext cx="1167551" cy="1034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添加标题</a:t>
              </a:r>
              <a:endParaRPr 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07829" y="1408607"/>
            <a:ext cx="1659921" cy="969496"/>
            <a:chOff x="1075984" y="1482978"/>
            <a:chExt cx="2031262" cy="3102331"/>
          </a:xfrm>
        </p:grpSpPr>
        <p:sp>
          <p:nvSpPr>
            <p:cNvPr id="30" name="Rectangle 4"/>
            <p:cNvSpPr/>
            <p:nvPr/>
          </p:nvSpPr>
          <p:spPr bwMode="auto">
            <a:xfrm>
              <a:off x="1075984" y="2443223"/>
              <a:ext cx="2031262" cy="2142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31" name="Rectangle 5"/>
            <p:cNvSpPr/>
            <p:nvPr/>
          </p:nvSpPr>
          <p:spPr bwMode="auto">
            <a:xfrm>
              <a:off x="1083166" y="1482978"/>
              <a:ext cx="1167550" cy="1034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添加标题</a:t>
              </a:r>
              <a:endParaRPr 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08906" y="1539612"/>
            <a:ext cx="800393" cy="804713"/>
            <a:chOff x="6678540" y="2052816"/>
            <a:chExt cx="1067191" cy="107295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 rot="2700000">
              <a:off x="6675661" y="2055695"/>
              <a:ext cx="1072950" cy="1067191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AutoShape 59"/>
            <p:cNvSpPr/>
            <p:nvPr/>
          </p:nvSpPr>
          <p:spPr bwMode="auto">
            <a:xfrm>
              <a:off x="6884390" y="2284059"/>
              <a:ext cx="539418" cy="537043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07466" y="3210936"/>
            <a:ext cx="803273" cy="804713"/>
            <a:chOff x="6676621" y="4281248"/>
            <a:chExt cx="1071030" cy="107295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 rot="2700000">
              <a:off x="6675661" y="4282208"/>
              <a:ext cx="1072950" cy="107103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AutoShape 4"/>
            <p:cNvSpPr/>
            <p:nvPr/>
          </p:nvSpPr>
          <p:spPr bwMode="auto">
            <a:xfrm>
              <a:off x="6982785" y="4556330"/>
              <a:ext cx="520409" cy="5227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>
                <a:defRPr/>
              </a:pPr>
              <a:endParaRPr lang="en-US" sz="1125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73459" y="3243440"/>
            <a:ext cx="2336384" cy="714860"/>
            <a:chOff x="8097945" y="4324588"/>
            <a:chExt cx="3115179" cy="953147"/>
          </a:xfrm>
        </p:grpSpPr>
        <p:sp>
          <p:nvSpPr>
            <p:cNvPr id="11" name="TextBox 76"/>
            <p:cNvSpPr txBox="1"/>
            <p:nvPr/>
          </p:nvSpPr>
          <p:spPr>
            <a:xfrm>
              <a:off x="8097945" y="4324588"/>
              <a:ext cx="2284695" cy="3309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请输入此处标题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97945" y="4641663"/>
              <a:ext cx="3115179" cy="6360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36141" y="1541052"/>
            <a:ext cx="800393" cy="801833"/>
            <a:chOff x="4448187" y="2054736"/>
            <a:chExt cx="1067191" cy="1069110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 rot="2700000">
              <a:off x="4447228" y="2055695"/>
              <a:ext cx="1069110" cy="106719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16835" y="2320478"/>
              <a:ext cx="537625" cy="537627"/>
              <a:chOff x="3191434" y="2145028"/>
              <a:chExt cx="359165" cy="359165"/>
            </a:xfrm>
            <a:solidFill>
              <a:schemeClr val="bg1"/>
            </a:solidFill>
            <a:effectLst/>
          </p:grpSpPr>
          <p:sp>
            <p:nvSpPr>
              <p:cNvPr id="16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>
                  <a:defRPr/>
                </a:pPr>
                <a:endParaRPr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>
                  <a:defRPr/>
                </a:pPr>
                <a:endParaRPr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>
                  <a:defRPr/>
                </a:pPr>
                <a:endParaRPr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30882" y="1502106"/>
            <a:ext cx="2336384" cy="714860"/>
            <a:chOff x="974509" y="2002809"/>
            <a:chExt cx="3115179" cy="953147"/>
          </a:xfrm>
        </p:grpSpPr>
        <p:sp>
          <p:nvSpPr>
            <p:cNvPr id="20" name="TextBox 76"/>
            <p:cNvSpPr txBox="1"/>
            <p:nvPr/>
          </p:nvSpPr>
          <p:spPr>
            <a:xfrm>
              <a:off x="1804993" y="2002809"/>
              <a:ext cx="2284695" cy="3309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请输入此处标题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74509" y="2319884"/>
              <a:ext cx="3115179" cy="6360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34701" y="3212376"/>
            <a:ext cx="803273" cy="801833"/>
            <a:chOff x="4446268" y="4283168"/>
            <a:chExt cx="1071030" cy="1069110"/>
          </a:xfrm>
        </p:grpSpPr>
        <p:sp>
          <p:nvSpPr>
            <p:cNvPr id="23" name="Oval 9"/>
            <p:cNvSpPr>
              <a:spLocks noChangeArrowheads="1"/>
            </p:cNvSpPr>
            <p:nvPr/>
          </p:nvSpPr>
          <p:spPr bwMode="auto">
            <a:xfrm rot="2700000">
              <a:off x="4447228" y="4282208"/>
              <a:ext cx="1069110" cy="1071030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Group 112"/>
            <p:cNvGrpSpPr/>
            <p:nvPr/>
          </p:nvGrpSpPr>
          <p:grpSpPr>
            <a:xfrm>
              <a:off x="4698745" y="4574573"/>
              <a:ext cx="538545" cy="504543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25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>
                  <a:defRPr/>
                </a:pPr>
                <a:endParaRPr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>
                  <a:defRPr/>
                </a:pPr>
                <a:endParaRPr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30882" y="3243440"/>
            <a:ext cx="2336384" cy="714860"/>
            <a:chOff x="974509" y="4324588"/>
            <a:chExt cx="3115179" cy="953147"/>
          </a:xfrm>
        </p:grpSpPr>
        <p:sp>
          <p:nvSpPr>
            <p:cNvPr id="28" name="TextBox 76"/>
            <p:cNvSpPr txBox="1"/>
            <p:nvPr/>
          </p:nvSpPr>
          <p:spPr>
            <a:xfrm>
              <a:off x="1804993" y="4324588"/>
              <a:ext cx="2284695" cy="3309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请输入此处标题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74509" y="4641663"/>
              <a:ext cx="3115179" cy="6360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37541" y="2264390"/>
            <a:ext cx="1095591" cy="1097561"/>
            <a:chOff x="5383388" y="3019186"/>
            <a:chExt cx="1460788" cy="1463415"/>
          </a:xfrm>
        </p:grpSpPr>
        <p:sp>
          <p:nvSpPr>
            <p:cNvPr id="31" name="Oval 7"/>
            <p:cNvSpPr>
              <a:spLocks noChangeArrowheads="1"/>
            </p:cNvSpPr>
            <p:nvPr/>
          </p:nvSpPr>
          <p:spPr bwMode="auto">
            <a:xfrm rot="2700000">
              <a:off x="5382074" y="3020500"/>
              <a:ext cx="1463415" cy="146078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5665111" y="3534518"/>
              <a:ext cx="8617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03459" y="1615591"/>
            <a:ext cx="2336384" cy="714860"/>
            <a:chOff x="8004611" y="2154123"/>
            <a:chExt cx="3115179" cy="953147"/>
          </a:xfrm>
        </p:grpSpPr>
        <p:sp>
          <p:nvSpPr>
            <p:cNvPr id="34" name="TextBox 76"/>
            <p:cNvSpPr txBox="1"/>
            <p:nvPr/>
          </p:nvSpPr>
          <p:spPr>
            <a:xfrm>
              <a:off x="8004611" y="2154123"/>
              <a:ext cx="2284695" cy="3309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请输入此处标题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004611" y="2471198"/>
              <a:ext cx="3115179" cy="6360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4" name="Freeform 10"/>
          <p:cNvSpPr/>
          <p:nvPr/>
        </p:nvSpPr>
        <p:spPr>
          <a:xfrm rot="5400000">
            <a:off x="1582519" y="1616556"/>
            <a:ext cx="833570" cy="429415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11"/>
          <p:cNvSpPr/>
          <p:nvPr/>
        </p:nvSpPr>
        <p:spPr>
          <a:xfrm rot="5400000">
            <a:off x="2190857" y="2062810"/>
            <a:ext cx="799890" cy="492564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Down Arrow 6"/>
          <p:cNvSpPr/>
          <p:nvPr/>
        </p:nvSpPr>
        <p:spPr>
          <a:xfrm rot="5400000">
            <a:off x="1182036" y="824550"/>
            <a:ext cx="535740" cy="152821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8"/>
          <p:cNvSpPr/>
          <p:nvPr/>
        </p:nvSpPr>
        <p:spPr>
          <a:xfrm rot="5400000">
            <a:off x="2131414" y="1549234"/>
            <a:ext cx="354719" cy="1056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Down Arrow 9"/>
          <p:cNvSpPr/>
          <p:nvPr/>
        </p:nvSpPr>
        <p:spPr>
          <a:xfrm rot="5400000" flipV="1">
            <a:off x="2842187" y="1770499"/>
            <a:ext cx="535740" cy="153107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1133443" y="149632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978033" y="198309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2445882" y="244370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Freeform 24"/>
          <p:cNvSpPr/>
          <p:nvPr/>
        </p:nvSpPr>
        <p:spPr>
          <a:xfrm rot="5400000">
            <a:off x="1582519" y="3408016"/>
            <a:ext cx="833570" cy="429415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Freeform 25"/>
          <p:cNvSpPr/>
          <p:nvPr/>
        </p:nvSpPr>
        <p:spPr>
          <a:xfrm rot="5400000">
            <a:off x="2190857" y="3854270"/>
            <a:ext cx="799890" cy="492564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Down Arrow 26"/>
          <p:cNvSpPr/>
          <p:nvPr/>
        </p:nvSpPr>
        <p:spPr>
          <a:xfrm rot="5400000">
            <a:off x="1182036" y="2616010"/>
            <a:ext cx="535740" cy="152821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Rectangle 27"/>
          <p:cNvSpPr/>
          <p:nvPr/>
        </p:nvSpPr>
        <p:spPr>
          <a:xfrm rot="5400000">
            <a:off x="2131414" y="3340694"/>
            <a:ext cx="354719" cy="1056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Down Arrow 28"/>
          <p:cNvSpPr/>
          <p:nvPr/>
        </p:nvSpPr>
        <p:spPr>
          <a:xfrm rot="5400000" flipV="1">
            <a:off x="2842187" y="3561959"/>
            <a:ext cx="535740" cy="153107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1175272" y="3287782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2035123" y="377564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2445882" y="4235162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</p:txBody>
      </p:sp>
      <p:sp>
        <p:nvSpPr>
          <p:cNvPr id="20" name="Oval 34"/>
          <p:cNvSpPr/>
          <p:nvPr/>
        </p:nvSpPr>
        <p:spPr>
          <a:xfrm>
            <a:off x="4893838" y="2078305"/>
            <a:ext cx="426584" cy="426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21" name="Oval 35"/>
          <p:cNvSpPr/>
          <p:nvPr/>
        </p:nvSpPr>
        <p:spPr>
          <a:xfrm>
            <a:off x="4893838" y="2859574"/>
            <a:ext cx="426584" cy="426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22" name="Oval 36"/>
          <p:cNvSpPr/>
          <p:nvPr/>
        </p:nvSpPr>
        <p:spPr>
          <a:xfrm>
            <a:off x="4893838" y="3540829"/>
            <a:ext cx="426584" cy="426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</a:p>
        </p:txBody>
      </p:sp>
      <p:sp>
        <p:nvSpPr>
          <p:cNvPr id="23" name="TextBox 37"/>
          <p:cNvSpPr txBox="1"/>
          <p:nvPr/>
        </p:nvSpPr>
        <p:spPr>
          <a:xfrm>
            <a:off x="5448968" y="2003044"/>
            <a:ext cx="2628233" cy="66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  <a:p>
            <a:pPr>
              <a:lnSpc>
                <a:spcPts val="15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24" name="TextBox 38"/>
          <p:cNvSpPr txBox="1"/>
          <p:nvPr/>
        </p:nvSpPr>
        <p:spPr>
          <a:xfrm>
            <a:off x="5445277" y="2765089"/>
            <a:ext cx="2574002" cy="66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  <a:p>
            <a:pPr>
              <a:lnSpc>
                <a:spcPts val="15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25" name="TextBox 39"/>
          <p:cNvSpPr txBox="1"/>
          <p:nvPr/>
        </p:nvSpPr>
        <p:spPr>
          <a:xfrm>
            <a:off x="5445277" y="3505952"/>
            <a:ext cx="2631422" cy="63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0" grpId="0" bldLvl="0" animBg="1"/>
      <p:bldP spid="21" grpId="0" bldLvl="0" animBg="1"/>
      <p:bldP spid="22" grpId="0" bldLvl="0" animBg="1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09509" y="2289922"/>
            <a:ext cx="885491" cy="1023044"/>
            <a:chOff x="4279345" y="3053229"/>
            <a:chExt cx="1180655" cy="1364059"/>
          </a:xfrm>
        </p:grpSpPr>
        <p:sp>
          <p:nvSpPr>
            <p:cNvPr id="5" name="Freeform 7"/>
            <p:cNvSpPr/>
            <p:nvPr/>
          </p:nvSpPr>
          <p:spPr bwMode="auto">
            <a:xfrm>
              <a:off x="4279345" y="3053229"/>
              <a:ext cx="1180655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Freeform 13"/>
            <p:cNvSpPr>
              <a:spLocks noEditPoints="1"/>
            </p:cNvSpPr>
            <p:nvPr/>
          </p:nvSpPr>
          <p:spPr bwMode="auto">
            <a:xfrm>
              <a:off x="4628361" y="3477450"/>
              <a:ext cx="526251" cy="519707"/>
            </a:xfrm>
            <a:custGeom>
              <a:avLst/>
              <a:gdLst>
                <a:gd name="T0" fmla="*/ 909 w 1006"/>
                <a:gd name="T1" fmla="*/ 858 h 995"/>
                <a:gd name="T2" fmla="*/ 805 w 1006"/>
                <a:gd name="T3" fmla="*/ 858 h 995"/>
                <a:gd name="T4" fmla="*/ 969 w 1006"/>
                <a:gd name="T5" fmla="*/ 97 h 995"/>
                <a:gd name="T6" fmla="*/ 834 w 1006"/>
                <a:gd name="T7" fmla="*/ 0 h 995"/>
                <a:gd name="T8" fmla="*/ 472 w 1006"/>
                <a:gd name="T9" fmla="*/ 323 h 995"/>
                <a:gd name="T10" fmla="*/ 421 w 1006"/>
                <a:gd name="T11" fmla="*/ 397 h 995"/>
                <a:gd name="T12" fmla="*/ 376 w 1006"/>
                <a:gd name="T13" fmla="*/ 419 h 995"/>
                <a:gd name="T14" fmla="*/ 381 w 1006"/>
                <a:gd name="T15" fmla="*/ 556 h 995"/>
                <a:gd name="T16" fmla="*/ 89 w 1006"/>
                <a:gd name="T17" fmla="*/ 810 h 995"/>
                <a:gd name="T18" fmla="*/ 57 w 1006"/>
                <a:gd name="T19" fmla="*/ 995 h 995"/>
                <a:gd name="T20" fmla="*/ 208 w 1006"/>
                <a:gd name="T21" fmla="*/ 844 h 995"/>
                <a:gd name="T22" fmla="*/ 445 w 1006"/>
                <a:gd name="T23" fmla="*/ 621 h 995"/>
                <a:gd name="T24" fmla="*/ 578 w 1006"/>
                <a:gd name="T25" fmla="*/ 621 h 995"/>
                <a:gd name="T26" fmla="*/ 616 w 1006"/>
                <a:gd name="T27" fmla="*/ 537 h 995"/>
                <a:gd name="T28" fmla="*/ 674 w 1006"/>
                <a:gd name="T29" fmla="*/ 525 h 995"/>
                <a:gd name="T30" fmla="*/ 969 w 1006"/>
                <a:gd name="T31" fmla="*/ 97 h 995"/>
                <a:gd name="T32" fmla="*/ 392 w 1006"/>
                <a:gd name="T33" fmla="*/ 325 h 995"/>
                <a:gd name="T34" fmla="*/ 404 w 1006"/>
                <a:gd name="T35" fmla="*/ 312 h 995"/>
                <a:gd name="T36" fmla="*/ 436 w 1006"/>
                <a:gd name="T37" fmla="*/ 281 h 995"/>
                <a:gd name="T38" fmla="*/ 215 w 1006"/>
                <a:gd name="T39" fmla="*/ 1 h 995"/>
                <a:gd name="T40" fmla="*/ 280 w 1006"/>
                <a:gd name="T41" fmla="*/ 160 h 995"/>
                <a:gd name="T42" fmla="*/ 21 w 1006"/>
                <a:gd name="T43" fmla="*/ 195 h 995"/>
                <a:gd name="T44" fmla="*/ 232 w 1006"/>
                <a:gd name="T45" fmla="*/ 447 h 995"/>
                <a:gd name="T46" fmla="*/ 303 w 1006"/>
                <a:gd name="T47" fmla="*/ 433 h 995"/>
                <a:gd name="T48" fmla="*/ 363 w 1006"/>
                <a:gd name="T49" fmla="*/ 354 h 995"/>
                <a:gd name="T50" fmla="*/ 672 w 1006"/>
                <a:gd name="T51" fmla="*/ 606 h 995"/>
                <a:gd name="T52" fmla="*/ 617 w 1006"/>
                <a:gd name="T53" fmla="*/ 660 h 995"/>
                <a:gd name="T54" fmla="*/ 741 w 1006"/>
                <a:gd name="T55" fmla="*/ 871 h 995"/>
                <a:gd name="T56" fmla="*/ 869 w 1006"/>
                <a:gd name="T57" fmla="*/ 995 h 995"/>
                <a:gd name="T58" fmla="*/ 980 w 1006"/>
                <a:gd name="T59" fmla="*/ 825 h 995"/>
                <a:gd name="T60" fmla="*/ 702 w 1006"/>
                <a:gd name="T61" fmla="*/ 576 h 995"/>
                <a:gd name="T62" fmla="*/ 658 w 1006"/>
                <a:gd name="T63" fmla="*/ 57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6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28" tIns="25714" rIns="51428" bIns="25714" numCol="1" anchor="t" anchorCtr="0" compatLnSpc="1"/>
            <a:lstStyle/>
            <a:p>
              <a:pPr defTabSz="685800"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68615" y="1490924"/>
            <a:ext cx="885491" cy="1024067"/>
            <a:chOff x="4891486" y="1987898"/>
            <a:chExt cx="1180655" cy="1365423"/>
          </a:xfrm>
        </p:grpSpPr>
        <p:sp>
          <p:nvSpPr>
            <p:cNvPr id="8" name="Freeform 8"/>
            <p:cNvSpPr/>
            <p:nvPr/>
          </p:nvSpPr>
          <p:spPr bwMode="auto">
            <a:xfrm>
              <a:off x="4891486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/>
          </p:nvSpPr>
          <p:spPr bwMode="auto">
            <a:xfrm>
              <a:off x="5311395" y="2357559"/>
              <a:ext cx="377646" cy="515614"/>
            </a:xfrm>
            <a:custGeom>
              <a:avLst/>
              <a:gdLst>
                <a:gd name="T0" fmla="*/ 95 w 723"/>
                <a:gd name="T1" fmla="*/ 160 h 986"/>
                <a:gd name="T2" fmla="*/ 80 w 723"/>
                <a:gd name="T3" fmla="*/ 986 h 986"/>
                <a:gd name="T4" fmla="*/ 723 w 723"/>
                <a:gd name="T5" fmla="*/ 242 h 986"/>
                <a:gd name="T6" fmla="*/ 668 w 723"/>
                <a:gd name="T7" fmla="*/ 260 h 986"/>
                <a:gd name="T8" fmla="*/ 83 w 723"/>
                <a:gd name="T9" fmla="*/ 929 h 986"/>
                <a:gd name="T10" fmla="*/ 313 w 723"/>
                <a:gd name="T11" fmla="*/ 105 h 986"/>
                <a:gd name="T12" fmla="*/ 410 w 723"/>
                <a:gd name="T13" fmla="*/ 105 h 986"/>
                <a:gd name="T14" fmla="*/ 360 w 723"/>
                <a:gd name="T15" fmla="*/ 157 h 986"/>
                <a:gd name="T16" fmla="*/ 253 w 723"/>
                <a:gd name="T17" fmla="*/ 107 h 986"/>
                <a:gd name="T18" fmla="*/ 133 w 723"/>
                <a:gd name="T19" fmla="*/ 250 h 986"/>
                <a:gd name="T20" fmla="*/ 590 w 723"/>
                <a:gd name="T21" fmla="*/ 250 h 986"/>
                <a:gd name="T22" fmla="*/ 470 w 723"/>
                <a:gd name="T23" fmla="*/ 107 h 986"/>
                <a:gd name="T24" fmla="*/ 253 w 723"/>
                <a:gd name="T25" fmla="*/ 107 h 986"/>
                <a:gd name="T26" fmla="*/ 255 w 723"/>
                <a:gd name="T27" fmla="*/ 749 h 986"/>
                <a:gd name="T28" fmla="*/ 175 w 723"/>
                <a:gd name="T29" fmla="*/ 771 h 986"/>
                <a:gd name="T30" fmla="*/ 158 w 723"/>
                <a:gd name="T31" fmla="*/ 789 h 986"/>
                <a:gd name="T32" fmla="*/ 255 w 723"/>
                <a:gd name="T33" fmla="*/ 796 h 986"/>
                <a:gd name="T34" fmla="*/ 153 w 723"/>
                <a:gd name="T35" fmla="*/ 846 h 986"/>
                <a:gd name="T36" fmla="*/ 280 w 723"/>
                <a:gd name="T37" fmla="*/ 784 h 986"/>
                <a:gd name="T38" fmla="*/ 280 w 723"/>
                <a:gd name="T39" fmla="*/ 744 h 986"/>
                <a:gd name="T40" fmla="*/ 128 w 723"/>
                <a:gd name="T41" fmla="*/ 751 h 986"/>
                <a:gd name="T42" fmla="*/ 248 w 723"/>
                <a:gd name="T43" fmla="*/ 879 h 986"/>
                <a:gd name="T44" fmla="*/ 248 w 723"/>
                <a:gd name="T45" fmla="*/ 387 h 986"/>
                <a:gd name="T46" fmla="*/ 175 w 723"/>
                <a:gd name="T47" fmla="*/ 409 h 986"/>
                <a:gd name="T48" fmla="*/ 200 w 723"/>
                <a:gd name="T49" fmla="*/ 474 h 986"/>
                <a:gd name="T50" fmla="*/ 153 w 723"/>
                <a:gd name="T51" fmla="*/ 492 h 986"/>
                <a:gd name="T52" fmla="*/ 248 w 723"/>
                <a:gd name="T53" fmla="*/ 362 h 986"/>
                <a:gd name="T54" fmla="*/ 128 w 723"/>
                <a:gd name="T55" fmla="*/ 489 h 986"/>
                <a:gd name="T56" fmla="*/ 279 w 723"/>
                <a:gd name="T57" fmla="*/ 416 h 986"/>
                <a:gd name="T58" fmla="*/ 278 w 723"/>
                <a:gd name="T59" fmla="*/ 382 h 986"/>
                <a:gd name="T60" fmla="*/ 255 w 723"/>
                <a:gd name="T61" fmla="*/ 582 h 986"/>
                <a:gd name="T62" fmla="*/ 158 w 723"/>
                <a:gd name="T63" fmla="*/ 607 h 986"/>
                <a:gd name="T64" fmla="*/ 255 w 723"/>
                <a:gd name="T65" fmla="*/ 672 h 986"/>
                <a:gd name="T66" fmla="*/ 280 w 723"/>
                <a:gd name="T67" fmla="*/ 563 h 986"/>
                <a:gd name="T68" fmla="*/ 128 w 723"/>
                <a:gd name="T69" fmla="*/ 569 h 986"/>
                <a:gd name="T70" fmla="*/ 255 w 723"/>
                <a:gd name="T71" fmla="*/ 696 h 986"/>
                <a:gd name="T72" fmla="*/ 334 w 723"/>
                <a:gd name="T73" fmla="*/ 538 h 986"/>
                <a:gd name="T74" fmla="*/ 378 w 723"/>
                <a:gd name="T75" fmla="*/ 836 h 986"/>
                <a:gd name="T76" fmla="*/ 580 w 723"/>
                <a:gd name="T77" fmla="*/ 774 h 986"/>
                <a:gd name="T78" fmla="*/ 370 w 723"/>
                <a:gd name="T79" fmla="*/ 829 h 986"/>
                <a:gd name="T80" fmla="*/ 580 w 723"/>
                <a:gd name="T81" fmla="*/ 587 h 986"/>
                <a:gd name="T82" fmla="*/ 370 w 723"/>
                <a:gd name="T83" fmla="*/ 474 h 986"/>
                <a:gd name="T84" fmla="*/ 370 w 723"/>
                <a:gd name="T85" fmla="*/ 40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3" h="986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28" tIns="25714" rIns="51428" bIns="25714" numCol="1" anchor="t" anchorCtr="0" compatLnSpc="1"/>
            <a:lstStyle/>
            <a:p>
              <a:pPr defTabSz="685800"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89893" y="1490924"/>
            <a:ext cx="885491" cy="1024067"/>
            <a:chOff x="6119857" y="1987898"/>
            <a:chExt cx="1180655" cy="1365423"/>
          </a:xfrm>
        </p:grpSpPr>
        <p:sp>
          <p:nvSpPr>
            <p:cNvPr id="11" name="Freeform 9"/>
            <p:cNvSpPr/>
            <p:nvPr/>
          </p:nvSpPr>
          <p:spPr bwMode="auto">
            <a:xfrm>
              <a:off x="6119857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6411612" y="2414849"/>
              <a:ext cx="599870" cy="514251"/>
            </a:xfrm>
            <a:custGeom>
              <a:avLst/>
              <a:gdLst>
                <a:gd name="T0" fmla="*/ 737 w 1149"/>
                <a:gd name="T1" fmla="*/ 427 h 983"/>
                <a:gd name="T2" fmla="*/ 640 w 1149"/>
                <a:gd name="T3" fmla="*/ 427 h 983"/>
                <a:gd name="T4" fmla="*/ 616 w 1149"/>
                <a:gd name="T5" fmla="*/ 502 h 983"/>
                <a:gd name="T6" fmla="*/ 640 w 1149"/>
                <a:gd name="T7" fmla="*/ 810 h 983"/>
                <a:gd name="T8" fmla="*/ 575 w 1149"/>
                <a:gd name="T9" fmla="*/ 921 h 983"/>
                <a:gd name="T10" fmla="*/ 514 w 1149"/>
                <a:gd name="T11" fmla="*/ 810 h 983"/>
                <a:gd name="T12" fmla="*/ 549 w 1149"/>
                <a:gd name="T13" fmla="*/ 503 h 983"/>
                <a:gd name="T14" fmla="*/ 524 w 1149"/>
                <a:gd name="T15" fmla="*/ 427 h 983"/>
                <a:gd name="T16" fmla="*/ 417 w 1149"/>
                <a:gd name="T17" fmla="*/ 427 h 983"/>
                <a:gd name="T18" fmla="*/ 417 w 1149"/>
                <a:gd name="T19" fmla="*/ 427 h 983"/>
                <a:gd name="T20" fmla="*/ 241 w 1149"/>
                <a:gd name="T21" fmla="*/ 612 h 983"/>
                <a:gd name="T22" fmla="*/ 266 w 1149"/>
                <a:gd name="T23" fmla="*/ 801 h 983"/>
                <a:gd name="T24" fmla="*/ 443 w 1149"/>
                <a:gd name="T25" fmla="*/ 983 h 983"/>
                <a:gd name="T26" fmla="*/ 711 w 1149"/>
                <a:gd name="T27" fmla="*/ 983 h 983"/>
                <a:gd name="T28" fmla="*/ 888 w 1149"/>
                <a:gd name="T29" fmla="*/ 799 h 983"/>
                <a:gd name="T30" fmla="*/ 913 w 1149"/>
                <a:gd name="T31" fmla="*/ 609 h 983"/>
                <a:gd name="T32" fmla="*/ 737 w 1149"/>
                <a:gd name="T33" fmla="*/ 427 h 983"/>
                <a:gd name="T34" fmla="*/ 218 w 1149"/>
                <a:gd name="T35" fmla="*/ 308 h 983"/>
                <a:gd name="T36" fmla="*/ 330 w 1149"/>
                <a:gd name="T37" fmla="*/ 196 h 983"/>
                <a:gd name="T38" fmla="*/ 218 w 1149"/>
                <a:gd name="T39" fmla="*/ 83 h 983"/>
                <a:gd name="T40" fmla="*/ 105 w 1149"/>
                <a:gd name="T41" fmla="*/ 196 h 983"/>
                <a:gd name="T42" fmla="*/ 218 w 1149"/>
                <a:gd name="T43" fmla="*/ 308 h 983"/>
                <a:gd name="T44" fmla="*/ 318 w 1149"/>
                <a:gd name="T45" fmla="*/ 344 h 983"/>
                <a:gd name="T46" fmla="*/ 118 w 1149"/>
                <a:gd name="T47" fmla="*/ 344 h 983"/>
                <a:gd name="T48" fmla="*/ 118 w 1149"/>
                <a:gd name="T49" fmla="*/ 343 h 983"/>
                <a:gd name="T50" fmla="*/ 7 w 1149"/>
                <a:gd name="T51" fmla="*/ 458 h 983"/>
                <a:gd name="T52" fmla="*/ 23 w 1149"/>
                <a:gd name="T53" fmla="*/ 577 h 983"/>
                <a:gd name="T54" fmla="*/ 134 w 1149"/>
                <a:gd name="T55" fmla="*/ 689 h 983"/>
                <a:gd name="T56" fmla="*/ 191 w 1149"/>
                <a:gd name="T57" fmla="*/ 689 h 983"/>
                <a:gd name="T58" fmla="*/ 180 w 1149"/>
                <a:gd name="T59" fmla="*/ 606 h 983"/>
                <a:gd name="T60" fmla="*/ 180 w 1149"/>
                <a:gd name="T61" fmla="*/ 606 h 983"/>
                <a:gd name="T62" fmla="*/ 180 w 1149"/>
                <a:gd name="T63" fmla="*/ 606 h 983"/>
                <a:gd name="T64" fmla="*/ 231 w 1149"/>
                <a:gd name="T65" fmla="*/ 449 h 983"/>
                <a:gd name="T66" fmla="*/ 308 w 1149"/>
                <a:gd name="T67" fmla="*/ 393 h 983"/>
                <a:gd name="T68" fmla="*/ 387 w 1149"/>
                <a:gd name="T69" fmla="*/ 367 h 983"/>
                <a:gd name="T70" fmla="*/ 318 w 1149"/>
                <a:gd name="T71" fmla="*/ 344 h 983"/>
                <a:gd name="T72" fmla="*/ 931 w 1149"/>
                <a:gd name="T73" fmla="*/ 308 h 983"/>
                <a:gd name="T74" fmla="*/ 1043 w 1149"/>
                <a:gd name="T75" fmla="*/ 196 h 983"/>
                <a:gd name="T76" fmla="*/ 931 w 1149"/>
                <a:gd name="T77" fmla="*/ 83 h 983"/>
                <a:gd name="T78" fmla="*/ 819 w 1149"/>
                <a:gd name="T79" fmla="*/ 196 h 983"/>
                <a:gd name="T80" fmla="*/ 931 w 1149"/>
                <a:gd name="T81" fmla="*/ 308 h 983"/>
                <a:gd name="T82" fmla="*/ 1031 w 1149"/>
                <a:gd name="T83" fmla="*/ 344 h 983"/>
                <a:gd name="T84" fmla="*/ 831 w 1149"/>
                <a:gd name="T85" fmla="*/ 344 h 983"/>
                <a:gd name="T86" fmla="*/ 831 w 1149"/>
                <a:gd name="T87" fmla="*/ 343 h 983"/>
                <a:gd name="T88" fmla="*/ 763 w 1149"/>
                <a:gd name="T89" fmla="*/ 366 h 983"/>
                <a:gd name="T90" fmla="*/ 847 w 1149"/>
                <a:gd name="T91" fmla="*/ 393 h 983"/>
                <a:gd name="T92" fmla="*/ 925 w 1149"/>
                <a:gd name="T93" fmla="*/ 450 h 983"/>
                <a:gd name="T94" fmla="*/ 974 w 1149"/>
                <a:gd name="T95" fmla="*/ 603 h 983"/>
                <a:gd name="T96" fmla="*/ 974 w 1149"/>
                <a:gd name="T97" fmla="*/ 603 h 983"/>
                <a:gd name="T98" fmla="*/ 974 w 1149"/>
                <a:gd name="T99" fmla="*/ 603 h 983"/>
                <a:gd name="T100" fmla="*/ 962 w 1149"/>
                <a:gd name="T101" fmla="*/ 689 h 983"/>
                <a:gd name="T102" fmla="*/ 1015 w 1149"/>
                <a:gd name="T103" fmla="*/ 689 h 983"/>
                <a:gd name="T104" fmla="*/ 1126 w 1149"/>
                <a:gd name="T105" fmla="*/ 575 h 983"/>
                <a:gd name="T106" fmla="*/ 1142 w 1149"/>
                <a:gd name="T107" fmla="*/ 456 h 983"/>
                <a:gd name="T108" fmla="*/ 1031 w 1149"/>
                <a:gd name="T109" fmla="*/ 344 h 983"/>
                <a:gd name="T110" fmla="*/ 756 w 1149"/>
                <a:gd name="T111" fmla="*/ 184 h 983"/>
                <a:gd name="T112" fmla="*/ 577 w 1149"/>
                <a:gd name="T113" fmla="*/ 369 h 983"/>
                <a:gd name="T114" fmla="*/ 398 w 1149"/>
                <a:gd name="T115" fmla="*/ 184 h 983"/>
                <a:gd name="T116" fmla="*/ 577 w 1149"/>
                <a:gd name="T117" fmla="*/ 0 h 983"/>
                <a:gd name="T118" fmla="*/ 756 w 1149"/>
                <a:gd name="T119" fmla="*/ 18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9" h="983">
                  <a:moveTo>
                    <a:pt x="737" y="427"/>
                  </a:moveTo>
                  <a:lnTo>
                    <a:pt x="640" y="427"/>
                  </a:lnTo>
                  <a:cubicBezTo>
                    <a:pt x="641" y="437"/>
                    <a:pt x="642" y="483"/>
                    <a:pt x="616" y="502"/>
                  </a:cubicBezTo>
                  <a:cubicBezTo>
                    <a:pt x="616" y="502"/>
                    <a:pt x="658" y="735"/>
                    <a:pt x="640" y="810"/>
                  </a:cubicBezTo>
                  <a:cubicBezTo>
                    <a:pt x="633" y="842"/>
                    <a:pt x="606" y="921"/>
                    <a:pt x="575" y="921"/>
                  </a:cubicBezTo>
                  <a:cubicBezTo>
                    <a:pt x="544" y="920"/>
                    <a:pt x="520" y="841"/>
                    <a:pt x="514" y="810"/>
                  </a:cubicBezTo>
                  <a:cubicBezTo>
                    <a:pt x="499" y="735"/>
                    <a:pt x="549" y="503"/>
                    <a:pt x="549" y="503"/>
                  </a:cubicBezTo>
                  <a:cubicBezTo>
                    <a:pt x="541" y="500"/>
                    <a:pt x="527" y="486"/>
                    <a:pt x="524" y="427"/>
                  </a:cubicBezTo>
                  <a:lnTo>
                    <a:pt x="417" y="427"/>
                  </a:lnTo>
                  <a:lnTo>
                    <a:pt x="417" y="427"/>
                  </a:lnTo>
                  <a:cubicBezTo>
                    <a:pt x="320" y="427"/>
                    <a:pt x="229" y="510"/>
                    <a:pt x="241" y="612"/>
                  </a:cubicBezTo>
                  <a:lnTo>
                    <a:pt x="266" y="801"/>
                  </a:lnTo>
                  <a:cubicBezTo>
                    <a:pt x="286" y="902"/>
                    <a:pt x="345" y="983"/>
                    <a:pt x="443" y="983"/>
                  </a:cubicBezTo>
                  <a:lnTo>
                    <a:pt x="711" y="983"/>
                  </a:lnTo>
                  <a:cubicBezTo>
                    <a:pt x="809" y="983"/>
                    <a:pt x="868" y="899"/>
                    <a:pt x="888" y="799"/>
                  </a:cubicBezTo>
                  <a:lnTo>
                    <a:pt x="913" y="609"/>
                  </a:lnTo>
                  <a:cubicBezTo>
                    <a:pt x="925" y="510"/>
                    <a:pt x="834" y="427"/>
                    <a:pt x="737" y="427"/>
                  </a:cubicBezTo>
                  <a:close/>
                  <a:moveTo>
                    <a:pt x="218" y="308"/>
                  </a:moveTo>
                  <a:cubicBezTo>
                    <a:pt x="280" y="308"/>
                    <a:pt x="330" y="258"/>
                    <a:pt x="330" y="196"/>
                  </a:cubicBezTo>
                  <a:cubicBezTo>
                    <a:pt x="330" y="134"/>
                    <a:pt x="280" y="83"/>
                    <a:pt x="218" y="83"/>
                  </a:cubicBezTo>
                  <a:cubicBezTo>
                    <a:pt x="156" y="83"/>
                    <a:pt x="105" y="134"/>
                    <a:pt x="105" y="196"/>
                  </a:cubicBezTo>
                  <a:cubicBezTo>
                    <a:pt x="105" y="258"/>
                    <a:pt x="156" y="308"/>
                    <a:pt x="218" y="308"/>
                  </a:cubicBezTo>
                  <a:close/>
                  <a:moveTo>
                    <a:pt x="318" y="344"/>
                  </a:moveTo>
                  <a:lnTo>
                    <a:pt x="118" y="344"/>
                  </a:lnTo>
                  <a:lnTo>
                    <a:pt x="118" y="343"/>
                  </a:lnTo>
                  <a:cubicBezTo>
                    <a:pt x="57" y="343"/>
                    <a:pt x="0" y="395"/>
                    <a:pt x="7" y="458"/>
                  </a:cubicBezTo>
                  <a:lnTo>
                    <a:pt x="23" y="577"/>
                  </a:lnTo>
                  <a:cubicBezTo>
                    <a:pt x="35" y="639"/>
                    <a:pt x="73" y="689"/>
                    <a:pt x="134" y="689"/>
                  </a:cubicBezTo>
                  <a:lnTo>
                    <a:pt x="191" y="689"/>
                  </a:lnTo>
                  <a:lnTo>
                    <a:pt x="180" y="606"/>
                  </a:lnTo>
                  <a:lnTo>
                    <a:pt x="180" y="606"/>
                  </a:lnTo>
                  <a:lnTo>
                    <a:pt x="180" y="606"/>
                  </a:lnTo>
                  <a:cubicBezTo>
                    <a:pt x="173" y="549"/>
                    <a:pt x="191" y="493"/>
                    <a:pt x="231" y="449"/>
                  </a:cubicBezTo>
                  <a:cubicBezTo>
                    <a:pt x="252" y="425"/>
                    <a:pt x="279" y="406"/>
                    <a:pt x="308" y="393"/>
                  </a:cubicBezTo>
                  <a:cubicBezTo>
                    <a:pt x="333" y="379"/>
                    <a:pt x="359" y="371"/>
                    <a:pt x="387" y="367"/>
                  </a:cubicBezTo>
                  <a:cubicBezTo>
                    <a:pt x="367" y="352"/>
                    <a:pt x="343" y="344"/>
                    <a:pt x="318" y="344"/>
                  </a:cubicBezTo>
                  <a:close/>
                  <a:moveTo>
                    <a:pt x="931" y="308"/>
                  </a:moveTo>
                  <a:cubicBezTo>
                    <a:pt x="993" y="308"/>
                    <a:pt x="1043" y="258"/>
                    <a:pt x="1043" y="196"/>
                  </a:cubicBezTo>
                  <a:cubicBezTo>
                    <a:pt x="1043" y="134"/>
                    <a:pt x="993" y="83"/>
                    <a:pt x="931" y="83"/>
                  </a:cubicBezTo>
                  <a:cubicBezTo>
                    <a:pt x="869" y="83"/>
                    <a:pt x="819" y="134"/>
                    <a:pt x="819" y="196"/>
                  </a:cubicBezTo>
                  <a:cubicBezTo>
                    <a:pt x="819" y="258"/>
                    <a:pt x="869" y="308"/>
                    <a:pt x="931" y="308"/>
                  </a:cubicBezTo>
                  <a:close/>
                  <a:moveTo>
                    <a:pt x="1031" y="344"/>
                  </a:moveTo>
                  <a:lnTo>
                    <a:pt x="831" y="344"/>
                  </a:lnTo>
                  <a:lnTo>
                    <a:pt x="831" y="343"/>
                  </a:lnTo>
                  <a:cubicBezTo>
                    <a:pt x="806" y="343"/>
                    <a:pt x="782" y="352"/>
                    <a:pt x="763" y="366"/>
                  </a:cubicBezTo>
                  <a:cubicBezTo>
                    <a:pt x="792" y="370"/>
                    <a:pt x="821" y="379"/>
                    <a:pt x="847" y="393"/>
                  </a:cubicBezTo>
                  <a:cubicBezTo>
                    <a:pt x="877" y="406"/>
                    <a:pt x="903" y="426"/>
                    <a:pt x="925" y="450"/>
                  </a:cubicBezTo>
                  <a:cubicBezTo>
                    <a:pt x="963" y="494"/>
                    <a:pt x="981" y="548"/>
                    <a:pt x="974" y="603"/>
                  </a:cubicBezTo>
                  <a:lnTo>
                    <a:pt x="974" y="603"/>
                  </a:lnTo>
                  <a:lnTo>
                    <a:pt x="974" y="603"/>
                  </a:lnTo>
                  <a:lnTo>
                    <a:pt x="962" y="689"/>
                  </a:lnTo>
                  <a:lnTo>
                    <a:pt x="1015" y="689"/>
                  </a:lnTo>
                  <a:cubicBezTo>
                    <a:pt x="1076" y="689"/>
                    <a:pt x="1114" y="637"/>
                    <a:pt x="1126" y="575"/>
                  </a:cubicBezTo>
                  <a:lnTo>
                    <a:pt x="1142" y="456"/>
                  </a:lnTo>
                  <a:cubicBezTo>
                    <a:pt x="1149" y="395"/>
                    <a:pt x="1092" y="344"/>
                    <a:pt x="1031" y="344"/>
                  </a:cubicBezTo>
                  <a:close/>
                  <a:moveTo>
                    <a:pt x="756" y="184"/>
                  </a:moveTo>
                  <a:cubicBezTo>
                    <a:pt x="756" y="286"/>
                    <a:pt x="676" y="369"/>
                    <a:pt x="577" y="369"/>
                  </a:cubicBezTo>
                  <a:cubicBezTo>
                    <a:pt x="478" y="369"/>
                    <a:pt x="398" y="286"/>
                    <a:pt x="398" y="184"/>
                  </a:cubicBezTo>
                  <a:cubicBezTo>
                    <a:pt x="398" y="82"/>
                    <a:pt x="478" y="0"/>
                    <a:pt x="577" y="0"/>
                  </a:cubicBezTo>
                  <a:cubicBezTo>
                    <a:pt x="676" y="0"/>
                    <a:pt x="756" y="82"/>
                    <a:pt x="756" y="1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28" tIns="25714" rIns="51428" bIns="25714" numCol="1" anchor="t" anchorCtr="0" compatLnSpc="1"/>
            <a:lstStyle/>
            <a:p>
              <a:pPr defTabSz="685800"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7975" y="2289922"/>
            <a:ext cx="886514" cy="1023044"/>
            <a:chOff x="6730633" y="3053229"/>
            <a:chExt cx="1182018" cy="1364059"/>
          </a:xfrm>
        </p:grpSpPr>
        <p:sp>
          <p:nvSpPr>
            <p:cNvPr id="14" name="Freeform 6"/>
            <p:cNvSpPr/>
            <p:nvPr/>
          </p:nvSpPr>
          <p:spPr bwMode="auto">
            <a:xfrm>
              <a:off x="6730633" y="3053229"/>
              <a:ext cx="1182018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7043691" y="3474722"/>
              <a:ext cx="526251" cy="527891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28" tIns="25714" rIns="51428" bIns="25714" numCol="1" anchor="t" anchorCtr="0" compatLnSpc="1"/>
            <a:lstStyle/>
            <a:p>
              <a:pPr defTabSz="685800"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89893" y="3083804"/>
            <a:ext cx="885491" cy="1024067"/>
            <a:chOff x="6119857" y="4111738"/>
            <a:chExt cx="1180655" cy="1365423"/>
          </a:xfrm>
        </p:grpSpPr>
        <p:sp>
          <p:nvSpPr>
            <p:cNvPr id="17" name="Freeform 11"/>
            <p:cNvSpPr/>
            <p:nvPr/>
          </p:nvSpPr>
          <p:spPr bwMode="auto">
            <a:xfrm>
              <a:off x="6119857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21528" y="4525290"/>
              <a:ext cx="580037" cy="538318"/>
              <a:chOff x="5928340" y="670992"/>
              <a:chExt cx="506444" cy="470018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5993909" y="670992"/>
                <a:ext cx="241151" cy="160240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7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Freeform 37"/>
              <p:cNvSpPr>
                <a:spLocks noEditPoints="1"/>
              </p:cNvSpPr>
              <p:nvPr/>
            </p:nvSpPr>
            <p:spPr bwMode="auto">
              <a:xfrm>
                <a:off x="6183208" y="766203"/>
                <a:ext cx="251576" cy="263409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Freeform 38"/>
              <p:cNvSpPr>
                <a:spLocks noEditPoints="1"/>
              </p:cNvSpPr>
              <p:nvPr/>
            </p:nvSpPr>
            <p:spPr bwMode="auto">
              <a:xfrm>
                <a:off x="5928340" y="836444"/>
                <a:ext cx="304799" cy="304566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668615" y="3083804"/>
            <a:ext cx="885491" cy="1024067"/>
            <a:chOff x="4891486" y="4111738"/>
            <a:chExt cx="1180655" cy="1365423"/>
          </a:xfrm>
        </p:grpSpPr>
        <p:sp>
          <p:nvSpPr>
            <p:cNvPr id="23" name="Freeform 10"/>
            <p:cNvSpPr/>
            <p:nvPr/>
          </p:nvSpPr>
          <p:spPr bwMode="auto">
            <a:xfrm>
              <a:off x="4891486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199891" y="4517161"/>
              <a:ext cx="490612" cy="536441"/>
              <a:chOff x="697828" y="4453123"/>
              <a:chExt cx="229831" cy="251300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Freeform 665"/>
              <p:cNvSpPr/>
              <p:nvPr/>
            </p:nvSpPr>
            <p:spPr bwMode="auto">
              <a:xfrm>
                <a:off x="697828" y="4453123"/>
                <a:ext cx="229831" cy="17745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Rectangle 666"/>
              <p:cNvSpPr>
                <a:spLocks noChangeArrowheads="1"/>
              </p:cNvSpPr>
              <p:nvPr/>
            </p:nvSpPr>
            <p:spPr bwMode="auto">
              <a:xfrm>
                <a:off x="718073" y="4643682"/>
                <a:ext cx="33343" cy="6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Rectangle 667"/>
              <p:cNvSpPr>
                <a:spLocks noChangeArrowheads="1"/>
              </p:cNvSpPr>
              <p:nvPr/>
            </p:nvSpPr>
            <p:spPr bwMode="auto">
              <a:xfrm>
                <a:off x="772851" y="4613906"/>
                <a:ext cx="33343" cy="905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Rectangle 668"/>
              <p:cNvSpPr>
                <a:spLocks noChangeArrowheads="1"/>
              </p:cNvSpPr>
              <p:nvPr/>
            </p:nvSpPr>
            <p:spPr bwMode="auto">
              <a:xfrm>
                <a:off x="828820" y="4584131"/>
                <a:ext cx="33343" cy="120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Rectangle 669"/>
              <p:cNvSpPr>
                <a:spLocks noChangeArrowheads="1"/>
              </p:cNvSpPr>
              <p:nvPr/>
            </p:nvSpPr>
            <p:spPr bwMode="auto">
              <a:xfrm>
                <a:off x="883598" y="4554357"/>
                <a:ext cx="33343" cy="1500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51442" tIns="25721" rIns="51442" bIns="25721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588650" y="1239963"/>
            <a:ext cx="1798892" cy="728405"/>
            <a:chOff x="7729326" y="1739713"/>
            <a:chExt cx="2398522" cy="971206"/>
          </a:xfrm>
        </p:grpSpPr>
        <p:sp>
          <p:nvSpPr>
            <p:cNvPr id="31" name="TextBox 76"/>
            <p:cNvSpPr txBox="1"/>
            <p:nvPr/>
          </p:nvSpPr>
          <p:spPr>
            <a:xfrm>
              <a:off x="7729326" y="1739713"/>
              <a:ext cx="109854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29326" y="2109045"/>
              <a:ext cx="2398522" cy="60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88650" y="3531611"/>
            <a:ext cx="1798892" cy="728405"/>
            <a:chOff x="7729326" y="4795244"/>
            <a:chExt cx="2398522" cy="971206"/>
          </a:xfrm>
        </p:grpSpPr>
        <p:sp>
          <p:nvSpPr>
            <p:cNvPr id="34" name="TextBox 76"/>
            <p:cNvSpPr txBox="1"/>
            <p:nvPr/>
          </p:nvSpPr>
          <p:spPr>
            <a:xfrm>
              <a:off x="7729326" y="4795244"/>
              <a:ext cx="109854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29326" y="5164576"/>
              <a:ext cx="2398522" cy="60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35554" y="2355226"/>
            <a:ext cx="1798892" cy="728405"/>
            <a:chOff x="8458531" y="3226731"/>
            <a:chExt cx="2398522" cy="971206"/>
          </a:xfrm>
        </p:grpSpPr>
        <p:sp>
          <p:nvSpPr>
            <p:cNvPr id="37" name="TextBox 76"/>
            <p:cNvSpPr txBox="1"/>
            <p:nvPr/>
          </p:nvSpPr>
          <p:spPr>
            <a:xfrm>
              <a:off x="8458531" y="3226731"/>
              <a:ext cx="109854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458531" y="3596063"/>
              <a:ext cx="2398522" cy="60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06736" y="1258298"/>
            <a:ext cx="1798892" cy="728405"/>
            <a:chOff x="2011300" y="1739713"/>
            <a:chExt cx="2398522" cy="971206"/>
          </a:xfrm>
        </p:grpSpPr>
        <p:sp>
          <p:nvSpPr>
            <p:cNvPr id="40" name="TextBox 76"/>
            <p:cNvSpPr txBox="1"/>
            <p:nvPr/>
          </p:nvSpPr>
          <p:spPr>
            <a:xfrm>
              <a:off x="3311281" y="1739713"/>
              <a:ext cx="109854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011300" y="2109045"/>
              <a:ext cx="2398522" cy="60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806736" y="3549946"/>
            <a:ext cx="1798892" cy="728405"/>
            <a:chOff x="2011300" y="4795244"/>
            <a:chExt cx="2398522" cy="971206"/>
          </a:xfrm>
        </p:grpSpPr>
        <p:sp>
          <p:nvSpPr>
            <p:cNvPr id="44" name="TextBox 76"/>
            <p:cNvSpPr txBox="1"/>
            <p:nvPr/>
          </p:nvSpPr>
          <p:spPr>
            <a:xfrm>
              <a:off x="3311281" y="4795244"/>
              <a:ext cx="109854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011300" y="5164576"/>
              <a:ext cx="2398522" cy="60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56018" y="2373562"/>
            <a:ext cx="1798892" cy="728405"/>
            <a:chOff x="1277009" y="3226731"/>
            <a:chExt cx="2398522" cy="971206"/>
          </a:xfrm>
        </p:grpSpPr>
        <p:sp>
          <p:nvSpPr>
            <p:cNvPr id="47" name="TextBox 76"/>
            <p:cNvSpPr txBox="1"/>
            <p:nvPr/>
          </p:nvSpPr>
          <p:spPr>
            <a:xfrm>
              <a:off x="2576990" y="3226731"/>
              <a:ext cx="109854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277009" y="3596063"/>
              <a:ext cx="2398522" cy="60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23691" y="1684520"/>
            <a:ext cx="1980019" cy="19800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Group 10"/>
          <p:cNvGrpSpPr/>
          <p:nvPr/>
        </p:nvGrpSpPr>
        <p:grpSpPr>
          <a:xfrm>
            <a:off x="5016252" y="1194725"/>
            <a:ext cx="3311560" cy="530776"/>
            <a:chOff x="6764723" y="1520469"/>
            <a:chExt cx="4416563" cy="707886"/>
          </a:xfrm>
        </p:grpSpPr>
        <p:sp>
          <p:nvSpPr>
            <p:cNvPr id="72" name="TextBox 11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b="1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73" name="Group 12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74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59906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5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59906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76" name="Group 15"/>
          <p:cNvGrpSpPr/>
          <p:nvPr/>
        </p:nvGrpSpPr>
        <p:grpSpPr>
          <a:xfrm>
            <a:off x="5016253" y="2017996"/>
            <a:ext cx="3334997" cy="530776"/>
            <a:chOff x="6733465" y="2527404"/>
            <a:chExt cx="4447821" cy="707886"/>
          </a:xfrm>
        </p:grpSpPr>
        <p:sp>
          <p:nvSpPr>
            <p:cNvPr id="77" name="TextBox 16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78" name="Group 17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79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59906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80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59906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81" name="Group 20"/>
          <p:cNvGrpSpPr/>
          <p:nvPr/>
        </p:nvGrpSpPr>
        <p:grpSpPr>
          <a:xfrm>
            <a:off x="5016253" y="2841267"/>
            <a:ext cx="3340406" cy="530776"/>
            <a:chOff x="6726251" y="3534339"/>
            <a:chExt cx="4455035" cy="707886"/>
          </a:xfrm>
        </p:grpSpPr>
        <p:sp>
          <p:nvSpPr>
            <p:cNvPr id="82" name="TextBox 21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3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83" name="Group 22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8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59906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85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59906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86" name="Group 25"/>
          <p:cNvGrpSpPr/>
          <p:nvPr/>
        </p:nvGrpSpPr>
        <p:grpSpPr>
          <a:xfrm>
            <a:off x="5016252" y="3664539"/>
            <a:ext cx="3334397" cy="530776"/>
            <a:chOff x="6734266" y="4541274"/>
            <a:chExt cx="4447020" cy="707886"/>
          </a:xfrm>
        </p:grpSpPr>
        <p:sp>
          <p:nvSpPr>
            <p:cNvPr id="87" name="TextBox 26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4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88" name="Group 27"/>
            <p:cNvGrpSpPr/>
            <p:nvPr/>
          </p:nvGrpSpPr>
          <p:grpSpPr>
            <a:xfrm>
              <a:off x="7218712" y="4613602"/>
              <a:ext cx="3962574" cy="563231"/>
              <a:chOff x="3943834" y="704410"/>
              <a:chExt cx="3962574" cy="563231"/>
            </a:xfrm>
          </p:grpSpPr>
          <p:sp>
            <p:nvSpPr>
              <p:cNvPr id="89" name="TextBox 28"/>
              <p:cNvSpPr txBox="1"/>
              <p:nvPr/>
            </p:nvSpPr>
            <p:spPr>
              <a:xfrm>
                <a:off x="3943834" y="704410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59906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90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59906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2684521" y="2054624"/>
            <a:ext cx="1658358" cy="2189295"/>
            <a:chOff x="4053211" y="1205018"/>
            <a:chExt cx="1658789" cy="2189867"/>
          </a:xfrm>
        </p:grpSpPr>
        <p:sp>
          <p:nvSpPr>
            <p:cNvPr id="92" name="TextBox 7"/>
            <p:cNvSpPr txBox="1"/>
            <p:nvPr/>
          </p:nvSpPr>
          <p:spPr>
            <a:xfrm>
              <a:off x="4053211" y="1936663"/>
              <a:ext cx="1658789" cy="360116"/>
            </a:xfrm>
            <a:prstGeom prst="rect">
              <a:avLst/>
            </a:prstGeom>
            <a:noFill/>
          </p:spPr>
          <p:txBody>
            <a:bodyPr vert="horz" wrap="square" lIns="0" tIns="0" rIns="0" bIns="0" anchor="b" anchorCtr="0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93" name="Rectangle 9"/>
            <p:cNvSpPr/>
            <p:nvPr/>
          </p:nvSpPr>
          <p:spPr>
            <a:xfrm>
              <a:off x="4191918" y="1205018"/>
              <a:ext cx="1350150" cy="218986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2114549"/>
            <a:ext cx="1654517" cy="301895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216" flipH="1">
            <a:off x="27482" y="-850450"/>
            <a:ext cx="1604971" cy="2708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Group 38"/>
          <p:cNvGrpSpPr/>
          <p:nvPr/>
        </p:nvGrpSpPr>
        <p:grpSpPr bwMode="auto">
          <a:xfrm>
            <a:off x="5433746" y="1665685"/>
            <a:ext cx="753434" cy="225028"/>
            <a:chOff x="7244862" y="2564012"/>
            <a:chExt cx="1005315" cy="299674"/>
          </a:xfrm>
        </p:grpSpPr>
        <p:cxnSp>
          <p:nvCxnSpPr>
            <p:cNvPr id="5" name="Straight Connector 39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0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/>
          <p:nvPr/>
        </p:nvGrpSpPr>
        <p:grpSpPr bwMode="auto">
          <a:xfrm flipH="1">
            <a:off x="2950869" y="1665685"/>
            <a:ext cx="753434" cy="225028"/>
            <a:chOff x="7244862" y="2564012"/>
            <a:chExt cx="1005315" cy="299674"/>
          </a:xfrm>
        </p:grpSpPr>
        <p:cxnSp>
          <p:nvCxnSpPr>
            <p:cNvPr id="8" name="Straight Connector 42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3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4"/>
          <p:cNvGrpSpPr/>
          <p:nvPr/>
        </p:nvGrpSpPr>
        <p:grpSpPr bwMode="auto">
          <a:xfrm rot="1354404" flipV="1">
            <a:off x="4838617" y="3117057"/>
            <a:ext cx="753434" cy="225029"/>
            <a:chOff x="7244862" y="2564012"/>
            <a:chExt cx="1005315" cy="299674"/>
          </a:xfrm>
        </p:grpSpPr>
        <p:cxnSp>
          <p:nvCxnSpPr>
            <p:cNvPr id="11" name="Straight Connector 45"/>
            <p:cNvCxnSpPr/>
            <p:nvPr/>
          </p:nvCxnSpPr>
          <p:spPr>
            <a:xfrm flipV="1">
              <a:off x="7243091" y="2565176"/>
              <a:ext cx="393867" cy="29967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6"/>
            <p:cNvCxnSpPr/>
            <p:nvPr/>
          </p:nvCxnSpPr>
          <p:spPr>
            <a:xfrm>
              <a:off x="7642763" y="2565315"/>
              <a:ext cx="60668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7"/>
          <p:cNvGrpSpPr/>
          <p:nvPr/>
        </p:nvGrpSpPr>
        <p:grpSpPr bwMode="auto">
          <a:xfrm rot="-1354404" flipH="1" flipV="1">
            <a:off x="3560281" y="3117057"/>
            <a:ext cx="753434" cy="225029"/>
            <a:chOff x="7244862" y="2564012"/>
            <a:chExt cx="1005315" cy="299674"/>
          </a:xfrm>
        </p:grpSpPr>
        <p:cxnSp>
          <p:nvCxnSpPr>
            <p:cNvPr id="14" name="Straight Connector 48"/>
            <p:cNvCxnSpPr/>
            <p:nvPr/>
          </p:nvCxnSpPr>
          <p:spPr>
            <a:xfrm flipV="1">
              <a:off x="7245168" y="2564320"/>
              <a:ext cx="393867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9"/>
            <p:cNvCxnSpPr/>
            <p:nvPr/>
          </p:nvCxnSpPr>
          <p:spPr>
            <a:xfrm>
              <a:off x="7644838" y="2564460"/>
              <a:ext cx="60668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0"/>
          <p:cNvGrpSpPr/>
          <p:nvPr/>
        </p:nvGrpSpPr>
        <p:grpSpPr bwMode="auto">
          <a:xfrm>
            <a:off x="6359768" y="1354931"/>
            <a:ext cx="2216260" cy="613866"/>
            <a:chOff x="1603804" y="2220559"/>
            <a:chExt cx="2955174" cy="818507"/>
          </a:xfrm>
        </p:grpSpPr>
        <p:sp>
          <p:nvSpPr>
            <p:cNvPr id="17" name="Text Placeholder 2"/>
            <p:cNvSpPr txBox="1"/>
            <p:nvPr/>
          </p:nvSpPr>
          <p:spPr>
            <a:xfrm>
              <a:off x="1603804" y="2220559"/>
              <a:ext cx="201402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18" name="TextBox 52"/>
            <p:cNvSpPr txBox="1"/>
            <p:nvPr/>
          </p:nvSpPr>
          <p:spPr>
            <a:xfrm>
              <a:off x="1679985" y="2560291"/>
              <a:ext cx="2878993" cy="4787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9" name="Group 53"/>
          <p:cNvGrpSpPr/>
          <p:nvPr/>
        </p:nvGrpSpPr>
        <p:grpSpPr bwMode="auto">
          <a:xfrm>
            <a:off x="5717029" y="3192066"/>
            <a:ext cx="2216260" cy="651967"/>
            <a:chOff x="1603804" y="2220559"/>
            <a:chExt cx="2955174" cy="869308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1603804" y="2220559"/>
              <a:ext cx="201402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21" name="TextBox 55"/>
            <p:cNvSpPr txBox="1"/>
            <p:nvPr/>
          </p:nvSpPr>
          <p:spPr>
            <a:xfrm>
              <a:off x="1679985" y="2611093"/>
              <a:ext cx="2878993" cy="4787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22" name="Group 56"/>
          <p:cNvGrpSpPr/>
          <p:nvPr/>
        </p:nvGrpSpPr>
        <p:grpSpPr bwMode="auto">
          <a:xfrm>
            <a:off x="627487" y="1354936"/>
            <a:ext cx="2218640" cy="613868"/>
            <a:chOff x="1679271" y="2220559"/>
            <a:chExt cx="2959965" cy="818508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1679271" y="2560293"/>
              <a:ext cx="2878979" cy="4787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25" name="Group 59"/>
          <p:cNvGrpSpPr/>
          <p:nvPr/>
        </p:nvGrpSpPr>
        <p:grpSpPr bwMode="auto">
          <a:xfrm>
            <a:off x="1227377" y="3188496"/>
            <a:ext cx="2218640" cy="651967"/>
            <a:chOff x="1679271" y="2220559"/>
            <a:chExt cx="2959965" cy="869306"/>
          </a:xfrm>
        </p:grpSpPr>
        <p:sp>
          <p:nvSpPr>
            <p:cNvPr id="26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27" name="TextBox 61"/>
            <p:cNvSpPr txBox="1"/>
            <p:nvPr/>
          </p:nvSpPr>
          <p:spPr>
            <a:xfrm>
              <a:off x="1679271" y="2611092"/>
              <a:ext cx="2878979" cy="4787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28" name="Group 1"/>
          <p:cNvGrpSpPr/>
          <p:nvPr/>
        </p:nvGrpSpPr>
        <p:grpSpPr bwMode="auto">
          <a:xfrm>
            <a:off x="3091321" y="1435894"/>
            <a:ext cx="2954219" cy="2878931"/>
            <a:chOff x="4121518" y="1915221"/>
            <a:chExt cx="3939219" cy="3837413"/>
          </a:xfrm>
        </p:grpSpPr>
        <p:grpSp>
          <p:nvGrpSpPr>
            <p:cNvPr id="29" name="Group 52"/>
            <p:cNvGrpSpPr/>
            <p:nvPr/>
          </p:nvGrpSpPr>
          <p:grpSpPr bwMode="auto"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160707" y="1912126"/>
                <a:ext cx="1180620" cy="1243163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3885929" y="1916680"/>
                <a:ext cx="636419" cy="1238610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4621397" y="1916680"/>
                <a:ext cx="635281" cy="1238610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4797864" y="1912126"/>
                <a:ext cx="1188589" cy="1251133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4522348" y="3336300"/>
                <a:ext cx="494107" cy="105076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Freeform 10"/>
              <p:cNvSpPr>
                <a:spLocks noEditPoints="1"/>
              </p:cNvSpPr>
              <p:nvPr/>
            </p:nvSpPr>
            <p:spPr bwMode="auto">
              <a:xfrm>
                <a:off x="4522348" y="1634350"/>
                <a:ext cx="99049" cy="198086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" name="Shape 1094"/>
            <p:cNvSpPr/>
            <p:nvPr/>
          </p:nvSpPr>
          <p:spPr bwMode="auto">
            <a:xfrm>
              <a:off x="4568684" y="3131690"/>
              <a:ext cx="376996" cy="269235"/>
            </a:xfrm>
            <a:custGeom>
              <a:avLst/>
              <a:gdLst>
                <a:gd name="T0" fmla="*/ 188498 w 21600"/>
                <a:gd name="T1" fmla="*/ 134618 h 21600"/>
                <a:gd name="T2" fmla="*/ 188498 w 21600"/>
                <a:gd name="T3" fmla="*/ 134618 h 21600"/>
                <a:gd name="T4" fmla="*/ 188498 w 21600"/>
                <a:gd name="T5" fmla="*/ 134618 h 21600"/>
                <a:gd name="T6" fmla="*/ 188498 w 21600"/>
                <a:gd name="T7" fmla="*/ 1346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240 w 320"/>
                <a:gd name="T1" fmla="*/ 0 h 360"/>
                <a:gd name="T2" fmla="*/ 256205 w 320"/>
                <a:gd name="T3" fmla="*/ 0 h 360"/>
                <a:gd name="T4" fmla="*/ 240192 w 320"/>
                <a:gd name="T5" fmla="*/ 20031 h 360"/>
                <a:gd name="T6" fmla="*/ 240192 w 320"/>
                <a:gd name="T7" fmla="*/ 360553 h 360"/>
                <a:gd name="T8" fmla="*/ 320256 w 320"/>
                <a:gd name="T9" fmla="*/ 360553 h 360"/>
                <a:gd name="T10" fmla="*/ 320256 w 320"/>
                <a:gd name="T11" fmla="*/ 20031 h 360"/>
                <a:gd name="T12" fmla="*/ 300240 w 320"/>
                <a:gd name="T13" fmla="*/ 0 h 360"/>
                <a:gd name="T14" fmla="*/ 180144 w 320"/>
                <a:gd name="T15" fmla="*/ 120184 h 360"/>
                <a:gd name="T16" fmla="*/ 136109 w 320"/>
                <a:gd name="T17" fmla="*/ 120184 h 360"/>
                <a:gd name="T18" fmla="*/ 120096 w 320"/>
                <a:gd name="T19" fmla="*/ 140215 h 360"/>
                <a:gd name="T20" fmla="*/ 120096 w 320"/>
                <a:gd name="T21" fmla="*/ 360553 h 360"/>
                <a:gd name="T22" fmla="*/ 200160 w 320"/>
                <a:gd name="T23" fmla="*/ 360553 h 360"/>
                <a:gd name="T24" fmla="*/ 200160 w 320"/>
                <a:gd name="T25" fmla="*/ 140215 h 360"/>
                <a:gd name="T26" fmla="*/ 180144 w 320"/>
                <a:gd name="T27" fmla="*/ 120184 h 360"/>
                <a:gd name="T28" fmla="*/ 60048 w 320"/>
                <a:gd name="T29" fmla="*/ 240369 h 360"/>
                <a:gd name="T30" fmla="*/ 16013 w 320"/>
                <a:gd name="T31" fmla="*/ 240369 h 360"/>
                <a:gd name="T32" fmla="*/ 0 w 320"/>
                <a:gd name="T33" fmla="*/ 260399 h 360"/>
                <a:gd name="T34" fmla="*/ 0 w 320"/>
                <a:gd name="T35" fmla="*/ 360553 h 360"/>
                <a:gd name="T36" fmla="*/ 80064 w 320"/>
                <a:gd name="T37" fmla="*/ 360553 h 360"/>
                <a:gd name="T38" fmla="*/ 80064 w 320"/>
                <a:gd name="T39" fmla="*/ 260399 h 360"/>
                <a:gd name="T40" fmla="*/ 60048 w 320"/>
                <a:gd name="T41" fmla="*/ 240369 h 3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Shape 1090"/>
            <p:cNvSpPr/>
            <p:nvPr/>
          </p:nvSpPr>
          <p:spPr bwMode="auto">
            <a:xfrm>
              <a:off x="6331218" y="3128517"/>
              <a:ext cx="396184" cy="336517"/>
            </a:xfrm>
            <a:custGeom>
              <a:avLst/>
              <a:gdLst>
                <a:gd name="T0" fmla="*/ 198092 w 21600"/>
                <a:gd name="T1" fmla="*/ 168259 h 21600"/>
                <a:gd name="T2" fmla="*/ 198092 w 21600"/>
                <a:gd name="T3" fmla="*/ 168259 h 21600"/>
                <a:gd name="T4" fmla="*/ 198092 w 21600"/>
                <a:gd name="T5" fmla="*/ 168259 h 21600"/>
                <a:gd name="T6" fmla="*/ 198092 w 21600"/>
                <a:gd name="T7" fmla="*/ 16825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Shape 1687"/>
            <p:cNvSpPr/>
            <p:nvPr/>
          </p:nvSpPr>
          <p:spPr bwMode="auto">
            <a:xfrm>
              <a:off x="7266129" y="3116104"/>
              <a:ext cx="361315" cy="361342"/>
            </a:xfrm>
            <a:custGeom>
              <a:avLst/>
              <a:gdLst>
                <a:gd name="T0" fmla="*/ 180658 w 21600"/>
                <a:gd name="T1" fmla="*/ 180671 h 21600"/>
                <a:gd name="T2" fmla="*/ 180658 w 21600"/>
                <a:gd name="T3" fmla="*/ 180671 h 21600"/>
                <a:gd name="T4" fmla="*/ 180658 w 21600"/>
                <a:gd name="T5" fmla="*/ 180671 h 21600"/>
                <a:gd name="T6" fmla="*/ 180658 w 21600"/>
                <a:gd name="T7" fmla="*/ 18067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4" name="灯片编号占位符 3"/>
          <p:cNvSpPr txBox="1"/>
          <p:nvPr/>
        </p:nvSpPr>
        <p:spPr>
          <a:xfrm>
            <a:off x="708660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181F3E-5A67-4CEB-8702-90A927822EB0}" type="slidenum">
              <a:rPr lang="zh-CN" altLang="en-US" sz="135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fld>
            <a:endParaRPr lang="zh-CN" altLang="en-US" sz="1350" dirty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37"/>
          <p:cNvSpPr/>
          <p:nvPr/>
        </p:nvSpPr>
        <p:spPr bwMode="auto">
          <a:xfrm>
            <a:off x="2449722" y="1111285"/>
            <a:ext cx="1875758" cy="1602326"/>
          </a:xfrm>
          <a:custGeom>
            <a:avLst/>
            <a:gdLst>
              <a:gd name="T0" fmla="*/ 1992 w 2157"/>
              <a:gd name="T1" fmla="*/ 165 h 1842"/>
              <a:gd name="T2" fmla="*/ 1909 w 2157"/>
              <a:gd name="T3" fmla="*/ 177 h 1842"/>
              <a:gd name="T4" fmla="*/ 1839 w 2157"/>
              <a:gd name="T5" fmla="*/ 87 h 1842"/>
              <a:gd name="T6" fmla="*/ 1766 w 2157"/>
              <a:gd name="T7" fmla="*/ 90 h 1842"/>
              <a:gd name="T8" fmla="*/ 1763 w 2157"/>
              <a:gd name="T9" fmla="*/ 24 h 1842"/>
              <a:gd name="T10" fmla="*/ 1704 w 2157"/>
              <a:gd name="T11" fmla="*/ 33 h 1842"/>
              <a:gd name="T12" fmla="*/ 1729 w 2157"/>
              <a:gd name="T13" fmla="*/ 98 h 1842"/>
              <a:gd name="T14" fmla="*/ 1683 w 2157"/>
              <a:gd name="T15" fmla="*/ 292 h 1842"/>
              <a:gd name="T16" fmla="*/ 1660 w 2157"/>
              <a:gd name="T17" fmla="*/ 378 h 1842"/>
              <a:gd name="T18" fmla="*/ 1533 w 2157"/>
              <a:gd name="T19" fmla="*/ 424 h 1842"/>
              <a:gd name="T20" fmla="*/ 1463 w 2157"/>
              <a:gd name="T21" fmla="*/ 666 h 1842"/>
              <a:gd name="T22" fmla="*/ 1672 w 2157"/>
              <a:gd name="T23" fmla="*/ 606 h 1842"/>
              <a:gd name="T24" fmla="*/ 1782 w 2157"/>
              <a:gd name="T25" fmla="*/ 692 h 1842"/>
              <a:gd name="T26" fmla="*/ 1782 w 2157"/>
              <a:gd name="T27" fmla="*/ 753 h 1842"/>
              <a:gd name="T28" fmla="*/ 1584 w 2157"/>
              <a:gd name="T29" fmla="*/ 809 h 1842"/>
              <a:gd name="T30" fmla="*/ 1497 w 2157"/>
              <a:gd name="T31" fmla="*/ 924 h 1842"/>
              <a:gd name="T32" fmla="*/ 1376 w 2157"/>
              <a:gd name="T33" fmla="*/ 1005 h 1842"/>
              <a:gd name="T34" fmla="*/ 1206 w 2157"/>
              <a:gd name="T35" fmla="*/ 998 h 1842"/>
              <a:gd name="T36" fmla="*/ 1174 w 2157"/>
              <a:gd name="T37" fmla="*/ 1085 h 1842"/>
              <a:gd name="T38" fmla="*/ 1186 w 2157"/>
              <a:gd name="T39" fmla="*/ 1163 h 1842"/>
              <a:gd name="T40" fmla="*/ 1069 w 2157"/>
              <a:gd name="T41" fmla="*/ 1278 h 1842"/>
              <a:gd name="T42" fmla="*/ 1026 w 2157"/>
              <a:gd name="T43" fmla="*/ 1314 h 1842"/>
              <a:gd name="T44" fmla="*/ 737 w 2157"/>
              <a:gd name="T45" fmla="*/ 1345 h 1842"/>
              <a:gd name="T46" fmla="*/ 603 w 2157"/>
              <a:gd name="T47" fmla="*/ 1413 h 1842"/>
              <a:gd name="T48" fmla="*/ 460 w 2157"/>
              <a:gd name="T49" fmla="*/ 1374 h 1842"/>
              <a:gd name="T50" fmla="*/ 223 w 2157"/>
              <a:gd name="T51" fmla="*/ 1294 h 1842"/>
              <a:gd name="T52" fmla="*/ 2 w 2157"/>
              <a:gd name="T53" fmla="*/ 1275 h 1842"/>
              <a:gd name="T54" fmla="*/ 38 w 2157"/>
              <a:gd name="T55" fmla="*/ 1407 h 1842"/>
              <a:gd name="T56" fmla="*/ 90 w 2157"/>
              <a:gd name="T57" fmla="*/ 1497 h 1842"/>
              <a:gd name="T58" fmla="*/ 229 w 2157"/>
              <a:gd name="T59" fmla="*/ 1488 h 1842"/>
              <a:gd name="T60" fmla="*/ 230 w 2157"/>
              <a:gd name="T61" fmla="*/ 1596 h 1842"/>
              <a:gd name="T62" fmla="*/ 287 w 2157"/>
              <a:gd name="T63" fmla="*/ 1638 h 1842"/>
              <a:gd name="T64" fmla="*/ 382 w 2157"/>
              <a:gd name="T65" fmla="*/ 1710 h 1842"/>
              <a:gd name="T66" fmla="*/ 506 w 2157"/>
              <a:gd name="T67" fmla="*/ 1634 h 1842"/>
              <a:gd name="T68" fmla="*/ 567 w 2157"/>
              <a:gd name="T69" fmla="*/ 1628 h 1842"/>
              <a:gd name="T70" fmla="*/ 576 w 2157"/>
              <a:gd name="T71" fmla="*/ 1702 h 1842"/>
              <a:gd name="T72" fmla="*/ 626 w 2157"/>
              <a:gd name="T73" fmla="*/ 1836 h 1842"/>
              <a:gd name="T74" fmla="*/ 679 w 2157"/>
              <a:gd name="T75" fmla="*/ 1803 h 1842"/>
              <a:gd name="T76" fmla="*/ 790 w 2157"/>
              <a:gd name="T77" fmla="*/ 1651 h 1842"/>
              <a:gd name="T78" fmla="*/ 813 w 2157"/>
              <a:gd name="T79" fmla="*/ 1784 h 1842"/>
              <a:gd name="T80" fmla="*/ 909 w 2157"/>
              <a:gd name="T81" fmla="*/ 1834 h 1842"/>
              <a:gd name="T82" fmla="*/ 1044 w 2157"/>
              <a:gd name="T83" fmla="*/ 1675 h 1842"/>
              <a:gd name="T84" fmla="*/ 1136 w 2157"/>
              <a:gd name="T85" fmla="*/ 1610 h 1842"/>
              <a:gd name="T86" fmla="*/ 1248 w 2157"/>
              <a:gd name="T87" fmla="*/ 1536 h 1842"/>
              <a:gd name="T88" fmla="*/ 1324 w 2157"/>
              <a:gd name="T89" fmla="*/ 1492 h 1842"/>
              <a:gd name="T90" fmla="*/ 1382 w 2157"/>
              <a:gd name="T91" fmla="*/ 1421 h 1842"/>
              <a:gd name="T92" fmla="*/ 1429 w 2157"/>
              <a:gd name="T93" fmla="*/ 1308 h 1842"/>
              <a:gd name="T94" fmla="*/ 1498 w 2157"/>
              <a:gd name="T95" fmla="*/ 1357 h 1842"/>
              <a:gd name="T96" fmla="*/ 1613 w 2157"/>
              <a:gd name="T97" fmla="*/ 1258 h 1842"/>
              <a:gd name="T98" fmla="*/ 1713 w 2157"/>
              <a:gd name="T99" fmla="*/ 1223 h 1842"/>
              <a:gd name="T100" fmla="*/ 1758 w 2157"/>
              <a:gd name="T101" fmla="*/ 1271 h 1842"/>
              <a:gd name="T102" fmla="*/ 1840 w 2157"/>
              <a:gd name="T103" fmla="*/ 1330 h 1842"/>
              <a:gd name="T104" fmla="*/ 1964 w 2157"/>
              <a:gd name="T105" fmla="*/ 1203 h 1842"/>
              <a:gd name="T106" fmla="*/ 2099 w 2157"/>
              <a:gd name="T107" fmla="*/ 1123 h 1842"/>
              <a:gd name="T108" fmla="*/ 2114 w 2157"/>
              <a:gd name="T109" fmla="*/ 980 h 1842"/>
              <a:gd name="T110" fmla="*/ 2007 w 2157"/>
              <a:gd name="T111" fmla="*/ 952 h 1842"/>
              <a:gd name="T112" fmla="*/ 1925 w 2157"/>
              <a:gd name="T113" fmla="*/ 795 h 1842"/>
              <a:gd name="T114" fmla="*/ 1983 w 2157"/>
              <a:gd name="T115" fmla="*/ 773 h 1842"/>
              <a:gd name="T116" fmla="*/ 1963 w 2157"/>
              <a:gd name="T117" fmla="*/ 614 h 1842"/>
              <a:gd name="T118" fmla="*/ 2031 w 2157"/>
              <a:gd name="T119" fmla="*/ 510 h 1842"/>
              <a:gd name="T120" fmla="*/ 2093 w 2157"/>
              <a:gd name="T121" fmla="*/ 430 h 1842"/>
              <a:gd name="T122" fmla="*/ 2112 w 2157"/>
              <a:gd name="T123" fmla="*/ 31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57" h="1842">
                <a:moveTo>
                  <a:pt x="2114" y="196"/>
                </a:moveTo>
                <a:lnTo>
                  <a:pt x="2106" y="168"/>
                </a:lnTo>
                <a:lnTo>
                  <a:pt x="2084" y="132"/>
                </a:lnTo>
                <a:lnTo>
                  <a:pt x="2066" y="121"/>
                </a:lnTo>
                <a:lnTo>
                  <a:pt x="2047" y="132"/>
                </a:lnTo>
                <a:lnTo>
                  <a:pt x="2036" y="153"/>
                </a:lnTo>
                <a:lnTo>
                  <a:pt x="2035" y="156"/>
                </a:lnTo>
                <a:lnTo>
                  <a:pt x="2032" y="156"/>
                </a:lnTo>
                <a:lnTo>
                  <a:pt x="2031" y="156"/>
                </a:lnTo>
                <a:lnTo>
                  <a:pt x="1998" y="161"/>
                </a:lnTo>
                <a:lnTo>
                  <a:pt x="1998" y="161"/>
                </a:lnTo>
                <a:lnTo>
                  <a:pt x="1992" y="165"/>
                </a:lnTo>
                <a:lnTo>
                  <a:pt x="1990" y="166"/>
                </a:lnTo>
                <a:lnTo>
                  <a:pt x="1988" y="168"/>
                </a:lnTo>
                <a:lnTo>
                  <a:pt x="1981" y="177"/>
                </a:lnTo>
                <a:lnTo>
                  <a:pt x="1963" y="191"/>
                </a:lnTo>
                <a:lnTo>
                  <a:pt x="1958" y="195"/>
                </a:lnTo>
                <a:lnTo>
                  <a:pt x="1942" y="197"/>
                </a:lnTo>
                <a:lnTo>
                  <a:pt x="1942" y="197"/>
                </a:lnTo>
                <a:lnTo>
                  <a:pt x="1936" y="195"/>
                </a:lnTo>
                <a:lnTo>
                  <a:pt x="1928" y="191"/>
                </a:lnTo>
                <a:lnTo>
                  <a:pt x="1919" y="186"/>
                </a:lnTo>
                <a:lnTo>
                  <a:pt x="1910" y="179"/>
                </a:lnTo>
                <a:lnTo>
                  <a:pt x="1909" y="177"/>
                </a:lnTo>
                <a:lnTo>
                  <a:pt x="1909" y="177"/>
                </a:lnTo>
                <a:lnTo>
                  <a:pt x="1893" y="160"/>
                </a:lnTo>
                <a:lnTo>
                  <a:pt x="1881" y="147"/>
                </a:lnTo>
                <a:lnTo>
                  <a:pt x="1874" y="135"/>
                </a:lnTo>
                <a:lnTo>
                  <a:pt x="1872" y="131"/>
                </a:lnTo>
                <a:lnTo>
                  <a:pt x="1872" y="126"/>
                </a:lnTo>
                <a:lnTo>
                  <a:pt x="1872" y="95"/>
                </a:lnTo>
                <a:lnTo>
                  <a:pt x="1872" y="94"/>
                </a:lnTo>
                <a:lnTo>
                  <a:pt x="1872" y="93"/>
                </a:lnTo>
                <a:lnTo>
                  <a:pt x="1876" y="87"/>
                </a:lnTo>
                <a:lnTo>
                  <a:pt x="1840" y="74"/>
                </a:lnTo>
                <a:lnTo>
                  <a:pt x="1839" y="87"/>
                </a:lnTo>
                <a:lnTo>
                  <a:pt x="1839" y="87"/>
                </a:lnTo>
                <a:lnTo>
                  <a:pt x="1839" y="89"/>
                </a:lnTo>
                <a:lnTo>
                  <a:pt x="1837" y="93"/>
                </a:lnTo>
                <a:lnTo>
                  <a:pt x="1833" y="96"/>
                </a:lnTo>
                <a:lnTo>
                  <a:pt x="1830" y="98"/>
                </a:lnTo>
                <a:lnTo>
                  <a:pt x="1817" y="103"/>
                </a:lnTo>
                <a:lnTo>
                  <a:pt x="1813" y="102"/>
                </a:lnTo>
                <a:lnTo>
                  <a:pt x="1813" y="101"/>
                </a:lnTo>
                <a:lnTo>
                  <a:pt x="1794" y="97"/>
                </a:lnTo>
                <a:lnTo>
                  <a:pt x="1798" y="111"/>
                </a:lnTo>
                <a:lnTo>
                  <a:pt x="1767" y="90"/>
                </a:lnTo>
                <a:lnTo>
                  <a:pt x="1766" y="90"/>
                </a:lnTo>
                <a:lnTo>
                  <a:pt x="1765" y="89"/>
                </a:lnTo>
                <a:lnTo>
                  <a:pt x="1765" y="89"/>
                </a:lnTo>
                <a:lnTo>
                  <a:pt x="1765" y="89"/>
                </a:lnTo>
                <a:lnTo>
                  <a:pt x="1761" y="79"/>
                </a:lnTo>
                <a:lnTo>
                  <a:pt x="1759" y="69"/>
                </a:lnTo>
                <a:lnTo>
                  <a:pt x="1758" y="58"/>
                </a:lnTo>
                <a:lnTo>
                  <a:pt x="1758" y="48"/>
                </a:lnTo>
                <a:lnTo>
                  <a:pt x="1758" y="48"/>
                </a:lnTo>
                <a:lnTo>
                  <a:pt x="1758" y="40"/>
                </a:lnTo>
                <a:lnTo>
                  <a:pt x="1759" y="33"/>
                </a:lnTo>
                <a:lnTo>
                  <a:pt x="1760" y="27"/>
                </a:lnTo>
                <a:lnTo>
                  <a:pt x="1763" y="24"/>
                </a:lnTo>
                <a:lnTo>
                  <a:pt x="1770" y="10"/>
                </a:lnTo>
                <a:lnTo>
                  <a:pt x="1768" y="0"/>
                </a:lnTo>
                <a:lnTo>
                  <a:pt x="1737" y="4"/>
                </a:lnTo>
                <a:lnTo>
                  <a:pt x="1737" y="4"/>
                </a:lnTo>
                <a:lnTo>
                  <a:pt x="1731" y="6"/>
                </a:lnTo>
                <a:lnTo>
                  <a:pt x="1726" y="7"/>
                </a:lnTo>
                <a:lnTo>
                  <a:pt x="1721" y="9"/>
                </a:lnTo>
                <a:lnTo>
                  <a:pt x="1716" y="12"/>
                </a:lnTo>
                <a:lnTo>
                  <a:pt x="1713" y="17"/>
                </a:lnTo>
                <a:lnTo>
                  <a:pt x="1710" y="22"/>
                </a:lnTo>
                <a:lnTo>
                  <a:pt x="1706" y="27"/>
                </a:lnTo>
                <a:lnTo>
                  <a:pt x="1704" y="33"/>
                </a:lnTo>
                <a:lnTo>
                  <a:pt x="1704" y="34"/>
                </a:lnTo>
                <a:lnTo>
                  <a:pt x="1704" y="34"/>
                </a:lnTo>
                <a:lnTo>
                  <a:pt x="1686" y="63"/>
                </a:lnTo>
                <a:lnTo>
                  <a:pt x="1704" y="61"/>
                </a:lnTo>
                <a:lnTo>
                  <a:pt x="1705" y="61"/>
                </a:lnTo>
                <a:lnTo>
                  <a:pt x="1706" y="59"/>
                </a:lnTo>
                <a:lnTo>
                  <a:pt x="1707" y="63"/>
                </a:lnTo>
                <a:lnTo>
                  <a:pt x="1722" y="69"/>
                </a:lnTo>
                <a:lnTo>
                  <a:pt x="1724" y="69"/>
                </a:lnTo>
                <a:lnTo>
                  <a:pt x="1727" y="70"/>
                </a:lnTo>
                <a:lnTo>
                  <a:pt x="1727" y="73"/>
                </a:lnTo>
                <a:lnTo>
                  <a:pt x="1729" y="98"/>
                </a:lnTo>
                <a:lnTo>
                  <a:pt x="1737" y="122"/>
                </a:lnTo>
                <a:lnTo>
                  <a:pt x="1737" y="124"/>
                </a:lnTo>
                <a:lnTo>
                  <a:pt x="1737" y="125"/>
                </a:lnTo>
                <a:lnTo>
                  <a:pt x="1737" y="126"/>
                </a:lnTo>
                <a:lnTo>
                  <a:pt x="1697" y="205"/>
                </a:lnTo>
                <a:lnTo>
                  <a:pt x="1697" y="205"/>
                </a:lnTo>
                <a:lnTo>
                  <a:pt x="1695" y="210"/>
                </a:lnTo>
                <a:lnTo>
                  <a:pt x="1692" y="216"/>
                </a:lnTo>
                <a:lnTo>
                  <a:pt x="1688" y="235"/>
                </a:lnTo>
                <a:lnTo>
                  <a:pt x="1686" y="259"/>
                </a:lnTo>
                <a:lnTo>
                  <a:pt x="1683" y="289"/>
                </a:lnTo>
                <a:lnTo>
                  <a:pt x="1683" y="292"/>
                </a:lnTo>
                <a:lnTo>
                  <a:pt x="1668" y="322"/>
                </a:lnTo>
                <a:lnTo>
                  <a:pt x="1679" y="335"/>
                </a:lnTo>
                <a:lnTo>
                  <a:pt x="1679" y="337"/>
                </a:lnTo>
                <a:lnTo>
                  <a:pt x="1679" y="337"/>
                </a:lnTo>
                <a:lnTo>
                  <a:pt x="1679" y="349"/>
                </a:lnTo>
                <a:lnTo>
                  <a:pt x="1679" y="359"/>
                </a:lnTo>
                <a:lnTo>
                  <a:pt x="1676" y="365"/>
                </a:lnTo>
                <a:lnTo>
                  <a:pt x="1675" y="367"/>
                </a:lnTo>
                <a:lnTo>
                  <a:pt x="1674" y="369"/>
                </a:lnTo>
                <a:lnTo>
                  <a:pt x="1671" y="370"/>
                </a:lnTo>
                <a:lnTo>
                  <a:pt x="1671" y="370"/>
                </a:lnTo>
                <a:lnTo>
                  <a:pt x="1660" y="378"/>
                </a:lnTo>
                <a:lnTo>
                  <a:pt x="1643" y="395"/>
                </a:lnTo>
                <a:lnTo>
                  <a:pt x="1619" y="422"/>
                </a:lnTo>
                <a:lnTo>
                  <a:pt x="1589" y="458"/>
                </a:lnTo>
                <a:lnTo>
                  <a:pt x="1586" y="462"/>
                </a:lnTo>
                <a:lnTo>
                  <a:pt x="1584" y="461"/>
                </a:lnTo>
                <a:lnTo>
                  <a:pt x="1579" y="458"/>
                </a:lnTo>
                <a:lnTo>
                  <a:pt x="1579" y="458"/>
                </a:lnTo>
                <a:lnTo>
                  <a:pt x="1557" y="442"/>
                </a:lnTo>
                <a:lnTo>
                  <a:pt x="1548" y="435"/>
                </a:lnTo>
                <a:lnTo>
                  <a:pt x="1541" y="427"/>
                </a:lnTo>
                <a:lnTo>
                  <a:pt x="1541" y="427"/>
                </a:lnTo>
                <a:lnTo>
                  <a:pt x="1533" y="424"/>
                </a:lnTo>
                <a:lnTo>
                  <a:pt x="1522" y="422"/>
                </a:lnTo>
                <a:lnTo>
                  <a:pt x="1506" y="419"/>
                </a:lnTo>
                <a:lnTo>
                  <a:pt x="1485" y="419"/>
                </a:lnTo>
                <a:lnTo>
                  <a:pt x="1484" y="474"/>
                </a:lnTo>
                <a:lnTo>
                  <a:pt x="1483" y="475"/>
                </a:lnTo>
                <a:lnTo>
                  <a:pt x="1461" y="581"/>
                </a:lnTo>
                <a:lnTo>
                  <a:pt x="1461" y="581"/>
                </a:lnTo>
                <a:lnTo>
                  <a:pt x="1458" y="594"/>
                </a:lnTo>
                <a:lnTo>
                  <a:pt x="1456" y="610"/>
                </a:lnTo>
                <a:lnTo>
                  <a:pt x="1455" y="630"/>
                </a:lnTo>
                <a:lnTo>
                  <a:pt x="1455" y="655"/>
                </a:lnTo>
                <a:lnTo>
                  <a:pt x="1463" y="666"/>
                </a:lnTo>
                <a:lnTo>
                  <a:pt x="1470" y="652"/>
                </a:lnTo>
                <a:lnTo>
                  <a:pt x="1473" y="652"/>
                </a:lnTo>
                <a:lnTo>
                  <a:pt x="1474" y="649"/>
                </a:lnTo>
                <a:lnTo>
                  <a:pt x="1501" y="635"/>
                </a:lnTo>
                <a:lnTo>
                  <a:pt x="1578" y="646"/>
                </a:lnTo>
                <a:lnTo>
                  <a:pt x="1587" y="637"/>
                </a:lnTo>
                <a:lnTo>
                  <a:pt x="1597" y="618"/>
                </a:lnTo>
                <a:lnTo>
                  <a:pt x="1600" y="616"/>
                </a:lnTo>
                <a:lnTo>
                  <a:pt x="1600" y="616"/>
                </a:lnTo>
                <a:lnTo>
                  <a:pt x="1601" y="615"/>
                </a:lnTo>
                <a:lnTo>
                  <a:pt x="1632" y="610"/>
                </a:lnTo>
                <a:lnTo>
                  <a:pt x="1672" y="606"/>
                </a:lnTo>
                <a:lnTo>
                  <a:pt x="1672" y="606"/>
                </a:lnTo>
                <a:lnTo>
                  <a:pt x="1676" y="608"/>
                </a:lnTo>
                <a:lnTo>
                  <a:pt x="1681" y="611"/>
                </a:lnTo>
                <a:lnTo>
                  <a:pt x="1691" y="620"/>
                </a:lnTo>
                <a:lnTo>
                  <a:pt x="1703" y="633"/>
                </a:lnTo>
                <a:lnTo>
                  <a:pt x="1716" y="649"/>
                </a:lnTo>
                <a:lnTo>
                  <a:pt x="1716" y="649"/>
                </a:lnTo>
                <a:lnTo>
                  <a:pt x="1734" y="658"/>
                </a:lnTo>
                <a:lnTo>
                  <a:pt x="1748" y="667"/>
                </a:lnTo>
                <a:lnTo>
                  <a:pt x="1761" y="675"/>
                </a:lnTo>
                <a:lnTo>
                  <a:pt x="1773" y="683"/>
                </a:lnTo>
                <a:lnTo>
                  <a:pt x="1782" y="692"/>
                </a:lnTo>
                <a:lnTo>
                  <a:pt x="1789" y="699"/>
                </a:lnTo>
                <a:lnTo>
                  <a:pt x="1794" y="707"/>
                </a:lnTo>
                <a:lnTo>
                  <a:pt x="1797" y="714"/>
                </a:lnTo>
                <a:lnTo>
                  <a:pt x="1797" y="714"/>
                </a:lnTo>
                <a:lnTo>
                  <a:pt x="1799" y="721"/>
                </a:lnTo>
                <a:lnTo>
                  <a:pt x="1800" y="728"/>
                </a:lnTo>
                <a:lnTo>
                  <a:pt x="1799" y="733"/>
                </a:lnTo>
                <a:lnTo>
                  <a:pt x="1797" y="740"/>
                </a:lnTo>
                <a:lnTo>
                  <a:pt x="1797" y="740"/>
                </a:lnTo>
                <a:lnTo>
                  <a:pt x="1793" y="746"/>
                </a:lnTo>
                <a:lnTo>
                  <a:pt x="1789" y="749"/>
                </a:lnTo>
                <a:lnTo>
                  <a:pt x="1782" y="753"/>
                </a:lnTo>
                <a:lnTo>
                  <a:pt x="1773" y="754"/>
                </a:lnTo>
                <a:lnTo>
                  <a:pt x="1771" y="754"/>
                </a:lnTo>
                <a:lnTo>
                  <a:pt x="1771" y="754"/>
                </a:lnTo>
                <a:lnTo>
                  <a:pt x="1732" y="753"/>
                </a:lnTo>
                <a:lnTo>
                  <a:pt x="1702" y="753"/>
                </a:lnTo>
                <a:lnTo>
                  <a:pt x="1680" y="753"/>
                </a:lnTo>
                <a:lnTo>
                  <a:pt x="1666" y="755"/>
                </a:lnTo>
                <a:lnTo>
                  <a:pt x="1637" y="775"/>
                </a:lnTo>
                <a:lnTo>
                  <a:pt x="1637" y="775"/>
                </a:lnTo>
                <a:lnTo>
                  <a:pt x="1612" y="792"/>
                </a:lnTo>
                <a:lnTo>
                  <a:pt x="1592" y="804"/>
                </a:lnTo>
                <a:lnTo>
                  <a:pt x="1584" y="809"/>
                </a:lnTo>
                <a:lnTo>
                  <a:pt x="1576" y="812"/>
                </a:lnTo>
                <a:lnTo>
                  <a:pt x="1570" y="814"/>
                </a:lnTo>
                <a:lnTo>
                  <a:pt x="1564" y="815"/>
                </a:lnTo>
                <a:lnTo>
                  <a:pt x="1540" y="818"/>
                </a:lnTo>
                <a:lnTo>
                  <a:pt x="1525" y="879"/>
                </a:lnTo>
                <a:lnTo>
                  <a:pt x="1525" y="879"/>
                </a:lnTo>
                <a:lnTo>
                  <a:pt x="1522" y="892"/>
                </a:lnTo>
                <a:lnTo>
                  <a:pt x="1517" y="902"/>
                </a:lnTo>
                <a:lnTo>
                  <a:pt x="1511" y="911"/>
                </a:lnTo>
                <a:lnTo>
                  <a:pt x="1505" y="918"/>
                </a:lnTo>
                <a:lnTo>
                  <a:pt x="1505" y="918"/>
                </a:lnTo>
                <a:lnTo>
                  <a:pt x="1497" y="924"/>
                </a:lnTo>
                <a:lnTo>
                  <a:pt x="1486" y="929"/>
                </a:lnTo>
                <a:lnTo>
                  <a:pt x="1475" y="934"/>
                </a:lnTo>
                <a:lnTo>
                  <a:pt x="1461" y="937"/>
                </a:lnTo>
                <a:lnTo>
                  <a:pt x="1461" y="937"/>
                </a:lnTo>
                <a:lnTo>
                  <a:pt x="1445" y="941"/>
                </a:lnTo>
                <a:lnTo>
                  <a:pt x="1429" y="945"/>
                </a:lnTo>
                <a:lnTo>
                  <a:pt x="1414" y="952"/>
                </a:lnTo>
                <a:lnTo>
                  <a:pt x="1400" y="960"/>
                </a:lnTo>
                <a:lnTo>
                  <a:pt x="1380" y="1004"/>
                </a:lnTo>
                <a:lnTo>
                  <a:pt x="1379" y="1005"/>
                </a:lnTo>
                <a:lnTo>
                  <a:pt x="1377" y="1005"/>
                </a:lnTo>
                <a:lnTo>
                  <a:pt x="1376" y="1005"/>
                </a:lnTo>
                <a:lnTo>
                  <a:pt x="1321" y="1028"/>
                </a:lnTo>
                <a:lnTo>
                  <a:pt x="1317" y="1028"/>
                </a:lnTo>
                <a:lnTo>
                  <a:pt x="1289" y="1021"/>
                </a:lnTo>
                <a:lnTo>
                  <a:pt x="1289" y="1021"/>
                </a:lnTo>
                <a:lnTo>
                  <a:pt x="1274" y="1019"/>
                </a:lnTo>
                <a:lnTo>
                  <a:pt x="1261" y="1014"/>
                </a:lnTo>
                <a:lnTo>
                  <a:pt x="1249" y="1010"/>
                </a:lnTo>
                <a:lnTo>
                  <a:pt x="1240" y="1005"/>
                </a:lnTo>
                <a:lnTo>
                  <a:pt x="1240" y="1005"/>
                </a:lnTo>
                <a:lnTo>
                  <a:pt x="1229" y="1000"/>
                </a:lnTo>
                <a:lnTo>
                  <a:pt x="1217" y="998"/>
                </a:lnTo>
                <a:lnTo>
                  <a:pt x="1206" y="998"/>
                </a:lnTo>
                <a:lnTo>
                  <a:pt x="1193" y="1002"/>
                </a:lnTo>
                <a:lnTo>
                  <a:pt x="1193" y="1002"/>
                </a:lnTo>
                <a:lnTo>
                  <a:pt x="1187" y="1008"/>
                </a:lnTo>
                <a:lnTo>
                  <a:pt x="1183" y="1018"/>
                </a:lnTo>
                <a:lnTo>
                  <a:pt x="1179" y="1026"/>
                </a:lnTo>
                <a:lnTo>
                  <a:pt x="1177" y="1035"/>
                </a:lnTo>
                <a:lnTo>
                  <a:pt x="1175" y="1045"/>
                </a:lnTo>
                <a:lnTo>
                  <a:pt x="1172" y="1054"/>
                </a:lnTo>
                <a:lnTo>
                  <a:pt x="1172" y="1065"/>
                </a:lnTo>
                <a:lnTo>
                  <a:pt x="1172" y="1075"/>
                </a:lnTo>
                <a:lnTo>
                  <a:pt x="1172" y="1075"/>
                </a:lnTo>
                <a:lnTo>
                  <a:pt x="1174" y="1085"/>
                </a:lnTo>
                <a:lnTo>
                  <a:pt x="1176" y="1092"/>
                </a:lnTo>
                <a:lnTo>
                  <a:pt x="1178" y="1098"/>
                </a:lnTo>
                <a:lnTo>
                  <a:pt x="1181" y="1101"/>
                </a:lnTo>
                <a:lnTo>
                  <a:pt x="1190" y="1100"/>
                </a:lnTo>
                <a:lnTo>
                  <a:pt x="1199" y="1094"/>
                </a:lnTo>
                <a:lnTo>
                  <a:pt x="1201" y="1133"/>
                </a:lnTo>
                <a:lnTo>
                  <a:pt x="1201" y="1133"/>
                </a:lnTo>
                <a:lnTo>
                  <a:pt x="1200" y="1143"/>
                </a:lnTo>
                <a:lnTo>
                  <a:pt x="1198" y="1151"/>
                </a:lnTo>
                <a:lnTo>
                  <a:pt x="1193" y="1157"/>
                </a:lnTo>
                <a:lnTo>
                  <a:pt x="1186" y="1163"/>
                </a:lnTo>
                <a:lnTo>
                  <a:pt x="1186" y="1163"/>
                </a:lnTo>
                <a:lnTo>
                  <a:pt x="1182" y="1167"/>
                </a:lnTo>
                <a:lnTo>
                  <a:pt x="1174" y="1170"/>
                </a:lnTo>
                <a:lnTo>
                  <a:pt x="1154" y="1178"/>
                </a:lnTo>
                <a:lnTo>
                  <a:pt x="1145" y="1180"/>
                </a:lnTo>
                <a:lnTo>
                  <a:pt x="1145" y="1180"/>
                </a:lnTo>
                <a:lnTo>
                  <a:pt x="1139" y="1183"/>
                </a:lnTo>
                <a:lnTo>
                  <a:pt x="1132" y="1188"/>
                </a:lnTo>
                <a:lnTo>
                  <a:pt x="1126" y="1198"/>
                </a:lnTo>
                <a:lnTo>
                  <a:pt x="1116" y="1208"/>
                </a:lnTo>
                <a:lnTo>
                  <a:pt x="1096" y="1238"/>
                </a:lnTo>
                <a:lnTo>
                  <a:pt x="1069" y="1277"/>
                </a:lnTo>
                <a:lnTo>
                  <a:pt x="1069" y="1278"/>
                </a:lnTo>
                <a:lnTo>
                  <a:pt x="1068" y="1278"/>
                </a:lnTo>
                <a:lnTo>
                  <a:pt x="1032" y="1300"/>
                </a:lnTo>
                <a:lnTo>
                  <a:pt x="1032" y="1300"/>
                </a:lnTo>
                <a:lnTo>
                  <a:pt x="1036" y="1301"/>
                </a:lnTo>
                <a:lnTo>
                  <a:pt x="1039" y="1302"/>
                </a:lnTo>
                <a:lnTo>
                  <a:pt x="1041" y="1304"/>
                </a:lnTo>
                <a:lnTo>
                  <a:pt x="1041" y="1308"/>
                </a:lnTo>
                <a:lnTo>
                  <a:pt x="1041" y="1308"/>
                </a:lnTo>
                <a:lnTo>
                  <a:pt x="1040" y="1310"/>
                </a:lnTo>
                <a:lnTo>
                  <a:pt x="1036" y="1312"/>
                </a:lnTo>
                <a:lnTo>
                  <a:pt x="1032" y="1313"/>
                </a:lnTo>
                <a:lnTo>
                  <a:pt x="1026" y="1314"/>
                </a:lnTo>
                <a:lnTo>
                  <a:pt x="923" y="1312"/>
                </a:lnTo>
                <a:lnTo>
                  <a:pt x="923" y="1312"/>
                </a:lnTo>
                <a:lnTo>
                  <a:pt x="902" y="1312"/>
                </a:lnTo>
                <a:lnTo>
                  <a:pt x="882" y="1312"/>
                </a:lnTo>
                <a:lnTo>
                  <a:pt x="861" y="1313"/>
                </a:lnTo>
                <a:lnTo>
                  <a:pt x="842" y="1316"/>
                </a:lnTo>
                <a:lnTo>
                  <a:pt x="823" y="1319"/>
                </a:lnTo>
                <a:lnTo>
                  <a:pt x="805" y="1322"/>
                </a:lnTo>
                <a:lnTo>
                  <a:pt x="788" y="1327"/>
                </a:lnTo>
                <a:lnTo>
                  <a:pt x="771" y="1333"/>
                </a:lnTo>
                <a:lnTo>
                  <a:pt x="753" y="1339"/>
                </a:lnTo>
                <a:lnTo>
                  <a:pt x="737" y="1345"/>
                </a:lnTo>
                <a:lnTo>
                  <a:pt x="722" y="1353"/>
                </a:lnTo>
                <a:lnTo>
                  <a:pt x="708" y="1363"/>
                </a:lnTo>
                <a:lnTo>
                  <a:pt x="694" y="1372"/>
                </a:lnTo>
                <a:lnTo>
                  <a:pt x="680" y="1382"/>
                </a:lnTo>
                <a:lnTo>
                  <a:pt x="667" y="1394"/>
                </a:lnTo>
                <a:lnTo>
                  <a:pt x="655" y="1405"/>
                </a:lnTo>
                <a:lnTo>
                  <a:pt x="654" y="1406"/>
                </a:lnTo>
                <a:lnTo>
                  <a:pt x="651" y="1407"/>
                </a:lnTo>
                <a:lnTo>
                  <a:pt x="650" y="1407"/>
                </a:lnTo>
                <a:lnTo>
                  <a:pt x="608" y="1412"/>
                </a:lnTo>
                <a:lnTo>
                  <a:pt x="606" y="1413"/>
                </a:lnTo>
                <a:lnTo>
                  <a:pt x="603" y="1413"/>
                </a:lnTo>
                <a:lnTo>
                  <a:pt x="591" y="1384"/>
                </a:lnTo>
                <a:lnTo>
                  <a:pt x="547" y="1396"/>
                </a:lnTo>
                <a:lnTo>
                  <a:pt x="547" y="1396"/>
                </a:lnTo>
                <a:lnTo>
                  <a:pt x="538" y="1396"/>
                </a:lnTo>
                <a:lnTo>
                  <a:pt x="529" y="1395"/>
                </a:lnTo>
                <a:lnTo>
                  <a:pt x="519" y="1394"/>
                </a:lnTo>
                <a:lnTo>
                  <a:pt x="508" y="1391"/>
                </a:lnTo>
                <a:lnTo>
                  <a:pt x="497" y="1388"/>
                </a:lnTo>
                <a:lnTo>
                  <a:pt x="485" y="1384"/>
                </a:lnTo>
                <a:lnTo>
                  <a:pt x="473" y="1380"/>
                </a:lnTo>
                <a:lnTo>
                  <a:pt x="460" y="1374"/>
                </a:lnTo>
                <a:lnTo>
                  <a:pt x="460" y="1374"/>
                </a:lnTo>
                <a:lnTo>
                  <a:pt x="437" y="1363"/>
                </a:lnTo>
                <a:lnTo>
                  <a:pt x="416" y="1350"/>
                </a:lnTo>
                <a:lnTo>
                  <a:pt x="394" y="1336"/>
                </a:lnTo>
                <a:lnTo>
                  <a:pt x="373" y="1320"/>
                </a:lnTo>
                <a:lnTo>
                  <a:pt x="373" y="1320"/>
                </a:lnTo>
                <a:lnTo>
                  <a:pt x="359" y="1310"/>
                </a:lnTo>
                <a:lnTo>
                  <a:pt x="342" y="1302"/>
                </a:lnTo>
                <a:lnTo>
                  <a:pt x="325" y="1296"/>
                </a:lnTo>
                <a:lnTo>
                  <a:pt x="306" y="1292"/>
                </a:lnTo>
                <a:lnTo>
                  <a:pt x="267" y="1288"/>
                </a:lnTo>
                <a:lnTo>
                  <a:pt x="223" y="1294"/>
                </a:lnTo>
                <a:lnTo>
                  <a:pt x="223" y="1294"/>
                </a:lnTo>
                <a:lnTo>
                  <a:pt x="200" y="1296"/>
                </a:lnTo>
                <a:lnTo>
                  <a:pt x="176" y="1297"/>
                </a:lnTo>
                <a:lnTo>
                  <a:pt x="153" y="1297"/>
                </a:lnTo>
                <a:lnTo>
                  <a:pt x="132" y="1296"/>
                </a:lnTo>
                <a:lnTo>
                  <a:pt x="132" y="1296"/>
                </a:lnTo>
                <a:lnTo>
                  <a:pt x="104" y="1293"/>
                </a:lnTo>
                <a:lnTo>
                  <a:pt x="73" y="1287"/>
                </a:lnTo>
                <a:lnTo>
                  <a:pt x="40" y="1279"/>
                </a:lnTo>
                <a:lnTo>
                  <a:pt x="3" y="1269"/>
                </a:lnTo>
                <a:lnTo>
                  <a:pt x="0" y="1275"/>
                </a:lnTo>
                <a:lnTo>
                  <a:pt x="1" y="1275"/>
                </a:lnTo>
                <a:lnTo>
                  <a:pt x="2" y="1275"/>
                </a:lnTo>
                <a:lnTo>
                  <a:pt x="3" y="1277"/>
                </a:lnTo>
                <a:lnTo>
                  <a:pt x="3" y="1278"/>
                </a:lnTo>
                <a:lnTo>
                  <a:pt x="4" y="1290"/>
                </a:lnTo>
                <a:lnTo>
                  <a:pt x="16" y="1313"/>
                </a:lnTo>
                <a:lnTo>
                  <a:pt x="41" y="1344"/>
                </a:lnTo>
                <a:lnTo>
                  <a:pt x="42" y="1348"/>
                </a:lnTo>
                <a:lnTo>
                  <a:pt x="38" y="1371"/>
                </a:lnTo>
                <a:lnTo>
                  <a:pt x="38" y="1373"/>
                </a:lnTo>
                <a:lnTo>
                  <a:pt x="36" y="1373"/>
                </a:lnTo>
                <a:lnTo>
                  <a:pt x="22" y="1391"/>
                </a:lnTo>
                <a:lnTo>
                  <a:pt x="38" y="1407"/>
                </a:lnTo>
                <a:lnTo>
                  <a:pt x="38" y="1407"/>
                </a:lnTo>
                <a:lnTo>
                  <a:pt x="45" y="1415"/>
                </a:lnTo>
                <a:lnTo>
                  <a:pt x="47" y="1420"/>
                </a:lnTo>
                <a:lnTo>
                  <a:pt x="47" y="1423"/>
                </a:lnTo>
                <a:lnTo>
                  <a:pt x="50" y="1446"/>
                </a:lnTo>
                <a:lnTo>
                  <a:pt x="69" y="1465"/>
                </a:lnTo>
                <a:lnTo>
                  <a:pt x="69" y="1467"/>
                </a:lnTo>
                <a:lnTo>
                  <a:pt x="71" y="1483"/>
                </a:lnTo>
                <a:lnTo>
                  <a:pt x="71" y="1494"/>
                </a:lnTo>
                <a:lnTo>
                  <a:pt x="82" y="1504"/>
                </a:lnTo>
                <a:lnTo>
                  <a:pt x="89" y="1500"/>
                </a:lnTo>
                <a:lnTo>
                  <a:pt x="90" y="1497"/>
                </a:lnTo>
                <a:lnTo>
                  <a:pt x="90" y="1497"/>
                </a:lnTo>
                <a:lnTo>
                  <a:pt x="94" y="1491"/>
                </a:lnTo>
                <a:lnTo>
                  <a:pt x="98" y="1486"/>
                </a:lnTo>
                <a:lnTo>
                  <a:pt x="103" y="1483"/>
                </a:lnTo>
                <a:lnTo>
                  <a:pt x="109" y="1482"/>
                </a:lnTo>
                <a:lnTo>
                  <a:pt x="118" y="1477"/>
                </a:lnTo>
                <a:lnTo>
                  <a:pt x="182" y="1471"/>
                </a:lnTo>
                <a:lnTo>
                  <a:pt x="208" y="1462"/>
                </a:lnTo>
                <a:lnTo>
                  <a:pt x="211" y="1461"/>
                </a:lnTo>
                <a:lnTo>
                  <a:pt x="214" y="1458"/>
                </a:lnTo>
                <a:lnTo>
                  <a:pt x="227" y="1488"/>
                </a:lnTo>
                <a:lnTo>
                  <a:pt x="229" y="1488"/>
                </a:lnTo>
                <a:lnTo>
                  <a:pt x="229" y="1488"/>
                </a:lnTo>
                <a:lnTo>
                  <a:pt x="229" y="1488"/>
                </a:lnTo>
                <a:lnTo>
                  <a:pt x="229" y="1492"/>
                </a:lnTo>
                <a:lnTo>
                  <a:pt x="229" y="1498"/>
                </a:lnTo>
                <a:lnTo>
                  <a:pt x="227" y="1502"/>
                </a:lnTo>
                <a:lnTo>
                  <a:pt x="224" y="1507"/>
                </a:lnTo>
                <a:lnTo>
                  <a:pt x="190" y="1556"/>
                </a:lnTo>
                <a:lnTo>
                  <a:pt x="192" y="1564"/>
                </a:lnTo>
                <a:lnTo>
                  <a:pt x="208" y="1580"/>
                </a:lnTo>
                <a:lnTo>
                  <a:pt x="223" y="1591"/>
                </a:lnTo>
                <a:lnTo>
                  <a:pt x="224" y="1591"/>
                </a:lnTo>
                <a:lnTo>
                  <a:pt x="224" y="1591"/>
                </a:lnTo>
                <a:lnTo>
                  <a:pt x="230" y="1596"/>
                </a:lnTo>
                <a:lnTo>
                  <a:pt x="235" y="1602"/>
                </a:lnTo>
                <a:lnTo>
                  <a:pt x="240" y="1606"/>
                </a:lnTo>
                <a:lnTo>
                  <a:pt x="245" y="1608"/>
                </a:lnTo>
                <a:lnTo>
                  <a:pt x="245" y="1608"/>
                </a:lnTo>
                <a:lnTo>
                  <a:pt x="252" y="1611"/>
                </a:lnTo>
                <a:lnTo>
                  <a:pt x="258" y="1615"/>
                </a:lnTo>
                <a:lnTo>
                  <a:pt x="263" y="1620"/>
                </a:lnTo>
                <a:lnTo>
                  <a:pt x="269" y="1627"/>
                </a:lnTo>
                <a:lnTo>
                  <a:pt x="270" y="1631"/>
                </a:lnTo>
                <a:lnTo>
                  <a:pt x="283" y="1636"/>
                </a:lnTo>
                <a:lnTo>
                  <a:pt x="286" y="1638"/>
                </a:lnTo>
                <a:lnTo>
                  <a:pt x="287" y="1638"/>
                </a:lnTo>
                <a:lnTo>
                  <a:pt x="291" y="1650"/>
                </a:lnTo>
                <a:lnTo>
                  <a:pt x="291" y="1650"/>
                </a:lnTo>
                <a:lnTo>
                  <a:pt x="292" y="1664"/>
                </a:lnTo>
                <a:lnTo>
                  <a:pt x="298" y="1683"/>
                </a:lnTo>
                <a:lnTo>
                  <a:pt x="327" y="1688"/>
                </a:lnTo>
                <a:lnTo>
                  <a:pt x="330" y="1688"/>
                </a:lnTo>
                <a:lnTo>
                  <a:pt x="331" y="1689"/>
                </a:lnTo>
                <a:lnTo>
                  <a:pt x="331" y="1690"/>
                </a:lnTo>
                <a:lnTo>
                  <a:pt x="332" y="1693"/>
                </a:lnTo>
                <a:lnTo>
                  <a:pt x="341" y="1710"/>
                </a:lnTo>
                <a:lnTo>
                  <a:pt x="365" y="1718"/>
                </a:lnTo>
                <a:lnTo>
                  <a:pt x="382" y="1710"/>
                </a:lnTo>
                <a:lnTo>
                  <a:pt x="379" y="1701"/>
                </a:lnTo>
                <a:lnTo>
                  <a:pt x="364" y="1686"/>
                </a:lnTo>
                <a:lnTo>
                  <a:pt x="366" y="1683"/>
                </a:lnTo>
                <a:lnTo>
                  <a:pt x="366" y="1681"/>
                </a:lnTo>
                <a:lnTo>
                  <a:pt x="379" y="1656"/>
                </a:lnTo>
                <a:lnTo>
                  <a:pt x="409" y="1656"/>
                </a:lnTo>
                <a:lnTo>
                  <a:pt x="410" y="1657"/>
                </a:lnTo>
                <a:lnTo>
                  <a:pt x="451" y="1671"/>
                </a:lnTo>
                <a:lnTo>
                  <a:pt x="474" y="1667"/>
                </a:lnTo>
                <a:lnTo>
                  <a:pt x="492" y="1650"/>
                </a:lnTo>
                <a:lnTo>
                  <a:pt x="492" y="1650"/>
                </a:lnTo>
                <a:lnTo>
                  <a:pt x="506" y="1634"/>
                </a:lnTo>
                <a:lnTo>
                  <a:pt x="517" y="1624"/>
                </a:lnTo>
                <a:lnTo>
                  <a:pt x="522" y="1620"/>
                </a:lnTo>
                <a:lnTo>
                  <a:pt x="527" y="1619"/>
                </a:lnTo>
                <a:lnTo>
                  <a:pt x="531" y="1619"/>
                </a:lnTo>
                <a:lnTo>
                  <a:pt x="535" y="1620"/>
                </a:lnTo>
                <a:lnTo>
                  <a:pt x="544" y="1619"/>
                </a:lnTo>
                <a:lnTo>
                  <a:pt x="544" y="1619"/>
                </a:lnTo>
                <a:lnTo>
                  <a:pt x="556" y="1620"/>
                </a:lnTo>
                <a:lnTo>
                  <a:pt x="564" y="1622"/>
                </a:lnTo>
                <a:lnTo>
                  <a:pt x="564" y="1622"/>
                </a:lnTo>
                <a:lnTo>
                  <a:pt x="566" y="1625"/>
                </a:lnTo>
                <a:lnTo>
                  <a:pt x="567" y="1628"/>
                </a:lnTo>
                <a:lnTo>
                  <a:pt x="567" y="1628"/>
                </a:lnTo>
                <a:lnTo>
                  <a:pt x="568" y="1633"/>
                </a:lnTo>
                <a:lnTo>
                  <a:pt x="570" y="1640"/>
                </a:lnTo>
                <a:lnTo>
                  <a:pt x="579" y="1657"/>
                </a:lnTo>
                <a:lnTo>
                  <a:pt x="579" y="1658"/>
                </a:lnTo>
                <a:lnTo>
                  <a:pt x="579" y="1659"/>
                </a:lnTo>
                <a:lnTo>
                  <a:pt x="583" y="1675"/>
                </a:lnTo>
                <a:lnTo>
                  <a:pt x="583" y="1680"/>
                </a:lnTo>
                <a:lnTo>
                  <a:pt x="578" y="1700"/>
                </a:lnTo>
                <a:lnTo>
                  <a:pt x="578" y="1700"/>
                </a:lnTo>
                <a:lnTo>
                  <a:pt x="578" y="1701"/>
                </a:lnTo>
                <a:lnTo>
                  <a:pt x="576" y="1702"/>
                </a:lnTo>
                <a:lnTo>
                  <a:pt x="556" y="1726"/>
                </a:lnTo>
                <a:lnTo>
                  <a:pt x="554" y="1727"/>
                </a:lnTo>
                <a:lnTo>
                  <a:pt x="554" y="1727"/>
                </a:lnTo>
                <a:lnTo>
                  <a:pt x="511" y="1747"/>
                </a:lnTo>
                <a:lnTo>
                  <a:pt x="505" y="1758"/>
                </a:lnTo>
                <a:lnTo>
                  <a:pt x="499" y="1794"/>
                </a:lnTo>
                <a:lnTo>
                  <a:pt x="503" y="1811"/>
                </a:lnTo>
                <a:lnTo>
                  <a:pt x="514" y="1828"/>
                </a:lnTo>
                <a:lnTo>
                  <a:pt x="519" y="1832"/>
                </a:lnTo>
                <a:lnTo>
                  <a:pt x="532" y="1842"/>
                </a:lnTo>
                <a:lnTo>
                  <a:pt x="584" y="1842"/>
                </a:lnTo>
                <a:lnTo>
                  <a:pt x="626" y="1836"/>
                </a:lnTo>
                <a:lnTo>
                  <a:pt x="632" y="1829"/>
                </a:lnTo>
                <a:lnTo>
                  <a:pt x="632" y="1829"/>
                </a:lnTo>
                <a:lnTo>
                  <a:pt x="637" y="1826"/>
                </a:lnTo>
                <a:lnTo>
                  <a:pt x="641" y="1822"/>
                </a:lnTo>
                <a:lnTo>
                  <a:pt x="645" y="1820"/>
                </a:lnTo>
                <a:lnTo>
                  <a:pt x="648" y="1820"/>
                </a:lnTo>
                <a:lnTo>
                  <a:pt x="677" y="1824"/>
                </a:lnTo>
                <a:lnTo>
                  <a:pt x="679" y="1820"/>
                </a:lnTo>
                <a:lnTo>
                  <a:pt x="679" y="1820"/>
                </a:lnTo>
                <a:lnTo>
                  <a:pt x="678" y="1814"/>
                </a:lnTo>
                <a:lnTo>
                  <a:pt x="678" y="1808"/>
                </a:lnTo>
                <a:lnTo>
                  <a:pt x="679" y="1803"/>
                </a:lnTo>
                <a:lnTo>
                  <a:pt x="681" y="1797"/>
                </a:lnTo>
                <a:lnTo>
                  <a:pt x="694" y="1776"/>
                </a:lnTo>
                <a:lnTo>
                  <a:pt x="694" y="1737"/>
                </a:lnTo>
                <a:lnTo>
                  <a:pt x="694" y="1736"/>
                </a:lnTo>
                <a:lnTo>
                  <a:pt x="716" y="1673"/>
                </a:lnTo>
                <a:lnTo>
                  <a:pt x="717" y="1672"/>
                </a:lnTo>
                <a:lnTo>
                  <a:pt x="717" y="1671"/>
                </a:lnTo>
                <a:lnTo>
                  <a:pt x="718" y="1671"/>
                </a:lnTo>
                <a:lnTo>
                  <a:pt x="718" y="1670"/>
                </a:lnTo>
                <a:lnTo>
                  <a:pt x="756" y="1640"/>
                </a:lnTo>
                <a:lnTo>
                  <a:pt x="758" y="1638"/>
                </a:lnTo>
                <a:lnTo>
                  <a:pt x="790" y="1651"/>
                </a:lnTo>
                <a:lnTo>
                  <a:pt x="790" y="1651"/>
                </a:lnTo>
                <a:lnTo>
                  <a:pt x="790" y="1651"/>
                </a:lnTo>
                <a:lnTo>
                  <a:pt x="801" y="1661"/>
                </a:lnTo>
                <a:lnTo>
                  <a:pt x="809" y="1667"/>
                </a:lnTo>
                <a:lnTo>
                  <a:pt x="814" y="1674"/>
                </a:lnTo>
                <a:lnTo>
                  <a:pt x="815" y="1680"/>
                </a:lnTo>
                <a:lnTo>
                  <a:pt x="813" y="1706"/>
                </a:lnTo>
                <a:lnTo>
                  <a:pt x="803" y="1724"/>
                </a:lnTo>
                <a:lnTo>
                  <a:pt x="793" y="1748"/>
                </a:lnTo>
                <a:lnTo>
                  <a:pt x="793" y="1774"/>
                </a:lnTo>
                <a:lnTo>
                  <a:pt x="803" y="1787"/>
                </a:lnTo>
                <a:lnTo>
                  <a:pt x="813" y="1784"/>
                </a:lnTo>
                <a:lnTo>
                  <a:pt x="815" y="1783"/>
                </a:lnTo>
                <a:lnTo>
                  <a:pt x="834" y="1784"/>
                </a:lnTo>
                <a:lnTo>
                  <a:pt x="834" y="1784"/>
                </a:lnTo>
                <a:lnTo>
                  <a:pt x="840" y="1789"/>
                </a:lnTo>
                <a:lnTo>
                  <a:pt x="846" y="1795"/>
                </a:lnTo>
                <a:lnTo>
                  <a:pt x="851" y="1802"/>
                </a:lnTo>
                <a:lnTo>
                  <a:pt x="854" y="1811"/>
                </a:lnTo>
                <a:lnTo>
                  <a:pt x="866" y="1814"/>
                </a:lnTo>
                <a:lnTo>
                  <a:pt x="867" y="1814"/>
                </a:lnTo>
                <a:lnTo>
                  <a:pt x="867" y="1814"/>
                </a:lnTo>
                <a:lnTo>
                  <a:pt x="868" y="1814"/>
                </a:lnTo>
                <a:lnTo>
                  <a:pt x="909" y="1834"/>
                </a:lnTo>
                <a:lnTo>
                  <a:pt x="927" y="1839"/>
                </a:lnTo>
                <a:lnTo>
                  <a:pt x="953" y="1836"/>
                </a:lnTo>
                <a:lnTo>
                  <a:pt x="963" y="1821"/>
                </a:lnTo>
                <a:lnTo>
                  <a:pt x="978" y="1761"/>
                </a:lnTo>
                <a:lnTo>
                  <a:pt x="979" y="1729"/>
                </a:lnTo>
                <a:lnTo>
                  <a:pt x="979" y="1727"/>
                </a:lnTo>
                <a:lnTo>
                  <a:pt x="981" y="1726"/>
                </a:lnTo>
                <a:lnTo>
                  <a:pt x="982" y="1725"/>
                </a:lnTo>
                <a:lnTo>
                  <a:pt x="1005" y="1705"/>
                </a:lnTo>
                <a:lnTo>
                  <a:pt x="1019" y="1688"/>
                </a:lnTo>
                <a:lnTo>
                  <a:pt x="1020" y="1687"/>
                </a:lnTo>
                <a:lnTo>
                  <a:pt x="1044" y="1675"/>
                </a:lnTo>
                <a:lnTo>
                  <a:pt x="1059" y="1667"/>
                </a:lnTo>
                <a:lnTo>
                  <a:pt x="1076" y="1661"/>
                </a:lnTo>
                <a:lnTo>
                  <a:pt x="1067" y="1624"/>
                </a:lnTo>
                <a:lnTo>
                  <a:pt x="1108" y="1628"/>
                </a:lnTo>
                <a:lnTo>
                  <a:pt x="1108" y="1628"/>
                </a:lnTo>
                <a:lnTo>
                  <a:pt x="1108" y="1630"/>
                </a:lnTo>
                <a:lnTo>
                  <a:pt x="1108" y="1630"/>
                </a:lnTo>
                <a:lnTo>
                  <a:pt x="1130" y="1639"/>
                </a:lnTo>
                <a:lnTo>
                  <a:pt x="1130" y="1639"/>
                </a:lnTo>
                <a:lnTo>
                  <a:pt x="1130" y="1638"/>
                </a:lnTo>
                <a:lnTo>
                  <a:pt x="1136" y="1615"/>
                </a:lnTo>
                <a:lnTo>
                  <a:pt x="1136" y="1610"/>
                </a:lnTo>
                <a:lnTo>
                  <a:pt x="1139" y="1612"/>
                </a:lnTo>
                <a:lnTo>
                  <a:pt x="1142" y="1612"/>
                </a:lnTo>
                <a:lnTo>
                  <a:pt x="1161" y="1617"/>
                </a:lnTo>
                <a:lnTo>
                  <a:pt x="1171" y="1617"/>
                </a:lnTo>
                <a:lnTo>
                  <a:pt x="1190" y="1596"/>
                </a:lnTo>
                <a:lnTo>
                  <a:pt x="1191" y="1596"/>
                </a:lnTo>
                <a:lnTo>
                  <a:pt x="1192" y="1595"/>
                </a:lnTo>
                <a:lnTo>
                  <a:pt x="1193" y="1595"/>
                </a:lnTo>
                <a:lnTo>
                  <a:pt x="1217" y="1591"/>
                </a:lnTo>
                <a:lnTo>
                  <a:pt x="1238" y="1571"/>
                </a:lnTo>
                <a:lnTo>
                  <a:pt x="1248" y="1555"/>
                </a:lnTo>
                <a:lnTo>
                  <a:pt x="1248" y="1536"/>
                </a:lnTo>
                <a:lnTo>
                  <a:pt x="1248" y="1536"/>
                </a:lnTo>
                <a:lnTo>
                  <a:pt x="1249" y="1531"/>
                </a:lnTo>
                <a:lnTo>
                  <a:pt x="1251" y="1526"/>
                </a:lnTo>
                <a:lnTo>
                  <a:pt x="1255" y="1523"/>
                </a:lnTo>
                <a:lnTo>
                  <a:pt x="1260" y="1520"/>
                </a:lnTo>
                <a:lnTo>
                  <a:pt x="1260" y="1520"/>
                </a:lnTo>
                <a:lnTo>
                  <a:pt x="1262" y="1520"/>
                </a:lnTo>
                <a:lnTo>
                  <a:pt x="1263" y="1520"/>
                </a:lnTo>
                <a:lnTo>
                  <a:pt x="1286" y="1522"/>
                </a:lnTo>
                <a:lnTo>
                  <a:pt x="1295" y="1516"/>
                </a:lnTo>
                <a:lnTo>
                  <a:pt x="1300" y="1499"/>
                </a:lnTo>
                <a:lnTo>
                  <a:pt x="1324" y="1492"/>
                </a:lnTo>
                <a:lnTo>
                  <a:pt x="1325" y="1492"/>
                </a:lnTo>
                <a:lnTo>
                  <a:pt x="1326" y="1492"/>
                </a:lnTo>
                <a:lnTo>
                  <a:pt x="1326" y="1492"/>
                </a:lnTo>
                <a:lnTo>
                  <a:pt x="1356" y="1496"/>
                </a:lnTo>
                <a:lnTo>
                  <a:pt x="1380" y="1490"/>
                </a:lnTo>
                <a:lnTo>
                  <a:pt x="1395" y="1475"/>
                </a:lnTo>
                <a:lnTo>
                  <a:pt x="1404" y="1455"/>
                </a:lnTo>
                <a:lnTo>
                  <a:pt x="1387" y="1436"/>
                </a:lnTo>
                <a:lnTo>
                  <a:pt x="1387" y="1435"/>
                </a:lnTo>
                <a:lnTo>
                  <a:pt x="1387" y="1435"/>
                </a:lnTo>
                <a:lnTo>
                  <a:pt x="1382" y="1421"/>
                </a:lnTo>
                <a:lnTo>
                  <a:pt x="1382" y="1421"/>
                </a:lnTo>
                <a:lnTo>
                  <a:pt x="1377" y="1399"/>
                </a:lnTo>
                <a:lnTo>
                  <a:pt x="1377" y="1398"/>
                </a:lnTo>
                <a:lnTo>
                  <a:pt x="1389" y="1379"/>
                </a:lnTo>
                <a:lnTo>
                  <a:pt x="1389" y="1379"/>
                </a:lnTo>
                <a:lnTo>
                  <a:pt x="1389" y="1373"/>
                </a:lnTo>
                <a:lnTo>
                  <a:pt x="1391" y="1367"/>
                </a:lnTo>
                <a:lnTo>
                  <a:pt x="1396" y="1361"/>
                </a:lnTo>
                <a:lnTo>
                  <a:pt x="1402" y="1355"/>
                </a:lnTo>
                <a:lnTo>
                  <a:pt x="1415" y="1328"/>
                </a:lnTo>
                <a:lnTo>
                  <a:pt x="1415" y="1326"/>
                </a:lnTo>
                <a:lnTo>
                  <a:pt x="1416" y="1326"/>
                </a:lnTo>
                <a:lnTo>
                  <a:pt x="1429" y="1308"/>
                </a:lnTo>
                <a:lnTo>
                  <a:pt x="1446" y="1271"/>
                </a:lnTo>
                <a:lnTo>
                  <a:pt x="1463" y="1295"/>
                </a:lnTo>
                <a:lnTo>
                  <a:pt x="1464" y="1296"/>
                </a:lnTo>
                <a:lnTo>
                  <a:pt x="1464" y="1297"/>
                </a:lnTo>
                <a:lnTo>
                  <a:pt x="1470" y="1321"/>
                </a:lnTo>
                <a:lnTo>
                  <a:pt x="1470" y="1322"/>
                </a:lnTo>
                <a:lnTo>
                  <a:pt x="1475" y="1347"/>
                </a:lnTo>
                <a:lnTo>
                  <a:pt x="1491" y="1355"/>
                </a:lnTo>
                <a:lnTo>
                  <a:pt x="1492" y="1355"/>
                </a:lnTo>
                <a:lnTo>
                  <a:pt x="1492" y="1355"/>
                </a:lnTo>
                <a:lnTo>
                  <a:pt x="1492" y="1355"/>
                </a:lnTo>
                <a:lnTo>
                  <a:pt x="1498" y="1357"/>
                </a:lnTo>
                <a:lnTo>
                  <a:pt x="1499" y="1356"/>
                </a:lnTo>
                <a:lnTo>
                  <a:pt x="1513" y="1330"/>
                </a:lnTo>
                <a:lnTo>
                  <a:pt x="1522" y="1306"/>
                </a:lnTo>
                <a:lnTo>
                  <a:pt x="1525" y="1308"/>
                </a:lnTo>
                <a:lnTo>
                  <a:pt x="1529" y="1309"/>
                </a:lnTo>
                <a:lnTo>
                  <a:pt x="1564" y="1320"/>
                </a:lnTo>
                <a:lnTo>
                  <a:pt x="1581" y="1308"/>
                </a:lnTo>
                <a:lnTo>
                  <a:pt x="1582" y="1306"/>
                </a:lnTo>
                <a:lnTo>
                  <a:pt x="1585" y="1306"/>
                </a:lnTo>
                <a:lnTo>
                  <a:pt x="1601" y="1304"/>
                </a:lnTo>
                <a:lnTo>
                  <a:pt x="1613" y="1285"/>
                </a:lnTo>
                <a:lnTo>
                  <a:pt x="1613" y="1258"/>
                </a:lnTo>
                <a:lnTo>
                  <a:pt x="1621" y="1220"/>
                </a:lnTo>
                <a:lnTo>
                  <a:pt x="1625" y="1222"/>
                </a:lnTo>
                <a:lnTo>
                  <a:pt x="1628" y="1222"/>
                </a:lnTo>
                <a:lnTo>
                  <a:pt x="1655" y="1227"/>
                </a:lnTo>
                <a:lnTo>
                  <a:pt x="1666" y="1206"/>
                </a:lnTo>
                <a:lnTo>
                  <a:pt x="1668" y="1206"/>
                </a:lnTo>
                <a:lnTo>
                  <a:pt x="1671" y="1206"/>
                </a:lnTo>
                <a:lnTo>
                  <a:pt x="1695" y="1203"/>
                </a:lnTo>
                <a:lnTo>
                  <a:pt x="1698" y="1203"/>
                </a:lnTo>
                <a:lnTo>
                  <a:pt x="1698" y="1204"/>
                </a:lnTo>
                <a:lnTo>
                  <a:pt x="1700" y="1206"/>
                </a:lnTo>
                <a:lnTo>
                  <a:pt x="1713" y="1223"/>
                </a:lnTo>
                <a:lnTo>
                  <a:pt x="1713" y="1224"/>
                </a:lnTo>
                <a:lnTo>
                  <a:pt x="1714" y="1225"/>
                </a:lnTo>
                <a:lnTo>
                  <a:pt x="1714" y="1227"/>
                </a:lnTo>
                <a:lnTo>
                  <a:pt x="1716" y="1251"/>
                </a:lnTo>
                <a:lnTo>
                  <a:pt x="1728" y="1263"/>
                </a:lnTo>
                <a:lnTo>
                  <a:pt x="1745" y="1247"/>
                </a:lnTo>
                <a:lnTo>
                  <a:pt x="1748" y="1251"/>
                </a:lnTo>
                <a:lnTo>
                  <a:pt x="1748" y="1251"/>
                </a:lnTo>
                <a:lnTo>
                  <a:pt x="1753" y="1256"/>
                </a:lnTo>
                <a:lnTo>
                  <a:pt x="1755" y="1261"/>
                </a:lnTo>
                <a:lnTo>
                  <a:pt x="1757" y="1265"/>
                </a:lnTo>
                <a:lnTo>
                  <a:pt x="1758" y="1271"/>
                </a:lnTo>
                <a:lnTo>
                  <a:pt x="1758" y="1293"/>
                </a:lnTo>
                <a:lnTo>
                  <a:pt x="1748" y="1314"/>
                </a:lnTo>
                <a:lnTo>
                  <a:pt x="1755" y="1324"/>
                </a:lnTo>
                <a:lnTo>
                  <a:pt x="1767" y="1337"/>
                </a:lnTo>
                <a:lnTo>
                  <a:pt x="1817" y="1344"/>
                </a:lnTo>
                <a:lnTo>
                  <a:pt x="1818" y="1345"/>
                </a:lnTo>
                <a:lnTo>
                  <a:pt x="1818" y="1345"/>
                </a:lnTo>
                <a:lnTo>
                  <a:pt x="1822" y="1347"/>
                </a:lnTo>
                <a:lnTo>
                  <a:pt x="1822" y="1347"/>
                </a:lnTo>
                <a:lnTo>
                  <a:pt x="1825" y="1351"/>
                </a:lnTo>
                <a:lnTo>
                  <a:pt x="1839" y="1330"/>
                </a:lnTo>
                <a:lnTo>
                  <a:pt x="1840" y="1330"/>
                </a:lnTo>
                <a:lnTo>
                  <a:pt x="1853" y="1318"/>
                </a:lnTo>
                <a:lnTo>
                  <a:pt x="1848" y="1300"/>
                </a:lnTo>
                <a:lnTo>
                  <a:pt x="1834" y="1223"/>
                </a:lnTo>
                <a:lnTo>
                  <a:pt x="1870" y="1239"/>
                </a:lnTo>
                <a:lnTo>
                  <a:pt x="1871" y="1239"/>
                </a:lnTo>
                <a:lnTo>
                  <a:pt x="1872" y="1239"/>
                </a:lnTo>
                <a:lnTo>
                  <a:pt x="1888" y="1258"/>
                </a:lnTo>
                <a:lnTo>
                  <a:pt x="1897" y="1269"/>
                </a:lnTo>
                <a:lnTo>
                  <a:pt x="1912" y="1258"/>
                </a:lnTo>
                <a:lnTo>
                  <a:pt x="1963" y="1203"/>
                </a:lnTo>
                <a:lnTo>
                  <a:pt x="1963" y="1203"/>
                </a:lnTo>
                <a:lnTo>
                  <a:pt x="1964" y="1203"/>
                </a:lnTo>
                <a:lnTo>
                  <a:pt x="1982" y="1190"/>
                </a:lnTo>
                <a:lnTo>
                  <a:pt x="2003" y="1161"/>
                </a:lnTo>
                <a:lnTo>
                  <a:pt x="2004" y="1159"/>
                </a:lnTo>
                <a:lnTo>
                  <a:pt x="2031" y="1165"/>
                </a:lnTo>
                <a:lnTo>
                  <a:pt x="2045" y="1165"/>
                </a:lnTo>
                <a:lnTo>
                  <a:pt x="2045" y="1165"/>
                </a:lnTo>
                <a:lnTo>
                  <a:pt x="2045" y="1159"/>
                </a:lnTo>
                <a:lnTo>
                  <a:pt x="2046" y="1152"/>
                </a:lnTo>
                <a:lnTo>
                  <a:pt x="2049" y="1143"/>
                </a:lnTo>
                <a:lnTo>
                  <a:pt x="2069" y="1118"/>
                </a:lnTo>
                <a:lnTo>
                  <a:pt x="2075" y="1115"/>
                </a:lnTo>
                <a:lnTo>
                  <a:pt x="2099" y="1123"/>
                </a:lnTo>
                <a:lnTo>
                  <a:pt x="2129" y="1120"/>
                </a:lnTo>
                <a:lnTo>
                  <a:pt x="2148" y="1099"/>
                </a:lnTo>
                <a:lnTo>
                  <a:pt x="2157" y="1081"/>
                </a:lnTo>
                <a:lnTo>
                  <a:pt x="2152" y="1071"/>
                </a:lnTo>
                <a:lnTo>
                  <a:pt x="2134" y="1079"/>
                </a:lnTo>
                <a:lnTo>
                  <a:pt x="2133" y="1078"/>
                </a:lnTo>
                <a:lnTo>
                  <a:pt x="2132" y="1077"/>
                </a:lnTo>
                <a:lnTo>
                  <a:pt x="2110" y="1058"/>
                </a:lnTo>
                <a:lnTo>
                  <a:pt x="2109" y="1057"/>
                </a:lnTo>
                <a:lnTo>
                  <a:pt x="2117" y="1024"/>
                </a:lnTo>
                <a:lnTo>
                  <a:pt x="2120" y="999"/>
                </a:lnTo>
                <a:lnTo>
                  <a:pt x="2114" y="980"/>
                </a:lnTo>
                <a:lnTo>
                  <a:pt x="2097" y="973"/>
                </a:lnTo>
                <a:lnTo>
                  <a:pt x="2097" y="972"/>
                </a:lnTo>
                <a:lnTo>
                  <a:pt x="2095" y="971"/>
                </a:lnTo>
                <a:lnTo>
                  <a:pt x="2094" y="969"/>
                </a:lnTo>
                <a:lnTo>
                  <a:pt x="2079" y="941"/>
                </a:lnTo>
                <a:lnTo>
                  <a:pt x="2077" y="937"/>
                </a:lnTo>
                <a:lnTo>
                  <a:pt x="2057" y="961"/>
                </a:lnTo>
                <a:lnTo>
                  <a:pt x="2036" y="974"/>
                </a:lnTo>
                <a:lnTo>
                  <a:pt x="2031" y="976"/>
                </a:lnTo>
                <a:lnTo>
                  <a:pt x="2030" y="975"/>
                </a:lnTo>
                <a:lnTo>
                  <a:pt x="2029" y="973"/>
                </a:lnTo>
                <a:lnTo>
                  <a:pt x="2007" y="952"/>
                </a:lnTo>
                <a:lnTo>
                  <a:pt x="2007" y="951"/>
                </a:lnTo>
                <a:lnTo>
                  <a:pt x="1991" y="918"/>
                </a:lnTo>
                <a:lnTo>
                  <a:pt x="1991" y="917"/>
                </a:lnTo>
                <a:lnTo>
                  <a:pt x="1984" y="893"/>
                </a:lnTo>
                <a:lnTo>
                  <a:pt x="1984" y="892"/>
                </a:lnTo>
                <a:lnTo>
                  <a:pt x="1984" y="892"/>
                </a:lnTo>
                <a:lnTo>
                  <a:pt x="1984" y="855"/>
                </a:lnTo>
                <a:lnTo>
                  <a:pt x="1982" y="833"/>
                </a:lnTo>
                <a:lnTo>
                  <a:pt x="1965" y="827"/>
                </a:lnTo>
                <a:lnTo>
                  <a:pt x="1964" y="827"/>
                </a:lnTo>
                <a:lnTo>
                  <a:pt x="1964" y="826"/>
                </a:lnTo>
                <a:lnTo>
                  <a:pt x="1925" y="795"/>
                </a:lnTo>
                <a:lnTo>
                  <a:pt x="1927" y="792"/>
                </a:lnTo>
                <a:lnTo>
                  <a:pt x="1945" y="772"/>
                </a:lnTo>
                <a:lnTo>
                  <a:pt x="1945" y="771"/>
                </a:lnTo>
                <a:lnTo>
                  <a:pt x="1945" y="770"/>
                </a:lnTo>
                <a:lnTo>
                  <a:pt x="1948" y="770"/>
                </a:lnTo>
                <a:lnTo>
                  <a:pt x="1948" y="770"/>
                </a:lnTo>
                <a:lnTo>
                  <a:pt x="1968" y="768"/>
                </a:lnTo>
                <a:lnTo>
                  <a:pt x="1970" y="768"/>
                </a:lnTo>
                <a:lnTo>
                  <a:pt x="1970" y="768"/>
                </a:lnTo>
                <a:lnTo>
                  <a:pt x="1974" y="768"/>
                </a:lnTo>
                <a:lnTo>
                  <a:pt x="1979" y="770"/>
                </a:lnTo>
                <a:lnTo>
                  <a:pt x="1983" y="773"/>
                </a:lnTo>
                <a:lnTo>
                  <a:pt x="1987" y="777"/>
                </a:lnTo>
                <a:lnTo>
                  <a:pt x="2004" y="791"/>
                </a:lnTo>
                <a:lnTo>
                  <a:pt x="2022" y="776"/>
                </a:lnTo>
                <a:lnTo>
                  <a:pt x="2035" y="757"/>
                </a:lnTo>
                <a:lnTo>
                  <a:pt x="2035" y="743"/>
                </a:lnTo>
                <a:lnTo>
                  <a:pt x="2030" y="704"/>
                </a:lnTo>
                <a:lnTo>
                  <a:pt x="2027" y="688"/>
                </a:lnTo>
                <a:lnTo>
                  <a:pt x="2000" y="683"/>
                </a:lnTo>
                <a:lnTo>
                  <a:pt x="2000" y="667"/>
                </a:lnTo>
                <a:lnTo>
                  <a:pt x="1976" y="637"/>
                </a:lnTo>
                <a:lnTo>
                  <a:pt x="1975" y="636"/>
                </a:lnTo>
                <a:lnTo>
                  <a:pt x="1963" y="614"/>
                </a:lnTo>
                <a:lnTo>
                  <a:pt x="1960" y="612"/>
                </a:lnTo>
                <a:lnTo>
                  <a:pt x="1960" y="610"/>
                </a:lnTo>
                <a:lnTo>
                  <a:pt x="1960" y="610"/>
                </a:lnTo>
                <a:lnTo>
                  <a:pt x="1987" y="574"/>
                </a:lnTo>
                <a:lnTo>
                  <a:pt x="1987" y="573"/>
                </a:lnTo>
                <a:lnTo>
                  <a:pt x="1988" y="572"/>
                </a:lnTo>
                <a:lnTo>
                  <a:pt x="1988" y="571"/>
                </a:lnTo>
                <a:lnTo>
                  <a:pt x="1990" y="571"/>
                </a:lnTo>
                <a:lnTo>
                  <a:pt x="2002" y="569"/>
                </a:lnTo>
                <a:lnTo>
                  <a:pt x="2014" y="558"/>
                </a:lnTo>
                <a:lnTo>
                  <a:pt x="2030" y="510"/>
                </a:lnTo>
                <a:lnTo>
                  <a:pt x="2031" y="510"/>
                </a:lnTo>
                <a:lnTo>
                  <a:pt x="2031" y="509"/>
                </a:lnTo>
                <a:lnTo>
                  <a:pt x="2051" y="487"/>
                </a:lnTo>
                <a:lnTo>
                  <a:pt x="2051" y="486"/>
                </a:lnTo>
                <a:lnTo>
                  <a:pt x="2052" y="486"/>
                </a:lnTo>
                <a:lnTo>
                  <a:pt x="2053" y="486"/>
                </a:lnTo>
                <a:lnTo>
                  <a:pt x="2075" y="480"/>
                </a:lnTo>
                <a:lnTo>
                  <a:pt x="2075" y="482"/>
                </a:lnTo>
                <a:lnTo>
                  <a:pt x="2090" y="494"/>
                </a:lnTo>
                <a:lnTo>
                  <a:pt x="2094" y="495"/>
                </a:lnTo>
                <a:lnTo>
                  <a:pt x="2102" y="458"/>
                </a:lnTo>
                <a:lnTo>
                  <a:pt x="2094" y="431"/>
                </a:lnTo>
                <a:lnTo>
                  <a:pt x="2093" y="430"/>
                </a:lnTo>
                <a:lnTo>
                  <a:pt x="2093" y="427"/>
                </a:lnTo>
                <a:lnTo>
                  <a:pt x="2097" y="398"/>
                </a:lnTo>
                <a:lnTo>
                  <a:pt x="2097" y="395"/>
                </a:lnTo>
                <a:lnTo>
                  <a:pt x="2112" y="379"/>
                </a:lnTo>
                <a:lnTo>
                  <a:pt x="2121" y="362"/>
                </a:lnTo>
                <a:lnTo>
                  <a:pt x="2122" y="348"/>
                </a:lnTo>
                <a:lnTo>
                  <a:pt x="2122" y="348"/>
                </a:lnTo>
                <a:lnTo>
                  <a:pt x="2122" y="341"/>
                </a:lnTo>
                <a:lnTo>
                  <a:pt x="2120" y="333"/>
                </a:lnTo>
                <a:lnTo>
                  <a:pt x="2112" y="310"/>
                </a:lnTo>
                <a:lnTo>
                  <a:pt x="2112" y="310"/>
                </a:lnTo>
                <a:lnTo>
                  <a:pt x="2112" y="310"/>
                </a:lnTo>
                <a:lnTo>
                  <a:pt x="2112" y="282"/>
                </a:lnTo>
                <a:lnTo>
                  <a:pt x="2112" y="281"/>
                </a:lnTo>
                <a:lnTo>
                  <a:pt x="2117" y="254"/>
                </a:lnTo>
                <a:lnTo>
                  <a:pt x="2117" y="254"/>
                </a:lnTo>
                <a:lnTo>
                  <a:pt x="2112" y="241"/>
                </a:lnTo>
                <a:lnTo>
                  <a:pt x="2109" y="235"/>
                </a:lnTo>
                <a:lnTo>
                  <a:pt x="2109" y="229"/>
                </a:lnTo>
                <a:lnTo>
                  <a:pt x="2114" y="1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Freeform 38"/>
          <p:cNvSpPr/>
          <p:nvPr/>
        </p:nvSpPr>
        <p:spPr bwMode="auto">
          <a:xfrm>
            <a:off x="2089701" y="2196900"/>
            <a:ext cx="1197458" cy="1015153"/>
          </a:xfrm>
          <a:custGeom>
            <a:avLst/>
            <a:gdLst>
              <a:gd name="T0" fmla="*/ 809 w 1377"/>
              <a:gd name="T1" fmla="*/ 465 h 1167"/>
              <a:gd name="T2" fmla="*/ 777 w 1377"/>
              <a:gd name="T3" fmla="*/ 485 h 1167"/>
              <a:gd name="T4" fmla="*/ 689 w 1377"/>
              <a:gd name="T5" fmla="*/ 400 h 1167"/>
              <a:gd name="T6" fmla="*/ 666 w 1377"/>
              <a:gd name="T7" fmla="*/ 383 h 1167"/>
              <a:gd name="T8" fmla="*/ 627 w 1377"/>
              <a:gd name="T9" fmla="*/ 352 h 1167"/>
              <a:gd name="T10" fmla="*/ 587 w 1377"/>
              <a:gd name="T11" fmla="*/ 306 h 1167"/>
              <a:gd name="T12" fmla="*/ 599 w 1377"/>
              <a:gd name="T13" fmla="*/ 237 h 1167"/>
              <a:gd name="T14" fmla="*/ 508 w 1377"/>
              <a:gd name="T15" fmla="*/ 265 h 1167"/>
              <a:gd name="T16" fmla="*/ 469 w 1377"/>
              <a:gd name="T17" fmla="*/ 223 h 1167"/>
              <a:gd name="T18" fmla="*/ 414 w 1377"/>
              <a:gd name="T19" fmla="*/ 148 h 1167"/>
              <a:gd name="T20" fmla="*/ 405 w 1377"/>
              <a:gd name="T21" fmla="*/ 47 h 1167"/>
              <a:gd name="T22" fmla="*/ 324 w 1377"/>
              <a:gd name="T23" fmla="*/ 7 h 1167"/>
              <a:gd name="T24" fmla="*/ 289 w 1377"/>
              <a:gd name="T25" fmla="*/ 94 h 1167"/>
              <a:gd name="T26" fmla="*/ 187 w 1377"/>
              <a:gd name="T27" fmla="*/ 104 h 1167"/>
              <a:gd name="T28" fmla="*/ 108 w 1377"/>
              <a:gd name="T29" fmla="*/ 175 h 1167"/>
              <a:gd name="T30" fmla="*/ 75 w 1377"/>
              <a:gd name="T31" fmla="*/ 220 h 1167"/>
              <a:gd name="T32" fmla="*/ 0 w 1377"/>
              <a:gd name="T33" fmla="*/ 259 h 1167"/>
              <a:gd name="T34" fmla="*/ 98 w 1377"/>
              <a:gd name="T35" fmla="*/ 360 h 1167"/>
              <a:gd name="T36" fmla="*/ 206 w 1377"/>
              <a:gd name="T37" fmla="*/ 396 h 1167"/>
              <a:gd name="T38" fmla="*/ 332 w 1377"/>
              <a:gd name="T39" fmla="*/ 419 h 1167"/>
              <a:gd name="T40" fmla="*/ 438 w 1377"/>
              <a:gd name="T41" fmla="*/ 438 h 1167"/>
              <a:gd name="T42" fmla="*/ 533 w 1377"/>
              <a:gd name="T43" fmla="*/ 449 h 1167"/>
              <a:gd name="T44" fmla="*/ 610 w 1377"/>
              <a:gd name="T45" fmla="*/ 511 h 1167"/>
              <a:gd name="T46" fmla="*/ 724 w 1377"/>
              <a:gd name="T47" fmla="*/ 573 h 1167"/>
              <a:gd name="T48" fmla="*/ 828 w 1377"/>
              <a:gd name="T49" fmla="*/ 661 h 1167"/>
              <a:gd name="T50" fmla="*/ 820 w 1377"/>
              <a:gd name="T51" fmla="*/ 870 h 1167"/>
              <a:gd name="T52" fmla="*/ 754 w 1377"/>
              <a:gd name="T53" fmla="*/ 941 h 1167"/>
              <a:gd name="T54" fmla="*/ 761 w 1377"/>
              <a:gd name="T55" fmla="*/ 971 h 1167"/>
              <a:gd name="T56" fmla="*/ 676 w 1377"/>
              <a:gd name="T57" fmla="*/ 1007 h 1167"/>
              <a:gd name="T58" fmla="*/ 754 w 1377"/>
              <a:gd name="T59" fmla="*/ 1068 h 1167"/>
              <a:gd name="T60" fmla="*/ 784 w 1377"/>
              <a:gd name="T61" fmla="*/ 1027 h 1167"/>
              <a:gd name="T62" fmla="*/ 797 w 1377"/>
              <a:gd name="T63" fmla="*/ 1008 h 1167"/>
              <a:gd name="T64" fmla="*/ 862 w 1377"/>
              <a:gd name="T65" fmla="*/ 967 h 1167"/>
              <a:gd name="T66" fmla="*/ 966 w 1377"/>
              <a:gd name="T67" fmla="*/ 1038 h 1167"/>
              <a:gd name="T68" fmla="*/ 1006 w 1377"/>
              <a:gd name="T69" fmla="*/ 1094 h 1167"/>
              <a:gd name="T70" fmla="*/ 1018 w 1377"/>
              <a:gd name="T71" fmla="*/ 1148 h 1167"/>
              <a:gd name="T72" fmla="*/ 1102 w 1377"/>
              <a:gd name="T73" fmla="*/ 1123 h 1167"/>
              <a:gd name="T74" fmla="*/ 1100 w 1377"/>
              <a:gd name="T75" fmla="*/ 1075 h 1167"/>
              <a:gd name="T76" fmla="*/ 1177 w 1377"/>
              <a:gd name="T77" fmla="*/ 1040 h 1167"/>
              <a:gd name="T78" fmla="*/ 1155 w 1377"/>
              <a:gd name="T79" fmla="*/ 947 h 1167"/>
              <a:gd name="T80" fmla="*/ 1201 w 1377"/>
              <a:gd name="T81" fmla="*/ 878 h 1167"/>
              <a:gd name="T82" fmla="*/ 1265 w 1377"/>
              <a:gd name="T83" fmla="*/ 885 h 1167"/>
              <a:gd name="T84" fmla="*/ 1299 w 1377"/>
              <a:gd name="T85" fmla="*/ 848 h 1167"/>
              <a:gd name="T86" fmla="*/ 1366 w 1377"/>
              <a:gd name="T87" fmla="*/ 811 h 1167"/>
              <a:gd name="T88" fmla="*/ 1352 w 1377"/>
              <a:gd name="T89" fmla="*/ 726 h 1167"/>
              <a:gd name="T90" fmla="*/ 1267 w 1377"/>
              <a:gd name="T91" fmla="*/ 687 h 1167"/>
              <a:gd name="T92" fmla="*/ 1191 w 1377"/>
              <a:gd name="T93" fmla="*/ 721 h 1167"/>
              <a:gd name="T94" fmla="*/ 1231 w 1377"/>
              <a:gd name="T95" fmla="*/ 771 h 1167"/>
              <a:gd name="T96" fmla="*/ 1224 w 1377"/>
              <a:gd name="T97" fmla="*/ 816 h 1167"/>
              <a:gd name="T98" fmla="*/ 1175 w 1377"/>
              <a:gd name="T99" fmla="*/ 834 h 1167"/>
              <a:gd name="T100" fmla="*/ 1157 w 1377"/>
              <a:gd name="T101" fmla="*/ 877 h 1167"/>
              <a:gd name="T102" fmla="*/ 1126 w 1377"/>
              <a:gd name="T103" fmla="*/ 856 h 1167"/>
              <a:gd name="T104" fmla="*/ 1075 w 1377"/>
              <a:gd name="T105" fmla="*/ 814 h 1167"/>
              <a:gd name="T106" fmla="*/ 1082 w 1377"/>
              <a:gd name="T107" fmla="*/ 765 h 1167"/>
              <a:gd name="T108" fmla="*/ 1038 w 1377"/>
              <a:gd name="T109" fmla="*/ 657 h 1167"/>
              <a:gd name="T110" fmla="*/ 962 w 1377"/>
              <a:gd name="T111" fmla="*/ 608 h 1167"/>
              <a:gd name="T112" fmla="*/ 917 w 1377"/>
              <a:gd name="T113" fmla="*/ 590 h 1167"/>
              <a:gd name="T114" fmla="*/ 897 w 1377"/>
              <a:gd name="T115" fmla="*/ 545 h 1167"/>
              <a:gd name="T116" fmla="*/ 959 w 1377"/>
              <a:gd name="T117" fmla="*/ 469 h 1167"/>
              <a:gd name="T118" fmla="*/ 957 w 1377"/>
              <a:gd name="T119" fmla="*/ 385 h 1167"/>
              <a:gd name="T120" fmla="*/ 891 w 1377"/>
              <a:gd name="T121" fmla="*/ 43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77" h="1167">
                <a:moveTo>
                  <a:pt x="818" y="422"/>
                </a:moveTo>
                <a:lnTo>
                  <a:pt x="799" y="422"/>
                </a:lnTo>
                <a:lnTo>
                  <a:pt x="792" y="435"/>
                </a:lnTo>
                <a:lnTo>
                  <a:pt x="803" y="446"/>
                </a:lnTo>
                <a:lnTo>
                  <a:pt x="803" y="447"/>
                </a:lnTo>
                <a:lnTo>
                  <a:pt x="803" y="448"/>
                </a:lnTo>
                <a:lnTo>
                  <a:pt x="808" y="464"/>
                </a:lnTo>
                <a:lnTo>
                  <a:pt x="809" y="465"/>
                </a:lnTo>
                <a:lnTo>
                  <a:pt x="809" y="469"/>
                </a:lnTo>
                <a:lnTo>
                  <a:pt x="807" y="470"/>
                </a:lnTo>
                <a:lnTo>
                  <a:pt x="781" y="483"/>
                </a:lnTo>
                <a:lnTo>
                  <a:pt x="779" y="485"/>
                </a:lnTo>
                <a:lnTo>
                  <a:pt x="779" y="485"/>
                </a:lnTo>
                <a:lnTo>
                  <a:pt x="778" y="485"/>
                </a:lnTo>
                <a:lnTo>
                  <a:pt x="777" y="485"/>
                </a:lnTo>
                <a:lnTo>
                  <a:pt x="777" y="485"/>
                </a:lnTo>
                <a:lnTo>
                  <a:pt x="763" y="482"/>
                </a:lnTo>
                <a:lnTo>
                  <a:pt x="753" y="479"/>
                </a:lnTo>
                <a:lnTo>
                  <a:pt x="746" y="473"/>
                </a:lnTo>
                <a:lnTo>
                  <a:pt x="744" y="471"/>
                </a:lnTo>
                <a:lnTo>
                  <a:pt x="742" y="467"/>
                </a:lnTo>
                <a:lnTo>
                  <a:pt x="735" y="454"/>
                </a:lnTo>
                <a:lnTo>
                  <a:pt x="698" y="446"/>
                </a:lnTo>
                <a:lnTo>
                  <a:pt x="689" y="400"/>
                </a:lnTo>
                <a:lnTo>
                  <a:pt x="689" y="400"/>
                </a:lnTo>
                <a:lnTo>
                  <a:pt x="683" y="399"/>
                </a:lnTo>
                <a:lnTo>
                  <a:pt x="679" y="396"/>
                </a:lnTo>
                <a:lnTo>
                  <a:pt x="675" y="394"/>
                </a:lnTo>
                <a:lnTo>
                  <a:pt x="672" y="391"/>
                </a:lnTo>
                <a:lnTo>
                  <a:pt x="671" y="388"/>
                </a:lnTo>
                <a:lnTo>
                  <a:pt x="671" y="388"/>
                </a:lnTo>
                <a:lnTo>
                  <a:pt x="666" y="383"/>
                </a:lnTo>
                <a:lnTo>
                  <a:pt x="661" y="378"/>
                </a:lnTo>
                <a:lnTo>
                  <a:pt x="657" y="375"/>
                </a:lnTo>
                <a:lnTo>
                  <a:pt x="652" y="373"/>
                </a:lnTo>
                <a:lnTo>
                  <a:pt x="652" y="373"/>
                </a:lnTo>
                <a:lnTo>
                  <a:pt x="645" y="370"/>
                </a:lnTo>
                <a:lnTo>
                  <a:pt x="639" y="365"/>
                </a:lnTo>
                <a:lnTo>
                  <a:pt x="633" y="359"/>
                </a:lnTo>
                <a:lnTo>
                  <a:pt x="627" y="352"/>
                </a:lnTo>
                <a:lnTo>
                  <a:pt x="612" y="344"/>
                </a:lnTo>
                <a:lnTo>
                  <a:pt x="611" y="344"/>
                </a:lnTo>
                <a:lnTo>
                  <a:pt x="611" y="344"/>
                </a:lnTo>
                <a:lnTo>
                  <a:pt x="611" y="344"/>
                </a:lnTo>
                <a:lnTo>
                  <a:pt x="592" y="324"/>
                </a:lnTo>
                <a:lnTo>
                  <a:pt x="592" y="324"/>
                </a:lnTo>
                <a:lnTo>
                  <a:pt x="587" y="307"/>
                </a:lnTo>
                <a:lnTo>
                  <a:pt x="587" y="306"/>
                </a:lnTo>
                <a:lnTo>
                  <a:pt x="626" y="252"/>
                </a:lnTo>
                <a:lnTo>
                  <a:pt x="626" y="252"/>
                </a:lnTo>
                <a:lnTo>
                  <a:pt x="627" y="247"/>
                </a:lnTo>
                <a:lnTo>
                  <a:pt x="627" y="246"/>
                </a:lnTo>
                <a:lnTo>
                  <a:pt x="627" y="245"/>
                </a:lnTo>
                <a:lnTo>
                  <a:pt x="620" y="228"/>
                </a:lnTo>
                <a:lnTo>
                  <a:pt x="600" y="237"/>
                </a:lnTo>
                <a:lnTo>
                  <a:pt x="599" y="237"/>
                </a:lnTo>
                <a:lnTo>
                  <a:pt x="599" y="238"/>
                </a:lnTo>
                <a:lnTo>
                  <a:pt x="597" y="238"/>
                </a:lnTo>
                <a:lnTo>
                  <a:pt x="544" y="242"/>
                </a:lnTo>
                <a:lnTo>
                  <a:pt x="523" y="246"/>
                </a:lnTo>
                <a:lnTo>
                  <a:pt x="516" y="253"/>
                </a:lnTo>
                <a:lnTo>
                  <a:pt x="513" y="261"/>
                </a:lnTo>
                <a:lnTo>
                  <a:pt x="513" y="261"/>
                </a:lnTo>
                <a:lnTo>
                  <a:pt x="508" y="265"/>
                </a:lnTo>
                <a:lnTo>
                  <a:pt x="503" y="268"/>
                </a:lnTo>
                <a:lnTo>
                  <a:pt x="497" y="269"/>
                </a:lnTo>
                <a:lnTo>
                  <a:pt x="490" y="268"/>
                </a:lnTo>
                <a:lnTo>
                  <a:pt x="490" y="268"/>
                </a:lnTo>
                <a:lnTo>
                  <a:pt x="489" y="267"/>
                </a:lnTo>
                <a:lnTo>
                  <a:pt x="470" y="253"/>
                </a:lnTo>
                <a:lnTo>
                  <a:pt x="469" y="223"/>
                </a:lnTo>
                <a:lnTo>
                  <a:pt x="469" y="223"/>
                </a:lnTo>
                <a:lnTo>
                  <a:pt x="462" y="218"/>
                </a:lnTo>
                <a:lnTo>
                  <a:pt x="457" y="213"/>
                </a:lnTo>
                <a:lnTo>
                  <a:pt x="453" y="207"/>
                </a:lnTo>
                <a:lnTo>
                  <a:pt x="451" y="203"/>
                </a:lnTo>
                <a:lnTo>
                  <a:pt x="446" y="176"/>
                </a:lnTo>
                <a:lnTo>
                  <a:pt x="434" y="161"/>
                </a:lnTo>
                <a:lnTo>
                  <a:pt x="420" y="151"/>
                </a:lnTo>
                <a:lnTo>
                  <a:pt x="414" y="148"/>
                </a:lnTo>
                <a:lnTo>
                  <a:pt x="436" y="119"/>
                </a:lnTo>
                <a:lnTo>
                  <a:pt x="440" y="104"/>
                </a:lnTo>
                <a:lnTo>
                  <a:pt x="416" y="73"/>
                </a:lnTo>
                <a:lnTo>
                  <a:pt x="415" y="73"/>
                </a:lnTo>
                <a:lnTo>
                  <a:pt x="415" y="72"/>
                </a:lnTo>
                <a:lnTo>
                  <a:pt x="405" y="48"/>
                </a:lnTo>
                <a:lnTo>
                  <a:pt x="405" y="47"/>
                </a:lnTo>
                <a:lnTo>
                  <a:pt x="405" y="47"/>
                </a:lnTo>
                <a:lnTo>
                  <a:pt x="403" y="34"/>
                </a:lnTo>
                <a:lnTo>
                  <a:pt x="387" y="23"/>
                </a:lnTo>
                <a:lnTo>
                  <a:pt x="387" y="22"/>
                </a:lnTo>
                <a:lnTo>
                  <a:pt x="387" y="22"/>
                </a:lnTo>
                <a:lnTo>
                  <a:pt x="387" y="22"/>
                </a:lnTo>
                <a:lnTo>
                  <a:pt x="369" y="3"/>
                </a:lnTo>
                <a:lnTo>
                  <a:pt x="348" y="0"/>
                </a:lnTo>
                <a:lnTo>
                  <a:pt x="324" y="7"/>
                </a:lnTo>
                <a:lnTo>
                  <a:pt x="320" y="11"/>
                </a:lnTo>
                <a:lnTo>
                  <a:pt x="317" y="46"/>
                </a:lnTo>
                <a:lnTo>
                  <a:pt x="317" y="83"/>
                </a:lnTo>
                <a:lnTo>
                  <a:pt x="312" y="85"/>
                </a:lnTo>
                <a:lnTo>
                  <a:pt x="289" y="93"/>
                </a:lnTo>
                <a:lnTo>
                  <a:pt x="289" y="93"/>
                </a:lnTo>
                <a:lnTo>
                  <a:pt x="289" y="94"/>
                </a:lnTo>
                <a:lnTo>
                  <a:pt x="289" y="94"/>
                </a:lnTo>
                <a:lnTo>
                  <a:pt x="268" y="95"/>
                </a:lnTo>
                <a:lnTo>
                  <a:pt x="268" y="95"/>
                </a:lnTo>
                <a:lnTo>
                  <a:pt x="250" y="104"/>
                </a:lnTo>
                <a:lnTo>
                  <a:pt x="232" y="112"/>
                </a:lnTo>
                <a:lnTo>
                  <a:pt x="230" y="113"/>
                </a:lnTo>
                <a:lnTo>
                  <a:pt x="230" y="113"/>
                </a:lnTo>
                <a:lnTo>
                  <a:pt x="229" y="113"/>
                </a:lnTo>
                <a:lnTo>
                  <a:pt x="187" y="104"/>
                </a:lnTo>
                <a:lnTo>
                  <a:pt x="170" y="121"/>
                </a:lnTo>
                <a:lnTo>
                  <a:pt x="170" y="121"/>
                </a:lnTo>
                <a:lnTo>
                  <a:pt x="167" y="126"/>
                </a:lnTo>
                <a:lnTo>
                  <a:pt x="161" y="128"/>
                </a:lnTo>
                <a:lnTo>
                  <a:pt x="155" y="132"/>
                </a:lnTo>
                <a:lnTo>
                  <a:pt x="147" y="134"/>
                </a:lnTo>
                <a:lnTo>
                  <a:pt x="122" y="155"/>
                </a:lnTo>
                <a:lnTo>
                  <a:pt x="108" y="175"/>
                </a:lnTo>
                <a:lnTo>
                  <a:pt x="108" y="176"/>
                </a:lnTo>
                <a:lnTo>
                  <a:pt x="107" y="177"/>
                </a:lnTo>
                <a:lnTo>
                  <a:pt x="107" y="177"/>
                </a:lnTo>
                <a:lnTo>
                  <a:pt x="97" y="191"/>
                </a:lnTo>
                <a:lnTo>
                  <a:pt x="93" y="197"/>
                </a:lnTo>
                <a:lnTo>
                  <a:pt x="89" y="200"/>
                </a:lnTo>
                <a:lnTo>
                  <a:pt x="75" y="219"/>
                </a:lnTo>
                <a:lnTo>
                  <a:pt x="75" y="220"/>
                </a:lnTo>
                <a:lnTo>
                  <a:pt x="74" y="221"/>
                </a:lnTo>
                <a:lnTo>
                  <a:pt x="65" y="227"/>
                </a:lnTo>
                <a:lnTo>
                  <a:pt x="65" y="227"/>
                </a:lnTo>
                <a:lnTo>
                  <a:pt x="56" y="230"/>
                </a:lnTo>
                <a:lnTo>
                  <a:pt x="48" y="230"/>
                </a:lnTo>
                <a:lnTo>
                  <a:pt x="18" y="228"/>
                </a:lnTo>
                <a:lnTo>
                  <a:pt x="11" y="239"/>
                </a:lnTo>
                <a:lnTo>
                  <a:pt x="0" y="259"/>
                </a:lnTo>
                <a:lnTo>
                  <a:pt x="4" y="278"/>
                </a:lnTo>
                <a:lnTo>
                  <a:pt x="2" y="325"/>
                </a:lnTo>
                <a:lnTo>
                  <a:pt x="11" y="339"/>
                </a:lnTo>
                <a:lnTo>
                  <a:pt x="11" y="340"/>
                </a:lnTo>
                <a:lnTo>
                  <a:pt x="14" y="352"/>
                </a:lnTo>
                <a:lnTo>
                  <a:pt x="32" y="352"/>
                </a:lnTo>
                <a:lnTo>
                  <a:pt x="60" y="357"/>
                </a:lnTo>
                <a:lnTo>
                  <a:pt x="98" y="360"/>
                </a:lnTo>
                <a:lnTo>
                  <a:pt x="114" y="357"/>
                </a:lnTo>
                <a:lnTo>
                  <a:pt x="118" y="357"/>
                </a:lnTo>
                <a:lnTo>
                  <a:pt x="119" y="357"/>
                </a:lnTo>
                <a:lnTo>
                  <a:pt x="151" y="370"/>
                </a:lnTo>
                <a:lnTo>
                  <a:pt x="151" y="370"/>
                </a:lnTo>
                <a:lnTo>
                  <a:pt x="152" y="370"/>
                </a:lnTo>
                <a:lnTo>
                  <a:pt x="169" y="383"/>
                </a:lnTo>
                <a:lnTo>
                  <a:pt x="206" y="396"/>
                </a:lnTo>
                <a:lnTo>
                  <a:pt x="207" y="396"/>
                </a:lnTo>
                <a:lnTo>
                  <a:pt x="231" y="411"/>
                </a:lnTo>
                <a:lnTo>
                  <a:pt x="289" y="465"/>
                </a:lnTo>
                <a:lnTo>
                  <a:pt x="317" y="478"/>
                </a:lnTo>
                <a:lnTo>
                  <a:pt x="327" y="472"/>
                </a:lnTo>
                <a:lnTo>
                  <a:pt x="339" y="453"/>
                </a:lnTo>
                <a:lnTo>
                  <a:pt x="332" y="419"/>
                </a:lnTo>
                <a:lnTo>
                  <a:pt x="332" y="419"/>
                </a:lnTo>
                <a:lnTo>
                  <a:pt x="333" y="416"/>
                </a:lnTo>
                <a:lnTo>
                  <a:pt x="334" y="412"/>
                </a:lnTo>
                <a:lnTo>
                  <a:pt x="337" y="407"/>
                </a:lnTo>
                <a:lnTo>
                  <a:pt x="344" y="402"/>
                </a:lnTo>
                <a:lnTo>
                  <a:pt x="353" y="398"/>
                </a:lnTo>
                <a:lnTo>
                  <a:pt x="356" y="396"/>
                </a:lnTo>
                <a:lnTo>
                  <a:pt x="430" y="440"/>
                </a:lnTo>
                <a:lnTo>
                  <a:pt x="438" y="438"/>
                </a:lnTo>
                <a:lnTo>
                  <a:pt x="455" y="427"/>
                </a:lnTo>
                <a:lnTo>
                  <a:pt x="458" y="427"/>
                </a:lnTo>
                <a:lnTo>
                  <a:pt x="468" y="428"/>
                </a:lnTo>
                <a:lnTo>
                  <a:pt x="482" y="417"/>
                </a:lnTo>
                <a:lnTo>
                  <a:pt x="484" y="416"/>
                </a:lnTo>
                <a:lnTo>
                  <a:pt x="489" y="418"/>
                </a:lnTo>
                <a:lnTo>
                  <a:pt x="532" y="448"/>
                </a:lnTo>
                <a:lnTo>
                  <a:pt x="533" y="449"/>
                </a:lnTo>
                <a:lnTo>
                  <a:pt x="561" y="472"/>
                </a:lnTo>
                <a:lnTo>
                  <a:pt x="561" y="472"/>
                </a:lnTo>
                <a:lnTo>
                  <a:pt x="566" y="477"/>
                </a:lnTo>
                <a:lnTo>
                  <a:pt x="573" y="482"/>
                </a:lnTo>
                <a:lnTo>
                  <a:pt x="579" y="489"/>
                </a:lnTo>
                <a:lnTo>
                  <a:pt x="586" y="498"/>
                </a:lnTo>
                <a:lnTo>
                  <a:pt x="600" y="512"/>
                </a:lnTo>
                <a:lnTo>
                  <a:pt x="610" y="511"/>
                </a:lnTo>
                <a:lnTo>
                  <a:pt x="623" y="488"/>
                </a:lnTo>
                <a:lnTo>
                  <a:pt x="648" y="506"/>
                </a:lnTo>
                <a:lnTo>
                  <a:pt x="649" y="506"/>
                </a:lnTo>
                <a:lnTo>
                  <a:pt x="650" y="506"/>
                </a:lnTo>
                <a:lnTo>
                  <a:pt x="650" y="506"/>
                </a:lnTo>
                <a:lnTo>
                  <a:pt x="671" y="532"/>
                </a:lnTo>
                <a:lnTo>
                  <a:pt x="724" y="573"/>
                </a:lnTo>
                <a:lnTo>
                  <a:pt x="724" y="573"/>
                </a:lnTo>
                <a:lnTo>
                  <a:pt x="741" y="591"/>
                </a:lnTo>
                <a:lnTo>
                  <a:pt x="787" y="577"/>
                </a:lnTo>
                <a:lnTo>
                  <a:pt x="790" y="613"/>
                </a:lnTo>
                <a:lnTo>
                  <a:pt x="810" y="634"/>
                </a:lnTo>
                <a:lnTo>
                  <a:pt x="810" y="634"/>
                </a:lnTo>
                <a:lnTo>
                  <a:pt x="810" y="635"/>
                </a:lnTo>
                <a:lnTo>
                  <a:pt x="828" y="660"/>
                </a:lnTo>
                <a:lnTo>
                  <a:pt x="828" y="661"/>
                </a:lnTo>
                <a:lnTo>
                  <a:pt x="828" y="662"/>
                </a:lnTo>
                <a:lnTo>
                  <a:pt x="828" y="663"/>
                </a:lnTo>
                <a:lnTo>
                  <a:pt x="846" y="747"/>
                </a:lnTo>
                <a:lnTo>
                  <a:pt x="864" y="781"/>
                </a:lnTo>
                <a:lnTo>
                  <a:pt x="840" y="842"/>
                </a:lnTo>
                <a:lnTo>
                  <a:pt x="840" y="847"/>
                </a:lnTo>
                <a:lnTo>
                  <a:pt x="820" y="851"/>
                </a:lnTo>
                <a:lnTo>
                  <a:pt x="820" y="870"/>
                </a:lnTo>
                <a:lnTo>
                  <a:pt x="818" y="871"/>
                </a:lnTo>
                <a:lnTo>
                  <a:pt x="798" y="904"/>
                </a:lnTo>
                <a:lnTo>
                  <a:pt x="795" y="904"/>
                </a:lnTo>
                <a:lnTo>
                  <a:pt x="766" y="906"/>
                </a:lnTo>
                <a:lnTo>
                  <a:pt x="737" y="930"/>
                </a:lnTo>
                <a:lnTo>
                  <a:pt x="737" y="930"/>
                </a:lnTo>
                <a:lnTo>
                  <a:pt x="744" y="936"/>
                </a:lnTo>
                <a:lnTo>
                  <a:pt x="754" y="941"/>
                </a:lnTo>
                <a:lnTo>
                  <a:pt x="754" y="941"/>
                </a:lnTo>
                <a:lnTo>
                  <a:pt x="758" y="942"/>
                </a:lnTo>
                <a:lnTo>
                  <a:pt x="761" y="944"/>
                </a:lnTo>
                <a:lnTo>
                  <a:pt x="763" y="948"/>
                </a:lnTo>
                <a:lnTo>
                  <a:pt x="765" y="951"/>
                </a:lnTo>
                <a:lnTo>
                  <a:pt x="765" y="955"/>
                </a:lnTo>
                <a:lnTo>
                  <a:pt x="765" y="959"/>
                </a:lnTo>
                <a:lnTo>
                  <a:pt x="761" y="971"/>
                </a:lnTo>
                <a:lnTo>
                  <a:pt x="761" y="972"/>
                </a:lnTo>
                <a:lnTo>
                  <a:pt x="741" y="992"/>
                </a:lnTo>
                <a:lnTo>
                  <a:pt x="739" y="992"/>
                </a:lnTo>
                <a:lnTo>
                  <a:pt x="738" y="995"/>
                </a:lnTo>
                <a:lnTo>
                  <a:pt x="737" y="995"/>
                </a:lnTo>
                <a:lnTo>
                  <a:pt x="736" y="995"/>
                </a:lnTo>
                <a:lnTo>
                  <a:pt x="678" y="987"/>
                </a:lnTo>
                <a:lnTo>
                  <a:pt x="676" y="1007"/>
                </a:lnTo>
                <a:lnTo>
                  <a:pt x="682" y="1051"/>
                </a:lnTo>
                <a:lnTo>
                  <a:pt x="731" y="1071"/>
                </a:lnTo>
                <a:lnTo>
                  <a:pt x="731" y="1074"/>
                </a:lnTo>
                <a:lnTo>
                  <a:pt x="731" y="1074"/>
                </a:lnTo>
                <a:lnTo>
                  <a:pt x="749" y="1068"/>
                </a:lnTo>
                <a:lnTo>
                  <a:pt x="751" y="1067"/>
                </a:lnTo>
                <a:lnTo>
                  <a:pt x="753" y="1066"/>
                </a:lnTo>
                <a:lnTo>
                  <a:pt x="754" y="1068"/>
                </a:lnTo>
                <a:lnTo>
                  <a:pt x="755" y="1068"/>
                </a:lnTo>
                <a:lnTo>
                  <a:pt x="768" y="1075"/>
                </a:lnTo>
                <a:lnTo>
                  <a:pt x="789" y="1075"/>
                </a:lnTo>
                <a:lnTo>
                  <a:pt x="797" y="1074"/>
                </a:lnTo>
                <a:lnTo>
                  <a:pt x="789" y="1051"/>
                </a:lnTo>
                <a:lnTo>
                  <a:pt x="789" y="1051"/>
                </a:lnTo>
                <a:lnTo>
                  <a:pt x="789" y="1051"/>
                </a:lnTo>
                <a:lnTo>
                  <a:pt x="784" y="1027"/>
                </a:lnTo>
                <a:lnTo>
                  <a:pt x="784" y="1026"/>
                </a:lnTo>
                <a:lnTo>
                  <a:pt x="784" y="1023"/>
                </a:lnTo>
                <a:lnTo>
                  <a:pt x="785" y="1022"/>
                </a:lnTo>
                <a:lnTo>
                  <a:pt x="785" y="1021"/>
                </a:lnTo>
                <a:lnTo>
                  <a:pt x="792" y="1012"/>
                </a:lnTo>
                <a:lnTo>
                  <a:pt x="795" y="1010"/>
                </a:lnTo>
                <a:lnTo>
                  <a:pt x="795" y="1010"/>
                </a:lnTo>
                <a:lnTo>
                  <a:pt x="797" y="1008"/>
                </a:lnTo>
                <a:lnTo>
                  <a:pt x="809" y="990"/>
                </a:lnTo>
                <a:lnTo>
                  <a:pt x="810" y="989"/>
                </a:lnTo>
                <a:lnTo>
                  <a:pt x="832" y="972"/>
                </a:lnTo>
                <a:lnTo>
                  <a:pt x="833" y="972"/>
                </a:lnTo>
                <a:lnTo>
                  <a:pt x="833" y="971"/>
                </a:lnTo>
                <a:lnTo>
                  <a:pt x="834" y="971"/>
                </a:lnTo>
                <a:lnTo>
                  <a:pt x="834" y="971"/>
                </a:lnTo>
                <a:lnTo>
                  <a:pt x="862" y="967"/>
                </a:lnTo>
                <a:lnTo>
                  <a:pt x="862" y="974"/>
                </a:lnTo>
                <a:lnTo>
                  <a:pt x="862" y="974"/>
                </a:lnTo>
                <a:lnTo>
                  <a:pt x="862" y="985"/>
                </a:lnTo>
                <a:lnTo>
                  <a:pt x="864" y="992"/>
                </a:lnTo>
                <a:lnTo>
                  <a:pt x="869" y="1004"/>
                </a:lnTo>
                <a:lnTo>
                  <a:pt x="876" y="1019"/>
                </a:lnTo>
                <a:lnTo>
                  <a:pt x="900" y="1032"/>
                </a:lnTo>
                <a:lnTo>
                  <a:pt x="966" y="1038"/>
                </a:lnTo>
                <a:lnTo>
                  <a:pt x="970" y="1038"/>
                </a:lnTo>
                <a:lnTo>
                  <a:pt x="973" y="1038"/>
                </a:lnTo>
                <a:lnTo>
                  <a:pt x="973" y="1043"/>
                </a:lnTo>
                <a:lnTo>
                  <a:pt x="973" y="1045"/>
                </a:lnTo>
                <a:lnTo>
                  <a:pt x="971" y="1067"/>
                </a:lnTo>
                <a:lnTo>
                  <a:pt x="990" y="1087"/>
                </a:lnTo>
                <a:lnTo>
                  <a:pt x="1004" y="1093"/>
                </a:lnTo>
                <a:lnTo>
                  <a:pt x="1006" y="1094"/>
                </a:lnTo>
                <a:lnTo>
                  <a:pt x="1006" y="1096"/>
                </a:lnTo>
                <a:lnTo>
                  <a:pt x="1007" y="1098"/>
                </a:lnTo>
                <a:lnTo>
                  <a:pt x="1007" y="1106"/>
                </a:lnTo>
                <a:lnTo>
                  <a:pt x="1007" y="1118"/>
                </a:lnTo>
                <a:lnTo>
                  <a:pt x="1002" y="1142"/>
                </a:lnTo>
                <a:lnTo>
                  <a:pt x="1010" y="1148"/>
                </a:lnTo>
                <a:lnTo>
                  <a:pt x="1010" y="1148"/>
                </a:lnTo>
                <a:lnTo>
                  <a:pt x="1018" y="1148"/>
                </a:lnTo>
                <a:lnTo>
                  <a:pt x="1023" y="1148"/>
                </a:lnTo>
                <a:lnTo>
                  <a:pt x="1030" y="1151"/>
                </a:lnTo>
                <a:lnTo>
                  <a:pt x="1037" y="1154"/>
                </a:lnTo>
                <a:lnTo>
                  <a:pt x="1065" y="1167"/>
                </a:lnTo>
                <a:lnTo>
                  <a:pt x="1082" y="1154"/>
                </a:lnTo>
                <a:lnTo>
                  <a:pt x="1100" y="1134"/>
                </a:lnTo>
                <a:lnTo>
                  <a:pt x="1101" y="1125"/>
                </a:lnTo>
                <a:lnTo>
                  <a:pt x="1102" y="1123"/>
                </a:lnTo>
                <a:lnTo>
                  <a:pt x="1105" y="1122"/>
                </a:lnTo>
                <a:lnTo>
                  <a:pt x="1107" y="1120"/>
                </a:lnTo>
                <a:lnTo>
                  <a:pt x="1107" y="1117"/>
                </a:lnTo>
                <a:lnTo>
                  <a:pt x="1101" y="1092"/>
                </a:lnTo>
                <a:lnTo>
                  <a:pt x="1100" y="1078"/>
                </a:lnTo>
                <a:lnTo>
                  <a:pt x="1099" y="1077"/>
                </a:lnTo>
                <a:lnTo>
                  <a:pt x="1099" y="1076"/>
                </a:lnTo>
                <a:lnTo>
                  <a:pt x="1100" y="1075"/>
                </a:lnTo>
                <a:lnTo>
                  <a:pt x="1100" y="1074"/>
                </a:lnTo>
                <a:lnTo>
                  <a:pt x="1109" y="1058"/>
                </a:lnTo>
                <a:lnTo>
                  <a:pt x="1110" y="1057"/>
                </a:lnTo>
                <a:lnTo>
                  <a:pt x="1110" y="1057"/>
                </a:lnTo>
                <a:lnTo>
                  <a:pt x="1130" y="1044"/>
                </a:lnTo>
                <a:lnTo>
                  <a:pt x="1131" y="1044"/>
                </a:lnTo>
                <a:lnTo>
                  <a:pt x="1171" y="1044"/>
                </a:lnTo>
                <a:lnTo>
                  <a:pt x="1177" y="1040"/>
                </a:lnTo>
                <a:lnTo>
                  <a:pt x="1176" y="1021"/>
                </a:lnTo>
                <a:lnTo>
                  <a:pt x="1170" y="1003"/>
                </a:lnTo>
                <a:lnTo>
                  <a:pt x="1156" y="981"/>
                </a:lnTo>
                <a:lnTo>
                  <a:pt x="1155" y="980"/>
                </a:lnTo>
                <a:lnTo>
                  <a:pt x="1155" y="979"/>
                </a:lnTo>
                <a:lnTo>
                  <a:pt x="1155" y="948"/>
                </a:lnTo>
                <a:lnTo>
                  <a:pt x="1155" y="947"/>
                </a:lnTo>
                <a:lnTo>
                  <a:pt x="1155" y="947"/>
                </a:lnTo>
                <a:lnTo>
                  <a:pt x="1162" y="928"/>
                </a:lnTo>
                <a:lnTo>
                  <a:pt x="1162" y="928"/>
                </a:lnTo>
                <a:lnTo>
                  <a:pt x="1164" y="927"/>
                </a:lnTo>
                <a:lnTo>
                  <a:pt x="1164" y="927"/>
                </a:lnTo>
                <a:lnTo>
                  <a:pt x="1196" y="880"/>
                </a:lnTo>
                <a:lnTo>
                  <a:pt x="1197" y="879"/>
                </a:lnTo>
                <a:lnTo>
                  <a:pt x="1199" y="879"/>
                </a:lnTo>
                <a:lnTo>
                  <a:pt x="1201" y="878"/>
                </a:lnTo>
                <a:lnTo>
                  <a:pt x="1209" y="878"/>
                </a:lnTo>
                <a:lnTo>
                  <a:pt x="1220" y="879"/>
                </a:lnTo>
                <a:lnTo>
                  <a:pt x="1248" y="895"/>
                </a:lnTo>
                <a:lnTo>
                  <a:pt x="1266" y="900"/>
                </a:lnTo>
                <a:lnTo>
                  <a:pt x="1268" y="891"/>
                </a:lnTo>
                <a:lnTo>
                  <a:pt x="1265" y="889"/>
                </a:lnTo>
                <a:lnTo>
                  <a:pt x="1265" y="885"/>
                </a:lnTo>
                <a:lnTo>
                  <a:pt x="1265" y="885"/>
                </a:lnTo>
                <a:lnTo>
                  <a:pt x="1266" y="880"/>
                </a:lnTo>
                <a:lnTo>
                  <a:pt x="1268" y="875"/>
                </a:lnTo>
                <a:lnTo>
                  <a:pt x="1272" y="870"/>
                </a:lnTo>
                <a:lnTo>
                  <a:pt x="1276" y="865"/>
                </a:lnTo>
                <a:lnTo>
                  <a:pt x="1298" y="850"/>
                </a:lnTo>
                <a:lnTo>
                  <a:pt x="1299" y="849"/>
                </a:lnTo>
                <a:lnTo>
                  <a:pt x="1299" y="849"/>
                </a:lnTo>
                <a:lnTo>
                  <a:pt x="1299" y="848"/>
                </a:lnTo>
                <a:lnTo>
                  <a:pt x="1299" y="848"/>
                </a:lnTo>
                <a:lnTo>
                  <a:pt x="1314" y="843"/>
                </a:lnTo>
                <a:lnTo>
                  <a:pt x="1323" y="841"/>
                </a:lnTo>
                <a:lnTo>
                  <a:pt x="1343" y="839"/>
                </a:lnTo>
                <a:lnTo>
                  <a:pt x="1345" y="839"/>
                </a:lnTo>
                <a:lnTo>
                  <a:pt x="1345" y="839"/>
                </a:lnTo>
                <a:lnTo>
                  <a:pt x="1357" y="841"/>
                </a:lnTo>
                <a:lnTo>
                  <a:pt x="1366" y="811"/>
                </a:lnTo>
                <a:lnTo>
                  <a:pt x="1366" y="791"/>
                </a:lnTo>
                <a:lnTo>
                  <a:pt x="1366" y="791"/>
                </a:lnTo>
                <a:lnTo>
                  <a:pt x="1366" y="775"/>
                </a:lnTo>
                <a:lnTo>
                  <a:pt x="1367" y="769"/>
                </a:lnTo>
                <a:lnTo>
                  <a:pt x="1369" y="767"/>
                </a:lnTo>
                <a:lnTo>
                  <a:pt x="1377" y="751"/>
                </a:lnTo>
                <a:lnTo>
                  <a:pt x="1367" y="737"/>
                </a:lnTo>
                <a:lnTo>
                  <a:pt x="1352" y="726"/>
                </a:lnTo>
                <a:lnTo>
                  <a:pt x="1322" y="718"/>
                </a:lnTo>
                <a:lnTo>
                  <a:pt x="1322" y="718"/>
                </a:lnTo>
                <a:lnTo>
                  <a:pt x="1317" y="717"/>
                </a:lnTo>
                <a:lnTo>
                  <a:pt x="1309" y="713"/>
                </a:lnTo>
                <a:lnTo>
                  <a:pt x="1299" y="706"/>
                </a:lnTo>
                <a:lnTo>
                  <a:pt x="1287" y="697"/>
                </a:lnTo>
                <a:lnTo>
                  <a:pt x="1268" y="687"/>
                </a:lnTo>
                <a:lnTo>
                  <a:pt x="1267" y="687"/>
                </a:lnTo>
                <a:lnTo>
                  <a:pt x="1266" y="686"/>
                </a:lnTo>
                <a:lnTo>
                  <a:pt x="1244" y="660"/>
                </a:lnTo>
                <a:lnTo>
                  <a:pt x="1224" y="660"/>
                </a:lnTo>
                <a:lnTo>
                  <a:pt x="1223" y="659"/>
                </a:lnTo>
                <a:lnTo>
                  <a:pt x="1221" y="659"/>
                </a:lnTo>
                <a:lnTo>
                  <a:pt x="1203" y="650"/>
                </a:lnTo>
                <a:lnTo>
                  <a:pt x="1193" y="663"/>
                </a:lnTo>
                <a:lnTo>
                  <a:pt x="1191" y="721"/>
                </a:lnTo>
                <a:lnTo>
                  <a:pt x="1194" y="743"/>
                </a:lnTo>
                <a:lnTo>
                  <a:pt x="1202" y="743"/>
                </a:lnTo>
                <a:lnTo>
                  <a:pt x="1203" y="744"/>
                </a:lnTo>
                <a:lnTo>
                  <a:pt x="1220" y="748"/>
                </a:lnTo>
                <a:lnTo>
                  <a:pt x="1220" y="749"/>
                </a:lnTo>
                <a:lnTo>
                  <a:pt x="1220" y="751"/>
                </a:lnTo>
                <a:lnTo>
                  <a:pt x="1228" y="771"/>
                </a:lnTo>
                <a:lnTo>
                  <a:pt x="1231" y="771"/>
                </a:lnTo>
                <a:lnTo>
                  <a:pt x="1231" y="772"/>
                </a:lnTo>
                <a:lnTo>
                  <a:pt x="1231" y="772"/>
                </a:lnTo>
                <a:lnTo>
                  <a:pt x="1231" y="773"/>
                </a:lnTo>
                <a:lnTo>
                  <a:pt x="1225" y="811"/>
                </a:lnTo>
                <a:lnTo>
                  <a:pt x="1225" y="814"/>
                </a:lnTo>
                <a:lnTo>
                  <a:pt x="1225" y="815"/>
                </a:lnTo>
                <a:lnTo>
                  <a:pt x="1224" y="816"/>
                </a:lnTo>
                <a:lnTo>
                  <a:pt x="1224" y="816"/>
                </a:lnTo>
                <a:lnTo>
                  <a:pt x="1208" y="826"/>
                </a:lnTo>
                <a:lnTo>
                  <a:pt x="1204" y="827"/>
                </a:lnTo>
                <a:lnTo>
                  <a:pt x="1203" y="826"/>
                </a:lnTo>
                <a:lnTo>
                  <a:pt x="1202" y="826"/>
                </a:lnTo>
                <a:lnTo>
                  <a:pt x="1194" y="824"/>
                </a:lnTo>
                <a:lnTo>
                  <a:pt x="1175" y="831"/>
                </a:lnTo>
                <a:lnTo>
                  <a:pt x="1173" y="831"/>
                </a:lnTo>
                <a:lnTo>
                  <a:pt x="1175" y="834"/>
                </a:lnTo>
                <a:lnTo>
                  <a:pt x="1176" y="835"/>
                </a:lnTo>
                <a:lnTo>
                  <a:pt x="1179" y="869"/>
                </a:lnTo>
                <a:lnTo>
                  <a:pt x="1179" y="869"/>
                </a:lnTo>
                <a:lnTo>
                  <a:pt x="1179" y="871"/>
                </a:lnTo>
                <a:lnTo>
                  <a:pt x="1178" y="873"/>
                </a:lnTo>
                <a:lnTo>
                  <a:pt x="1176" y="875"/>
                </a:lnTo>
                <a:lnTo>
                  <a:pt x="1172" y="877"/>
                </a:lnTo>
                <a:lnTo>
                  <a:pt x="1157" y="877"/>
                </a:lnTo>
                <a:lnTo>
                  <a:pt x="1157" y="877"/>
                </a:lnTo>
                <a:lnTo>
                  <a:pt x="1153" y="875"/>
                </a:lnTo>
                <a:lnTo>
                  <a:pt x="1149" y="874"/>
                </a:lnTo>
                <a:lnTo>
                  <a:pt x="1144" y="870"/>
                </a:lnTo>
                <a:lnTo>
                  <a:pt x="1129" y="858"/>
                </a:lnTo>
                <a:lnTo>
                  <a:pt x="1128" y="857"/>
                </a:lnTo>
                <a:lnTo>
                  <a:pt x="1126" y="857"/>
                </a:lnTo>
                <a:lnTo>
                  <a:pt x="1126" y="856"/>
                </a:lnTo>
                <a:lnTo>
                  <a:pt x="1117" y="835"/>
                </a:lnTo>
                <a:lnTo>
                  <a:pt x="1117" y="835"/>
                </a:lnTo>
                <a:lnTo>
                  <a:pt x="1112" y="831"/>
                </a:lnTo>
                <a:lnTo>
                  <a:pt x="1097" y="826"/>
                </a:lnTo>
                <a:lnTo>
                  <a:pt x="1096" y="826"/>
                </a:lnTo>
                <a:lnTo>
                  <a:pt x="1094" y="826"/>
                </a:lnTo>
                <a:lnTo>
                  <a:pt x="1078" y="814"/>
                </a:lnTo>
                <a:lnTo>
                  <a:pt x="1075" y="814"/>
                </a:lnTo>
                <a:lnTo>
                  <a:pt x="1075" y="811"/>
                </a:lnTo>
                <a:lnTo>
                  <a:pt x="1075" y="811"/>
                </a:lnTo>
                <a:lnTo>
                  <a:pt x="1070" y="791"/>
                </a:lnTo>
                <a:lnTo>
                  <a:pt x="1073" y="775"/>
                </a:lnTo>
                <a:lnTo>
                  <a:pt x="1074" y="775"/>
                </a:lnTo>
                <a:lnTo>
                  <a:pt x="1074" y="773"/>
                </a:lnTo>
                <a:lnTo>
                  <a:pt x="1074" y="773"/>
                </a:lnTo>
                <a:lnTo>
                  <a:pt x="1082" y="765"/>
                </a:lnTo>
                <a:lnTo>
                  <a:pt x="1082" y="760"/>
                </a:lnTo>
                <a:lnTo>
                  <a:pt x="1074" y="738"/>
                </a:lnTo>
                <a:lnTo>
                  <a:pt x="1058" y="722"/>
                </a:lnTo>
                <a:lnTo>
                  <a:pt x="1058" y="720"/>
                </a:lnTo>
                <a:lnTo>
                  <a:pt x="1052" y="669"/>
                </a:lnTo>
                <a:lnTo>
                  <a:pt x="1041" y="658"/>
                </a:lnTo>
                <a:lnTo>
                  <a:pt x="1039" y="658"/>
                </a:lnTo>
                <a:lnTo>
                  <a:pt x="1038" y="657"/>
                </a:lnTo>
                <a:lnTo>
                  <a:pt x="1038" y="657"/>
                </a:lnTo>
                <a:lnTo>
                  <a:pt x="1028" y="634"/>
                </a:lnTo>
                <a:lnTo>
                  <a:pt x="984" y="629"/>
                </a:lnTo>
                <a:lnTo>
                  <a:pt x="984" y="629"/>
                </a:lnTo>
                <a:lnTo>
                  <a:pt x="978" y="626"/>
                </a:lnTo>
                <a:lnTo>
                  <a:pt x="971" y="621"/>
                </a:lnTo>
                <a:lnTo>
                  <a:pt x="966" y="615"/>
                </a:lnTo>
                <a:lnTo>
                  <a:pt x="962" y="608"/>
                </a:lnTo>
                <a:lnTo>
                  <a:pt x="942" y="608"/>
                </a:lnTo>
                <a:lnTo>
                  <a:pt x="942" y="608"/>
                </a:lnTo>
                <a:lnTo>
                  <a:pt x="937" y="606"/>
                </a:lnTo>
                <a:lnTo>
                  <a:pt x="932" y="603"/>
                </a:lnTo>
                <a:lnTo>
                  <a:pt x="926" y="598"/>
                </a:lnTo>
                <a:lnTo>
                  <a:pt x="919" y="592"/>
                </a:lnTo>
                <a:lnTo>
                  <a:pt x="917" y="590"/>
                </a:lnTo>
                <a:lnTo>
                  <a:pt x="917" y="590"/>
                </a:lnTo>
                <a:lnTo>
                  <a:pt x="910" y="581"/>
                </a:lnTo>
                <a:lnTo>
                  <a:pt x="903" y="568"/>
                </a:lnTo>
                <a:lnTo>
                  <a:pt x="903" y="568"/>
                </a:lnTo>
                <a:lnTo>
                  <a:pt x="901" y="567"/>
                </a:lnTo>
                <a:lnTo>
                  <a:pt x="897" y="548"/>
                </a:lnTo>
                <a:lnTo>
                  <a:pt x="897" y="548"/>
                </a:lnTo>
                <a:lnTo>
                  <a:pt x="897" y="547"/>
                </a:lnTo>
                <a:lnTo>
                  <a:pt x="897" y="545"/>
                </a:lnTo>
                <a:lnTo>
                  <a:pt x="897" y="545"/>
                </a:lnTo>
                <a:lnTo>
                  <a:pt x="905" y="508"/>
                </a:lnTo>
                <a:lnTo>
                  <a:pt x="905" y="506"/>
                </a:lnTo>
                <a:lnTo>
                  <a:pt x="912" y="490"/>
                </a:lnTo>
                <a:lnTo>
                  <a:pt x="912" y="489"/>
                </a:lnTo>
                <a:lnTo>
                  <a:pt x="912" y="488"/>
                </a:lnTo>
                <a:lnTo>
                  <a:pt x="913" y="488"/>
                </a:lnTo>
                <a:lnTo>
                  <a:pt x="959" y="469"/>
                </a:lnTo>
                <a:lnTo>
                  <a:pt x="978" y="447"/>
                </a:lnTo>
                <a:lnTo>
                  <a:pt x="981" y="428"/>
                </a:lnTo>
                <a:lnTo>
                  <a:pt x="979" y="416"/>
                </a:lnTo>
                <a:lnTo>
                  <a:pt x="979" y="416"/>
                </a:lnTo>
                <a:lnTo>
                  <a:pt x="970" y="396"/>
                </a:lnTo>
                <a:lnTo>
                  <a:pt x="967" y="389"/>
                </a:lnTo>
                <a:lnTo>
                  <a:pt x="966" y="384"/>
                </a:lnTo>
                <a:lnTo>
                  <a:pt x="957" y="385"/>
                </a:lnTo>
                <a:lnTo>
                  <a:pt x="940" y="384"/>
                </a:lnTo>
                <a:lnTo>
                  <a:pt x="940" y="384"/>
                </a:lnTo>
                <a:lnTo>
                  <a:pt x="936" y="387"/>
                </a:lnTo>
                <a:lnTo>
                  <a:pt x="931" y="393"/>
                </a:lnTo>
                <a:lnTo>
                  <a:pt x="913" y="412"/>
                </a:lnTo>
                <a:lnTo>
                  <a:pt x="893" y="432"/>
                </a:lnTo>
                <a:lnTo>
                  <a:pt x="892" y="432"/>
                </a:lnTo>
                <a:lnTo>
                  <a:pt x="891" y="433"/>
                </a:lnTo>
                <a:lnTo>
                  <a:pt x="891" y="433"/>
                </a:lnTo>
                <a:lnTo>
                  <a:pt x="871" y="436"/>
                </a:lnTo>
                <a:lnTo>
                  <a:pt x="863" y="438"/>
                </a:lnTo>
                <a:lnTo>
                  <a:pt x="857" y="436"/>
                </a:lnTo>
                <a:lnTo>
                  <a:pt x="818" y="4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39"/>
          <p:cNvSpPr/>
          <p:nvPr/>
        </p:nvSpPr>
        <p:spPr bwMode="auto">
          <a:xfrm>
            <a:off x="2940185" y="2549202"/>
            <a:ext cx="242622" cy="399276"/>
          </a:xfrm>
          <a:custGeom>
            <a:avLst/>
            <a:gdLst>
              <a:gd name="T0" fmla="*/ 139 w 277"/>
              <a:gd name="T1" fmla="*/ 89 h 461"/>
              <a:gd name="T2" fmla="*/ 139 w 277"/>
              <a:gd name="T3" fmla="*/ 130 h 461"/>
              <a:gd name="T4" fmla="*/ 126 w 277"/>
              <a:gd name="T5" fmla="*/ 165 h 461"/>
              <a:gd name="T6" fmla="*/ 126 w 277"/>
              <a:gd name="T7" fmla="*/ 171 h 461"/>
              <a:gd name="T8" fmla="*/ 121 w 277"/>
              <a:gd name="T9" fmla="*/ 181 h 461"/>
              <a:gd name="T10" fmla="*/ 113 w 277"/>
              <a:gd name="T11" fmla="*/ 187 h 461"/>
              <a:gd name="T12" fmla="*/ 111 w 277"/>
              <a:gd name="T13" fmla="*/ 186 h 461"/>
              <a:gd name="T14" fmla="*/ 65 w 277"/>
              <a:gd name="T15" fmla="*/ 196 h 461"/>
              <a:gd name="T16" fmla="*/ 19 w 277"/>
              <a:gd name="T17" fmla="*/ 204 h 461"/>
              <a:gd name="T18" fmla="*/ 12 w 277"/>
              <a:gd name="T19" fmla="*/ 212 h 461"/>
              <a:gd name="T20" fmla="*/ 58 w 277"/>
              <a:gd name="T21" fmla="*/ 217 h 461"/>
              <a:gd name="T22" fmla="*/ 61 w 277"/>
              <a:gd name="T23" fmla="*/ 218 h 461"/>
              <a:gd name="T24" fmla="*/ 72 w 277"/>
              <a:gd name="T25" fmla="*/ 247 h 461"/>
              <a:gd name="T26" fmla="*/ 84 w 277"/>
              <a:gd name="T27" fmla="*/ 255 h 461"/>
              <a:gd name="T28" fmla="*/ 89 w 277"/>
              <a:gd name="T29" fmla="*/ 264 h 461"/>
              <a:gd name="T30" fmla="*/ 90 w 277"/>
              <a:gd name="T31" fmla="*/ 280 h 461"/>
              <a:gd name="T32" fmla="*/ 106 w 277"/>
              <a:gd name="T33" fmla="*/ 326 h 461"/>
              <a:gd name="T34" fmla="*/ 107 w 277"/>
              <a:gd name="T35" fmla="*/ 327 h 461"/>
              <a:gd name="T36" fmla="*/ 115 w 277"/>
              <a:gd name="T37" fmla="*/ 351 h 461"/>
              <a:gd name="T38" fmla="*/ 107 w 277"/>
              <a:gd name="T39" fmla="*/ 377 h 461"/>
              <a:gd name="T40" fmla="*/ 108 w 277"/>
              <a:gd name="T41" fmla="*/ 400 h 461"/>
              <a:gd name="T42" fmla="*/ 123 w 277"/>
              <a:gd name="T43" fmla="*/ 410 h 461"/>
              <a:gd name="T44" fmla="*/ 147 w 277"/>
              <a:gd name="T45" fmla="*/ 421 h 461"/>
              <a:gd name="T46" fmla="*/ 159 w 277"/>
              <a:gd name="T47" fmla="*/ 444 h 461"/>
              <a:gd name="T48" fmla="*/ 166 w 277"/>
              <a:gd name="T49" fmla="*/ 447 h 461"/>
              <a:gd name="T50" fmla="*/ 174 w 277"/>
              <a:gd name="T51" fmla="*/ 454 h 461"/>
              <a:gd name="T52" fmla="*/ 187 w 277"/>
              <a:gd name="T53" fmla="*/ 461 h 461"/>
              <a:gd name="T54" fmla="*/ 183 w 277"/>
              <a:gd name="T55" fmla="*/ 435 h 461"/>
              <a:gd name="T56" fmla="*/ 183 w 277"/>
              <a:gd name="T57" fmla="*/ 427 h 461"/>
              <a:gd name="T58" fmla="*/ 184 w 277"/>
              <a:gd name="T59" fmla="*/ 421 h 461"/>
              <a:gd name="T60" fmla="*/ 189 w 277"/>
              <a:gd name="T61" fmla="*/ 416 h 461"/>
              <a:gd name="T62" fmla="*/ 194 w 277"/>
              <a:gd name="T63" fmla="*/ 413 h 461"/>
              <a:gd name="T64" fmla="*/ 213 w 277"/>
              <a:gd name="T65" fmla="*/ 407 h 461"/>
              <a:gd name="T66" fmla="*/ 215 w 277"/>
              <a:gd name="T67" fmla="*/ 406 h 461"/>
              <a:gd name="T68" fmla="*/ 224 w 277"/>
              <a:gd name="T69" fmla="*/ 410 h 461"/>
              <a:gd name="T70" fmla="*/ 235 w 277"/>
              <a:gd name="T71" fmla="*/ 402 h 461"/>
              <a:gd name="T72" fmla="*/ 232 w 277"/>
              <a:gd name="T73" fmla="*/ 357 h 461"/>
              <a:gd name="T74" fmla="*/ 210 w 277"/>
              <a:gd name="T75" fmla="*/ 350 h 461"/>
              <a:gd name="T76" fmla="*/ 205 w 277"/>
              <a:gd name="T77" fmla="*/ 349 h 461"/>
              <a:gd name="T78" fmla="*/ 201 w 277"/>
              <a:gd name="T79" fmla="*/ 256 h 461"/>
              <a:gd name="T80" fmla="*/ 222 w 277"/>
              <a:gd name="T81" fmla="*/ 228 h 461"/>
              <a:gd name="T82" fmla="*/ 264 w 277"/>
              <a:gd name="T83" fmla="*/ 242 h 461"/>
              <a:gd name="T84" fmla="*/ 277 w 277"/>
              <a:gd name="T85" fmla="*/ 164 h 461"/>
              <a:gd name="T86" fmla="*/ 271 w 277"/>
              <a:gd name="T87" fmla="*/ 153 h 461"/>
              <a:gd name="T88" fmla="*/ 262 w 277"/>
              <a:gd name="T89" fmla="*/ 146 h 461"/>
              <a:gd name="T90" fmla="*/ 255 w 277"/>
              <a:gd name="T91" fmla="*/ 146 h 461"/>
              <a:gd name="T92" fmla="*/ 232 w 277"/>
              <a:gd name="T93" fmla="*/ 149 h 461"/>
              <a:gd name="T94" fmla="*/ 230 w 277"/>
              <a:gd name="T95" fmla="*/ 146 h 461"/>
              <a:gd name="T96" fmla="*/ 216 w 277"/>
              <a:gd name="T97" fmla="*/ 128 h 461"/>
              <a:gd name="T98" fmla="*/ 215 w 277"/>
              <a:gd name="T99" fmla="*/ 97 h 461"/>
              <a:gd name="T100" fmla="*/ 224 w 277"/>
              <a:gd name="T101" fmla="*/ 73 h 461"/>
              <a:gd name="T102" fmla="*/ 225 w 277"/>
              <a:gd name="T103" fmla="*/ 68 h 461"/>
              <a:gd name="T104" fmla="*/ 227 w 277"/>
              <a:gd name="T105" fmla="*/ 61 h 461"/>
              <a:gd name="T106" fmla="*/ 235 w 277"/>
              <a:gd name="T107" fmla="*/ 51 h 461"/>
              <a:gd name="T108" fmla="*/ 218 w 277"/>
              <a:gd name="T109" fmla="*/ 13 h 461"/>
              <a:gd name="T110" fmla="*/ 161 w 277"/>
              <a:gd name="T111" fmla="*/ 2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7" h="461">
                <a:moveTo>
                  <a:pt x="161" y="29"/>
                </a:moveTo>
                <a:lnTo>
                  <a:pt x="139" y="89"/>
                </a:lnTo>
                <a:lnTo>
                  <a:pt x="139" y="129"/>
                </a:lnTo>
                <a:lnTo>
                  <a:pt x="139" y="130"/>
                </a:lnTo>
                <a:lnTo>
                  <a:pt x="128" y="151"/>
                </a:lnTo>
                <a:lnTo>
                  <a:pt x="126" y="165"/>
                </a:lnTo>
                <a:lnTo>
                  <a:pt x="126" y="165"/>
                </a:lnTo>
                <a:lnTo>
                  <a:pt x="126" y="171"/>
                </a:lnTo>
                <a:lnTo>
                  <a:pt x="124" y="177"/>
                </a:lnTo>
                <a:lnTo>
                  <a:pt x="121" y="181"/>
                </a:lnTo>
                <a:lnTo>
                  <a:pt x="115" y="186"/>
                </a:lnTo>
                <a:lnTo>
                  <a:pt x="113" y="187"/>
                </a:lnTo>
                <a:lnTo>
                  <a:pt x="112" y="187"/>
                </a:lnTo>
                <a:lnTo>
                  <a:pt x="111" y="186"/>
                </a:lnTo>
                <a:lnTo>
                  <a:pt x="81" y="183"/>
                </a:lnTo>
                <a:lnTo>
                  <a:pt x="65" y="196"/>
                </a:lnTo>
                <a:lnTo>
                  <a:pt x="19" y="204"/>
                </a:lnTo>
                <a:lnTo>
                  <a:pt x="19" y="204"/>
                </a:lnTo>
                <a:lnTo>
                  <a:pt x="0" y="204"/>
                </a:lnTo>
                <a:lnTo>
                  <a:pt x="12" y="212"/>
                </a:lnTo>
                <a:lnTo>
                  <a:pt x="56" y="217"/>
                </a:lnTo>
                <a:lnTo>
                  <a:pt x="58" y="217"/>
                </a:lnTo>
                <a:lnTo>
                  <a:pt x="60" y="217"/>
                </a:lnTo>
                <a:lnTo>
                  <a:pt x="61" y="218"/>
                </a:lnTo>
                <a:lnTo>
                  <a:pt x="61" y="219"/>
                </a:lnTo>
                <a:lnTo>
                  <a:pt x="72" y="247"/>
                </a:lnTo>
                <a:lnTo>
                  <a:pt x="84" y="255"/>
                </a:lnTo>
                <a:lnTo>
                  <a:pt x="84" y="255"/>
                </a:lnTo>
                <a:lnTo>
                  <a:pt x="87" y="259"/>
                </a:lnTo>
                <a:lnTo>
                  <a:pt x="89" y="264"/>
                </a:lnTo>
                <a:lnTo>
                  <a:pt x="90" y="271"/>
                </a:lnTo>
                <a:lnTo>
                  <a:pt x="90" y="280"/>
                </a:lnTo>
                <a:lnTo>
                  <a:pt x="91" y="313"/>
                </a:lnTo>
                <a:lnTo>
                  <a:pt x="106" y="326"/>
                </a:lnTo>
                <a:lnTo>
                  <a:pt x="107" y="326"/>
                </a:lnTo>
                <a:lnTo>
                  <a:pt x="107" y="327"/>
                </a:lnTo>
                <a:lnTo>
                  <a:pt x="108" y="327"/>
                </a:lnTo>
                <a:lnTo>
                  <a:pt x="115" y="351"/>
                </a:lnTo>
                <a:lnTo>
                  <a:pt x="115" y="365"/>
                </a:lnTo>
                <a:lnTo>
                  <a:pt x="107" y="377"/>
                </a:lnTo>
                <a:lnTo>
                  <a:pt x="105" y="388"/>
                </a:lnTo>
                <a:lnTo>
                  <a:pt x="108" y="400"/>
                </a:lnTo>
                <a:lnTo>
                  <a:pt x="123" y="410"/>
                </a:lnTo>
                <a:lnTo>
                  <a:pt x="123" y="410"/>
                </a:lnTo>
                <a:lnTo>
                  <a:pt x="142" y="418"/>
                </a:lnTo>
                <a:lnTo>
                  <a:pt x="147" y="421"/>
                </a:lnTo>
                <a:lnTo>
                  <a:pt x="151" y="426"/>
                </a:lnTo>
                <a:lnTo>
                  <a:pt x="159" y="444"/>
                </a:lnTo>
                <a:lnTo>
                  <a:pt x="159" y="444"/>
                </a:lnTo>
                <a:lnTo>
                  <a:pt x="166" y="447"/>
                </a:lnTo>
                <a:lnTo>
                  <a:pt x="170" y="451"/>
                </a:lnTo>
                <a:lnTo>
                  <a:pt x="174" y="454"/>
                </a:lnTo>
                <a:lnTo>
                  <a:pt x="176" y="458"/>
                </a:lnTo>
                <a:lnTo>
                  <a:pt x="187" y="461"/>
                </a:lnTo>
                <a:lnTo>
                  <a:pt x="189" y="461"/>
                </a:lnTo>
                <a:lnTo>
                  <a:pt x="183" y="435"/>
                </a:lnTo>
                <a:lnTo>
                  <a:pt x="183" y="435"/>
                </a:lnTo>
                <a:lnTo>
                  <a:pt x="183" y="427"/>
                </a:lnTo>
                <a:lnTo>
                  <a:pt x="183" y="423"/>
                </a:lnTo>
                <a:lnTo>
                  <a:pt x="184" y="421"/>
                </a:lnTo>
                <a:lnTo>
                  <a:pt x="184" y="421"/>
                </a:lnTo>
                <a:lnTo>
                  <a:pt x="189" y="416"/>
                </a:lnTo>
                <a:lnTo>
                  <a:pt x="191" y="414"/>
                </a:lnTo>
                <a:lnTo>
                  <a:pt x="194" y="413"/>
                </a:lnTo>
                <a:lnTo>
                  <a:pt x="213" y="407"/>
                </a:lnTo>
                <a:lnTo>
                  <a:pt x="213" y="407"/>
                </a:lnTo>
                <a:lnTo>
                  <a:pt x="214" y="406"/>
                </a:lnTo>
                <a:lnTo>
                  <a:pt x="215" y="406"/>
                </a:lnTo>
                <a:lnTo>
                  <a:pt x="216" y="407"/>
                </a:lnTo>
                <a:lnTo>
                  <a:pt x="224" y="410"/>
                </a:lnTo>
                <a:lnTo>
                  <a:pt x="235" y="404"/>
                </a:lnTo>
                <a:lnTo>
                  <a:pt x="235" y="402"/>
                </a:lnTo>
                <a:lnTo>
                  <a:pt x="239" y="371"/>
                </a:lnTo>
                <a:lnTo>
                  <a:pt x="232" y="357"/>
                </a:lnTo>
                <a:lnTo>
                  <a:pt x="222" y="351"/>
                </a:lnTo>
                <a:lnTo>
                  <a:pt x="210" y="350"/>
                </a:lnTo>
                <a:lnTo>
                  <a:pt x="208" y="350"/>
                </a:lnTo>
                <a:lnTo>
                  <a:pt x="205" y="349"/>
                </a:lnTo>
                <a:lnTo>
                  <a:pt x="200" y="318"/>
                </a:lnTo>
                <a:lnTo>
                  <a:pt x="201" y="256"/>
                </a:lnTo>
                <a:lnTo>
                  <a:pt x="203" y="254"/>
                </a:lnTo>
                <a:lnTo>
                  <a:pt x="222" y="228"/>
                </a:lnTo>
                <a:lnTo>
                  <a:pt x="248" y="242"/>
                </a:lnTo>
                <a:lnTo>
                  <a:pt x="264" y="242"/>
                </a:lnTo>
                <a:lnTo>
                  <a:pt x="277" y="164"/>
                </a:lnTo>
                <a:lnTo>
                  <a:pt x="277" y="164"/>
                </a:lnTo>
                <a:lnTo>
                  <a:pt x="273" y="159"/>
                </a:lnTo>
                <a:lnTo>
                  <a:pt x="271" y="153"/>
                </a:lnTo>
                <a:lnTo>
                  <a:pt x="266" y="149"/>
                </a:lnTo>
                <a:lnTo>
                  <a:pt x="262" y="146"/>
                </a:lnTo>
                <a:lnTo>
                  <a:pt x="255" y="145"/>
                </a:lnTo>
                <a:lnTo>
                  <a:pt x="255" y="146"/>
                </a:lnTo>
                <a:lnTo>
                  <a:pt x="250" y="146"/>
                </a:lnTo>
                <a:lnTo>
                  <a:pt x="232" y="149"/>
                </a:lnTo>
                <a:lnTo>
                  <a:pt x="231" y="147"/>
                </a:lnTo>
                <a:lnTo>
                  <a:pt x="230" y="146"/>
                </a:lnTo>
                <a:lnTo>
                  <a:pt x="216" y="129"/>
                </a:lnTo>
                <a:lnTo>
                  <a:pt x="216" y="128"/>
                </a:lnTo>
                <a:lnTo>
                  <a:pt x="215" y="126"/>
                </a:lnTo>
                <a:lnTo>
                  <a:pt x="215" y="97"/>
                </a:lnTo>
                <a:lnTo>
                  <a:pt x="219" y="79"/>
                </a:lnTo>
                <a:lnTo>
                  <a:pt x="224" y="73"/>
                </a:lnTo>
                <a:lnTo>
                  <a:pt x="224" y="73"/>
                </a:lnTo>
                <a:lnTo>
                  <a:pt x="225" y="68"/>
                </a:lnTo>
                <a:lnTo>
                  <a:pt x="225" y="65"/>
                </a:lnTo>
                <a:lnTo>
                  <a:pt x="227" y="61"/>
                </a:lnTo>
                <a:lnTo>
                  <a:pt x="231" y="57"/>
                </a:lnTo>
                <a:lnTo>
                  <a:pt x="235" y="51"/>
                </a:lnTo>
                <a:lnTo>
                  <a:pt x="237" y="30"/>
                </a:lnTo>
                <a:lnTo>
                  <a:pt x="218" y="13"/>
                </a:lnTo>
                <a:lnTo>
                  <a:pt x="194" y="0"/>
                </a:lnTo>
                <a:lnTo>
                  <a:pt x="161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40"/>
          <p:cNvSpPr/>
          <p:nvPr/>
        </p:nvSpPr>
        <p:spPr bwMode="auto">
          <a:xfrm>
            <a:off x="652230" y="1494904"/>
            <a:ext cx="1714010" cy="1299605"/>
          </a:xfrm>
          <a:custGeom>
            <a:avLst/>
            <a:gdLst>
              <a:gd name="T0" fmla="*/ 1901 w 1971"/>
              <a:gd name="T1" fmla="*/ 624 h 1492"/>
              <a:gd name="T2" fmla="*/ 1844 w 1971"/>
              <a:gd name="T3" fmla="*/ 605 h 1492"/>
              <a:gd name="T4" fmla="*/ 1772 w 1971"/>
              <a:gd name="T5" fmla="*/ 540 h 1492"/>
              <a:gd name="T6" fmla="*/ 1705 w 1971"/>
              <a:gd name="T7" fmla="*/ 512 h 1492"/>
              <a:gd name="T8" fmla="*/ 1560 w 1971"/>
              <a:gd name="T9" fmla="*/ 485 h 1492"/>
              <a:gd name="T10" fmla="*/ 1562 w 1971"/>
              <a:gd name="T11" fmla="*/ 412 h 1492"/>
              <a:gd name="T12" fmla="*/ 1560 w 1971"/>
              <a:gd name="T13" fmla="*/ 179 h 1492"/>
              <a:gd name="T14" fmla="*/ 1483 w 1971"/>
              <a:gd name="T15" fmla="*/ 143 h 1492"/>
              <a:gd name="T16" fmla="*/ 1441 w 1971"/>
              <a:gd name="T17" fmla="*/ 92 h 1492"/>
              <a:gd name="T18" fmla="*/ 1339 w 1971"/>
              <a:gd name="T19" fmla="*/ 22 h 1492"/>
              <a:gd name="T20" fmla="*/ 1278 w 1971"/>
              <a:gd name="T21" fmla="*/ 71 h 1492"/>
              <a:gd name="T22" fmla="*/ 1228 w 1971"/>
              <a:gd name="T23" fmla="*/ 115 h 1492"/>
              <a:gd name="T24" fmla="*/ 1205 w 1971"/>
              <a:gd name="T25" fmla="*/ 197 h 1492"/>
              <a:gd name="T26" fmla="*/ 1163 w 1971"/>
              <a:gd name="T27" fmla="*/ 224 h 1492"/>
              <a:gd name="T28" fmla="*/ 1018 w 1971"/>
              <a:gd name="T29" fmla="*/ 159 h 1492"/>
              <a:gd name="T30" fmla="*/ 926 w 1971"/>
              <a:gd name="T31" fmla="*/ 349 h 1492"/>
              <a:gd name="T32" fmla="*/ 881 w 1971"/>
              <a:gd name="T33" fmla="*/ 349 h 1492"/>
              <a:gd name="T34" fmla="*/ 778 w 1971"/>
              <a:gd name="T35" fmla="*/ 331 h 1492"/>
              <a:gd name="T36" fmla="*/ 744 w 1971"/>
              <a:gd name="T37" fmla="*/ 387 h 1492"/>
              <a:gd name="T38" fmla="*/ 713 w 1971"/>
              <a:gd name="T39" fmla="*/ 589 h 1492"/>
              <a:gd name="T40" fmla="*/ 701 w 1971"/>
              <a:gd name="T41" fmla="*/ 590 h 1492"/>
              <a:gd name="T42" fmla="*/ 684 w 1971"/>
              <a:gd name="T43" fmla="*/ 595 h 1492"/>
              <a:gd name="T44" fmla="*/ 623 w 1971"/>
              <a:gd name="T45" fmla="*/ 672 h 1492"/>
              <a:gd name="T46" fmla="*/ 497 w 1971"/>
              <a:gd name="T47" fmla="*/ 707 h 1492"/>
              <a:gd name="T48" fmla="*/ 379 w 1971"/>
              <a:gd name="T49" fmla="*/ 713 h 1492"/>
              <a:gd name="T50" fmla="*/ 278 w 1971"/>
              <a:gd name="T51" fmla="*/ 765 h 1492"/>
              <a:gd name="T52" fmla="*/ 156 w 1971"/>
              <a:gd name="T53" fmla="*/ 749 h 1492"/>
              <a:gd name="T54" fmla="*/ 100 w 1971"/>
              <a:gd name="T55" fmla="*/ 728 h 1492"/>
              <a:gd name="T56" fmla="*/ 30 w 1971"/>
              <a:gd name="T57" fmla="*/ 776 h 1492"/>
              <a:gd name="T58" fmla="*/ 19 w 1971"/>
              <a:gd name="T59" fmla="*/ 813 h 1492"/>
              <a:gd name="T60" fmla="*/ 14 w 1971"/>
              <a:gd name="T61" fmla="*/ 859 h 1492"/>
              <a:gd name="T62" fmla="*/ 80 w 1971"/>
              <a:gd name="T63" fmla="*/ 918 h 1492"/>
              <a:gd name="T64" fmla="*/ 27 w 1971"/>
              <a:gd name="T65" fmla="*/ 1079 h 1492"/>
              <a:gd name="T66" fmla="*/ 42 w 1971"/>
              <a:gd name="T67" fmla="*/ 1113 h 1492"/>
              <a:gd name="T68" fmla="*/ 115 w 1971"/>
              <a:gd name="T69" fmla="*/ 1169 h 1492"/>
              <a:gd name="T70" fmla="*/ 182 w 1971"/>
              <a:gd name="T71" fmla="*/ 1262 h 1492"/>
              <a:gd name="T72" fmla="*/ 268 w 1971"/>
              <a:gd name="T73" fmla="*/ 1442 h 1492"/>
              <a:gd name="T74" fmla="*/ 302 w 1971"/>
              <a:gd name="T75" fmla="*/ 1482 h 1492"/>
              <a:gd name="T76" fmla="*/ 393 w 1971"/>
              <a:gd name="T77" fmla="*/ 1489 h 1492"/>
              <a:gd name="T78" fmla="*/ 412 w 1971"/>
              <a:gd name="T79" fmla="*/ 1440 h 1492"/>
              <a:gd name="T80" fmla="*/ 439 w 1971"/>
              <a:gd name="T81" fmla="*/ 1409 h 1492"/>
              <a:gd name="T82" fmla="*/ 476 w 1971"/>
              <a:gd name="T83" fmla="*/ 1403 h 1492"/>
              <a:gd name="T84" fmla="*/ 665 w 1971"/>
              <a:gd name="T85" fmla="*/ 1403 h 1492"/>
              <a:gd name="T86" fmla="*/ 700 w 1971"/>
              <a:gd name="T87" fmla="*/ 1410 h 1492"/>
              <a:gd name="T88" fmla="*/ 760 w 1971"/>
              <a:gd name="T89" fmla="*/ 1452 h 1492"/>
              <a:gd name="T90" fmla="*/ 1005 w 1971"/>
              <a:gd name="T91" fmla="*/ 1428 h 1492"/>
              <a:gd name="T92" fmla="*/ 1137 w 1971"/>
              <a:gd name="T93" fmla="*/ 1404 h 1492"/>
              <a:gd name="T94" fmla="*/ 1273 w 1971"/>
              <a:gd name="T95" fmla="*/ 1445 h 1492"/>
              <a:gd name="T96" fmla="*/ 1403 w 1971"/>
              <a:gd name="T97" fmla="*/ 1482 h 1492"/>
              <a:gd name="T98" fmla="*/ 1438 w 1971"/>
              <a:gd name="T99" fmla="*/ 1395 h 1492"/>
              <a:gd name="T100" fmla="*/ 1446 w 1971"/>
              <a:gd name="T101" fmla="*/ 1349 h 1492"/>
              <a:gd name="T102" fmla="*/ 1393 w 1971"/>
              <a:gd name="T103" fmla="*/ 1296 h 1492"/>
              <a:gd name="T104" fmla="*/ 1426 w 1971"/>
              <a:gd name="T105" fmla="*/ 1204 h 1492"/>
              <a:gd name="T106" fmla="*/ 1594 w 1971"/>
              <a:gd name="T107" fmla="*/ 1179 h 1492"/>
              <a:gd name="T108" fmla="*/ 1644 w 1971"/>
              <a:gd name="T109" fmla="*/ 1113 h 1492"/>
              <a:gd name="T110" fmla="*/ 1656 w 1971"/>
              <a:gd name="T111" fmla="*/ 1032 h 1492"/>
              <a:gd name="T112" fmla="*/ 1714 w 1971"/>
              <a:gd name="T113" fmla="*/ 1020 h 1492"/>
              <a:gd name="T114" fmla="*/ 1801 w 1971"/>
              <a:gd name="T115" fmla="*/ 926 h 1492"/>
              <a:gd name="T116" fmla="*/ 1841 w 1971"/>
              <a:gd name="T117" fmla="*/ 898 h 1492"/>
              <a:gd name="T118" fmla="*/ 1957 w 1971"/>
              <a:gd name="T119" fmla="*/ 87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71" h="1492">
                <a:moveTo>
                  <a:pt x="1969" y="804"/>
                </a:moveTo>
                <a:lnTo>
                  <a:pt x="1970" y="802"/>
                </a:lnTo>
                <a:lnTo>
                  <a:pt x="1971" y="802"/>
                </a:lnTo>
                <a:lnTo>
                  <a:pt x="1971" y="801"/>
                </a:lnTo>
                <a:lnTo>
                  <a:pt x="1932" y="691"/>
                </a:lnTo>
                <a:lnTo>
                  <a:pt x="1908" y="672"/>
                </a:lnTo>
                <a:lnTo>
                  <a:pt x="1908" y="669"/>
                </a:lnTo>
                <a:lnTo>
                  <a:pt x="1901" y="624"/>
                </a:lnTo>
                <a:lnTo>
                  <a:pt x="1851" y="617"/>
                </a:lnTo>
                <a:lnTo>
                  <a:pt x="1849" y="617"/>
                </a:lnTo>
                <a:lnTo>
                  <a:pt x="1847" y="617"/>
                </a:lnTo>
                <a:lnTo>
                  <a:pt x="1847" y="616"/>
                </a:lnTo>
                <a:lnTo>
                  <a:pt x="1846" y="613"/>
                </a:lnTo>
                <a:lnTo>
                  <a:pt x="1846" y="612"/>
                </a:lnTo>
                <a:lnTo>
                  <a:pt x="1846" y="612"/>
                </a:lnTo>
                <a:lnTo>
                  <a:pt x="1844" y="605"/>
                </a:lnTo>
                <a:lnTo>
                  <a:pt x="1839" y="600"/>
                </a:lnTo>
                <a:lnTo>
                  <a:pt x="1830" y="586"/>
                </a:lnTo>
                <a:lnTo>
                  <a:pt x="1816" y="572"/>
                </a:lnTo>
                <a:lnTo>
                  <a:pt x="1800" y="557"/>
                </a:lnTo>
                <a:lnTo>
                  <a:pt x="1800" y="557"/>
                </a:lnTo>
                <a:lnTo>
                  <a:pt x="1790" y="550"/>
                </a:lnTo>
                <a:lnTo>
                  <a:pt x="1781" y="545"/>
                </a:lnTo>
                <a:lnTo>
                  <a:pt x="1772" y="540"/>
                </a:lnTo>
                <a:lnTo>
                  <a:pt x="1762" y="536"/>
                </a:lnTo>
                <a:lnTo>
                  <a:pt x="1762" y="536"/>
                </a:lnTo>
                <a:lnTo>
                  <a:pt x="1750" y="531"/>
                </a:lnTo>
                <a:lnTo>
                  <a:pt x="1739" y="524"/>
                </a:lnTo>
                <a:lnTo>
                  <a:pt x="1739" y="524"/>
                </a:lnTo>
                <a:lnTo>
                  <a:pt x="1731" y="519"/>
                </a:lnTo>
                <a:lnTo>
                  <a:pt x="1720" y="516"/>
                </a:lnTo>
                <a:lnTo>
                  <a:pt x="1705" y="512"/>
                </a:lnTo>
                <a:lnTo>
                  <a:pt x="1687" y="510"/>
                </a:lnTo>
                <a:lnTo>
                  <a:pt x="1664" y="507"/>
                </a:lnTo>
                <a:lnTo>
                  <a:pt x="1638" y="504"/>
                </a:lnTo>
                <a:lnTo>
                  <a:pt x="1608" y="503"/>
                </a:lnTo>
                <a:lnTo>
                  <a:pt x="1573" y="502"/>
                </a:lnTo>
                <a:lnTo>
                  <a:pt x="1570" y="502"/>
                </a:lnTo>
                <a:lnTo>
                  <a:pt x="1570" y="502"/>
                </a:lnTo>
                <a:lnTo>
                  <a:pt x="1560" y="485"/>
                </a:lnTo>
                <a:lnTo>
                  <a:pt x="1560" y="485"/>
                </a:lnTo>
                <a:lnTo>
                  <a:pt x="1553" y="469"/>
                </a:lnTo>
                <a:lnTo>
                  <a:pt x="1552" y="462"/>
                </a:lnTo>
                <a:lnTo>
                  <a:pt x="1549" y="454"/>
                </a:lnTo>
                <a:lnTo>
                  <a:pt x="1549" y="454"/>
                </a:lnTo>
                <a:lnTo>
                  <a:pt x="1551" y="447"/>
                </a:lnTo>
                <a:lnTo>
                  <a:pt x="1553" y="438"/>
                </a:lnTo>
                <a:lnTo>
                  <a:pt x="1562" y="412"/>
                </a:lnTo>
                <a:lnTo>
                  <a:pt x="1577" y="374"/>
                </a:lnTo>
                <a:lnTo>
                  <a:pt x="1600" y="326"/>
                </a:lnTo>
                <a:lnTo>
                  <a:pt x="1583" y="272"/>
                </a:lnTo>
                <a:lnTo>
                  <a:pt x="1583" y="272"/>
                </a:lnTo>
                <a:lnTo>
                  <a:pt x="1564" y="187"/>
                </a:lnTo>
                <a:lnTo>
                  <a:pt x="1564" y="187"/>
                </a:lnTo>
                <a:lnTo>
                  <a:pt x="1563" y="183"/>
                </a:lnTo>
                <a:lnTo>
                  <a:pt x="1560" y="179"/>
                </a:lnTo>
                <a:lnTo>
                  <a:pt x="1554" y="174"/>
                </a:lnTo>
                <a:lnTo>
                  <a:pt x="1547" y="170"/>
                </a:lnTo>
                <a:lnTo>
                  <a:pt x="1539" y="166"/>
                </a:lnTo>
                <a:lnTo>
                  <a:pt x="1529" y="162"/>
                </a:lnTo>
                <a:lnTo>
                  <a:pt x="1505" y="154"/>
                </a:lnTo>
                <a:lnTo>
                  <a:pt x="1505" y="154"/>
                </a:lnTo>
                <a:lnTo>
                  <a:pt x="1494" y="149"/>
                </a:lnTo>
                <a:lnTo>
                  <a:pt x="1483" y="143"/>
                </a:lnTo>
                <a:lnTo>
                  <a:pt x="1483" y="143"/>
                </a:lnTo>
                <a:lnTo>
                  <a:pt x="1474" y="139"/>
                </a:lnTo>
                <a:lnTo>
                  <a:pt x="1466" y="132"/>
                </a:lnTo>
                <a:lnTo>
                  <a:pt x="1460" y="123"/>
                </a:lnTo>
                <a:lnTo>
                  <a:pt x="1455" y="114"/>
                </a:lnTo>
                <a:lnTo>
                  <a:pt x="1455" y="114"/>
                </a:lnTo>
                <a:lnTo>
                  <a:pt x="1450" y="102"/>
                </a:lnTo>
                <a:lnTo>
                  <a:pt x="1441" y="92"/>
                </a:lnTo>
                <a:lnTo>
                  <a:pt x="1431" y="84"/>
                </a:lnTo>
                <a:lnTo>
                  <a:pt x="1426" y="80"/>
                </a:lnTo>
                <a:lnTo>
                  <a:pt x="1419" y="77"/>
                </a:lnTo>
                <a:lnTo>
                  <a:pt x="1418" y="76"/>
                </a:lnTo>
                <a:lnTo>
                  <a:pt x="1417" y="75"/>
                </a:lnTo>
                <a:lnTo>
                  <a:pt x="1403" y="0"/>
                </a:lnTo>
                <a:lnTo>
                  <a:pt x="1344" y="6"/>
                </a:lnTo>
                <a:lnTo>
                  <a:pt x="1339" y="22"/>
                </a:lnTo>
                <a:lnTo>
                  <a:pt x="1339" y="22"/>
                </a:lnTo>
                <a:lnTo>
                  <a:pt x="1333" y="38"/>
                </a:lnTo>
                <a:lnTo>
                  <a:pt x="1327" y="51"/>
                </a:lnTo>
                <a:lnTo>
                  <a:pt x="1325" y="54"/>
                </a:lnTo>
                <a:lnTo>
                  <a:pt x="1322" y="57"/>
                </a:lnTo>
                <a:lnTo>
                  <a:pt x="1318" y="59"/>
                </a:lnTo>
                <a:lnTo>
                  <a:pt x="1316" y="60"/>
                </a:lnTo>
                <a:lnTo>
                  <a:pt x="1278" y="71"/>
                </a:lnTo>
                <a:lnTo>
                  <a:pt x="1278" y="71"/>
                </a:lnTo>
                <a:lnTo>
                  <a:pt x="1262" y="78"/>
                </a:lnTo>
                <a:lnTo>
                  <a:pt x="1249" y="85"/>
                </a:lnTo>
                <a:lnTo>
                  <a:pt x="1240" y="93"/>
                </a:lnTo>
                <a:lnTo>
                  <a:pt x="1233" y="100"/>
                </a:lnTo>
                <a:lnTo>
                  <a:pt x="1233" y="100"/>
                </a:lnTo>
                <a:lnTo>
                  <a:pt x="1231" y="106"/>
                </a:lnTo>
                <a:lnTo>
                  <a:pt x="1228" y="115"/>
                </a:lnTo>
                <a:lnTo>
                  <a:pt x="1225" y="125"/>
                </a:lnTo>
                <a:lnTo>
                  <a:pt x="1223" y="139"/>
                </a:lnTo>
                <a:lnTo>
                  <a:pt x="1223" y="139"/>
                </a:lnTo>
                <a:lnTo>
                  <a:pt x="1218" y="167"/>
                </a:lnTo>
                <a:lnTo>
                  <a:pt x="1215" y="178"/>
                </a:lnTo>
                <a:lnTo>
                  <a:pt x="1212" y="186"/>
                </a:lnTo>
                <a:lnTo>
                  <a:pt x="1212" y="186"/>
                </a:lnTo>
                <a:lnTo>
                  <a:pt x="1205" y="197"/>
                </a:lnTo>
                <a:lnTo>
                  <a:pt x="1198" y="206"/>
                </a:lnTo>
                <a:lnTo>
                  <a:pt x="1193" y="211"/>
                </a:lnTo>
                <a:lnTo>
                  <a:pt x="1188" y="214"/>
                </a:lnTo>
                <a:lnTo>
                  <a:pt x="1183" y="218"/>
                </a:lnTo>
                <a:lnTo>
                  <a:pt x="1176" y="220"/>
                </a:lnTo>
                <a:lnTo>
                  <a:pt x="1176" y="220"/>
                </a:lnTo>
                <a:lnTo>
                  <a:pt x="1170" y="222"/>
                </a:lnTo>
                <a:lnTo>
                  <a:pt x="1163" y="224"/>
                </a:lnTo>
                <a:lnTo>
                  <a:pt x="1157" y="224"/>
                </a:lnTo>
                <a:lnTo>
                  <a:pt x="1149" y="224"/>
                </a:lnTo>
                <a:lnTo>
                  <a:pt x="1131" y="220"/>
                </a:lnTo>
                <a:lnTo>
                  <a:pt x="1113" y="214"/>
                </a:lnTo>
                <a:lnTo>
                  <a:pt x="1092" y="205"/>
                </a:lnTo>
                <a:lnTo>
                  <a:pt x="1070" y="193"/>
                </a:lnTo>
                <a:lnTo>
                  <a:pt x="1044" y="178"/>
                </a:lnTo>
                <a:lnTo>
                  <a:pt x="1018" y="159"/>
                </a:lnTo>
                <a:lnTo>
                  <a:pt x="918" y="287"/>
                </a:lnTo>
                <a:lnTo>
                  <a:pt x="931" y="338"/>
                </a:lnTo>
                <a:lnTo>
                  <a:pt x="932" y="338"/>
                </a:lnTo>
                <a:lnTo>
                  <a:pt x="933" y="342"/>
                </a:lnTo>
                <a:lnTo>
                  <a:pt x="931" y="343"/>
                </a:lnTo>
                <a:lnTo>
                  <a:pt x="931" y="344"/>
                </a:lnTo>
                <a:lnTo>
                  <a:pt x="931" y="344"/>
                </a:lnTo>
                <a:lnTo>
                  <a:pt x="926" y="349"/>
                </a:lnTo>
                <a:lnTo>
                  <a:pt x="922" y="352"/>
                </a:lnTo>
                <a:lnTo>
                  <a:pt x="916" y="355"/>
                </a:lnTo>
                <a:lnTo>
                  <a:pt x="910" y="357"/>
                </a:lnTo>
                <a:lnTo>
                  <a:pt x="910" y="357"/>
                </a:lnTo>
                <a:lnTo>
                  <a:pt x="904" y="358"/>
                </a:lnTo>
                <a:lnTo>
                  <a:pt x="896" y="357"/>
                </a:lnTo>
                <a:lnTo>
                  <a:pt x="889" y="353"/>
                </a:lnTo>
                <a:lnTo>
                  <a:pt x="881" y="349"/>
                </a:lnTo>
                <a:lnTo>
                  <a:pt x="881" y="349"/>
                </a:lnTo>
                <a:lnTo>
                  <a:pt x="876" y="346"/>
                </a:lnTo>
                <a:lnTo>
                  <a:pt x="869" y="343"/>
                </a:lnTo>
                <a:lnTo>
                  <a:pt x="852" y="338"/>
                </a:lnTo>
                <a:lnTo>
                  <a:pt x="828" y="335"/>
                </a:lnTo>
                <a:lnTo>
                  <a:pt x="798" y="332"/>
                </a:lnTo>
                <a:lnTo>
                  <a:pt x="778" y="331"/>
                </a:lnTo>
                <a:lnTo>
                  <a:pt x="778" y="331"/>
                </a:lnTo>
                <a:lnTo>
                  <a:pt x="748" y="329"/>
                </a:lnTo>
                <a:lnTo>
                  <a:pt x="715" y="335"/>
                </a:lnTo>
                <a:lnTo>
                  <a:pt x="729" y="355"/>
                </a:lnTo>
                <a:lnTo>
                  <a:pt x="729" y="355"/>
                </a:lnTo>
                <a:lnTo>
                  <a:pt x="737" y="367"/>
                </a:lnTo>
                <a:lnTo>
                  <a:pt x="742" y="375"/>
                </a:lnTo>
                <a:lnTo>
                  <a:pt x="744" y="382"/>
                </a:lnTo>
                <a:lnTo>
                  <a:pt x="744" y="387"/>
                </a:lnTo>
                <a:lnTo>
                  <a:pt x="732" y="465"/>
                </a:lnTo>
                <a:lnTo>
                  <a:pt x="737" y="508"/>
                </a:lnTo>
                <a:lnTo>
                  <a:pt x="739" y="508"/>
                </a:lnTo>
                <a:lnTo>
                  <a:pt x="739" y="509"/>
                </a:lnTo>
                <a:lnTo>
                  <a:pt x="737" y="510"/>
                </a:lnTo>
                <a:lnTo>
                  <a:pt x="737" y="510"/>
                </a:lnTo>
                <a:lnTo>
                  <a:pt x="713" y="589"/>
                </a:lnTo>
                <a:lnTo>
                  <a:pt x="713" y="589"/>
                </a:lnTo>
                <a:lnTo>
                  <a:pt x="712" y="594"/>
                </a:lnTo>
                <a:lnTo>
                  <a:pt x="711" y="597"/>
                </a:lnTo>
                <a:lnTo>
                  <a:pt x="709" y="598"/>
                </a:lnTo>
                <a:lnTo>
                  <a:pt x="708" y="598"/>
                </a:lnTo>
                <a:lnTo>
                  <a:pt x="705" y="598"/>
                </a:lnTo>
                <a:lnTo>
                  <a:pt x="705" y="597"/>
                </a:lnTo>
                <a:lnTo>
                  <a:pt x="701" y="590"/>
                </a:lnTo>
                <a:lnTo>
                  <a:pt x="701" y="590"/>
                </a:lnTo>
                <a:lnTo>
                  <a:pt x="695" y="580"/>
                </a:lnTo>
                <a:lnTo>
                  <a:pt x="693" y="578"/>
                </a:lnTo>
                <a:lnTo>
                  <a:pt x="691" y="578"/>
                </a:lnTo>
                <a:lnTo>
                  <a:pt x="691" y="578"/>
                </a:lnTo>
                <a:lnTo>
                  <a:pt x="688" y="580"/>
                </a:lnTo>
                <a:lnTo>
                  <a:pt x="686" y="583"/>
                </a:lnTo>
                <a:lnTo>
                  <a:pt x="685" y="588"/>
                </a:lnTo>
                <a:lnTo>
                  <a:pt x="684" y="595"/>
                </a:lnTo>
                <a:lnTo>
                  <a:pt x="684" y="595"/>
                </a:lnTo>
                <a:lnTo>
                  <a:pt x="681" y="603"/>
                </a:lnTo>
                <a:lnTo>
                  <a:pt x="678" y="611"/>
                </a:lnTo>
                <a:lnTo>
                  <a:pt x="674" y="618"/>
                </a:lnTo>
                <a:lnTo>
                  <a:pt x="670" y="626"/>
                </a:lnTo>
                <a:lnTo>
                  <a:pt x="658" y="640"/>
                </a:lnTo>
                <a:lnTo>
                  <a:pt x="645" y="655"/>
                </a:lnTo>
                <a:lnTo>
                  <a:pt x="623" y="672"/>
                </a:lnTo>
                <a:lnTo>
                  <a:pt x="612" y="677"/>
                </a:lnTo>
                <a:lnTo>
                  <a:pt x="612" y="677"/>
                </a:lnTo>
                <a:lnTo>
                  <a:pt x="610" y="677"/>
                </a:lnTo>
                <a:lnTo>
                  <a:pt x="532" y="679"/>
                </a:lnTo>
                <a:lnTo>
                  <a:pt x="502" y="707"/>
                </a:lnTo>
                <a:lnTo>
                  <a:pt x="500" y="707"/>
                </a:lnTo>
                <a:lnTo>
                  <a:pt x="498" y="707"/>
                </a:lnTo>
                <a:lnTo>
                  <a:pt x="497" y="707"/>
                </a:lnTo>
                <a:lnTo>
                  <a:pt x="413" y="696"/>
                </a:lnTo>
                <a:lnTo>
                  <a:pt x="413" y="696"/>
                </a:lnTo>
                <a:lnTo>
                  <a:pt x="404" y="705"/>
                </a:lnTo>
                <a:lnTo>
                  <a:pt x="399" y="708"/>
                </a:lnTo>
                <a:lnTo>
                  <a:pt x="394" y="711"/>
                </a:lnTo>
                <a:lnTo>
                  <a:pt x="389" y="712"/>
                </a:lnTo>
                <a:lnTo>
                  <a:pt x="384" y="713"/>
                </a:lnTo>
                <a:lnTo>
                  <a:pt x="379" y="713"/>
                </a:lnTo>
                <a:lnTo>
                  <a:pt x="373" y="713"/>
                </a:lnTo>
                <a:lnTo>
                  <a:pt x="373" y="713"/>
                </a:lnTo>
                <a:lnTo>
                  <a:pt x="369" y="712"/>
                </a:lnTo>
                <a:lnTo>
                  <a:pt x="363" y="711"/>
                </a:lnTo>
                <a:lnTo>
                  <a:pt x="349" y="713"/>
                </a:lnTo>
                <a:lnTo>
                  <a:pt x="332" y="718"/>
                </a:lnTo>
                <a:lnTo>
                  <a:pt x="313" y="724"/>
                </a:lnTo>
                <a:lnTo>
                  <a:pt x="278" y="765"/>
                </a:lnTo>
                <a:lnTo>
                  <a:pt x="277" y="767"/>
                </a:lnTo>
                <a:lnTo>
                  <a:pt x="224" y="768"/>
                </a:lnTo>
                <a:lnTo>
                  <a:pt x="224" y="723"/>
                </a:lnTo>
                <a:lnTo>
                  <a:pt x="190" y="723"/>
                </a:lnTo>
                <a:lnTo>
                  <a:pt x="184" y="743"/>
                </a:lnTo>
                <a:lnTo>
                  <a:pt x="159" y="749"/>
                </a:lnTo>
                <a:lnTo>
                  <a:pt x="156" y="749"/>
                </a:lnTo>
                <a:lnTo>
                  <a:pt x="156" y="749"/>
                </a:lnTo>
                <a:lnTo>
                  <a:pt x="155" y="747"/>
                </a:lnTo>
                <a:lnTo>
                  <a:pt x="153" y="747"/>
                </a:lnTo>
                <a:lnTo>
                  <a:pt x="153" y="747"/>
                </a:lnTo>
                <a:lnTo>
                  <a:pt x="142" y="740"/>
                </a:lnTo>
                <a:lnTo>
                  <a:pt x="128" y="735"/>
                </a:lnTo>
                <a:lnTo>
                  <a:pt x="115" y="731"/>
                </a:lnTo>
                <a:lnTo>
                  <a:pt x="100" y="728"/>
                </a:lnTo>
                <a:lnTo>
                  <a:pt x="100" y="728"/>
                </a:lnTo>
                <a:lnTo>
                  <a:pt x="95" y="728"/>
                </a:lnTo>
                <a:lnTo>
                  <a:pt x="90" y="729"/>
                </a:lnTo>
                <a:lnTo>
                  <a:pt x="81" y="732"/>
                </a:lnTo>
                <a:lnTo>
                  <a:pt x="70" y="740"/>
                </a:lnTo>
                <a:lnTo>
                  <a:pt x="56" y="751"/>
                </a:lnTo>
                <a:lnTo>
                  <a:pt x="56" y="751"/>
                </a:lnTo>
                <a:lnTo>
                  <a:pt x="41" y="763"/>
                </a:lnTo>
                <a:lnTo>
                  <a:pt x="30" y="776"/>
                </a:lnTo>
                <a:lnTo>
                  <a:pt x="21" y="787"/>
                </a:lnTo>
                <a:lnTo>
                  <a:pt x="14" y="798"/>
                </a:lnTo>
                <a:lnTo>
                  <a:pt x="14" y="798"/>
                </a:lnTo>
                <a:lnTo>
                  <a:pt x="16" y="800"/>
                </a:lnTo>
                <a:lnTo>
                  <a:pt x="18" y="804"/>
                </a:lnTo>
                <a:lnTo>
                  <a:pt x="19" y="808"/>
                </a:lnTo>
                <a:lnTo>
                  <a:pt x="19" y="813"/>
                </a:lnTo>
                <a:lnTo>
                  <a:pt x="19" y="813"/>
                </a:lnTo>
                <a:lnTo>
                  <a:pt x="23" y="825"/>
                </a:lnTo>
                <a:lnTo>
                  <a:pt x="23" y="838"/>
                </a:lnTo>
                <a:lnTo>
                  <a:pt x="23" y="838"/>
                </a:lnTo>
                <a:lnTo>
                  <a:pt x="22" y="845"/>
                </a:lnTo>
                <a:lnTo>
                  <a:pt x="19" y="851"/>
                </a:lnTo>
                <a:lnTo>
                  <a:pt x="17" y="855"/>
                </a:lnTo>
                <a:lnTo>
                  <a:pt x="14" y="859"/>
                </a:lnTo>
                <a:lnTo>
                  <a:pt x="14" y="859"/>
                </a:lnTo>
                <a:lnTo>
                  <a:pt x="9" y="863"/>
                </a:lnTo>
                <a:lnTo>
                  <a:pt x="6" y="870"/>
                </a:lnTo>
                <a:lnTo>
                  <a:pt x="3" y="879"/>
                </a:lnTo>
                <a:lnTo>
                  <a:pt x="0" y="893"/>
                </a:lnTo>
                <a:lnTo>
                  <a:pt x="19" y="906"/>
                </a:lnTo>
                <a:lnTo>
                  <a:pt x="46" y="878"/>
                </a:lnTo>
                <a:lnTo>
                  <a:pt x="80" y="916"/>
                </a:lnTo>
                <a:lnTo>
                  <a:pt x="80" y="918"/>
                </a:lnTo>
                <a:lnTo>
                  <a:pt x="87" y="985"/>
                </a:lnTo>
                <a:lnTo>
                  <a:pt x="87" y="986"/>
                </a:lnTo>
                <a:lnTo>
                  <a:pt x="86" y="986"/>
                </a:lnTo>
                <a:lnTo>
                  <a:pt x="66" y="1077"/>
                </a:lnTo>
                <a:lnTo>
                  <a:pt x="62" y="1077"/>
                </a:lnTo>
                <a:lnTo>
                  <a:pt x="62" y="1077"/>
                </a:lnTo>
                <a:lnTo>
                  <a:pt x="44" y="1077"/>
                </a:lnTo>
                <a:lnTo>
                  <a:pt x="27" y="1079"/>
                </a:lnTo>
                <a:lnTo>
                  <a:pt x="16" y="1081"/>
                </a:lnTo>
                <a:lnTo>
                  <a:pt x="9" y="1084"/>
                </a:lnTo>
                <a:lnTo>
                  <a:pt x="9" y="1084"/>
                </a:lnTo>
                <a:lnTo>
                  <a:pt x="10" y="1087"/>
                </a:lnTo>
                <a:lnTo>
                  <a:pt x="11" y="1089"/>
                </a:lnTo>
                <a:lnTo>
                  <a:pt x="18" y="1096"/>
                </a:lnTo>
                <a:lnTo>
                  <a:pt x="29" y="1104"/>
                </a:lnTo>
                <a:lnTo>
                  <a:pt x="42" y="1113"/>
                </a:lnTo>
                <a:lnTo>
                  <a:pt x="60" y="1111"/>
                </a:lnTo>
                <a:lnTo>
                  <a:pt x="63" y="1111"/>
                </a:lnTo>
                <a:lnTo>
                  <a:pt x="64" y="1112"/>
                </a:lnTo>
                <a:lnTo>
                  <a:pt x="104" y="1151"/>
                </a:lnTo>
                <a:lnTo>
                  <a:pt x="104" y="1151"/>
                </a:lnTo>
                <a:lnTo>
                  <a:pt x="110" y="1155"/>
                </a:lnTo>
                <a:lnTo>
                  <a:pt x="113" y="1162"/>
                </a:lnTo>
                <a:lnTo>
                  <a:pt x="115" y="1169"/>
                </a:lnTo>
                <a:lnTo>
                  <a:pt x="115" y="1177"/>
                </a:lnTo>
                <a:lnTo>
                  <a:pt x="113" y="1187"/>
                </a:lnTo>
                <a:lnTo>
                  <a:pt x="110" y="1197"/>
                </a:lnTo>
                <a:lnTo>
                  <a:pt x="105" y="1208"/>
                </a:lnTo>
                <a:lnTo>
                  <a:pt x="98" y="1221"/>
                </a:lnTo>
                <a:lnTo>
                  <a:pt x="104" y="1259"/>
                </a:lnTo>
                <a:lnTo>
                  <a:pt x="120" y="1262"/>
                </a:lnTo>
                <a:lnTo>
                  <a:pt x="182" y="1262"/>
                </a:lnTo>
                <a:lnTo>
                  <a:pt x="150" y="1291"/>
                </a:lnTo>
                <a:lnTo>
                  <a:pt x="168" y="1300"/>
                </a:lnTo>
                <a:lnTo>
                  <a:pt x="168" y="1300"/>
                </a:lnTo>
                <a:lnTo>
                  <a:pt x="192" y="1314"/>
                </a:lnTo>
                <a:lnTo>
                  <a:pt x="258" y="1341"/>
                </a:lnTo>
                <a:lnTo>
                  <a:pt x="259" y="1342"/>
                </a:lnTo>
                <a:lnTo>
                  <a:pt x="261" y="1342"/>
                </a:lnTo>
                <a:lnTo>
                  <a:pt x="268" y="1442"/>
                </a:lnTo>
                <a:lnTo>
                  <a:pt x="268" y="1442"/>
                </a:lnTo>
                <a:lnTo>
                  <a:pt x="269" y="1449"/>
                </a:lnTo>
                <a:lnTo>
                  <a:pt x="271" y="1456"/>
                </a:lnTo>
                <a:lnTo>
                  <a:pt x="275" y="1461"/>
                </a:lnTo>
                <a:lnTo>
                  <a:pt x="279" y="1467"/>
                </a:lnTo>
                <a:lnTo>
                  <a:pt x="285" y="1473"/>
                </a:lnTo>
                <a:lnTo>
                  <a:pt x="293" y="1477"/>
                </a:lnTo>
                <a:lnTo>
                  <a:pt x="302" y="1482"/>
                </a:lnTo>
                <a:lnTo>
                  <a:pt x="313" y="1485"/>
                </a:lnTo>
                <a:lnTo>
                  <a:pt x="317" y="1483"/>
                </a:lnTo>
                <a:lnTo>
                  <a:pt x="318" y="1483"/>
                </a:lnTo>
                <a:lnTo>
                  <a:pt x="319" y="1483"/>
                </a:lnTo>
                <a:lnTo>
                  <a:pt x="387" y="1492"/>
                </a:lnTo>
                <a:lnTo>
                  <a:pt x="392" y="1492"/>
                </a:lnTo>
                <a:lnTo>
                  <a:pt x="392" y="1491"/>
                </a:lnTo>
                <a:lnTo>
                  <a:pt x="393" y="1489"/>
                </a:lnTo>
                <a:lnTo>
                  <a:pt x="393" y="1489"/>
                </a:lnTo>
                <a:lnTo>
                  <a:pt x="402" y="1472"/>
                </a:lnTo>
                <a:lnTo>
                  <a:pt x="405" y="1464"/>
                </a:lnTo>
                <a:lnTo>
                  <a:pt x="405" y="1461"/>
                </a:lnTo>
                <a:lnTo>
                  <a:pt x="405" y="1461"/>
                </a:lnTo>
                <a:lnTo>
                  <a:pt x="405" y="1453"/>
                </a:lnTo>
                <a:lnTo>
                  <a:pt x="408" y="1445"/>
                </a:lnTo>
                <a:lnTo>
                  <a:pt x="412" y="1440"/>
                </a:lnTo>
                <a:lnTo>
                  <a:pt x="419" y="1434"/>
                </a:lnTo>
                <a:lnTo>
                  <a:pt x="419" y="1434"/>
                </a:lnTo>
                <a:lnTo>
                  <a:pt x="425" y="1428"/>
                </a:lnTo>
                <a:lnTo>
                  <a:pt x="431" y="1422"/>
                </a:lnTo>
                <a:lnTo>
                  <a:pt x="435" y="1417"/>
                </a:lnTo>
                <a:lnTo>
                  <a:pt x="437" y="1410"/>
                </a:lnTo>
                <a:lnTo>
                  <a:pt x="439" y="1409"/>
                </a:lnTo>
                <a:lnTo>
                  <a:pt x="439" y="1409"/>
                </a:lnTo>
                <a:lnTo>
                  <a:pt x="441" y="1406"/>
                </a:lnTo>
                <a:lnTo>
                  <a:pt x="443" y="1403"/>
                </a:lnTo>
                <a:lnTo>
                  <a:pt x="447" y="1402"/>
                </a:lnTo>
                <a:lnTo>
                  <a:pt x="451" y="1401"/>
                </a:lnTo>
                <a:lnTo>
                  <a:pt x="456" y="1400"/>
                </a:lnTo>
                <a:lnTo>
                  <a:pt x="461" y="1401"/>
                </a:lnTo>
                <a:lnTo>
                  <a:pt x="475" y="1403"/>
                </a:lnTo>
                <a:lnTo>
                  <a:pt x="476" y="1403"/>
                </a:lnTo>
                <a:lnTo>
                  <a:pt x="476" y="1403"/>
                </a:lnTo>
                <a:lnTo>
                  <a:pt x="499" y="1417"/>
                </a:lnTo>
                <a:lnTo>
                  <a:pt x="576" y="1430"/>
                </a:lnTo>
                <a:lnTo>
                  <a:pt x="623" y="1427"/>
                </a:lnTo>
                <a:lnTo>
                  <a:pt x="656" y="1413"/>
                </a:lnTo>
                <a:lnTo>
                  <a:pt x="656" y="1413"/>
                </a:lnTo>
                <a:lnTo>
                  <a:pt x="661" y="1408"/>
                </a:lnTo>
                <a:lnTo>
                  <a:pt x="665" y="1403"/>
                </a:lnTo>
                <a:lnTo>
                  <a:pt x="671" y="1398"/>
                </a:lnTo>
                <a:lnTo>
                  <a:pt x="671" y="1398"/>
                </a:lnTo>
                <a:lnTo>
                  <a:pt x="676" y="1398"/>
                </a:lnTo>
                <a:lnTo>
                  <a:pt x="681" y="1400"/>
                </a:lnTo>
                <a:lnTo>
                  <a:pt x="688" y="1403"/>
                </a:lnTo>
                <a:lnTo>
                  <a:pt x="695" y="1408"/>
                </a:lnTo>
                <a:lnTo>
                  <a:pt x="700" y="1410"/>
                </a:lnTo>
                <a:lnTo>
                  <a:pt x="700" y="1410"/>
                </a:lnTo>
                <a:lnTo>
                  <a:pt x="703" y="1413"/>
                </a:lnTo>
                <a:lnTo>
                  <a:pt x="707" y="1419"/>
                </a:lnTo>
                <a:lnTo>
                  <a:pt x="713" y="1435"/>
                </a:lnTo>
                <a:lnTo>
                  <a:pt x="737" y="1452"/>
                </a:lnTo>
                <a:lnTo>
                  <a:pt x="756" y="1452"/>
                </a:lnTo>
                <a:lnTo>
                  <a:pt x="757" y="1452"/>
                </a:lnTo>
                <a:lnTo>
                  <a:pt x="759" y="1452"/>
                </a:lnTo>
                <a:lnTo>
                  <a:pt x="760" y="1452"/>
                </a:lnTo>
                <a:lnTo>
                  <a:pt x="786" y="1464"/>
                </a:lnTo>
                <a:lnTo>
                  <a:pt x="834" y="1460"/>
                </a:lnTo>
                <a:lnTo>
                  <a:pt x="860" y="1451"/>
                </a:lnTo>
                <a:lnTo>
                  <a:pt x="929" y="1458"/>
                </a:lnTo>
                <a:lnTo>
                  <a:pt x="958" y="1449"/>
                </a:lnTo>
                <a:lnTo>
                  <a:pt x="994" y="1435"/>
                </a:lnTo>
                <a:lnTo>
                  <a:pt x="994" y="1435"/>
                </a:lnTo>
                <a:lnTo>
                  <a:pt x="1005" y="1428"/>
                </a:lnTo>
                <a:lnTo>
                  <a:pt x="1021" y="1422"/>
                </a:lnTo>
                <a:lnTo>
                  <a:pt x="1088" y="1422"/>
                </a:lnTo>
                <a:lnTo>
                  <a:pt x="1112" y="1414"/>
                </a:lnTo>
                <a:lnTo>
                  <a:pt x="1112" y="1414"/>
                </a:lnTo>
                <a:lnTo>
                  <a:pt x="1119" y="1410"/>
                </a:lnTo>
                <a:lnTo>
                  <a:pt x="1126" y="1406"/>
                </a:lnTo>
                <a:lnTo>
                  <a:pt x="1133" y="1405"/>
                </a:lnTo>
                <a:lnTo>
                  <a:pt x="1137" y="1404"/>
                </a:lnTo>
                <a:lnTo>
                  <a:pt x="1176" y="1404"/>
                </a:lnTo>
                <a:lnTo>
                  <a:pt x="1194" y="1418"/>
                </a:lnTo>
                <a:lnTo>
                  <a:pt x="1246" y="1428"/>
                </a:lnTo>
                <a:lnTo>
                  <a:pt x="1246" y="1428"/>
                </a:lnTo>
                <a:lnTo>
                  <a:pt x="1252" y="1429"/>
                </a:lnTo>
                <a:lnTo>
                  <a:pt x="1257" y="1433"/>
                </a:lnTo>
                <a:lnTo>
                  <a:pt x="1264" y="1438"/>
                </a:lnTo>
                <a:lnTo>
                  <a:pt x="1273" y="1445"/>
                </a:lnTo>
                <a:lnTo>
                  <a:pt x="1295" y="1460"/>
                </a:lnTo>
                <a:lnTo>
                  <a:pt x="1297" y="1463"/>
                </a:lnTo>
                <a:lnTo>
                  <a:pt x="1347" y="1464"/>
                </a:lnTo>
                <a:lnTo>
                  <a:pt x="1347" y="1464"/>
                </a:lnTo>
                <a:lnTo>
                  <a:pt x="1348" y="1464"/>
                </a:lnTo>
                <a:lnTo>
                  <a:pt x="1371" y="1475"/>
                </a:lnTo>
                <a:lnTo>
                  <a:pt x="1402" y="1482"/>
                </a:lnTo>
                <a:lnTo>
                  <a:pt x="1403" y="1482"/>
                </a:lnTo>
                <a:lnTo>
                  <a:pt x="1428" y="1485"/>
                </a:lnTo>
                <a:lnTo>
                  <a:pt x="1435" y="1471"/>
                </a:lnTo>
                <a:lnTo>
                  <a:pt x="1425" y="1446"/>
                </a:lnTo>
                <a:lnTo>
                  <a:pt x="1419" y="1422"/>
                </a:lnTo>
                <a:lnTo>
                  <a:pt x="1419" y="1421"/>
                </a:lnTo>
                <a:lnTo>
                  <a:pt x="1418" y="1421"/>
                </a:lnTo>
                <a:lnTo>
                  <a:pt x="1422" y="1418"/>
                </a:lnTo>
                <a:lnTo>
                  <a:pt x="1438" y="1395"/>
                </a:lnTo>
                <a:lnTo>
                  <a:pt x="1438" y="1394"/>
                </a:lnTo>
                <a:lnTo>
                  <a:pt x="1438" y="1394"/>
                </a:lnTo>
                <a:lnTo>
                  <a:pt x="1439" y="1394"/>
                </a:lnTo>
                <a:lnTo>
                  <a:pt x="1439" y="1393"/>
                </a:lnTo>
                <a:lnTo>
                  <a:pt x="1457" y="1380"/>
                </a:lnTo>
                <a:lnTo>
                  <a:pt x="1457" y="1380"/>
                </a:lnTo>
                <a:lnTo>
                  <a:pt x="1453" y="1373"/>
                </a:lnTo>
                <a:lnTo>
                  <a:pt x="1446" y="1349"/>
                </a:lnTo>
                <a:lnTo>
                  <a:pt x="1446" y="1349"/>
                </a:lnTo>
                <a:lnTo>
                  <a:pt x="1445" y="1346"/>
                </a:lnTo>
                <a:lnTo>
                  <a:pt x="1443" y="1343"/>
                </a:lnTo>
                <a:lnTo>
                  <a:pt x="1435" y="1338"/>
                </a:lnTo>
                <a:lnTo>
                  <a:pt x="1435" y="1338"/>
                </a:lnTo>
                <a:lnTo>
                  <a:pt x="1417" y="1318"/>
                </a:lnTo>
                <a:lnTo>
                  <a:pt x="1394" y="1299"/>
                </a:lnTo>
                <a:lnTo>
                  <a:pt x="1393" y="1296"/>
                </a:lnTo>
                <a:lnTo>
                  <a:pt x="1390" y="1295"/>
                </a:lnTo>
                <a:lnTo>
                  <a:pt x="1391" y="1294"/>
                </a:lnTo>
                <a:lnTo>
                  <a:pt x="1391" y="1292"/>
                </a:lnTo>
                <a:lnTo>
                  <a:pt x="1395" y="1269"/>
                </a:lnTo>
                <a:lnTo>
                  <a:pt x="1395" y="1252"/>
                </a:lnTo>
                <a:lnTo>
                  <a:pt x="1384" y="1223"/>
                </a:lnTo>
                <a:lnTo>
                  <a:pt x="1412" y="1217"/>
                </a:lnTo>
                <a:lnTo>
                  <a:pt x="1426" y="1204"/>
                </a:lnTo>
                <a:lnTo>
                  <a:pt x="1459" y="1204"/>
                </a:lnTo>
                <a:lnTo>
                  <a:pt x="1493" y="1199"/>
                </a:lnTo>
                <a:lnTo>
                  <a:pt x="1494" y="1199"/>
                </a:lnTo>
                <a:lnTo>
                  <a:pt x="1517" y="1201"/>
                </a:lnTo>
                <a:lnTo>
                  <a:pt x="1544" y="1191"/>
                </a:lnTo>
                <a:lnTo>
                  <a:pt x="1573" y="1187"/>
                </a:lnTo>
                <a:lnTo>
                  <a:pt x="1593" y="1179"/>
                </a:lnTo>
                <a:lnTo>
                  <a:pt x="1594" y="1179"/>
                </a:lnTo>
                <a:lnTo>
                  <a:pt x="1647" y="1169"/>
                </a:lnTo>
                <a:lnTo>
                  <a:pt x="1655" y="1161"/>
                </a:lnTo>
                <a:lnTo>
                  <a:pt x="1652" y="1152"/>
                </a:lnTo>
                <a:lnTo>
                  <a:pt x="1643" y="1135"/>
                </a:lnTo>
                <a:lnTo>
                  <a:pt x="1643" y="1134"/>
                </a:lnTo>
                <a:lnTo>
                  <a:pt x="1642" y="1132"/>
                </a:lnTo>
                <a:lnTo>
                  <a:pt x="1642" y="1131"/>
                </a:lnTo>
                <a:lnTo>
                  <a:pt x="1644" y="1113"/>
                </a:lnTo>
                <a:lnTo>
                  <a:pt x="1646" y="1112"/>
                </a:lnTo>
                <a:lnTo>
                  <a:pt x="1646" y="1087"/>
                </a:lnTo>
                <a:lnTo>
                  <a:pt x="1641" y="1065"/>
                </a:lnTo>
                <a:lnTo>
                  <a:pt x="1641" y="1065"/>
                </a:lnTo>
                <a:lnTo>
                  <a:pt x="1641" y="1064"/>
                </a:lnTo>
                <a:lnTo>
                  <a:pt x="1652" y="1038"/>
                </a:lnTo>
                <a:lnTo>
                  <a:pt x="1652" y="1038"/>
                </a:lnTo>
                <a:lnTo>
                  <a:pt x="1656" y="1032"/>
                </a:lnTo>
                <a:lnTo>
                  <a:pt x="1660" y="1027"/>
                </a:lnTo>
                <a:lnTo>
                  <a:pt x="1665" y="1024"/>
                </a:lnTo>
                <a:lnTo>
                  <a:pt x="1671" y="1022"/>
                </a:lnTo>
                <a:lnTo>
                  <a:pt x="1702" y="1025"/>
                </a:lnTo>
                <a:lnTo>
                  <a:pt x="1702" y="1025"/>
                </a:lnTo>
                <a:lnTo>
                  <a:pt x="1706" y="1024"/>
                </a:lnTo>
                <a:lnTo>
                  <a:pt x="1710" y="1022"/>
                </a:lnTo>
                <a:lnTo>
                  <a:pt x="1714" y="1020"/>
                </a:lnTo>
                <a:lnTo>
                  <a:pt x="1719" y="1017"/>
                </a:lnTo>
                <a:lnTo>
                  <a:pt x="1766" y="954"/>
                </a:lnTo>
                <a:lnTo>
                  <a:pt x="1766" y="953"/>
                </a:lnTo>
                <a:lnTo>
                  <a:pt x="1767" y="950"/>
                </a:lnTo>
                <a:lnTo>
                  <a:pt x="1793" y="930"/>
                </a:lnTo>
                <a:lnTo>
                  <a:pt x="1796" y="927"/>
                </a:lnTo>
                <a:lnTo>
                  <a:pt x="1796" y="927"/>
                </a:lnTo>
                <a:lnTo>
                  <a:pt x="1801" y="926"/>
                </a:lnTo>
                <a:lnTo>
                  <a:pt x="1807" y="924"/>
                </a:lnTo>
                <a:lnTo>
                  <a:pt x="1815" y="919"/>
                </a:lnTo>
                <a:lnTo>
                  <a:pt x="1821" y="914"/>
                </a:lnTo>
                <a:lnTo>
                  <a:pt x="1821" y="914"/>
                </a:lnTo>
                <a:lnTo>
                  <a:pt x="1827" y="907"/>
                </a:lnTo>
                <a:lnTo>
                  <a:pt x="1832" y="901"/>
                </a:lnTo>
                <a:lnTo>
                  <a:pt x="1837" y="899"/>
                </a:lnTo>
                <a:lnTo>
                  <a:pt x="1841" y="898"/>
                </a:lnTo>
                <a:lnTo>
                  <a:pt x="1883" y="906"/>
                </a:lnTo>
                <a:lnTo>
                  <a:pt x="1917" y="889"/>
                </a:lnTo>
                <a:lnTo>
                  <a:pt x="1917" y="889"/>
                </a:lnTo>
                <a:lnTo>
                  <a:pt x="1918" y="889"/>
                </a:lnTo>
                <a:lnTo>
                  <a:pt x="1918" y="889"/>
                </a:lnTo>
                <a:lnTo>
                  <a:pt x="1919" y="889"/>
                </a:lnTo>
                <a:lnTo>
                  <a:pt x="1940" y="887"/>
                </a:lnTo>
                <a:lnTo>
                  <a:pt x="1957" y="879"/>
                </a:lnTo>
                <a:lnTo>
                  <a:pt x="1957" y="852"/>
                </a:lnTo>
                <a:lnTo>
                  <a:pt x="1962" y="816"/>
                </a:lnTo>
                <a:lnTo>
                  <a:pt x="1962" y="815"/>
                </a:lnTo>
                <a:lnTo>
                  <a:pt x="1962" y="815"/>
                </a:lnTo>
                <a:lnTo>
                  <a:pt x="1962" y="814"/>
                </a:lnTo>
                <a:lnTo>
                  <a:pt x="1969" y="805"/>
                </a:lnTo>
                <a:lnTo>
                  <a:pt x="1969" y="8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Freeform 41"/>
          <p:cNvSpPr/>
          <p:nvPr/>
        </p:nvSpPr>
        <p:spPr bwMode="auto">
          <a:xfrm>
            <a:off x="1763597" y="2515278"/>
            <a:ext cx="1064408" cy="767237"/>
          </a:xfrm>
          <a:custGeom>
            <a:avLst/>
            <a:gdLst>
              <a:gd name="T0" fmla="*/ 727 w 1226"/>
              <a:gd name="T1" fmla="*/ 88 h 882"/>
              <a:gd name="T2" fmla="*/ 692 w 1226"/>
              <a:gd name="T3" fmla="*/ 127 h 882"/>
              <a:gd name="T4" fmla="*/ 540 w 1226"/>
              <a:gd name="T5" fmla="*/ 30 h 882"/>
              <a:gd name="T6" fmla="*/ 491 w 1226"/>
              <a:gd name="T7" fmla="*/ 7 h 882"/>
              <a:gd name="T8" fmla="*/ 389 w 1226"/>
              <a:gd name="T9" fmla="*/ 0 h 882"/>
              <a:gd name="T10" fmla="*/ 322 w 1226"/>
              <a:gd name="T11" fmla="*/ 22 h 882"/>
              <a:gd name="T12" fmla="*/ 244 w 1226"/>
              <a:gd name="T13" fmla="*/ 44 h 882"/>
              <a:gd name="T14" fmla="*/ 141 w 1226"/>
              <a:gd name="T15" fmla="*/ 58 h 882"/>
              <a:gd name="T16" fmla="*/ 149 w 1226"/>
              <a:gd name="T17" fmla="*/ 137 h 882"/>
              <a:gd name="T18" fmla="*/ 174 w 1226"/>
              <a:gd name="T19" fmla="*/ 162 h 882"/>
              <a:gd name="T20" fmla="*/ 197 w 1226"/>
              <a:gd name="T21" fmla="*/ 214 h 882"/>
              <a:gd name="T22" fmla="*/ 170 w 1226"/>
              <a:gd name="T23" fmla="*/ 296 h 882"/>
              <a:gd name="T24" fmla="*/ 165 w 1226"/>
              <a:gd name="T25" fmla="*/ 318 h 882"/>
              <a:gd name="T26" fmla="*/ 145 w 1226"/>
              <a:gd name="T27" fmla="*/ 327 h 882"/>
              <a:gd name="T28" fmla="*/ 89 w 1226"/>
              <a:gd name="T29" fmla="*/ 317 h 882"/>
              <a:gd name="T30" fmla="*/ 28 w 1226"/>
              <a:gd name="T31" fmla="*/ 372 h 882"/>
              <a:gd name="T32" fmla="*/ 10 w 1226"/>
              <a:gd name="T33" fmla="*/ 384 h 882"/>
              <a:gd name="T34" fmla="*/ 6 w 1226"/>
              <a:gd name="T35" fmla="*/ 412 h 882"/>
              <a:gd name="T36" fmla="*/ 28 w 1226"/>
              <a:gd name="T37" fmla="*/ 470 h 882"/>
              <a:gd name="T38" fmla="*/ 2 w 1226"/>
              <a:gd name="T39" fmla="*/ 561 h 882"/>
              <a:gd name="T40" fmla="*/ 63 w 1226"/>
              <a:gd name="T41" fmla="*/ 640 h 882"/>
              <a:gd name="T42" fmla="*/ 103 w 1226"/>
              <a:gd name="T43" fmla="*/ 638 h 882"/>
              <a:gd name="T44" fmla="*/ 126 w 1226"/>
              <a:gd name="T45" fmla="*/ 634 h 882"/>
              <a:gd name="T46" fmla="*/ 159 w 1226"/>
              <a:gd name="T47" fmla="*/ 672 h 882"/>
              <a:gd name="T48" fmla="*/ 196 w 1226"/>
              <a:gd name="T49" fmla="*/ 694 h 882"/>
              <a:gd name="T50" fmla="*/ 244 w 1226"/>
              <a:gd name="T51" fmla="*/ 717 h 882"/>
              <a:gd name="T52" fmla="*/ 353 w 1226"/>
              <a:gd name="T53" fmla="*/ 753 h 882"/>
              <a:gd name="T54" fmla="*/ 460 w 1226"/>
              <a:gd name="T55" fmla="*/ 750 h 882"/>
              <a:gd name="T56" fmla="*/ 514 w 1226"/>
              <a:gd name="T57" fmla="*/ 812 h 882"/>
              <a:gd name="T58" fmla="*/ 529 w 1226"/>
              <a:gd name="T59" fmla="*/ 839 h 882"/>
              <a:gd name="T60" fmla="*/ 554 w 1226"/>
              <a:gd name="T61" fmla="*/ 874 h 882"/>
              <a:gd name="T62" fmla="*/ 612 w 1226"/>
              <a:gd name="T63" fmla="*/ 837 h 882"/>
              <a:gd name="T64" fmla="*/ 672 w 1226"/>
              <a:gd name="T65" fmla="*/ 837 h 882"/>
              <a:gd name="T66" fmla="*/ 685 w 1226"/>
              <a:gd name="T67" fmla="*/ 789 h 882"/>
              <a:gd name="T68" fmla="*/ 730 w 1226"/>
              <a:gd name="T69" fmla="*/ 694 h 882"/>
              <a:gd name="T70" fmla="*/ 726 w 1226"/>
              <a:gd name="T71" fmla="*/ 631 h 882"/>
              <a:gd name="T72" fmla="*/ 805 w 1226"/>
              <a:gd name="T73" fmla="*/ 626 h 882"/>
              <a:gd name="T74" fmla="*/ 846 w 1226"/>
              <a:gd name="T75" fmla="*/ 685 h 882"/>
              <a:gd name="T76" fmla="*/ 860 w 1226"/>
              <a:gd name="T77" fmla="*/ 698 h 882"/>
              <a:gd name="T78" fmla="*/ 880 w 1226"/>
              <a:gd name="T79" fmla="*/ 718 h 882"/>
              <a:gd name="T80" fmla="*/ 903 w 1226"/>
              <a:gd name="T81" fmla="*/ 753 h 882"/>
              <a:gd name="T82" fmla="*/ 984 w 1226"/>
              <a:gd name="T83" fmla="*/ 783 h 882"/>
              <a:gd name="T84" fmla="*/ 1005 w 1226"/>
              <a:gd name="T85" fmla="*/ 784 h 882"/>
              <a:gd name="T86" fmla="*/ 1058 w 1226"/>
              <a:gd name="T87" fmla="*/ 768 h 882"/>
              <a:gd name="T88" fmla="*/ 1052 w 1226"/>
              <a:gd name="T89" fmla="*/ 734 h 882"/>
              <a:gd name="T90" fmla="*/ 1063 w 1226"/>
              <a:gd name="T91" fmla="*/ 722 h 882"/>
              <a:gd name="T92" fmla="*/ 1048 w 1226"/>
              <a:gd name="T93" fmla="*/ 694 h 882"/>
              <a:gd name="T94" fmla="*/ 1043 w 1226"/>
              <a:gd name="T95" fmla="*/ 607 h 882"/>
              <a:gd name="T96" fmla="*/ 1128 w 1226"/>
              <a:gd name="T97" fmla="*/ 590 h 882"/>
              <a:gd name="T98" fmla="*/ 1101 w 1226"/>
              <a:gd name="T99" fmla="*/ 570 h 882"/>
              <a:gd name="T100" fmla="*/ 1108 w 1226"/>
              <a:gd name="T101" fmla="*/ 556 h 882"/>
              <a:gd name="T102" fmla="*/ 1205 w 1226"/>
              <a:gd name="T103" fmla="*/ 470 h 882"/>
              <a:gd name="T104" fmla="*/ 1209 w 1226"/>
              <a:gd name="T105" fmla="*/ 387 h 882"/>
              <a:gd name="T106" fmla="*/ 1155 w 1226"/>
              <a:gd name="T107" fmla="*/ 255 h 882"/>
              <a:gd name="T108" fmla="*/ 1112 w 1226"/>
              <a:gd name="T109" fmla="*/ 239 h 882"/>
              <a:gd name="T110" fmla="*/ 996 w 1226"/>
              <a:gd name="T111" fmla="*/ 156 h 882"/>
              <a:gd name="T112" fmla="*/ 971 w 1226"/>
              <a:gd name="T113" fmla="*/ 162 h 882"/>
              <a:gd name="T114" fmla="*/ 901 w 1226"/>
              <a:gd name="T115" fmla="*/ 94 h 882"/>
              <a:gd name="T116" fmla="*/ 847 w 1226"/>
              <a:gd name="T117" fmla="*/ 78 h 882"/>
              <a:gd name="T118" fmla="*/ 819 w 1226"/>
              <a:gd name="T119" fmla="*/ 84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6" h="882">
                <a:moveTo>
                  <a:pt x="732" y="46"/>
                </a:moveTo>
                <a:lnTo>
                  <a:pt x="721" y="54"/>
                </a:lnTo>
                <a:lnTo>
                  <a:pt x="721" y="54"/>
                </a:lnTo>
                <a:lnTo>
                  <a:pt x="722" y="66"/>
                </a:lnTo>
                <a:lnTo>
                  <a:pt x="727" y="85"/>
                </a:lnTo>
                <a:lnTo>
                  <a:pt x="727" y="88"/>
                </a:lnTo>
                <a:lnTo>
                  <a:pt x="728" y="89"/>
                </a:lnTo>
                <a:lnTo>
                  <a:pt x="727" y="89"/>
                </a:lnTo>
                <a:lnTo>
                  <a:pt x="714" y="118"/>
                </a:lnTo>
                <a:lnTo>
                  <a:pt x="696" y="125"/>
                </a:lnTo>
                <a:lnTo>
                  <a:pt x="693" y="127"/>
                </a:lnTo>
                <a:lnTo>
                  <a:pt x="692" y="127"/>
                </a:lnTo>
                <a:lnTo>
                  <a:pt x="659" y="113"/>
                </a:lnTo>
                <a:lnTo>
                  <a:pt x="658" y="113"/>
                </a:lnTo>
                <a:lnTo>
                  <a:pt x="658" y="112"/>
                </a:lnTo>
                <a:lnTo>
                  <a:pt x="599" y="57"/>
                </a:lnTo>
                <a:lnTo>
                  <a:pt x="576" y="44"/>
                </a:lnTo>
                <a:lnTo>
                  <a:pt x="540" y="30"/>
                </a:lnTo>
                <a:lnTo>
                  <a:pt x="540" y="29"/>
                </a:lnTo>
                <a:lnTo>
                  <a:pt x="540" y="29"/>
                </a:lnTo>
                <a:lnTo>
                  <a:pt x="539" y="29"/>
                </a:lnTo>
                <a:lnTo>
                  <a:pt x="539" y="29"/>
                </a:lnTo>
                <a:lnTo>
                  <a:pt x="522" y="16"/>
                </a:lnTo>
                <a:lnTo>
                  <a:pt x="491" y="7"/>
                </a:lnTo>
                <a:lnTo>
                  <a:pt x="475" y="8"/>
                </a:lnTo>
                <a:lnTo>
                  <a:pt x="474" y="8"/>
                </a:lnTo>
                <a:lnTo>
                  <a:pt x="435" y="6"/>
                </a:lnTo>
                <a:lnTo>
                  <a:pt x="434" y="6"/>
                </a:lnTo>
                <a:lnTo>
                  <a:pt x="405" y="0"/>
                </a:lnTo>
                <a:lnTo>
                  <a:pt x="389" y="0"/>
                </a:lnTo>
                <a:lnTo>
                  <a:pt x="375" y="10"/>
                </a:lnTo>
                <a:lnTo>
                  <a:pt x="375" y="10"/>
                </a:lnTo>
                <a:lnTo>
                  <a:pt x="370" y="12"/>
                </a:lnTo>
                <a:lnTo>
                  <a:pt x="363" y="14"/>
                </a:lnTo>
                <a:lnTo>
                  <a:pt x="347" y="16"/>
                </a:lnTo>
                <a:lnTo>
                  <a:pt x="322" y="22"/>
                </a:lnTo>
                <a:lnTo>
                  <a:pt x="300" y="29"/>
                </a:lnTo>
                <a:lnTo>
                  <a:pt x="299" y="30"/>
                </a:lnTo>
                <a:lnTo>
                  <a:pt x="299" y="31"/>
                </a:lnTo>
                <a:lnTo>
                  <a:pt x="299" y="30"/>
                </a:lnTo>
                <a:lnTo>
                  <a:pt x="271" y="33"/>
                </a:lnTo>
                <a:lnTo>
                  <a:pt x="244" y="44"/>
                </a:lnTo>
                <a:lnTo>
                  <a:pt x="244" y="44"/>
                </a:lnTo>
                <a:lnTo>
                  <a:pt x="240" y="44"/>
                </a:lnTo>
                <a:lnTo>
                  <a:pt x="217" y="41"/>
                </a:lnTo>
                <a:lnTo>
                  <a:pt x="182" y="46"/>
                </a:lnTo>
                <a:lnTo>
                  <a:pt x="153" y="46"/>
                </a:lnTo>
                <a:lnTo>
                  <a:pt x="141" y="58"/>
                </a:lnTo>
                <a:lnTo>
                  <a:pt x="140" y="58"/>
                </a:lnTo>
                <a:lnTo>
                  <a:pt x="126" y="61"/>
                </a:lnTo>
                <a:lnTo>
                  <a:pt x="132" y="76"/>
                </a:lnTo>
                <a:lnTo>
                  <a:pt x="132" y="99"/>
                </a:lnTo>
                <a:lnTo>
                  <a:pt x="128" y="120"/>
                </a:lnTo>
                <a:lnTo>
                  <a:pt x="149" y="137"/>
                </a:lnTo>
                <a:lnTo>
                  <a:pt x="150" y="137"/>
                </a:lnTo>
                <a:lnTo>
                  <a:pt x="150" y="137"/>
                </a:lnTo>
                <a:lnTo>
                  <a:pt x="150" y="137"/>
                </a:lnTo>
                <a:lnTo>
                  <a:pt x="167" y="156"/>
                </a:lnTo>
                <a:lnTo>
                  <a:pt x="167" y="156"/>
                </a:lnTo>
                <a:lnTo>
                  <a:pt x="174" y="162"/>
                </a:lnTo>
                <a:lnTo>
                  <a:pt x="178" y="168"/>
                </a:lnTo>
                <a:lnTo>
                  <a:pt x="181" y="172"/>
                </a:lnTo>
                <a:lnTo>
                  <a:pt x="182" y="178"/>
                </a:lnTo>
                <a:lnTo>
                  <a:pt x="188" y="196"/>
                </a:lnTo>
                <a:lnTo>
                  <a:pt x="197" y="214"/>
                </a:lnTo>
                <a:lnTo>
                  <a:pt x="197" y="214"/>
                </a:lnTo>
                <a:lnTo>
                  <a:pt x="196" y="215"/>
                </a:lnTo>
                <a:lnTo>
                  <a:pt x="195" y="215"/>
                </a:lnTo>
                <a:lnTo>
                  <a:pt x="172" y="232"/>
                </a:lnTo>
                <a:lnTo>
                  <a:pt x="156" y="253"/>
                </a:lnTo>
                <a:lnTo>
                  <a:pt x="159" y="271"/>
                </a:lnTo>
                <a:lnTo>
                  <a:pt x="170" y="296"/>
                </a:lnTo>
                <a:lnTo>
                  <a:pt x="172" y="298"/>
                </a:lnTo>
                <a:lnTo>
                  <a:pt x="172" y="298"/>
                </a:lnTo>
                <a:lnTo>
                  <a:pt x="172" y="300"/>
                </a:lnTo>
                <a:lnTo>
                  <a:pt x="169" y="310"/>
                </a:lnTo>
                <a:lnTo>
                  <a:pt x="169" y="310"/>
                </a:lnTo>
                <a:lnTo>
                  <a:pt x="165" y="318"/>
                </a:lnTo>
                <a:lnTo>
                  <a:pt x="162" y="320"/>
                </a:lnTo>
                <a:lnTo>
                  <a:pt x="160" y="322"/>
                </a:lnTo>
                <a:lnTo>
                  <a:pt x="160" y="322"/>
                </a:lnTo>
                <a:lnTo>
                  <a:pt x="158" y="325"/>
                </a:lnTo>
                <a:lnTo>
                  <a:pt x="154" y="326"/>
                </a:lnTo>
                <a:lnTo>
                  <a:pt x="145" y="327"/>
                </a:lnTo>
                <a:lnTo>
                  <a:pt x="135" y="326"/>
                </a:lnTo>
                <a:lnTo>
                  <a:pt x="121" y="322"/>
                </a:lnTo>
                <a:lnTo>
                  <a:pt x="91" y="317"/>
                </a:lnTo>
                <a:lnTo>
                  <a:pt x="90" y="317"/>
                </a:lnTo>
                <a:lnTo>
                  <a:pt x="90" y="317"/>
                </a:lnTo>
                <a:lnTo>
                  <a:pt x="89" y="317"/>
                </a:lnTo>
                <a:lnTo>
                  <a:pt x="67" y="306"/>
                </a:lnTo>
                <a:lnTo>
                  <a:pt x="32" y="304"/>
                </a:lnTo>
                <a:lnTo>
                  <a:pt x="33" y="306"/>
                </a:lnTo>
                <a:lnTo>
                  <a:pt x="30" y="366"/>
                </a:lnTo>
                <a:lnTo>
                  <a:pt x="30" y="366"/>
                </a:lnTo>
                <a:lnTo>
                  <a:pt x="28" y="372"/>
                </a:lnTo>
                <a:lnTo>
                  <a:pt x="25" y="375"/>
                </a:lnTo>
                <a:lnTo>
                  <a:pt x="20" y="379"/>
                </a:lnTo>
                <a:lnTo>
                  <a:pt x="15" y="380"/>
                </a:lnTo>
                <a:lnTo>
                  <a:pt x="15" y="380"/>
                </a:lnTo>
                <a:lnTo>
                  <a:pt x="11" y="381"/>
                </a:lnTo>
                <a:lnTo>
                  <a:pt x="10" y="384"/>
                </a:lnTo>
                <a:lnTo>
                  <a:pt x="9" y="389"/>
                </a:lnTo>
                <a:lnTo>
                  <a:pt x="9" y="396"/>
                </a:lnTo>
                <a:lnTo>
                  <a:pt x="9" y="397"/>
                </a:lnTo>
                <a:lnTo>
                  <a:pt x="8" y="397"/>
                </a:lnTo>
                <a:lnTo>
                  <a:pt x="6" y="412"/>
                </a:lnTo>
                <a:lnTo>
                  <a:pt x="6" y="412"/>
                </a:lnTo>
                <a:lnTo>
                  <a:pt x="16" y="422"/>
                </a:lnTo>
                <a:lnTo>
                  <a:pt x="20" y="427"/>
                </a:lnTo>
                <a:lnTo>
                  <a:pt x="23" y="430"/>
                </a:lnTo>
                <a:lnTo>
                  <a:pt x="28" y="460"/>
                </a:lnTo>
                <a:lnTo>
                  <a:pt x="28" y="470"/>
                </a:lnTo>
                <a:lnTo>
                  <a:pt x="28" y="470"/>
                </a:lnTo>
                <a:lnTo>
                  <a:pt x="26" y="478"/>
                </a:lnTo>
                <a:lnTo>
                  <a:pt x="24" y="486"/>
                </a:lnTo>
                <a:lnTo>
                  <a:pt x="16" y="510"/>
                </a:lnTo>
                <a:lnTo>
                  <a:pt x="0" y="540"/>
                </a:lnTo>
                <a:lnTo>
                  <a:pt x="0" y="547"/>
                </a:lnTo>
                <a:lnTo>
                  <a:pt x="2" y="561"/>
                </a:lnTo>
                <a:lnTo>
                  <a:pt x="18" y="582"/>
                </a:lnTo>
                <a:lnTo>
                  <a:pt x="18" y="582"/>
                </a:lnTo>
                <a:lnTo>
                  <a:pt x="24" y="590"/>
                </a:lnTo>
                <a:lnTo>
                  <a:pt x="26" y="595"/>
                </a:lnTo>
                <a:lnTo>
                  <a:pt x="41" y="616"/>
                </a:lnTo>
                <a:lnTo>
                  <a:pt x="63" y="640"/>
                </a:lnTo>
                <a:lnTo>
                  <a:pt x="63" y="640"/>
                </a:lnTo>
                <a:lnTo>
                  <a:pt x="73" y="649"/>
                </a:lnTo>
                <a:lnTo>
                  <a:pt x="77" y="651"/>
                </a:lnTo>
                <a:lnTo>
                  <a:pt x="80" y="651"/>
                </a:lnTo>
                <a:lnTo>
                  <a:pt x="103" y="638"/>
                </a:lnTo>
                <a:lnTo>
                  <a:pt x="103" y="638"/>
                </a:lnTo>
                <a:lnTo>
                  <a:pt x="110" y="633"/>
                </a:lnTo>
                <a:lnTo>
                  <a:pt x="113" y="632"/>
                </a:lnTo>
                <a:lnTo>
                  <a:pt x="117" y="631"/>
                </a:lnTo>
                <a:lnTo>
                  <a:pt x="117" y="631"/>
                </a:lnTo>
                <a:lnTo>
                  <a:pt x="121" y="632"/>
                </a:lnTo>
                <a:lnTo>
                  <a:pt x="126" y="634"/>
                </a:lnTo>
                <a:lnTo>
                  <a:pt x="140" y="642"/>
                </a:lnTo>
                <a:lnTo>
                  <a:pt x="140" y="642"/>
                </a:lnTo>
                <a:lnTo>
                  <a:pt x="141" y="642"/>
                </a:lnTo>
                <a:lnTo>
                  <a:pt x="141" y="643"/>
                </a:lnTo>
                <a:lnTo>
                  <a:pt x="153" y="658"/>
                </a:lnTo>
                <a:lnTo>
                  <a:pt x="159" y="672"/>
                </a:lnTo>
                <a:lnTo>
                  <a:pt x="164" y="679"/>
                </a:lnTo>
                <a:lnTo>
                  <a:pt x="168" y="681"/>
                </a:lnTo>
                <a:lnTo>
                  <a:pt x="183" y="692"/>
                </a:lnTo>
                <a:lnTo>
                  <a:pt x="192" y="693"/>
                </a:lnTo>
                <a:lnTo>
                  <a:pt x="192" y="693"/>
                </a:lnTo>
                <a:lnTo>
                  <a:pt x="196" y="694"/>
                </a:lnTo>
                <a:lnTo>
                  <a:pt x="199" y="696"/>
                </a:lnTo>
                <a:lnTo>
                  <a:pt x="205" y="703"/>
                </a:lnTo>
                <a:lnTo>
                  <a:pt x="205" y="703"/>
                </a:lnTo>
                <a:lnTo>
                  <a:pt x="209" y="705"/>
                </a:lnTo>
                <a:lnTo>
                  <a:pt x="216" y="709"/>
                </a:lnTo>
                <a:lnTo>
                  <a:pt x="244" y="717"/>
                </a:lnTo>
                <a:lnTo>
                  <a:pt x="245" y="717"/>
                </a:lnTo>
                <a:lnTo>
                  <a:pt x="282" y="731"/>
                </a:lnTo>
                <a:lnTo>
                  <a:pt x="283" y="731"/>
                </a:lnTo>
                <a:lnTo>
                  <a:pt x="284" y="731"/>
                </a:lnTo>
                <a:lnTo>
                  <a:pt x="309" y="743"/>
                </a:lnTo>
                <a:lnTo>
                  <a:pt x="353" y="753"/>
                </a:lnTo>
                <a:lnTo>
                  <a:pt x="354" y="755"/>
                </a:lnTo>
                <a:lnTo>
                  <a:pt x="411" y="757"/>
                </a:lnTo>
                <a:lnTo>
                  <a:pt x="436" y="748"/>
                </a:lnTo>
                <a:lnTo>
                  <a:pt x="459" y="748"/>
                </a:lnTo>
                <a:lnTo>
                  <a:pt x="459" y="749"/>
                </a:lnTo>
                <a:lnTo>
                  <a:pt x="460" y="750"/>
                </a:lnTo>
                <a:lnTo>
                  <a:pt x="480" y="774"/>
                </a:lnTo>
                <a:lnTo>
                  <a:pt x="480" y="774"/>
                </a:lnTo>
                <a:lnTo>
                  <a:pt x="480" y="775"/>
                </a:lnTo>
                <a:lnTo>
                  <a:pt x="491" y="795"/>
                </a:lnTo>
                <a:lnTo>
                  <a:pt x="501" y="805"/>
                </a:lnTo>
                <a:lnTo>
                  <a:pt x="514" y="812"/>
                </a:lnTo>
                <a:lnTo>
                  <a:pt x="516" y="813"/>
                </a:lnTo>
                <a:lnTo>
                  <a:pt x="516" y="813"/>
                </a:lnTo>
                <a:lnTo>
                  <a:pt x="517" y="814"/>
                </a:lnTo>
                <a:lnTo>
                  <a:pt x="528" y="838"/>
                </a:lnTo>
                <a:lnTo>
                  <a:pt x="528" y="839"/>
                </a:lnTo>
                <a:lnTo>
                  <a:pt x="529" y="839"/>
                </a:lnTo>
                <a:lnTo>
                  <a:pt x="529" y="841"/>
                </a:lnTo>
                <a:lnTo>
                  <a:pt x="535" y="867"/>
                </a:lnTo>
                <a:lnTo>
                  <a:pt x="552" y="874"/>
                </a:lnTo>
                <a:lnTo>
                  <a:pt x="553" y="874"/>
                </a:lnTo>
                <a:lnTo>
                  <a:pt x="554" y="874"/>
                </a:lnTo>
                <a:lnTo>
                  <a:pt x="554" y="874"/>
                </a:lnTo>
                <a:lnTo>
                  <a:pt x="568" y="882"/>
                </a:lnTo>
                <a:lnTo>
                  <a:pt x="586" y="878"/>
                </a:lnTo>
                <a:lnTo>
                  <a:pt x="591" y="860"/>
                </a:lnTo>
                <a:lnTo>
                  <a:pt x="591" y="859"/>
                </a:lnTo>
                <a:lnTo>
                  <a:pt x="592" y="858"/>
                </a:lnTo>
                <a:lnTo>
                  <a:pt x="612" y="837"/>
                </a:lnTo>
                <a:lnTo>
                  <a:pt x="635" y="843"/>
                </a:lnTo>
                <a:lnTo>
                  <a:pt x="635" y="845"/>
                </a:lnTo>
                <a:lnTo>
                  <a:pt x="647" y="869"/>
                </a:lnTo>
                <a:lnTo>
                  <a:pt x="670" y="861"/>
                </a:lnTo>
                <a:lnTo>
                  <a:pt x="672" y="838"/>
                </a:lnTo>
                <a:lnTo>
                  <a:pt x="672" y="837"/>
                </a:lnTo>
                <a:lnTo>
                  <a:pt x="672" y="836"/>
                </a:lnTo>
                <a:lnTo>
                  <a:pt x="673" y="835"/>
                </a:lnTo>
                <a:lnTo>
                  <a:pt x="688" y="826"/>
                </a:lnTo>
                <a:lnTo>
                  <a:pt x="685" y="792"/>
                </a:lnTo>
                <a:lnTo>
                  <a:pt x="685" y="790"/>
                </a:lnTo>
                <a:lnTo>
                  <a:pt x="685" y="789"/>
                </a:lnTo>
                <a:lnTo>
                  <a:pt x="685" y="789"/>
                </a:lnTo>
                <a:lnTo>
                  <a:pt x="703" y="751"/>
                </a:lnTo>
                <a:lnTo>
                  <a:pt x="721" y="744"/>
                </a:lnTo>
                <a:lnTo>
                  <a:pt x="714" y="710"/>
                </a:lnTo>
                <a:lnTo>
                  <a:pt x="732" y="710"/>
                </a:lnTo>
                <a:lnTo>
                  <a:pt x="730" y="694"/>
                </a:lnTo>
                <a:lnTo>
                  <a:pt x="721" y="662"/>
                </a:lnTo>
                <a:lnTo>
                  <a:pt x="721" y="662"/>
                </a:lnTo>
                <a:lnTo>
                  <a:pt x="721" y="659"/>
                </a:lnTo>
                <a:lnTo>
                  <a:pt x="724" y="637"/>
                </a:lnTo>
                <a:lnTo>
                  <a:pt x="724" y="633"/>
                </a:lnTo>
                <a:lnTo>
                  <a:pt x="726" y="631"/>
                </a:lnTo>
                <a:lnTo>
                  <a:pt x="738" y="616"/>
                </a:lnTo>
                <a:lnTo>
                  <a:pt x="741" y="614"/>
                </a:lnTo>
                <a:lnTo>
                  <a:pt x="744" y="614"/>
                </a:lnTo>
                <a:lnTo>
                  <a:pt x="776" y="619"/>
                </a:lnTo>
                <a:lnTo>
                  <a:pt x="779" y="619"/>
                </a:lnTo>
                <a:lnTo>
                  <a:pt x="805" y="626"/>
                </a:lnTo>
                <a:lnTo>
                  <a:pt x="828" y="619"/>
                </a:lnTo>
                <a:lnTo>
                  <a:pt x="840" y="646"/>
                </a:lnTo>
                <a:lnTo>
                  <a:pt x="842" y="647"/>
                </a:lnTo>
                <a:lnTo>
                  <a:pt x="842" y="666"/>
                </a:lnTo>
                <a:lnTo>
                  <a:pt x="846" y="685"/>
                </a:lnTo>
                <a:lnTo>
                  <a:pt x="846" y="685"/>
                </a:lnTo>
                <a:lnTo>
                  <a:pt x="848" y="689"/>
                </a:lnTo>
                <a:lnTo>
                  <a:pt x="851" y="694"/>
                </a:lnTo>
                <a:lnTo>
                  <a:pt x="854" y="696"/>
                </a:lnTo>
                <a:lnTo>
                  <a:pt x="858" y="698"/>
                </a:lnTo>
                <a:lnTo>
                  <a:pt x="860" y="698"/>
                </a:lnTo>
                <a:lnTo>
                  <a:pt x="860" y="698"/>
                </a:lnTo>
                <a:lnTo>
                  <a:pt x="868" y="700"/>
                </a:lnTo>
                <a:lnTo>
                  <a:pt x="872" y="703"/>
                </a:lnTo>
                <a:lnTo>
                  <a:pt x="877" y="708"/>
                </a:lnTo>
                <a:lnTo>
                  <a:pt x="878" y="712"/>
                </a:lnTo>
                <a:lnTo>
                  <a:pt x="878" y="712"/>
                </a:lnTo>
                <a:lnTo>
                  <a:pt x="880" y="718"/>
                </a:lnTo>
                <a:lnTo>
                  <a:pt x="883" y="724"/>
                </a:lnTo>
                <a:lnTo>
                  <a:pt x="887" y="729"/>
                </a:lnTo>
                <a:lnTo>
                  <a:pt x="893" y="736"/>
                </a:lnTo>
                <a:lnTo>
                  <a:pt x="903" y="752"/>
                </a:lnTo>
                <a:lnTo>
                  <a:pt x="903" y="752"/>
                </a:lnTo>
                <a:lnTo>
                  <a:pt x="903" y="753"/>
                </a:lnTo>
                <a:lnTo>
                  <a:pt x="911" y="767"/>
                </a:lnTo>
                <a:lnTo>
                  <a:pt x="922" y="766"/>
                </a:lnTo>
                <a:lnTo>
                  <a:pt x="942" y="748"/>
                </a:lnTo>
                <a:lnTo>
                  <a:pt x="956" y="775"/>
                </a:lnTo>
                <a:lnTo>
                  <a:pt x="982" y="783"/>
                </a:lnTo>
                <a:lnTo>
                  <a:pt x="984" y="783"/>
                </a:lnTo>
                <a:lnTo>
                  <a:pt x="985" y="784"/>
                </a:lnTo>
                <a:lnTo>
                  <a:pt x="998" y="810"/>
                </a:lnTo>
                <a:lnTo>
                  <a:pt x="1004" y="813"/>
                </a:lnTo>
                <a:lnTo>
                  <a:pt x="1005" y="790"/>
                </a:lnTo>
                <a:lnTo>
                  <a:pt x="1005" y="789"/>
                </a:lnTo>
                <a:lnTo>
                  <a:pt x="1005" y="784"/>
                </a:lnTo>
                <a:lnTo>
                  <a:pt x="1058" y="783"/>
                </a:lnTo>
                <a:lnTo>
                  <a:pt x="1059" y="779"/>
                </a:lnTo>
                <a:lnTo>
                  <a:pt x="1059" y="779"/>
                </a:lnTo>
                <a:lnTo>
                  <a:pt x="1060" y="774"/>
                </a:lnTo>
                <a:lnTo>
                  <a:pt x="1060" y="771"/>
                </a:lnTo>
                <a:lnTo>
                  <a:pt x="1058" y="768"/>
                </a:lnTo>
                <a:lnTo>
                  <a:pt x="1058" y="768"/>
                </a:lnTo>
                <a:lnTo>
                  <a:pt x="1055" y="758"/>
                </a:lnTo>
                <a:lnTo>
                  <a:pt x="1052" y="747"/>
                </a:lnTo>
                <a:lnTo>
                  <a:pt x="1052" y="747"/>
                </a:lnTo>
                <a:lnTo>
                  <a:pt x="1052" y="740"/>
                </a:lnTo>
                <a:lnTo>
                  <a:pt x="1052" y="734"/>
                </a:lnTo>
                <a:lnTo>
                  <a:pt x="1053" y="729"/>
                </a:lnTo>
                <a:lnTo>
                  <a:pt x="1055" y="727"/>
                </a:lnTo>
                <a:lnTo>
                  <a:pt x="1055" y="727"/>
                </a:lnTo>
                <a:lnTo>
                  <a:pt x="1057" y="724"/>
                </a:lnTo>
                <a:lnTo>
                  <a:pt x="1060" y="722"/>
                </a:lnTo>
                <a:lnTo>
                  <a:pt x="1063" y="722"/>
                </a:lnTo>
                <a:lnTo>
                  <a:pt x="1067" y="724"/>
                </a:lnTo>
                <a:lnTo>
                  <a:pt x="1089" y="731"/>
                </a:lnTo>
                <a:lnTo>
                  <a:pt x="1091" y="714"/>
                </a:lnTo>
                <a:lnTo>
                  <a:pt x="1051" y="696"/>
                </a:lnTo>
                <a:lnTo>
                  <a:pt x="1049" y="696"/>
                </a:lnTo>
                <a:lnTo>
                  <a:pt x="1048" y="694"/>
                </a:lnTo>
                <a:lnTo>
                  <a:pt x="1048" y="693"/>
                </a:lnTo>
                <a:lnTo>
                  <a:pt x="1048" y="692"/>
                </a:lnTo>
                <a:lnTo>
                  <a:pt x="1042" y="643"/>
                </a:lnTo>
                <a:lnTo>
                  <a:pt x="1043" y="614"/>
                </a:lnTo>
                <a:lnTo>
                  <a:pt x="1043" y="609"/>
                </a:lnTo>
                <a:lnTo>
                  <a:pt x="1043" y="607"/>
                </a:lnTo>
                <a:lnTo>
                  <a:pt x="1109" y="616"/>
                </a:lnTo>
                <a:lnTo>
                  <a:pt x="1126" y="600"/>
                </a:lnTo>
                <a:lnTo>
                  <a:pt x="1126" y="600"/>
                </a:lnTo>
                <a:lnTo>
                  <a:pt x="1128" y="595"/>
                </a:lnTo>
                <a:lnTo>
                  <a:pt x="1128" y="592"/>
                </a:lnTo>
                <a:lnTo>
                  <a:pt x="1128" y="590"/>
                </a:lnTo>
                <a:lnTo>
                  <a:pt x="1126" y="587"/>
                </a:lnTo>
                <a:lnTo>
                  <a:pt x="1126" y="587"/>
                </a:lnTo>
                <a:lnTo>
                  <a:pt x="1115" y="583"/>
                </a:lnTo>
                <a:lnTo>
                  <a:pt x="1107" y="578"/>
                </a:lnTo>
                <a:lnTo>
                  <a:pt x="1103" y="572"/>
                </a:lnTo>
                <a:lnTo>
                  <a:pt x="1101" y="570"/>
                </a:lnTo>
                <a:lnTo>
                  <a:pt x="1100" y="568"/>
                </a:lnTo>
                <a:lnTo>
                  <a:pt x="1100" y="568"/>
                </a:lnTo>
                <a:lnTo>
                  <a:pt x="1101" y="564"/>
                </a:lnTo>
                <a:lnTo>
                  <a:pt x="1103" y="561"/>
                </a:lnTo>
                <a:lnTo>
                  <a:pt x="1104" y="559"/>
                </a:lnTo>
                <a:lnTo>
                  <a:pt x="1108" y="556"/>
                </a:lnTo>
                <a:lnTo>
                  <a:pt x="1136" y="529"/>
                </a:lnTo>
                <a:lnTo>
                  <a:pt x="1166" y="528"/>
                </a:lnTo>
                <a:lnTo>
                  <a:pt x="1182" y="500"/>
                </a:lnTo>
                <a:lnTo>
                  <a:pt x="1182" y="475"/>
                </a:lnTo>
                <a:lnTo>
                  <a:pt x="1205" y="470"/>
                </a:lnTo>
                <a:lnTo>
                  <a:pt x="1205" y="470"/>
                </a:lnTo>
                <a:lnTo>
                  <a:pt x="1213" y="450"/>
                </a:lnTo>
                <a:lnTo>
                  <a:pt x="1217" y="439"/>
                </a:lnTo>
                <a:lnTo>
                  <a:pt x="1226" y="419"/>
                </a:lnTo>
                <a:lnTo>
                  <a:pt x="1209" y="388"/>
                </a:lnTo>
                <a:lnTo>
                  <a:pt x="1209" y="387"/>
                </a:lnTo>
                <a:lnTo>
                  <a:pt x="1209" y="387"/>
                </a:lnTo>
                <a:lnTo>
                  <a:pt x="1209" y="386"/>
                </a:lnTo>
                <a:lnTo>
                  <a:pt x="1199" y="344"/>
                </a:lnTo>
                <a:lnTo>
                  <a:pt x="1199" y="343"/>
                </a:lnTo>
                <a:lnTo>
                  <a:pt x="1191" y="301"/>
                </a:lnTo>
                <a:lnTo>
                  <a:pt x="1177" y="277"/>
                </a:lnTo>
                <a:lnTo>
                  <a:pt x="1155" y="255"/>
                </a:lnTo>
                <a:lnTo>
                  <a:pt x="1155" y="254"/>
                </a:lnTo>
                <a:lnTo>
                  <a:pt x="1155" y="253"/>
                </a:lnTo>
                <a:lnTo>
                  <a:pt x="1154" y="251"/>
                </a:lnTo>
                <a:lnTo>
                  <a:pt x="1153" y="229"/>
                </a:lnTo>
                <a:lnTo>
                  <a:pt x="1113" y="241"/>
                </a:lnTo>
                <a:lnTo>
                  <a:pt x="1112" y="239"/>
                </a:lnTo>
                <a:lnTo>
                  <a:pt x="1093" y="219"/>
                </a:lnTo>
                <a:lnTo>
                  <a:pt x="1040" y="178"/>
                </a:lnTo>
                <a:lnTo>
                  <a:pt x="1037" y="178"/>
                </a:lnTo>
                <a:lnTo>
                  <a:pt x="1018" y="151"/>
                </a:lnTo>
                <a:lnTo>
                  <a:pt x="1004" y="143"/>
                </a:lnTo>
                <a:lnTo>
                  <a:pt x="996" y="156"/>
                </a:lnTo>
                <a:lnTo>
                  <a:pt x="996" y="159"/>
                </a:lnTo>
                <a:lnTo>
                  <a:pt x="994" y="160"/>
                </a:lnTo>
                <a:lnTo>
                  <a:pt x="993" y="160"/>
                </a:lnTo>
                <a:lnTo>
                  <a:pt x="990" y="160"/>
                </a:lnTo>
                <a:lnTo>
                  <a:pt x="974" y="161"/>
                </a:lnTo>
                <a:lnTo>
                  <a:pt x="971" y="162"/>
                </a:lnTo>
                <a:lnTo>
                  <a:pt x="970" y="162"/>
                </a:lnTo>
                <a:lnTo>
                  <a:pt x="931" y="118"/>
                </a:lnTo>
                <a:lnTo>
                  <a:pt x="931" y="118"/>
                </a:lnTo>
                <a:lnTo>
                  <a:pt x="924" y="115"/>
                </a:lnTo>
                <a:lnTo>
                  <a:pt x="917" y="109"/>
                </a:lnTo>
                <a:lnTo>
                  <a:pt x="901" y="94"/>
                </a:lnTo>
                <a:lnTo>
                  <a:pt x="883" y="81"/>
                </a:lnTo>
                <a:lnTo>
                  <a:pt x="882" y="80"/>
                </a:lnTo>
                <a:lnTo>
                  <a:pt x="861" y="68"/>
                </a:lnTo>
                <a:lnTo>
                  <a:pt x="850" y="77"/>
                </a:lnTo>
                <a:lnTo>
                  <a:pt x="848" y="80"/>
                </a:lnTo>
                <a:lnTo>
                  <a:pt x="847" y="78"/>
                </a:lnTo>
                <a:lnTo>
                  <a:pt x="846" y="78"/>
                </a:lnTo>
                <a:lnTo>
                  <a:pt x="835" y="76"/>
                </a:lnTo>
                <a:lnTo>
                  <a:pt x="823" y="82"/>
                </a:lnTo>
                <a:lnTo>
                  <a:pt x="822" y="83"/>
                </a:lnTo>
                <a:lnTo>
                  <a:pt x="820" y="84"/>
                </a:lnTo>
                <a:lnTo>
                  <a:pt x="819" y="84"/>
                </a:lnTo>
                <a:lnTo>
                  <a:pt x="803" y="88"/>
                </a:lnTo>
                <a:lnTo>
                  <a:pt x="803" y="88"/>
                </a:lnTo>
                <a:lnTo>
                  <a:pt x="732" y="46"/>
                </a:lnTo>
                <a:lnTo>
                  <a:pt x="732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42"/>
          <p:cNvSpPr/>
          <p:nvPr/>
        </p:nvSpPr>
        <p:spPr bwMode="auto">
          <a:xfrm>
            <a:off x="2374066" y="3050255"/>
            <a:ext cx="926139" cy="811601"/>
          </a:xfrm>
          <a:custGeom>
            <a:avLst/>
            <a:gdLst>
              <a:gd name="T0" fmla="*/ 40 w 1063"/>
              <a:gd name="T1" fmla="*/ 75 h 932"/>
              <a:gd name="T2" fmla="*/ 13 w 1063"/>
              <a:gd name="T3" fmla="*/ 172 h 932"/>
              <a:gd name="T4" fmla="*/ 60 w 1063"/>
              <a:gd name="T5" fmla="*/ 210 h 932"/>
              <a:gd name="T6" fmla="*/ 109 w 1063"/>
              <a:gd name="T7" fmla="*/ 293 h 932"/>
              <a:gd name="T8" fmla="*/ 112 w 1063"/>
              <a:gd name="T9" fmla="*/ 354 h 932"/>
              <a:gd name="T10" fmla="*/ 128 w 1063"/>
              <a:gd name="T11" fmla="*/ 403 h 932"/>
              <a:gd name="T12" fmla="*/ 138 w 1063"/>
              <a:gd name="T13" fmla="*/ 433 h 932"/>
              <a:gd name="T14" fmla="*/ 134 w 1063"/>
              <a:gd name="T15" fmla="*/ 484 h 932"/>
              <a:gd name="T16" fmla="*/ 132 w 1063"/>
              <a:gd name="T17" fmla="*/ 571 h 932"/>
              <a:gd name="T18" fmla="*/ 131 w 1063"/>
              <a:gd name="T19" fmla="*/ 648 h 932"/>
              <a:gd name="T20" fmla="*/ 155 w 1063"/>
              <a:gd name="T21" fmla="*/ 668 h 932"/>
              <a:gd name="T22" fmla="*/ 167 w 1063"/>
              <a:gd name="T23" fmla="*/ 698 h 932"/>
              <a:gd name="T24" fmla="*/ 182 w 1063"/>
              <a:gd name="T25" fmla="*/ 675 h 932"/>
              <a:gd name="T26" fmla="*/ 187 w 1063"/>
              <a:gd name="T27" fmla="*/ 637 h 932"/>
              <a:gd name="T28" fmla="*/ 225 w 1063"/>
              <a:gd name="T29" fmla="*/ 638 h 932"/>
              <a:gd name="T30" fmla="*/ 258 w 1063"/>
              <a:gd name="T31" fmla="*/ 716 h 932"/>
              <a:gd name="T32" fmla="*/ 299 w 1063"/>
              <a:gd name="T33" fmla="*/ 707 h 932"/>
              <a:gd name="T34" fmla="*/ 361 w 1063"/>
              <a:gd name="T35" fmla="*/ 841 h 932"/>
              <a:gd name="T36" fmla="*/ 371 w 1063"/>
              <a:gd name="T37" fmla="*/ 903 h 932"/>
              <a:gd name="T38" fmla="*/ 395 w 1063"/>
              <a:gd name="T39" fmla="*/ 888 h 932"/>
              <a:gd name="T40" fmla="*/ 397 w 1063"/>
              <a:gd name="T41" fmla="*/ 931 h 932"/>
              <a:gd name="T42" fmla="*/ 435 w 1063"/>
              <a:gd name="T43" fmla="*/ 897 h 932"/>
              <a:gd name="T44" fmla="*/ 496 w 1063"/>
              <a:gd name="T45" fmla="*/ 889 h 932"/>
              <a:gd name="T46" fmla="*/ 497 w 1063"/>
              <a:gd name="T47" fmla="*/ 810 h 932"/>
              <a:gd name="T48" fmla="*/ 526 w 1063"/>
              <a:gd name="T49" fmla="*/ 770 h 932"/>
              <a:gd name="T50" fmla="*/ 591 w 1063"/>
              <a:gd name="T51" fmla="*/ 661 h 932"/>
              <a:gd name="T52" fmla="*/ 665 w 1063"/>
              <a:gd name="T53" fmla="*/ 699 h 932"/>
              <a:gd name="T54" fmla="*/ 678 w 1063"/>
              <a:gd name="T55" fmla="*/ 726 h 932"/>
              <a:gd name="T56" fmla="*/ 695 w 1063"/>
              <a:gd name="T57" fmla="*/ 713 h 932"/>
              <a:gd name="T58" fmla="*/ 749 w 1063"/>
              <a:gd name="T59" fmla="*/ 709 h 932"/>
              <a:gd name="T60" fmla="*/ 821 w 1063"/>
              <a:gd name="T61" fmla="*/ 744 h 932"/>
              <a:gd name="T62" fmla="*/ 798 w 1063"/>
              <a:gd name="T63" fmla="*/ 693 h 932"/>
              <a:gd name="T64" fmla="*/ 803 w 1063"/>
              <a:gd name="T65" fmla="*/ 629 h 932"/>
              <a:gd name="T66" fmla="*/ 822 w 1063"/>
              <a:gd name="T67" fmla="*/ 607 h 932"/>
              <a:gd name="T68" fmla="*/ 770 w 1063"/>
              <a:gd name="T69" fmla="*/ 492 h 932"/>
              <a:gd name="T70" fmla="*/ 945 w 1063"/>
              <a:gd name="T71" fmla="*/ 420 h 932"/>
              <a:gd name="T72" fmla="*/ 1006 w 1063"/>
              <a:gd name="T73" fmla="*/ 337 h 932"/>
              <a:gd name="T74" fmla="*/ 1058 w 1063"/>
              <a:gd name="T75" fmla="*/ 245 h 932"/>
              <a:gd name="T76" fmla="*/ 963 w 1063"/>
              <a:gd name="T77" fmla="*/ 221 h 932"/>
              <a:gd name="T78" fmla="*/ 944 w 1063"/>
              <a:gd name="T79" fmla="*/ 214 h 932"/>
              <a:gd name="T80" fmla="*/ 920 w 1063"/>
              <a:gd name="T81" fmla="*/ 220 h 932"/>
              <a:gd name="T82" fmla="*/ 908 w 1063"/>
              <a:gd name="T83" fmla="*/ 197 h 932"/>
              <a:gd name="T84" fmla="*/ 872 w 1063"/>
              <a:gd name="T85" fmla="*/ 186 h 932"/>
              <a:gd name="T86" fmla="*/ 795 w 1063"/>
              <a:gd name="T87" fmla="*/ 175 h 932"/>
              <a:gd name="T88" fmla="*/ 754 w 1063"/>
              <a:gd name="T89" fmla="*/ 190 h 932"/>
              <a:gd name="T90" fmla="*/ 685 w 1063"/>
              <a:gd name="T91" fmla="*/ 180 h 932"/>
              <a:gd name="T92" fmla="*/ 656 w 1063"/>
              <a:gd name="T93" fmla="*/ 117 h 932"/>
              <a:gd name="T94" fmla="*/ 539 w 1063"/>
              <a:gd name="T95" fmla="*/ 46 h 932"/>
              <a:gd name="T96" fmla="*/ 494 w 1063"/>
              <a:gd name="T97" fmla="*/ 17 h 932"/>
              <a:gd name="T98" fmla="*/ 482 w 1063"/>
              <a:gd name="T99" fmla="*/ 95 h 932"/>
              <a:gd name="T100" fmla="*/ 424 w 1063"/>
              <a:gd name="T101" fmla="*/ 99 h 932"/>
              <a:gd name="T102" fmla="*/ 392 w 1063"/>
              <a:gd name="T103" fmla="*/ 130 h 932"/>
              <a:gd name="T104" fmla="*/ 368 w 1063"/>
              <a:gd name="T105" fmla="*/ 144 h 932"/>
              <a:gd name="T106" fmla="*/ 361 w 1063"/>
              <a:gd name="T107" fmla="*/ 179 h 932"/>
              <a:gd name="T108" fmla="*/ 285 w 1063"/>
              <a:gd name="T109" fmla="*/ 204 h 932"/>
              <a:gd name="T110" fmla="*/ 205 w 1063"/>
              <a:gd name="T111" fmla="*/ 164 h 932"/>
              <a:gd name="T112" fmla="*/ 168 w 1063"/>
              <a:gd name="T113" fmla="*/ 111 h 932"/>
              <a:gd name="T114" fmla="*/ 149 w 1063"/>
              <a:gd name="T115" fmla="*/ 93 h 932"/>
              <a:gd name="T116" fmla="*/ 126 w 1063"/>
              <a:gd name="T117" fmla="*/ 3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3" h="932">
                <a:moveTo>
                  <a:pt x="100" y="23"/>
                </a:moveTo>
                <a:lnTo>
                  <a:pt x="71" y="14"/>
                </a:lnTo>
                <a:lnTo>
                  <a:pt x="42" y="10"/>
                </a:lnTo>
                <a:lnTo>
                  <a:pt x="33" y="22"/>
                </a:lnTo>
                <a:lnTo>
                  <a:pt x="31" y="42"/>
                </a:lnTo>
                <a:lnTo>
                  <a:pt x="32" y="44"/>
                </a:lnTo>
                <a:lnTo>
                  <a:pt x="40" y="75"/>
                </a:lnTo>
                <a:lnTo>
                  <a:pt x="41" y="99"/>
                </a:lnTo>
                <a:lnTo>
                  <a:pt x="41" y="107"/>
                </a:lnTo>
                <a:lnTo>
                  <a:pt x="26" y="107"/>
                </a:lnTo>
                <a:lnTo>
                  <a:pt x="33" y="135"/>
                </a:lnTo>
                <a:lnTo>
                  <a:pt x="10" y="143"/>
                </a:lnTo>
                <a:lnTo>
                  <a:pt x="0" y="162"/>
                </a:lnTo>
                <a:lnTo>
                  <a:pt x="13" y="172"/>
                </a:lnTo>
                <a:lnTo>
                  <a:pt x="15" y="173"/>
                </a:lnTo>
                <a:lnTo>
                  <a:pt x="15" y="173"/>
                </a:lnTo>
                <a:lnTo>
                  <a:pt x="57" y="206"/>
                </a:lnTo>
                <a:lnTo>
                  <a:pt x="59" y="207"/>
                </a:lnTo>
                <a:lnTo>
                  <a:pt x="60" y="207"/>
                </a:lnTo>
                <a:lnTo>
                  <a:pt x="60" y="209"/>
                </a:lnTo>
                <a:lnTo>
                  <a:pt x="60" y="210"/>
                </a:lnTo>
                <a:lnTo>
                  <a:pt x="65" y="241"/>
                </a:lnTo>
                <a:lnTo>
                  <a:pt x="85" y="268"/>
                </a:lnTo>
                <a:lnTo>
                  <a:pt x="85" y="268"/>
                </a:lnTo>
                <a:lnTo>
                  <a:pt x="94" y="280"/>
                </a:lnTo>
                <a:lnTo>
                  <a:pt x="107" y="292"/>
                </a:lnTo>
                <a:lnTo>
                  <a:pt x="108" y="292"/>
                </a:lnTo>
                <a:lnTo>
                  <a:pt x="109" y="293"/>
                </a:lnTo>
                <a:lnTo>
                  <a:pt x="109" y="295"/>
                </a:lnTo>
                <a:lnTo>
                  <a:pt x="108" y="297"/>
                </a:lnTo>
                <a:lnTo>
                  <a:pt x="108" y="324"/>
                </a:lnTo>
                <a:lnTo>
                  <a:pt x="108" y="324"/>
                </a:lnTo>
                <a:lnTo>
                  <a:pt x="110" y="331"/>
                </a:lnTo>
                <a:lnTo>
                  <a:pt x="111" y="342"/>
                </a:lnTo>
                <a:lnTo>
                  <a:pt x="112" y="354"/>
                </a:lnTo>
                <a:lnTo>
                  <a:pt x="112" y="370"/>
                </a:lnTo>
                <a:lnTo>
                  <a:pt x="112" y="370"/>
                </a:lnTo>
                <a:lnTo>
                  <a:pt x="119" y="381"/>
                </a:lnTo>
                <a:lnTo>
                  <a:pt x="125" y="390"/>
                </a:lnTo>
                <a:lnTo>
                  <a:pt x="127" y="398"/>
                </a:lnTo>
                <a:lnTo>
                  <a:pt x="128" y="403"/>
                </a:lnTo>
                <a:lnTo>
                  <a:pt x="128" y="403"/>
                </a:lnTo>
                <a:lnTo>
                  <a:pt x="130" y="408"/>
                </a:lnTo>
                <a:lnTo>
                  <a:pt x="131" y="415"/>
                </a:lnTo>
                <a:lnTo>
                  <a:pt x="138" y="432"/>
                </a:lnTo>
                <a:lnTo>
                  <a:pt x="138" y="432"/>
                </a:lnTo>
                <a:lnTo>
                  <a:pt x="138" y="433"/>
                </a:lnTo>
                <a:lnTo>
                  <a:pt x="138" y="433"/>
                </a:lnTo>
                <a:lnTo>
                  <a:pt x="138" y="433"/>
                </a:lnTo>
                <a:lnTo>
                  <a:pt x="139" y="445"/>
                </a:lnTo>
                <a:lnTo>
                  <a:pt x="139" y="456"/>
                </a:lnTo>
                <a:lnTo>
                  <a:pt x="138" y="467"/>
                </a:lnTo>
                <a:lnTo>
                  <a:pt x="135" y="477"/>
                </a:lnTo>
                <a:lnTo>
                  <a:pt x="135" y="477"/>
                </a:lnTo>
                <a:lnTo>
                  <a:pt x="135" y="480"/>
                </a:lnTo>
                <a:lnTo>
                  <a:pt x="134" y="484"/>
                </a:lnTo>
                <a:lnTo>
                  <a:pt x="136" y="494"/>
                </a:lnTo>
                <a:lnTo>
                  <a:pt x="142" y="507"/>
                </a:lnTo>
                <a:lnTo>
                  <a:pt x="150" y="523"/>
                </a:lnTo>
                <a:lnTo>
                  <a:pt x="151" y="524"/>
                </a:lnTo>
                <a:lnTo>
                  <a:pt x="152" y="526"/>
                </a:lnTo>
                <a:lnTo>
                  <a:pt x="151" y="528"/>
                </a:lnTo>
                <a:lnTo>
                  <a:pt x="132" y="571"/>
                </a:lnTo>
                <a:lnTo>
                  <a:pt x="132" y="571"/>
                </a:lnTo>
                <a:lnTo>
                  <a:pt x="135" y="583"/>
                </a:lnTo>
                <a:lnTo>
                  <a:pt x="136" y="593"/>
                </a:lnTo>
                <a:lnTo>
                  <a:pt x="132" y="633"/>
                </a:lnTo>
                <a:lnTo>
                  <a:pt x="132" y="633"/>
                </a:lnTo>
                <a:lnTo>
                  <a:pt x="131" y="641"/>
                </a:lnTo>
                <a:lnTo>
                  <a:pt x="131" y="648"/>
                </a:lnTo>
                <a:lnTo>
                  <a:pt x="132" y="652"/>
                </a:lnTo>
                <a:lnTo>
                  <a:pt x="134" y="654"/>
                </a:lnTo>
                <a:lnTo>
                  <a:pt x="135" y="656"/>
                </a:lnTo>
                <a:lnTo>
                  <a:pt x="143" y="660"/>
                </a:lnTo>
                <a:lnTo>
                  <a:pt x="143" y="660"/>
                </a:lnTo>
                <a:lnTo>
                  <a:pt x="150" y="664"/>
                </a:lnTo>
                <a:lnTo>
                  <a:pt x="155" y="668"/>
                </a:lnTo>
                <a:lnTo>
                  <a:pt x="157" y="673"/>
                </a:lnTo>
                <a:lnTo>
                  <a:pt x="157" y="677"/>
                </a:lnTo>
                <a:lnTo>
                  <a:pt x="156" y="698"/>
                </a:lnTo>
                <a:lnTo>
                  <a:pt x="163" y="700"/>
                </a:lnTo>
                <a:lnTo>
                  <a:pt x="164" y="701"/>
                </a:lnTo>
                <a:lnTo>
                  <a:pt x="167" y="698"/>
                </a:lnTo>
                <a:lnTo>
                  <a:pt x="167" y="698"/>
                </a:lnTo>
                <a:lnTo>
                  <a:pt x="172" y="691"/>
                </a:lnTo>
                <a:lnTo>
                  <a:pt x="174" y="688"/>
                </a:lnTo>
                <a:lnTo>
                  <a:pt x="175" y="683"/>
                </a:lnTo>
                <a:lnTo>
                  <a:pt x="178" y="680"/>
                </a:lnTo>
                <a:lnTo>
                  <a:pt x="179" y="677"/>
                </a:lnTo>
                <a:lnTo>
                  <a:pt x="179" y="677"/>
                </a:lnTo>
                <a:lnTo>
                  <a:pt x="182" y="675"/>
                </a:lnTo>
                <a:lnTo>
                  <a:pt x="186" y="673"/>
                </a:lnTo>
                <a:lnTo>
                  <a:pt x="190" y="666"/>
                </a:lnTo>
                <a:lnTo>
                  <a:pt x="190" y="666"/>
                </a:lnTo>
                <a:lnTo>
                  <a:pt x="191" y="656"/>
                </a:lnTo>
                <a:lnTo>
                  <a:pt x="190" y="650"/>
                </a:lnTo>
                <a:lnTo>
                  <a:pt x="189" y="643"/>
                </a:lnTo>
                <a:lnTo>
                  <a:pt x="187" y="637"/>
                </a:lnTo>
                <a:lnTo>
                  <a:pt x="192" y="636"/>
                </a:lnTo>
                <a:lnTo>
                  <a:pt x="192" y="636"/>
                </a:lnTo>
                <a:lnTo>
                  <a:pt x="205" y="634"/>
                </a:lnTo>
                <a:lnTo>
                  <a:pt x="215" y="634"/>
                </a:lnTo>
                <a:lnTo>
                  <a:pt x="219" y="634"/>
                </a:lnTo>
                <a:lnTo>
                  <a:pt x="222" y="636"/>
                </a:lnTo>
                <a:lnTo>
                  <a:pt x="225" y="638"/>
                </a:lnTo>
                <a:lnTo>
                  <a:pt x="227" y="641"/>
                </a:lnTo>
                <a:lnTo>
                  <a:pt x="236" y="665"/>
                </a:lnTo>
                <a:lnTo>
                  <a:pt x="236" y="666"/>
                </a:lnTo>
                <a:lnTo>
                  <a:pt x="236" y="667"/>
                </a:lnTo>
                <a:lnTo>
                  <a:pt x="241" y="707"/>
                </a:lnTo>
                <a:lnTo>
                  <a:pt x="257" y="716"/>
                </a:lnTo>
                <a:lnTo>
                  <a:pt x="258" y="716"/>
                </a:lnTo>
                <a:lnTo>
                  <a:pt x="259" y="716"/>
                </a:lnTo>
                <a:lnTo>
                  <a:pt x="268" y="724"/>
                </a:lnTo>
                <a:lnTo>
                  <a:pt x="278" y="713"/>
                </a:lnTo>
                <a:lnTo>
                  <a:pt x="289" y="705"/>
                </a:lnTo>
                <a:lnTo>
                  <a:pt x="293" y="705"/>
                </a:lnTo>
                <a:lnTo>
                  <a:pt x="293" y="705"/>
                </a:lnTo>
                <a:lnTo>
                  <a:pt x="299" y="707"/>
                </a:lnTo>
                <a:lnTo>
                  <a:pt x="302" y="711"/>
                </a:lnTo>
                <a:lnTo>
                  <a:pt x="306" y="716"/>
                </a:lnTo>
                <a:lnTo>
                  <a:pt x="308" y="722"/>
                </a:lnTo>
                <a:lnTo>
                  <a:pt x="314" y="753"/>
                </a:lnTo>
                <a:lnTo>
                  <a:pt x="315" y="759"/>
                </a:lnTo>
                <a:lnTo>
                  <a:pt x="347" y="829"/>
                </a:lnTo>
                <a:lnTo>
                  <a:pt x="361" y="841"/>
                </a:lnTo>
                <a:lnTo>
                  <a:pt x="362" y="842"/>
                </a:lnTo>
                <a:lnTo>
                  <a:pt x="362" y="844"/>
                </a:lnTo>
                <a:lnTo>
                  <a:pt x="368" y="873"/>
                </a:lnTo>
                <a:lnTo>
                  <a:pt x="368" y="873"/>
                </a:lnTo>
                <a:lnTo>
                  <a:pt x="370" y="901"/>
                </a:lnTo>
                <a:lnTo>
                  <a:pt x="371" y="903"/>
                </a:lnTo>
                <a:lnTo>
                  <a:pt x="371" y="903"/>
                </a:lnTo>
                <a:lnTo>
                  <a:pt x="377" y="895"/>
                </a:lnTo>
                <a:lnTo>
                  <a:pt x="383" y="891"/>
                </a:lnTo>
                <a:lnTo>
                  <a:pt x="388" y="887"/>
                </a:lnTo>
                <a:lnTo>
                  <a:pt x="389" y="887"/>
                </a:lnTo>
                <a:lnTo>
                  <a:pt x="392" y="887"/>
                </a:lnTo>
                <a:lnTo>
                  <a:pt x="392" y="887"/>
                </a:lnTo>
                <a:lnTo>
                  <a:pt x="395" y="888"/>
                </a:lnTo>
                <a:lnTo>
                  <a:pt x="396" y="891"/>
                </a:lnTo>
                <a:lnTo>
                  <a:pt x="397" y="893"/>
                </a:lnTo>
                <a:lnTo>
                  <a:pt x="397" y="896"/>
                </a:lnTo>
                <a:lnTo>
                  <a:pt x="397" y="903"/>
                </a:lnTo>
                <a:lnTo>
                  <a:pt x="397" y="925"/>
                </a:lnTo>
                <a:lnTo>
                  <a:pt x="397" y="931"/>
                </a:lnTo>
                <a:lnTo>
                  <a:pt x="397" y="931"/>
                </a:lnTo>
                <a:lnTo>
                  <a:pt x="402" y="932"/>
                </a:lnTo>
                <a:lnTo>
                  <a:pt x="405" y="931"/>
                </a:lnTo>
                <a:lnTo>
                  <a:pt x="409" y="930"/>
                </a:lnTo>
                <a:lnTo>
                  <a:pt x="410" y="927"/>
                </a:lnTo>
                <a:lnTo>
                  <a:pt x="422" y="911"/>
                </a:lnTo>
                <a:lnTo>
                  <a:pt x="435" y="897"/>
                </a:lnTo>
                <a:lnTo>
                  <a:pt x="435" y="897"/>
                </a:lnTo>
                <a:lnTo>
                  <a:pt x="442" y="893"/>
                </a:lnTo>
                <a:lnTo>
                  <a:pt x="448" y="889"/>
                </a:lnTo>
                <a:lnTo>
                  <a:pt x="455" y="887"/>
                </a:lnTo>
                <a:lnTo>
                  <a:pt x="462" y="886"/>
                </a:lnTo>
                <a:lnTo>
                  <a:pt x="463" y="886"/>
                </a:lnTo>
                <a:lnTo>
                  <a:pt x="489" y="893"/>
                </a:lnTo>
                <a:lnTo>
                  <a:pt x="496" y="889"/>
                </a:lnTo>
                <a:lnTo>
                  <a:pt x="509" y="872"/>
                </a:lnTo>
                <a:lnTo>
                  <a:pt x="506" y="846"/>
                </a:lnTo>
                <a:lnTo>
                  <a:pt x="506" y="846"/>
                </a:lnTo>
                <a:lnTo>
                  <a:pt x="502" y="834"/>
                </a:lnTo>
                <a:lnTo>
                  <a:pt x="498" y="825"/>
                </a:lnTo>
                <a:lnTo>
                  <a:pt x="496" y="817"/>
                </a:lnTo>
                <a:lnTo>
                  <a:pt x="497" y="810"/>
                </a:lnTo>
                <a:lnTo>
                  <a:pt x="501" y="789"/>
                </a:lnTo>
                <a:lnTo>
                  <a:pt x="501" y="786"/>
                </a:lnTo>
                <a:lnTo>
                  <a:pt x="502" y="784"/>
                </a:lnTo>
                <a:lnTo>
                  <a:pt x="502" y="784"/>
                </a:lnTo>
                <a:lnTo>
                  <a:pt x="525" y="770"/>
                </a:lnTo>
                <a:lnTo>
                  <a:pt x="526" y="770"/>
                </a:lnTo>
                <a:lnTo>
                  <a:pt x="526" y="770"/>
                </a:lnTo>
                <a:lnTo>
                  <a:pt x="543" y="760"/>
                </a:lnTo>
                <a:lnTo>
                  <a:pt x="562" y="731"/>
                </a:lnTo>
                <a:lnTo>
                  <a:pt x="565" y="711"/>
                </a:lnTo>
                <a:lnTo>
                  <a:pt x="543" y="660"/>
                </a:lnTo>
                <a:lnTo>
                  <a:pt x="591" y="682"/>
                </a:lnTo>
                <a:lnTo>
                  <a:pt x="591" y="661"/>
                </a:lnTo>
                <a:lnTo>
                  <a:pt x="591" y="661"/>
                </a:lnTo>
                <a:lnTo>
                  <a:pt x="591" y="660"/>
                </a:lnTo>
                <a:lnTo>
                  <a:pt x="609" y="644"/>
                </a:lnTo>
                <a:lnTo>
                  <a:pt x="645" y="635"/>
                </a:lnTo>
                <a:lnTo>
                  <a:pt x="647" y="635"/>
                </a:lnTo>
                <a:lnTo>
                  <a:pt x="668" y="680"/>
                </a:lnTo>
                <a:lnTo>
                  <a:pt x="668" y="682"/>
                </a:lnTo>
                <a:lnTo>
                  <a:pt x="665" y="699"/>
                </a:lnTo>
                <a:lnTo>
                  <a:pt x="668" y="715"/>
                </a:lnTo>
                <a:lnTo>
                  <a:pt x="668" y="715"/>
                </a:lnTo>
                <a:lnTo>
                  <a:pt x="670" y="720"/>
                </a:lnTo>
                <a:lnTo>
                  <a:pt x="672" y="723"/>
                </a:lnTo>
                <a:lnTo>
                  <a:pt x="676" y="724"/>
                </a:lnTo>
                <a:lnTo>
                  <a:pt x="678" y="726"/>
                </a:lnTo>
                <a:lnTo>
                  <a:pt x="678" y="726"/>
                </a:lnTo>
                <a:lnTo>
                  <a:pt x="681" y="724"/>
                </a:lnTo>
                <a:lnTo>
                  <a:pt x="686" y="723"/>
                </a:lnTo>
                <a:lnTo>
                  <a:pt x="689" y="720"/>
                </a:lnTo>
                <a:lnTo>
                  <a:pt x="693" y="716"/>
                </a:lnTo>
                <a:lnTo>
                  <a:pt x="694" y="713"/>
                </a:lnTo>
                <a:lnTo>
                  <a:pt x="694" y="713"/>
                </a:lnTo>
                <a:lnTo>
                  <a:pt x="695" y="713"/>
                </a:lnTo>
                <a:lnTo>
                  <a:pt x="724" y="704"/>
                </a:lnTo>
                <a:lnTo>
                  <a:pt x="724" y="704"/>
                </a:lnTo>
                <a:lnTo>
                  <a:pt x="725" y="704"/>
                </a:lnTo>
                <a:lnTo>
                  <a:pt x="725" y="704"/>
                </a:lnTo>
                <a:lnTo>
                  <a:pt x="735" y="705"/>
                </a:lnTo>
                <a:lnTo>
                  <a:pt x="743" y="706"/>
                </a:lnTo>
                <a:lnTo>
                  <a:pt x="749" y="709"/>
                </a:lnTo>
                <a:lnTo>
                  <a:pt x="752" y="715"/>
                </a:lnTo>
                <a:lnTo>
                  <a:pt x="755" y="747"/>
                </a:lnTo>
                <a:lnTo>
                  <a:pt x="755" y="748"/>
                </a:lnTo>
                <a:lnTo>
                  <a:pt x="760" y="750"/>
                </a:lnTo>
                <a:lnTo>
                  <a:pt x="773" y="753"/>
                </a:lnTo>
                <a:lnTo>
                  <a:pt x="790" y="752"/>
                </a:lnTo>
                <a:lnTo>
                  <a:pt x="821" y="744"/>
                </a:lnTo>
                <a:lnTo>
                  <a:pt x="840" y="728"/>
                </a:lnTo>
                <a:lnTo>
                  <a:pt x="841" y="715"/>
                </a:lnTo>
                <a:lnTo>
                  <a:pt x="831" y="705"/>
                </a:lnTo>
                <a:lnTo>
                  <a:pt x="801" y="695"/>
                </a:lnTo>
                <a:lnTo>
                  <a:pt x="801" y="695"/>
                </a:lnTo>
                <a:lnTo>
                  <a:pt x="798" y="693"/>
                </a:lnTo>
                <a:lnTo>
                  <a:pt x="798" y="693"/>
                </a:lnTo>
                <a:lnTo>
                  <a:pt x="798" y="691"/>
                </a:lnTo>
                <a:lnTo>
                  <a:pt x="762" y="656"/>
                </a:lnTo>
                <a:lnTo>
                  <a:pt x="765" y="653"/>
                </a:lnTo>
                <a:lnTo>
                  <a:pt x="783" y="637"/>
                </a:lnTo>
                <a:lnTo>
                  <a:pt x="785" y="636"/>
                </a:lnTo>
                <a:lnTo>
                  <a:pt x="785" y="636"/>
                </a:lnTo>
                <a:lnTo>
                  <a:pt x="803" y="629"/>
                </a:lnTo>
                <a:lnTo>
                  <a:pt x="803" y="629"/>
                </a:lnTo>
                <a:lnTo>
                  <a:pt x="806" y="629"/>
                </a:lnTo>
                <a:lnTo>
                  <a:pt x="830" y="634"/>
                </a:lnTo>
                <a:lnTo>
                  <a:pt x="831" y="634"/>
                </a:lnTo>
                <a:lnTo>
                  <a:pt x="833" y="635"/>
                </a:lnTo>
                <a:lnTo>
                  <a:pt x="833" y="625"/>
                </a:lnTo>
                <a:lnTo>
                  <a:pt x="822" y="607"/>
                </a:lnTo>
                <a:lnTo>
                  <a:pt x="805" y="598"/>
                </a:lnTo>
                <a:lnTo>
                  <a:pt x="782" y="565"/>
                </a:lnTo>
                <a:lnTo>
                  <a:pt x="782" y="565"/>
                </a:lnTo>
                <a:lnTo>
                  <a:pt x="781" y="564"/>
                </a:lnTo>
                <a:lnTo>
                  <a:pt x="781" y="563"/>
                </a:lnTo>
                <a:lnTo>
                  <a:pt x="770" y="523"/>
                </a:lnTo>
                <a:lnTo>
                  <a:pt x="770" y="492"/>
                </a:lnTo>
                <a:lnTo>
                  <a:pt x="789" y="475"/>
                </a:lnTo>
                <a:lnTo>
                  <a:pt x="819" y="475"/>
                </a:lnTo>
                <a:lnTo>
                  <a:pt x="886" y="480"/>
                </a:lnTo>
                <a:lnTo>
                  <a:pt x="917" y="436"/>
                </a:lnTo>
                <a:lnTo>
                  <a:pt x="917" y="433"/>
                </a:lnTo>
                <a:lnTo>
                  <a:pt x="920" y="433"/>
                </a:lnTo>
                <a:lnTo>
                  <a:pt x="945" y="420"/>
                </a:lnTo>
                <a:lnTo>
                  <a:pt x="959" y="393"/>
                </a:lnTo>
                <a:lnTo>
                  <a:pt x="960" y="392"/>
                </a:lnTo>
                <a:lnTo>
                  <a:pt x="991" y="367"/>
                </a:lnTo>
                <a:lnTo>
                  <a:pt x="1004" y="339"/>
                </a:lnTo>
                <a:lnTo>
                  <a:pt x="1004" y="338"/>
                </a:lnTo>
                <a:lnTo>
                  <a:pt x="1006" y="338"/>
                </a:lnTo>
                <a:lnTo>
                  <a:pt x="1006" y="337"/>
                </a:lnTo>
                <a:lnTo>
                  <a:pt x="1006" y="337"/>
                </a:lnTo>
                <a:lnTo>
                  <a:pt x="1018" y="326"/>
                </a:lnTo>
                <a:lnTo>
                  <a:pt x="1032" y="301"/>
                </a:lnTo>
                <a:lnTo>
                  <a:pt x="1038" y="264"/>
                </a:lnTo>
                <a:lnTo>
                  <a:pt x="1038" y="260"/>
                </a:lnTo>
                <a:lnTo>
                  <a:pt x="1039" y="259"/>
                </a:lnTo>
                <a:lnTo>
                  <a:pt x="1058" y="245"/>
                </a:lnTo>
                <a:lnTo>
                  <a:pt x="1063" y="241"/>
                </a:lnTo>
                <a:lnTo>
                  <a:pt x="1034" y="236"/>
                </a:lnTo>
                <a:lnTo>
                  <a:pt x="985" y="238"/>
                </a:lnTo>
                <a:lnTo>
                  <a:pt x="984" y="237"/>
                </a:lnTo>
                <a:lnTo>
                  <a:pt x="965" y="222"/>
                </a:lnTo>
                <a:lnTo>
                  <a:pt x="963" y="222"/>
                </a:lnTo>
                <a:lnTo>
                  <a:pt x="963" y="221"/>
                </a:lnTo>
                <a:lnTo>
                  <a:pt x="963" y="221"/>
                </a:lnTo>
                <a:lnTo>
                  <a:pt x="954" y="206"/>
                </a:lnTo>
                <a:lnTo>
                  <a:pt x="952" y="207"/>
                </a:lnTo>
                <a:lnTo>
                  <a:pt x="951" y="210"/>
                </a:lnTo>
                <a:lnTo>
                  <a:pt x="951" y="210"/>
                </a:lnTo>
                <a:lnTo>
                  <a:pt x="948" y="212"/>
                </a:lnTo>
                <a:lnTo>
                  <a:pt x="944" y="214"/>
                </a:lnTo>
                <a:lnTo>
                  <a:pt x="935" y="216"/>
                </a:lnTo>
                <a:lnTo>
                  <a:pt x="928" y="219"/>
                </a:lnTo>
                <a:lnTo>
                  <a:pt x="928" y="219"/>
                </a:lnTo>
                <a:lnTo>
                  <a:pt x="924" y="220"/>
                </a:lnTo>
                <a:lnTo>
                  <a:pt x="922" y="220"/>
                </a:lnTo>
                <a:lnTo>
                  <a:pt x="920" y="220"/>
                </a:lnTo>
                <a:lnTo>
                  <a:pt x="920" y="220"/>
                </a:lnTo>
                <a:lnTo>
                  <a:pt x="919" y="219"/>
                </a:lnTo>
                <a:lnTo>
                  <a:pt x="917" y="218"/>
                </a:lnTo>
                <a:lnTo>
                  <a:pt x="914" y="210"/>
                </a:lnTo>
                <a:lnTo>
                  <a:pt x="914" y="210"/>
                </a:lnTo>
                <a:lnTo>
                  <a:pt x="913" y="205"/>
                </a:lnTo>
                <a:lnTo>
                  <a:pt x="911" y="202"/>
                </a:lnTo>
                <a:lnTo>
                  <a:pt x="908" y="197"/>
                </a:lnTo>
                <a:lnTo>
                  <a:pt x="904" y="193"/>
                </a:lnTo>
                <a:lnTo>
                  <a:pt x="901" y="191"/>
                </a:lnTo>
                <a:lnTo>
                  <a:pt x="901" y="189"/>
                </a:lnTo>
                <a:lnTo>
                  <a:pt x="900" y="189"/>
                </a:lnTo>
                <a:lnTo>
                  <a:pt x="894" y="174"/>
                </a:lnTo>
                <a:lnTo>
                  <a:pt x="890" y="174"/>
                </a:lnTo>
                <a:lnTo>
                  <a:pt x="872" y="186"/>
                </a:lnTo>
                <a:lnTo>
                  <a:pt x="870" y="187"/>
                </a:lnTo>
                <a:lnTo>
                  <a:pt x="869" y="187"/>
                </a:lnTo>
                <a:lnTo>
                  <a:pt x="827" y="196"/>
                </a:lnTo>
                <a:lnTo>
                  <a:pt x="825" y="196"/>
                </a:lnTo>
                <a:lnTo>
                  <a:pt x="822" y="195"/>
                </a:lnTo>
                <a:lnTo>
                  <a:pt x="795" y="175"/>
                </a:lnTo>
                <a:lnTo>
                  <a:pt x="795" y="175"/>
                </a:lnTo>
                <a:lnTo>
                  <a:pt x="794" y="174"/>
                </a:lnTo>
                <a:lnTo>
                  <a:pt x="794" y="173"/>
                </a:lnTo>
                <a:lnTo>
                  <a:pt x="791" y="173"/>
                </a:lnTo>
                <a:lnTo>
                  <a:pt x="785" y="158"/>
                </a:lnTo>
                <a:lnTo>
                  <a:pt x="764" y="180"/>
                </a:lnTo>
                <a:lnTo>
                  <a:pt x="764" y="180"/>
                </a:lnTo>
                <a:lnTo>
                  <a:pt x="754" y="190"/>
                </a:lnTo>
                <a:lnTo>
                  <a:pt x="746" y="197"/>
                </a:lnTo>
                <a:lnTo>
                  <a:pt x="741" y="198"/>
                </a:lnTo>
                <a:lnTo>
                  <a:pt x="738" y="198"/>
                </a:lnTo>
                <a:lnTo>
                  <a:pt x="734" y="198"/>
                </a:lnTo>
                <a:lnTo>
                  <a:pt x="732" y="197"/>
                </a:lnTo>
                <a:lnTo>
                  <a:pt x="703" y="182"/>
                </a:lnTo>
                <a:lnTo>
                  <a:pt x="685" y="180"/>
                </a:lnTo>
                <a:lnTo>
                  <a:pt x="681" y="181"/>
                </a:lnTo>
                <a:lnTo>
                  <a:pt x="664" y="167"/>
                </a:lnTo>
                <a:lnTo>
                  <a:pt x="663" y="166"/>
                </a:lnTo>
                <a:lnTo>
                  <a:pt x="659" y="165"/>
                </a:lnTo>
                <a:lnTo>
                  <a:pt x="668" y="133"/>
                </a:lnTo>
                <a:lnTo>
                  <a:pt x="668" y="122"/>
                </a:lnTo>
                <a:lnTo>
                  <a:pt x="656" y="117"/>
                </a:lnTo>
                <a:lnTo>
                  <a:pt x="655" y="117"/>
                </a:lnTo>
                <a:lnTo>
                  <a:pt x="630" y="89"/>
                </a:lnTo>
                <a:lnTo>
                  <a:pt x="631" y="69"/>
                </a:lnTo>
                <a:lnTo>
                  <a:pt x="568" y="63"/>
                </a:lnTo>
                <a:lnTo>
                  <a:pt x="544" y="49"/>
                </a:lnTo>
                <a:lnTo>
                  <a:pt x="544" y="49"/>
                </a:lnTo>
                <a:lnTo>
                  <a:pt x="539" y="46"/>
                </a:lnTo>
                <a:lnTo>
                  <a:pt x="536" y="41"/>
                </a:lnTo>
                <a:lnTo>
                  <a:pt x="533" y="34"/>
                </a:lnTo>
                <a:lnTo>
                  <a:pt x="529" y="26"/>
                </a:lnTo>
                <a:lnTo>
                  <a:pt x="526" y="18"/>
                </a:lnTo>
                <a:lnTo>
                  <a:pt x="521" y="0"/>
                </a:lnTo>
                <a:lnTo>
                  <a:pt x="513" y="1"/>
                </a:lnTo>
                <a:lnTo>
                  <a:pt x="494" y="17"/>
                </a:lnTo>
                <a:lnTo>
                  <a:pt x="471" y="45"/>
                </a:lnTo>
                <a:lnTo>
                  <a:pt x="475" y="65"/>
                </a:lnTo>
                <a:lnTo>
                  <a:pt x="482" y="92"/>
                </a:lnTo>
                <a:lnTo>
                  <a:pt x="482" y="93"/>
                </a:lnTo>
                <a:lnTo>
                  <a:pt x="483" y="93"/>
                </a:lnTo>
                <a:lnTo>
                  <a:pt x="482" y="94"/>
                </a:lnTo>
                <a:lnTo>
                  <a:pt x="482" y="95"/>
                </a:lnTo>
                <a:lnTo>
                  <a:pt x="482" y="95"/>
                </a:lnTo>
                <a:lnTo>
                  <a:pt x="480" y="100"/>
                </a:lnTo>
                <a:lnTo>
                  <a:pt x="475" y="103"/>
                </a:lnTo>
                <a:lnTo>
                  <a:pt x="470" y="105"/>
                </a:lnTo>
                <a:lnTo>
                  <a:pt x="462" y="107"/>
                </a:lnTo>
                <a:lnTo>
                  <a:pt x="438" y="107"/>
                </a:lnTo>
                <a:lnTo>
                  <a:pt x="424" y="99"/>
                </a:lnTo>
                <a:lnTo>
                  <a:pt x="405" y="107"/>
                </a:lnTo>
                <a:lnTo>
                  <a:pt x="402" y="108"/>
                </a:lnTo>
                <a:lnTo>
                  <a:pt x="399" y="107"/>
                </a:lnTo>
                <a:lnTo>
                  <a:pt x="396" y="123"/>
                </a:lnTo>
                <a:lnTo>
                  <a:pt x="395" y="126"/>
                </a:lnTo>
                <a:lnTo>
                  <a:pt x="395" y="130"/>
                </a:lnTo>
                <a:lnTo>
                  <a:pt x="392" y="130"/>
                </a:lnTo>
                <a:lnTo>
                  <a:pt x="362" y="119"/>
                </a:lnTo>
                <a:lnTo>
                  <a:pt x="362" y="119"/>
                </a:lnTo>
                <a:lnTo>
                  <a:pt x="362" y="126"/>
                </a:lnTo>
                <a:lnTo>
                  <a:pt x="363" y="133"/>
                </a:lnTo>
                <a:lnTo>
                  <a:pt x="364" y="139"/>
                </a:lnTo>
                <a:lnTo>
                  <a:pt x="368" y="144"/>
                </a:lnTo>
                <a:lnTo>
                  <a:pt x="368" y="144"/>
                </a:lnTo>
                <a:lnTo>
                  <a:pt x="370" y="151"/>
                </a:lnTo>
                <a:lnTo>
                  <a:pt x="371" y="156"/>
                </a:lnTo>
                <a:lnTo>
                  <a:pt x="371" y="162"/>
                </a:lnTo>
                <a:lnTo>
                  <a:pt x="369" y="166"/>
                </a:lnTo>
                <a:lnTo>
                  <a:pt x="365" y="177"/>
                </a:lnTo>
                <a:lnTo>
                  <a:pt x="365" y="177"/>
                </a:lnTo>
                <a:lnTo>
                  <a:pt x="361" y="179"/>
                </a:lnTo>
                <a:lnTo>
                  <a:pt x="355" y="180"/>
                </a:lnTo>
                <a:lnTo>
                  <a:pt x="346" y="180"/>
                </a:lnTo>
                <a:lnTo>
                  <a:pt x="336" y="180"/>
                </a:lnTo>
                <a:lnTo>
                  <a:pt x="315" y="180"/>
                </a:lnTo>
                <a:lnTo>
                  <a:pt x="314" y="214"/>
                </a:lnTo>
                <a:lnTo>
                  <a:pt x="286" y="204"/>
                </a:lnTo>
                <a:lnTo>
                  <a:pt x="285" y="204"/>
                </a:lnTo>
                <a:lnTo>
                  <a:pt x="284" y="203"/>
                </a:lnTo>
                <a:lnTo>
                  <a:pt x="272" y="178"/>
                </a:lnTo>
                <a:lnTo>
                  <a:pt x="242" y="167"/>
                </a:lnTo>
                <a:lnTo>
                  <a:pt x="235" y="152"/>
                </a:lnTo>
                <a:lnTo>
                  <a:pt x="223" y="160"/>
                </a:lnTo>
                <a:lnTo>
                  <a:pt x="222" y="160"/>
                </a:lnTo>
                <a:lnTo>
                  <a:pt x="205" y="164"/>
                </a:lnTo>
                <a:lnTo>
                  <a:pt x="199" y="164"/>
                </a:lnTo>
                <a:lnTo>
                  <a:pt x="190" y="142"/>
                </a:lnTo>
                <a:lnTo>
                  <a:pt x="180" y="130"/>
                </a:lnTo>
                <a:lnTo>
                  <a:pt x="179" y="128"/>
                </a:lnTo>
                <a:lnTo>
                  <a:pt x="179" y="128"/>
                </a:lnTo>
                <a:lnTo>
                  <a:pt x="173" y="119"/>
                </a:lnTo>
                <a:lnTo>
                  <a:pt x="168" y="111"/>
                </a:lnTo>
                <a:lnTo>
                  <a:pt x="163" y="99"/>
                </a:lnTo>
                <a:lnTo>
                  <a:pt x="163" y="99"/>
                </a:lnTo>
                <a:lnTo>
                  <a:pt x="162" y="97"/>
                </a:lnTo>
                <a:lnTo>
                  <a:pt x="160" y="96"/>
                </a:lnTo>
                <a:lnTo>
                  <a:pt x="158" y="95"/>
                </a:lnTo>
                <a:lnTo>
                  <a:pt x="154" y="94"/>
                </a:lnTo>
                <a:lnTo>
                  <a:pt x="149" y="93"/>
                </a:lnTo>
                <a:lnTo>
                  <a:pt x="149" y="93"/>
                </a:lnTo>
                <a:lnTo>
                  <a:pt x="143" y="89"/>
                </a:lnTo>
                <a:lnTo>
                  <a:pt x="138" y="85"/>
                </a:lnTo>
                <a:lnTo>
                  <a:pt x="134" y="79"/>
                </a:lnTo>
                <a:lnTo>
                  <a:pt x="131" y="71"/>
                </a:lnTo>
                <a:lnTo>
                  <a:pt x="126" y="50"/>
                </a:lnTo>
                <a:lnTo>
                  <a:pt x="126" y="33"/>
                </a:lnTo>
                <a:lnTo>
                  <a:pt x="118" y="18"/>
                </a:lnTo>
                <a:lnTo>
                  <a:pt x="103" y="23"/>
                </a:lnTo>
                <a:lnTo>
                  <a:pt x="102" y="23"/>
                </a:lnTo>
                <a:lnTo>
                  <a:pt x="101" y="23"/>
                </a:lnTo>
                <a:lnTo>
                  <a:pt x="100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Freeform 43"/>
          <p:cNvSpPr/>
          <p:nvPr/>
        </p:nvSpPr>
        <p:spPr bwMode="auto">
          <a:xfrm>
            <a:off x="842675" y="2724050"/>
            <a:ext cx="1651398" cy="1002106"/>
          </a:xfrm>
          <a:custGeom>
            <a:avLst/>
            <a:gdLst>
              <a:gd name="T0" fmla="*/ 204 w 1899"/>
              <a:gd name="T1" fmla="*/ 34 h 1153"/>
              <a:gd name="T2" fmla="*/ 191 w 1899"/>
              <a:gd name="T3" fmla="*/ 72 h 1153"/>
              <a:gd name="T4" fmla="*/ 99 w 1899"/>
              <a:gd name="T5" fmla="*/ 85 h 1153"/>
              <a:gd name="T6" fmla="*/ 71 w 1899"/>
              <a:gd name="T7" fmla="*/ 138 h 1153"/>
              <a:gd name="T8" fmla="*/ 83 w 1899"/>
              <a:gd name="T9" fmla="*/ 226 h 1153"/>
              <a:gd name="T10" fmla="*/ 85 w 1899"/>
              <a:gd name="T11" fmla="*/ 294 h 1153"/>
              <a:gd name="T12" fmla="*/ 26 w 1899"/>
              <a:gd name="T13" fmla="*/ 357 h 1153"/>
              <a:gd name="T14" fmla="*/ 2 w 1899"/>
              <a:gd name="T15" fmla="*/ 402 h 1153"/>
              <a:gd name="T16" fmla="*/ 43 w 1899"/>
              <a:gd name="T17" fmla="*/ 451 h 1153"/>
              <a:gd name="T18" fmla="*/ 90 w 1899"/>
              <a:gd name="T19" fmla="*/ 499 h 1153"/>
              <a:gd name="T20" fmla="*/ 192 w 1899"/>
              <a:gd name="T21" fmla="*/ 616 h 1153"/>
              <a:gd name="T22" fmla="*/ 282 w 1899"/>
              <a:gd name="T23" fmla="*/ 624 h 1153"/>
              <a:gd name="T24" fmla="*/ 440 w 1899"/>
              <a:gd name="T25" fmla="*/ 754 h 1153"/>
              <a:gd name="T26" fmla="*/ 567 w 1899"/>
              <a:gd name="T27" fmla="*/ 883 h 1153"/>
              <a:gd name="T28" fmla="*/ 690 w 1899"/>
              <a:gd name="T29" fmla="*/ 941 h 1153"/>
              <a:gd name="T30" fmla="*/ 823 w 1899"/>
              <a:gd name="T31" fmla="*/ 972 h 1153"/>
              <a:gd name="T32" fmla="*/ 902 w 1899"/>
              <a:gd name="T33" fmla="*/ 979 h 1153"/>
              <a:gd name="T34" fmla="*/ 890 w 1899"/>
              <a:gd name="T35" fmla="*/ 1011 h 1153"/>
              <a:gd name="T36" fmla="*/ 894 w 1899"/>
              <a:gd name="T37" fmla="*/ 1053 h 1153"/>
              <a:gd name="T38" fmla="*/ 949 w 1899"/>
              <a:gd name="T39" fmla="*/ 993 h 1153"/>
              <a:gd name="T40" fmla="*/ 1008 w 1899"/>
              <a:gd name="T41" fmla="*/ 967 h 1153"/>
              <a:gd name="T42" fmla="*/ 1162 w 1899"/>
              <a:gd name="T43" fmla="*/ 1063 h 1153"/>
              <a:gd name="T44" fmla="*/ 1221 w 1899"/>
              <a:gd name="T45" fmla="*/ 1150 h 1153"/>
              <a:gd name="T46" fmla="*/ 1445 w 1899"/>
              <a:gd name="T47" fmla="*/ 1079 h 1153"/>
              <a:gd name="T48" fmla="*/ 1602 w 1899"/>
              <a:gd name="T49" fmla="*/ 1021 h 1153"/>
              <a:gd name="T50" fmla="*/ 1719 w 1899"/>
              <a:gd name="T51" fmla="*/ 1087 h 1153"/>
              <a:gd name="T52" fmla="*/ 1724 w 1899"/>
              <a:gd name="T53" fmla="*/ 1029 h 1153"/>
              <a:gd name="T54" fmla="*/ 1745 w 1899"/>
              <a:gd name="T55" fmla="*/ 1005 h 1153"/>
              <a:gd name="T56" fmla="*/ 1798 w 1899"/>
              <a:gd name="T57" fmla="*/ 1051 h 1153"/>
              <a:gd name="T58" fmla="*/ 1840 w 1899"/>
              <a:gd name="T59" fmla="*/ 1026 h 1153"/>
              <a:gd name="T60" fmla="*/ 1840 w 1899"/>
              <a:gd name="T61" fmla="*/ 982 h 1153"/>
              <a:gd name="T62" fmla="*/ 1882 w 1899"/>
              <a:gd name="T63" fmla="*/ 864 h 1153"/>
              <a:gd name="T64" fmla="*/ 1877 w 1899"/>
              <a:gd name="T65" fmla="*/ 787 h 1153"/>
              <a:gd name="T66" fmla="*/ 1861 w 1899"/>
              <a:gd name="T67" fmla="*/ 749 h 1153"/>
              <a:gd name="T68" fmla="*/ 1844 w 1899"/>
              <a:gd name="T69" fmla="*/ 663 h 1153"/>
              <a:gd name="T70" fmla="*/ 1790 w 1899"/>
              <a:gd name="T71" fmla="*/ 577 h 1153"/>
              <a:gd name="T72" fmla="*/ 1739 w 1899"/>
              <a:gd name="T73" fmla="*/ 626 h 1153"/>
              <a:gd name="T74" fmla="*/ 1605 w 1899"/>
              <a:gd name="T75" fmla="*/ 644 h 1153"/>
              <a:gd name="T76" fmla="*/ 1526 w 1899"/>
              <a:gd name="T77" fmla="*/ 541 h 1153"/>
              <a:gd name="T78" fmla="*/ 1352 w 1899"/>
              <a:gd name="T79" fmla="*/ 511 h 1153"/>
              <a:gd name="T80" fmla="*/ 1253 w 1899"/>
              <a:gd name="T81" fmla="*/ 469 h 1153"/>
              <a:gd name="T82" fmla="*/ 1199 w 1899"/>
              <a:gd name="T83" fmla="*/ 425 h 1153"/>
              <a:gd name="T84" fmla="*/ 1142 w 1899"/>
              <a:gd name="T85" fmla="*/ 423 h 1153"/>
              <a:gd name="T86" fmla="*/ 1077 w 1899"/>
              <a:gd name="T87" fmla="*/ 369 h 1153"/>
              <a:gd name="T88" fmla="*/ 1044 w 1899"/>
              <a:gd name="T89" fmla="*/ 310 h 1153"/>
              <a:gd name="T90" fmla="*/ 1067 w 1899"/>
              <a:gd name="T91" fmla="*/ 193 h 1153"/>
              <a:gd name="T92" fmla="*/ 1064 w 1899"/>
              <a:gd name="T93" fmla="*/ 130 h 1153"/>
              <a:gd name="T94" fmla="*/ 1076 w 1899"/>
              <a:gd name="T95" fmla="*/ 117 h 1153"/>
              <a:gd name="T96" fmla="*/ 1074 w 1899"/>
              <a:gd name="T97" fmla="*/ 62 h 1153"/>
              <a:gd name="T98" fmla="*/ 971 w 1899"/>
              <a:gd name="T99" fmla="*/ 18 h 1153"/>
              <a:gd name="T100" fmla="*/ 899 w 1899"/>
              <a:gd name="T101" fmla="*/ 14 h 1153"/>
              <a:gd name="T102" fmla="*/ 776 w 1899"/>
              <a:gd name="T103" fmla="*/ 38 h 1153"/>
              <a:gd name="T104" fmla="*/ 663 w 1899"/>
              <a:gd name="T105" fmla="*/ 54 h 1153"/>
              <a:gd name="T106" fmla="*/ 515 w 1899"/>
              <a:gd name="T107" fmla="*/ 54 h 1153"/>
              <a:gd name="T108" fmla="*/ 480 w 1899"/>
              <a:gd name="T109" fmla="*/ 21 h 1153"/>
              <a:gd name="T110" fmla="*/ 406 w 1899"/>
              <a:gd name="T111" fmla="*/ 28 h 1153"/>
              <a:gd name="T112" fmla="*/ 276 w 1899"/>
              <a:gd name="T113" fmla="*/ 16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99" h="1153">
                <a:moveTo>
                  <a:pt x="231" y="4"/>
                </a:moveTo>
                <a:lnTo>
                  <a:pt x="231" y="5"/>
                </a:lnTo>
                <a:lnTo>
                  <a:pt x="231" y="5"/>
                </a:lnTo>
                <a:lnTo>
                  <a:pt x="227" y="12"/>
                </a:lnTo>
                <a:lnTo>
                  <a:pt x="222" y="18"/>
                </a:lnTo>
                <a:lnTo>
                  <a:pt x="208" y="31"/>
                </a:lnTo>
                <a:lnTo>
                  <a:pt x="208" y="31"/>
                </a:lnTo>
                <a:lnTo>
                  <a:pt x="204" y="34"/>
                </a:lnTo>
                <a:lnTo>
                  <a:pt x="200" y="38"/>
                </a:lnTo>
                <a:lnTo>
                  <a:pt x="199" y="43"/>
                </a:lnTo>
                <a:lnTo>
                  <a:pt x="199" y="48"/>
                </a:lnTo>
                <a:lnTo>
                  <a:pt x="199" y="52"/>
                </a:lnTo>
                <a:lnTo>
                  <a:pt x="199" y="52"/>
                </a:lnTo>
                <a:lnTo>
                  <a:pt x="198" y="57"/>
                </a:lnTo>
                <a:lnTo>
                  <a:pt x="196" y="63"/>
                </a:lnTo>
                <a:lnTo>
                  <a:pt x="191" y="72"/>
                </a:lnTo>
                <a:lnTo>
                  <a:pt x="185" y="81"/>
                </a:lnTo>
                <a:lnTo>
                  <a:pt x="184" y="88"/>
                </a:lnTo>
                <a:lnTo>
                  <a:pt x="184" y="88"/>
                </a:lnTo>
                <a:lnTo>
                  <a:pt x="182" y="91"/>
                </a:lnTo>
                <a:lnTo>
                  <a:pt x="179" y="92"/>
                </a:lnTo>
                <a:lnTo>
                  <a:pt x="174" y="93"/>
                </a:lnTo>
                <a:lnTo>
                  <a:pt x="168" y="94"/>
                </a:lnTo>
                <a:lnTo>
                  <a:pt x="99" y="85"/>
                </a:lnTo>
                <a:lnTo>
                  <a:pt x="99" y="87"/>
                </a:lnTo>
                <a:lnTo>
                  <a:pt x="95" y="102"/>
                </a:lnTo>
                <a:lnTo>
                  <a:pt x="95" y="103"/>
                </a:lnTo>
                <a:lnTo>
                  <a:pt x="94" y="104"/>
                </a:lnTo>
                <a:lnTo>
                  <a:pt x="94" y="104"/>
                </a:lnTo>
                <a:lnTo>
                  <a:pt x="94" y="104"/>
                </a:lnTo>
                <a:lnTo>
                  <a:pt x="81" y="123"/>
                </a:lnTo>
                <a:lnTo>
                  <a:pt x="71" y="138"/>
                </a:lnTo>
                <a:lnTo>
                  <a:pt x="65" y="150"/>
                </a:lnTo>
                <a:lnTo>
                  <a:pt x="63" y="156"/>
                </a:lnTo>
                <a:lnTo>
                  <a:pt x="62" y="161"/>
                </a:lnTo>
                <a:lnTo>
                  <a:pt x="62" y="161"/>
                </a:lnTo>
                <a:lnTo>
                  <a:pt x="63" y="167"/>
                </a:lnTo>
                <a:lnTo>
                  <a:pt x="66" y="181"/>
                </a:lnTo>
                <a:lnTo>
                  <a:pt x="73" y="201"/>
                </a:lnTo>
                <a:lnTo>
                  <a:pt x="83" y="226"/>
                </a:lnTo>
                <a:lnTo>
                  <a:pt x="95" y="251"/>
                </a:lnTo>
                <a:lnTo>
                  <a:pt x="95" y="251"/>
                </a:lnTo>
                <a:lnTo>
                  <a:pt x="96" y="256"/>
                </a:lnTo>
                <a:lnTo>
                  <a:pt x="97" y="260"/>
                </a:lnTo>
                <a:lnTo>
                  <a:pt x="96" y="266"/>
                </a:lnTo>
                <a:lnTo>
                  <a:pt x="96" y="271"/>
                </a:lnTo>
                <a:lnTo>
                  <a:pt x="91" y="282"/>
                </a:lnTo>
                <a:lnTo>
                  <a:pt x="85" y="294"/>
                </a:lnTo>
                <a:lnTo>
                  <a:pt x="63" y="315"/>
                </a:lnTo>
                <a:lnTo>
                  <a:pt x="27" y="315"/>
                </a:lnTo>
                <a:lnTo>
                  <a:pt x="19" y="275"/>
                </a:lnTo>
                <a:lnTo>
                  <a:pt x="10" y="324"/>
                </a:lnTo>
                <a:lnTo>
                  <a:pt x="26" y="350"/>
                </a:lnTo>
                <a:lnTo>
                  <a:pt x="26" y="350"/>
                </a:lnTo>
                <a:lnTo>
                  <a:pt x="26" y="354"/>
                </a:lnTo>
                <a:lnTo>
                  <a:pt x="26" y="357"/>
                </a:lnTo>
                <a:lnTo>
                  <a:pt x="23" y="359"/>
                </a:lnTo>
                <a:lnTo>
                  <a:pt x="23" y="359"/>
                </a:lnTo>
                <a:lnTo>
                  <a:pt x="19" y="363"/>
                </a:lnTo>
                <a:lnTo>
                  <a:pt x="15" y="370"/>
                </a:lnTo>
                <a:lnTo>
                  <a:pt x="9" y="382"/>
                </a:lnTo>
                <a:lnTo>
                  <a:pt x="4" y="396"/>
                </a:lnTo>
                <a:lnTo>
                  <a:pt x="4" y="396"/>
                </a:lnTo>
                <a:lnTo>
                  <a:pt x="2" y="402"/>
                </a:lnTo>
                <a:lnTo>
                  <a:pt x="1" y="409"/>
                </a:lnTo>
                <a:lnTo>
                  <a:pt x="0" y="416"/>
                </a:lnTo>
                <a:lnTo>
                  <a:pt x="1" y="423"/>
                </a:lnTo>
                <a:lnTo>
                  <a:pt x="3" y="430"/>
                </a:lnTo>
                <a:lnTo>
                  <a:pt x="6" y="437"/>
                </a:lnTo>
                <a:lnTo>
                  <a:pt x="10" y="444"/>
                </a:lnTo>
                <a:lnTo>
                  <a:pt x="15" y="451"/>
                </a:lnTo>
                <a:lnTo>
                  <a:pt x="43" y="451"/>
                </a:lnTo>
                <a:lnTo>
                  <a:pt x="43" y="451"/>
                </a:lnTo>
                <a:lnTo>
                  <a:pt x="48" y="453"/>
                </a:lnTo>
                <a:lnTo>
                  <a:pt x="53" y="455"/>
                </a:lnTo>
                <a:lnTo>
                  <a:pt x="62" y="464"/>
                </a:lnTo>
                <a:lnTo>
                  <a:pt x="74" y="478"/>
                </a:lnTo>
                <a:lnTo>
                  <a:pt x="88" y="496"/>
                </a:lnTo>
                <a:lnTo>
                  <a:pt x="90" y="499"/>
                </a:lnTo>
                <a:lnTo>
                  <a:pt x="90" y="499"/>
                </a:lnTo>
                <a:lnTo>
                  <a:pt x="90" y="499"/>
                </a:lnTo>
                <a:lnTo>
                  <a:pt x="90" y="506"/>
                </a:lnTo>
                <a:lnTo>
                  <a:pt x="93" y="510"/>
                </a:lnTo>
                <a:lnTo>
                  <a:pt x="95" y="515"/>
                </a:lnTo>
                <a:lnTo>
                  <a:pt x="99" y="518"/>
                </a:lnTo>
                <a:lnTo>
                  <a:pt x="164" y="578"/>
                </a:lnTo>
                <a:lnTo>
                  <a:pt x="164" y="579"/>
                </a:lnTo>
                <a:lnTo>
                  <a:pt x="192" y="616"/>
                </a:lnTo>
                <a:lnTo>
                  <a:pt x="209" y="616"/>
                </a:lnTo>
                <a:lnTo>
                  <a:pt x="228" y="582"/>
                </a:lnTo>
                <a:lnTo>
                  <a:pt x="230" y="580"/>
                </a:lnTo>
                <a:lnTo>
                  <a:pt x="231" y="579"/>
                </a:lnTo>
                <a:lnTo>
                  <a:pt x="276" y="590"/>
                </a:lnTo>
                <a:lnTo>
                  <a:pt x="276" y="592"/>
                </a:lnTo>
                <a:lnTo>
                  <a:pt x="276" y="594"/>
                </a:lnTo>
                <a:lnTo>
                  <a:pt x="282" y="624"/>
                </a:lnTo>
                <a:lnTo>
                  <a:pt x="335" y="685"/>
                </a:lnTo>
                <a:lnTo>
                  <a:pt x="354" y="692"/>
                </a:lnTo>
                <a:lnTo>
                  <a:pt x="355" y="694"/>
                </a:lnTo>
                <a:lnTo>
                  <a:pt x="363" y="699"/>
                </a:lnTo>
                <a:lnTo>
                  <a:pt x="364" y="700"/>
                </a:lnTo>
                <a:lnTo>
                  <a:pt x="404" y="759"/>
                </a:lnTo>
                <a:lnTo>
                  <a:pt x="436" y="754"/>
                </a:lnTo>
                <a:lnTo>
                  <a:pt x="440" y="754"/>
                </a:lnTo>
                <a:lnTo>
                  <a:pt x="441" y="754"/>
                </a:lnTo>
                <a:lnTo>
                  <a:pt x="443" y="757"/>
                </a:lnTo>
                <a:lnTo>
                  <a:pt x="444" y="759"/>
                </a:lnTo>
                <a:lnTo>
                  <a:pt x="472" y="817"/>
                </a:lnTo>
                <a:lnTo>
                  <a:pt x="506" y="838"/>
                </a:lnTo>
                <a:lnTo>
                  <a:pt x="534" y="845"/>
                </a:lnTo>
                <a:lnTo>
                  <a:pt x="546" y="883"/>
                </a:lnTo>
                <a:lnTo>
                  <a:pt x="567" y="883"/>
                </a:lnTo>
                <a:lnTo>
                  <a:pt x="568" y="884"/>
                </a:lnTo>
                <a:lnTo>
                  <a:pt x="568" y="884"/>
                </a:lnTo>
                <a:lnTo>
                  <a:pt x="611" y="908"/>
                </a:lnTo>
                <a:lnTo>
                  <a:pt x="611" y="909"/>
                </a:lnTo>
                <a:lnTo>
                  <a:pt x="611" y="909"/>
                </a:lnTo>
                <a:lnTo>
                  <a:pt x="614" y="910"/>
                </a:lnTo>
                <a:lnTo>
                  <a:pt x="645" y="949"/>
                </a:lnTo>
                <a:lnTo>
                  <a:pt x="690" y="941"/>
                </a:lnTo>
                <a:lnTo>
                  <a:pt x="693" y="941"/>
                </a:lnTo>
                <a:lnTo>
                  <a:pt x="710" y="948"/>
                </a:lnTo>
                <a:lnTo>
                  <a:pt x="711" y="948"/>
                </a:lnTo>
                <a:lnTo>
                  <a:pt x="740" y="973"/>
                </a:lnTo>
                <a:lnTo>
                  <a:pt x="792" y="977"/>
                </a:lnTo>
                <a:lnTo>
                  <a:pt x="823" y="972"/>
                </a:lnTo>
                <a:lnTo>
                  <a:pt x="823" y="972"/>
                </a:lnTo>
                <a:lnTo>
                  <a:pt x="823" y="972"/>
                </a:lnTo>
                <a:lnTo>
                  <a:pt x="838" y="970"/>
                </a:lnTo>
                <a:lnTo>
                  <a:pt x="852" y="969"/>
                </a:lnTo>
                <a:lnTo>
                  <a:pt x="864" y="969"/>
                </a:lnTo>
                <a:lnTo>
                  <a:pt x="875" y="969"/>
                </a:lnTo>
                <a:lnTo>
                  <a:pt x="884" y="971"/>
                </a:lnTo>
                <a:lnTo>
                  <a:pt x="892" y="973"/>
                </a:lnTo>
                <a:lnTo>
                  <a:pt x="898" y="975"/>
                </a:lnTo>
                <a:lnTo>
                  <a:pt x="902" y="979"/>
                </a:lnTo>
                <a:lnTo>
                  <a:pt x="902" y="979"/>
                </a:lnTo>
                <a:lnTo>
                  <a:pt x="903" y="983"/>
                </a:lnTo>
                <a:lnTo>
                  <a:pt x="905" y="987"/>
                </a:lnTo>
                <a:lnTo>
                  <a:pt x="905" y="990"/>
                </a:lnTo>
                <a:lnTo>
                  <a:pt x="903" y="994"/>
                </a:lnTo>
                <a:lnTo>
                  <a:pt x="902" y="998"/>
                </a:lnTo>
                <a:lnTo>
                  <a:pt x="899" y="1002"/>
                </a:lnTo>
                <a:lnTo>
                  <a:pt x="890" y="1011"/>
                </a:lnTo>
                <a:lnTo>
                  <a:pt x="878" y="1022"/>
                </a:lnTo>
                <a:lnTo>
                  <a:pt x="878" y="1022"/>
                </a:lnTo>
                <a:lnTo>
                  <a:pt x="877" y="1026"/>
                </a:lnTo>
                <a:lnTo>
                  <a:pt x="877" y="1028"/>
                </a:lnTo>
                <a:lnTo>
                  <a:pt x="877" y="1032"/>
                </a:lnTo>
                <a:lnTo>
                  <a:pt x="879" y="1035"/>
                </a:lnTo>
                <a:lnTo>
                  <a:pt x="885" y="1043"/>
                </a:lnTo>
                <a:lnTo>
                  <a:pt x="894" y="1053"/>
                </a:lnTo>
                <a:lnTo>
                  <a:pt x="895" y="1056"/>
                </a:lnTo>
                <a:lnTo>
                  <a:pt x="894" y="1056"/>
                </a:lnTo>
                <a:lnTo>
                  <a:pt x="905" y="1063"/>
                </a:lnTo>
                <a:lnTo>
                  <a:pt x="908" y="1059"/>
                </a:lnTo>
                <a:lnTo>
                  <a:pt x="908" y="1059"/>
                </a:lnTo>
                <a:lnTo>
                  <a:pt x="930" y="1021"/>
                </a:lnTo>
                <a:lnTo>
                  <a:pt x="939" y="1006"/>
                </a:lnTo>
                <a:lnTo>
                  <a:pt x="949" y="993"/>
                </a:lnTo>
                <a:lnTo>
                  <a:pt x="957" y="982"/>
                </a:lnTo>
                <a:lnTo>
                  <a:pt x="965" y="974"/>
                </a:lnTo>
                <a:lnTo>
                  <a:pt x="972" y="969"/>
                </a:lnTo>
                <a:lnTo>
                  <a:pt x="979" y="965"/>
                </a:lnTo>
                <a:lnTo>
                  <a:pt x="979" y="965"/>
                </a:lnTo>
                <a:lnTo>
                  <a:pt x="987" y="964"/>
                </a:lnTo>
                <a:lnTo>
                  <a:pt x="996" y="964"/>
                </a:lnTo>
                <a:lnTo>
                  <a:pt x="1008" y="967"/>
                </a:lnTo>
                <a:lnTo>
                  <a:pt x="1021" y="972"/>
                </a:lnTo>
                <a:lnTo>
                  <a:pt x="1036" y="979"/>
                </a:lnTo>
                <a:lnTo>
                  <a:pt x="1053" y="988"/>
                </a:lnTo>
                <a:lnTo>
                  <a:pt x="1095" y="1011"/>
                </a:lnTo>
                <a:lnTo>
                  <a:pt x="1167" y="1024"/>
                </a:lnTo>
                <a:lnTo>
                  <a:pt x="1166" y="1027"/>
                </a:lnTo>
                <a:lnTo>
                  <a:pt x="1166" y="1029"/>
                </a:lnTo>
                <a:lnTo>
                  <a:pt x="1162" y="1063"/>
                </a:lnTo>
                <a:lnTo>
                  <a:pt x="1198" y="1067"/>
                </a:lnTo>
                <a:lnTo>
                  <a:pt x="1197" y="1114"/>
                </a:lnTo>
                <a:lnTo>
                  <a:pt x="1197" y="1114"/>
                </a:lnTo>
                <a:lnTo>
                  <a:pt x="1205" y="1128"/>
                </a:lnTo>
                <a:lnTo>
                  <a:pt x="1211" y="1138"/>
                </a:lnTo>
                <a:lnTo>
                  <a:pt x="1217" y="1145"/>
                </a:lnTo>
                <a:lnTo>
                  <a:pt x="1221" y="1150"/>
                </a:lnTo>
                <a:lnTo>
                  <a:pt x="1221" y="1150"/>
                </a:lnTo>
                <a:lnTo>
                  <a:pt x="1225" y="1152"/>
                </a:lnTo>
                <a:lnTo>
                  <a:pt x="1232" y="1153"/>
                </a:lnTo>
                <a:lnTo>
                  <a:pt x="1254" y="1153"/>
                </a:lnTo>
                <a:lnTo>
                  <a:pt x="1286" y="1153"/>
                </a:lnTo>
                <a:lnTo>
                  <a:pt x="1328" y="1150"/>
                </a:lnTo>
                <a:lnTo>
                  <a:pt x="1366" y="1130"/>
                </a:lnTo>
                <a:lnTo>
                  <a:pt x="1403" y="1080"/>
                </a:lnTo>
                <a:lnTo>
                  <a:pt x="1445" y="1079"/>
                </a:lnTo>
                <a:lnTo>
                  <a:pt x="1466" y="1073"/>
                </a:lnTo>
                <a:lnTo>
                  <a:pt x="1545" y="1027"/>
                </a:lnTo>
                <a:lnTo>
                  <a:pt x="1546" y="1027"/>
                </a:lnTo>
                <a:lnTo>
                  <a:pt x="1547" y="1026"/>
                </a:lnTo>
                <a:lnTo>
                  <a:pt x="1547" y="1026"/>
                </a:lnTo>
                <a:lnTo>
                  <a:pt x="1547" y="1026"/>
                </a:lnTo>
                <a:lnTo>
                  <a:pt x="1578" y="1022"/>
                </a:lnTo>
                <a:lnTo>
                  <a:pt x="1602" y="1021"/>
                </a:lnTo>
                <a:lnTo>
                  <a:pt x="1618" y="1022"/>
                </a:lnTo>
                <a:lnTo>
                  <a:pt x="1624" y="1024"/>
                </a:lnTo>
                <a:lnTo>
                  <a:pt x="1627" y="1026"/>
                </a:lnTo>
                <a:lnTo>
                  <a:pt x="1679" y="1069"/>
                </a:lnTo>
                <a:lnTo>
                  <a:pt x="1695" y="1075"/>
                </a:lnTo>
                <a:lnTo>
                  <a:pt x="1697" y="1077"/>
                </a:lnTo>
                <a:lnTo>
                  <a:pt x="1718" y="1085"/>
                </a:lnTo>
                <a:lnTo>
                  <a:pt x="1719" y="1087"/>
                </a:lnTo>
                <a:lnTo>
                  <a:pt x="1719" y="1083"/>
                </a:lnTo>
                <a:lnTo>
                  <a:pt x="1719" y="1082"/>
                </a:lnTo>
                <a:lnTo>
                  <a:pt x="1719" y="1081"/>
                </a:lnTo>
                <a:lnTo>
                  <a:pt x="1719" y="1080"/>
                </a:lnTo>
                <a:lnTo>
                  <a:pt x="1728" y="1043"/>
                </a:lnTo>
                <a:lnTo>
                  <a:pt x="1728" y="1043"/>
                </a:lnTo>
                <a:lnTo>
                  <a:pt x="1726" y="1036"/>
                </a:lnTo>
                <a:lnTo>
                  <a:pt x="1724" y="1029"/>
                </a:lnTo>
                <a:lnTo>
                  <a:pt x="1726" y="1022"/>
                </a:lnTo>
                <a:lnTo>
                  <a:pt x="1728" y="1017"/>
                </a:lnTo>
                <a:lnTo>
                  <a:pt x="1728" y="1017"/>
                </a:lnTo>
                <a:lnTo>
                  <a:pt x="1730" y="1013"/>
                </a:lnTo>
                <a:lnTo>
                  <a:pt x="1734" y="1010"/>
                </a:lnTo>
                <a:lnTo>
                  <a:pt x="1739" y="1006"/>
                </a:lnTo>
                <a:lnTo>
                  <a:pt x="1745" y="1005"/>
                </a:lnTo>
                <a:lnTo>
                  <a:pt x="1745" y="1005"/>
                </a:lnTo>
                <a:lnTo>
                  <a:pt x="1752" y="1004"/>
                </a:lnTo>
                <a:lnTo>
                  <a:pt x="1759" y="1005"/>
                </a:lnTo>
                <a:lnTo>
                  <a:pt x="1766" y="1009"/>
                </a:lnTo>
                <a:lnTo>
                  <a:pt x="1773" y="1013"/>
                </a:lnTo>
                <a:lnTo>
                  <a:pt x="1778" y="1020"/>
                </a:lnTo>
                <a:lnTo>
                  <a:pt x="1785" y="1029"/>
                </a:lnTo>
                <a:lnTo>
                  <a:pt x="1791" y="1038"/>
                </a:lnTo>
                <a:lnTo>
                  <a:pt x="1798" y="1051"/>
                </a:lnTo>
                <a:lnTo>
                  <a:pt x="1800" y="1052"/>
                </a:lnTo>
                <a:lnTo>
                  <a:pt x="1801" y="1052"/>
                </a:lnTo>
                <a:lnTo>
                  <a:pt x="1831" y="1038"/>
                </a:lnTo>
                <a:lnTo>
                  <a:pt x="1831" y="1038"/>
                </a:lnTo>
                <a:lnTo>
                  <a:pt x="1836" y="1037"/>
                </a:lnTo>
                <a:lnTo>
                  <a:pt x="1838" y="1034"/>
                </a:lnTo>
                <a:lnTo>
                  <a:pt x="1839" y="1029"/>
                </a:lnTo>
                <a:lnTo>
                  <a:pt x="1840" y="1026"/>
                </a:lnTo>
                <a:lnTo>
                  <a:pt x="1833" y="1004"/>
                </a:lnTo>
                <a:lnTo>
                  <a:pt x="1833" y="1002"/>
                </a:lnTo>
                <a:lnTo>
                  <a:pt x="1833" y="1002"/>
                </a:lnTo>
                <a:lnTo>
                  <a:pt x="1833" y="995"/>
                </a:lnTo>
                <a:lnTo>
                  <a:pt x="1834" y="989"/>
                </a:lnTo>
                <a:lnTo>
                  <a:pt x="1836" y="987"/>
                </a:lnTo>
                <a:lnTo>
                  <a:pt x="1838" y="985"/>
                </a:lnTo>
                <a:lnTo>
                  <a:pt x="1840" y="982"/>
                </a:lnTo>
                <a:lnTo>
                  <a:pt x="1844" y="980"/>
                </a:lnTo>
                <a:lnTo>
                  <a:pt x="1854" y="972"/>
                </a:lnTo>
                <a:lnTo>
                  <a:pt x="1881" y="943"/>
                </a:lnTo>
                <a:lnTo>
                  <a:pt x="1899" y="903"/>
                </a:lnTo>
                <a:lnTo>
                  <a:pt x="1899" y="903"/>
                </a:lnTo>
                <a:lnTo>
                  <a:pt x="1889" y="885"/>
                </a:lnTo>
                <a:lnTo>
                  <a:pt x="1884" y="870"/>
                </a:lnTo>
                <a:lnTo>
                  <a:pt x="1882" y="864"/>
                </a:lnTo>
                <a:lnTo>
                  <a:pt x="1881" y="857"/>
                </a:lnTo>
                <a:lnTo>
                  <a:pt x="1882" y="853"/>
                </a:lnTo>
                <a:lnTo>
                  <a:pt x="1884" y="847"/>
                </a:lnTo>
                <a:lnTo>
                  <a:pt x="1887" y="814"/>
                </a:lnTo>
                <a:lnTo>
                  <a:pt x="1887" y="814"/>
                </a:lnTo>
                <a:lnTo>
                  <a:pt x="1882" y="804"/>
                </a:lnTo>
                <a:lnTo>
                  <a:pt x="1879" y="796"/>
                </a:lnTo>
                <a:lnTo>
                  <a:pt x="1877" y="787"/>
                </a:lnTo>
                <a:lnTo>
                  <a:pt x="1876" y="781"/>
                </a:lnTo>
                <a:lnTo>
                  <a:pt x="1876" y="781"/>
                </a:lnTo>
                <a:lnTo>
                  <a:pt x="1876" y="777"/>
                </a:lnTo>
                <a:lnTo>
                  <a:pt x="1872" y="770"/>
                </a:lnTo>
                <a:lnTo>
                  <a:pt x="1868" y="762"/>
                </a:lnTo>
                <a:lnTo>
                  <a:pt x="1862" y="752"/>
                </a:lnTo>
                <a:lnTo>
                  <a:pt x="1861" y="752"/>
                </a:lnTo>
                <a:lnTo>
                  <a:pt x="1861" y="749"/>
                </a:lnTo>
                <a:lnTo>
                  <a:pt x="1857" y="705"/>
                </a:lnTo>
                <a:lnTo>
                  <a:pt x="1857" y="705"/>
                </a:lnTo>
                <a:lnTo>
                  <a:pt x="1855" y="692"/>
                </a:lnTo>
                <a:lnTo>
                  <a:pt x="1856" y="684"/>
                </a:lnTo>
                <a:lnTo>
                  <a:pt x="1857" y="676"/>
                </a:lnTo>
                <a:lnTo>
                  <a:pt x="1857" y="676"/>
                </a:lnTo>
                <a:lnTo>
                  <a:pt x="1849" y="669"/>
                </a:lnTo>
                <a:lnTo>
                  <a:pt x="1844" y="663"/>
                </a:lnTo>
                <a:lnTo>
                  <a:pt x="1838" y="657"/>
                </a:lnTo>
                <a:lnTo>
                  <a:pt x="1833" y="650"/>
                </a:lnTo>
                <a:lnTo>
                  <a:pt x="1816" y="626"/>
                </a:lnTo>
                <a:lnTo>
                  <a:pt x="1815" y="625"/>
                </a:lnTo>
                <a:lnTo>
                  <a:pt x="1815" y="622"/>
                </a:lnTo>
                <a:lnTo>
                  <a:pt x="1815" y="621"/>
                </a:lnTo>
                <a:lnTo>
                  <a:pt x="1808" y="592"/>
                </a:lnTo>
                <a:lnTo>
                  <a:pt x="1790" y="577"/>
                </a:lnTo>
                <a:lnTo>
                  <a:pt x="1790" y="578"/>
                </a:lnTo>
                <a:lnTo>
                  <a:pt x="1755" y="550"/>
                </a:lnTo>
                <a:lnTo>
                  <a:pt x="1755" y="553"/>
                </a:lnTo>
                <a:lnTo>
                  <a:pt x="1760" y="590"/>
                </a:lnTo>
                <a:lnTo>
                  <a:pt x="1760" y="592"/>
                </a:lnTo>
                <a:lnTo>
                  <a:pt x="1760" y="595"/>
                </a:lnTo>
                <a:lnTo>
                  <a:pt x="1742" y="603"/>
                </a:lnTo>
                <a:lnTo>
                  <a:pt x="1739" y="626"/>
                </a:lnTo>
                <a:lnTo>
                  <a:pt x="1739" y="629"/>
                </a:lnTo>
                <a:lnTo>
                  <a:pt x="1697" y="647"/>
                </a:lnTo>
                <a:lnTo>
                  <a:pt x="1683" y="613"/>
                </a:lnTo>
                <a:lnTo>
                  <a:pt x="1674" y="611"/>
                </a:lnTo>
                <a:lnTo>
                  <a:pt x="1661" y="624"/>
                </a:lnTo>
                <a:lnTo>
                  <a:pt x="1652" y="648"/>
                </a:lnTo>
                <a:lnTo>
                  <a:pt x="1623" y="657"/>
                </a:lnTo>
                <a:lnTo>
                  <a:pt x="1605" y="644"/>
                </a:lnTo>
                <a:lnTo>
                  <a:pt x="1581" y="637"/>
                </a:lnTo>
                <a:lnTo>
                  <a:pt x="1574" y="603"/>
                </a:lnTo>
                <a:lnTo>
                  <a:pt x="1564" y="582"/>
                </a:lnTo>
                <a:lnTo>
                  <a:pt x="1549" y="577"/>
                </a:lnTo>
                <a:lnTo>
                  <a:pt x="1548" y="574"/>
                </a:lnTo>
                <a:lnTo>
                  <a:pt x="1538" y="561"/>
                </a:lnTo>
                <a:lnTo>
                  <a:pt x="1538" y="561"/>
                </a:lnTo>
                <a:lnTo>
                  <a:pt x="1526" y="541"/>
                </a:lnTo>
                <a:lnTo>
                  <a:pt x="1510" y="519"/>
                </a:lnTo>
                <a:lnTo>
                  <a:pt x="1495" y="519"/>
                </a:lnTo>
                <a:lnTo>
                  <a:pt x="1471" y="528"/>
                </a:lnTo>
                <a:lnTo>
                  <a:pt x="1470" y="530"/>
                </a:lnTo>
                <a:lnTo>
                  <a:pt x="1408" y="526"/>
                </a:lnTo>
                <a:lnTo>
                  <a:pt x="1361" y="516"/>
                </a:lnTo>
                <a:lnTo>
                  <a:pt x="1361" y="516"/>
                </a:lnTo>
                <a:lnTo>
                  <a:pt x="1352" y="511"/>
                </a:lnTo>
                <a:lnTo>
                  <a:pt x="1336" y="502"/>
                </a:lnTo>
                <a:lnTo>
                  <a:pt x="1300" y="490"/>
                </a:lnTo>
                <a:lnTo>
                  <a:pt x="1300" y="490"/>
                </a:lnTo>
                <a:lnTo>
                  <a:pt x="1281" y="484"/>
                </a:lnTo>
                <a:lnTo>
                  <a:pt x="1266" y="479"/>
                </a:lnTo>
                <a:lnTo>
                  <a:pt x="1257" y="475"/>
                </a:lnTo>
                <a:lnTo>
                  <a:pt x="1255" y="471"/>
                </a:lnTo>
                <a:lnTo>
                  <a:pt x="1253" y="469"/>
                </a:lnTo>
                <a:lnTo>
                  <a:pt x="1247" y="465"/>
                </a:lnTo>
                <a:lnTo>
                  <a:pt x="1238" y="463"/>
                </a:lnTo>
                <a:lnTo>
                  <a:pt x="1216" y="451"/>
                </a:lnTo>
                <a:lnTo>
                  <a:pt x="1214" y="449"/>
                </a:lnTo>
                <a:lnTo>
                  <a:pt x="1214" y="449"/>
                </a:lnTo>
                <a:lnTo>
                  <a:pt x="1208" y="443"/>
                </a:lnTo>
                <a:lnTo>
                  <a:pt x="1205" y="437"/>
                </a:lnTo>
                <a:lnTo>
                  <a:pt x="1199" y="425"/>
                </a:lnTo>
                <a:lnTo>
                  <a:pt x="1190" y="410"/>
                </a:lnTo>
                <a:lnTo>
                  <a:pt x="1174" y="404"/>
                </a:lnTo>
                <a:lnTo>
                  <a:pt x="1168" y="407"/>
                </a:lnTo>
                <a:lnTo>
                  <a:pt x="1162" y="412"/>
                </a:lnTo>
                <a:lnTo>
                  <a:pt x="1159" y="415"/>
                </a:lnTo>
                <a:lnTo>
                  <a:pt x="1159" y="415"/>
                </a:lnTo>
                <a:lnTo>
                  <a:pt x="1150" y="420"/>
                </a:lnTo>
                <a:lnTo>
                  <a:pt x="1142" y="423"/>
                </a:lnTo>
                <a:lnTo>
                  <a:pt x="1142" y="423"/>
                </a:lnTo>
                <a:lnTo>
                  <a:pt x="1134" y="423"/>
                </a:lnTo>
                <a:lnTo>
                  <a:pt x="1127" y="421"/>
                </a:lnTo>
                <a:lnTo>
                  <a:pt x="1119" y="416"/>
                </a:lnTo>
                <a:lnTo>
                  <a:pt x="1111" y="408"/>
                </a:lnTo>
                <a:lnTo>
                  <a:pt x="1088" y="384"/>
                </a:lnTo>
                <a:lnTo>
                  <a:pt x="1088" y="384"/>
                </a:lnTo>
                <a:lnTo>
                  <a:pt x="1077" y="369"/>
                </a:lnTo>
                <a:lnTo>
                  <a:pt x="1072" y="359"/>
                </a:lnTo>
                <a:lnTo>
                  <a:pt x="1065" y="350"/>
                </a:lnTo>
                <a:lnTo>
                  <a:pt x="1065" y="350"/>
                </a:lnTo>
                <a:lnTo>
                  <a:pt x="1055" y="337"/>
                </a:lnTo>
                <a:lnTo>
                  <a:pt x="1047" y="324"/>
                </a:lnTo>
                <a:lnTo>
                  <a:pt x="1047" y="324"/>
                </a:lnTo>
                <a:lnTo>
                  <a:pt x="1044" y="318"/>
                </a:lnTo>
                <a:lnTo>
                  <a:pt x="1044" y="310"/>
                </a:lnTo>
                <a:lnTo>
                  <a:pt x="1044" y="302"/>
                </a:lnTo>
                <a:lnTo>
                  <a:pt x="1045" y="295"/>
                </a:lnTo>
                <a:lnTo>
                  <a:pt x="1045" y="294"/>
                </a:lnTo>
                <a:lnTo>
                  <a:pt x="1045" y="294"/>
                </a:lnTo>
                <a:lnTo>
                  <a:pt x="1061" y="267"/>
                </a:lnTo>
                <a:lnTo>
                  <a:pt x="1069" y="240"/>
                </a:lnTo>
                <a:lnTo>
                  <a:pt x="1074" y="221"/>
                </a:lnTo>
                <a:lnTo>
                  <a:pt x="1067" y="193"/>
                </a:lnTo>
                <a:lnTo>
                  <a:pt x="1050" y="178"/>
                </a:lnTo>
                <a:lnTo>
                  <a:pt x="1053" y="155"/>
                </a:lnTo>
                <a:lnTo>
                  <a:pt x="1053" y="155"/>
                </a:lnTo>
                <a:lnTo>
                  <a:pt x="1055" y="143"/>
                </a:lnTo>
                <a:lnTo>
                  <a:pt x="1056" y="139"/>
                </a:lnTo>
                <a:lnTo>
                  <a:pt x="1058" y="135"/>
                </a:lnTo>
                <a:lnTo>
                  <a:pt x="1060" y="132"/>
                </a:lnTo>
                <a:lnTo>
                  <a:pt x="1064" y="130"/>
                </a:lnTo>
                <a:lnTo>
                  <a:pt x="1067" y="127"/>
                </a:lnTo>
                <a:lnTo>
                  <a:pt x="1072" y="126"/>
                </a:lnTo>
                <a:lnTo>
                  <a:pt x="1072" y="126"/>
                </a:lnTo>
                <a:lnTo>
                  <a:pt x="1074" y="125"/>
                </a:lnTo>
                <a:lnTo>
                  <a:pt x="1075" y="124"/>
                </a:lnTo>
                <a:lnTo>
                  <a:pt x="1076" y="122"/>
                </a:lnTo>
                <a:lnTo>
                  <a:pt x="1076" y="118"/>
                </a:lnTo>
                <a:lnTo>
                  <a:pt x="1076" y="117"/>
                </a:lnTo>
                <a:lnTo>
                  <a:pt x="1077" y="93"/>
                </a:lnTo>
                <a:lnTo>
                  <a:pt x="1077" y="92"/>
                </a:lnTo>
                <a:lnTo>
                  <a:pt x="1077" y="92"/>
                </a:lnTo>
                <a:lnTo>
                  <a:pt x="1077" y="63"/>
                </a:lnTo>
                <a:lnTo>
                  <a:pt x="1075" y="63"/>
                </a:lnTo>
                <a:lnTo>
                  <a:pt x="1074" y="62"/>
                </a:lnTo>
                <a:lnTo>
                  <a:pt x="1074" y="62"/>
                </a:lnTo>
                <a:lnTo>
                  <a:pt x="1074" y="62"/>
                </a:lnTo>
                <a:lnTo>
                  <a:pt x="1068" y="60"/>
                </a:lnTo>
                <a:lnTo>
                  <a:pt x="1068" y="59"/>
                </a:lnTo>
                <a:lnTo>
                  <a:pt x="1067" y="59"/>
                </a:lnTo>
                <a:lnTo>
                  <a:pt x="1045" y="45"/>
                </a:lnTo>
                <a:lnTo>
                  <a:pt x="1045" y="45"/>
                </a:lnTo>
                <a:lnTo>
                  <a:pt x="1044" y="45"/>
                </a:lnTo>
                <a:lnTo>
                  <a:pt x="1028" y="30"/>
                </a:lnTo>
                <a:lnTo>
                  <a:pt x="971" y="18"/>
                </a:lnTo>
                <a:lnTo>
                  <a:pt x="971" y="18"/>
                </a:lnTo>
                <a:lnTo>
                  <a:pt x="953" y="6"/>
                </a:lnTo>
                <a:lnTo>
                  <a:pt x="919" y="6"/>
                </a:lnTo>
                <a:lnTo>
                  <a:pt x="919" y="6"/>
                </a:lnTo>
                <a:lnTo>
                  <a:pt x="915" y="6"/>
                </a:lnTo>
                <a:lnTo>
                  <a:pt x="910" y="8"/>
                </a:lnTo>
                <a:lnTo>
                  <a:pt x="900" y="14"/>
                </a:lnTo>
                <a:lnTo>
                  <a:pt x="899" y="14"/>
                </a:lnTo>
                <a:lnTo>
                  <a:pt x="871" y="24"/>
                </a:lnTo>
                <a:lnTo>
                  <a:pt x="805" y="24"/>
                </a:lnTo>
                <a:lnTo>
                  <a:pt x="805" y="24"/>
                </a:lnTo>
                <a:lnTo>
                  <a:pt x="792" y="28"/>
                </a:lnTo>
                <a:lnTo>
                  <a:pt x="787" y="30"/>
                </a:lnTo>
                <a:lnTo>
                  <a:pt x="782" y="33"/>
                </a:lnTo>
                <a:lnTo>
                  <a:pt x="782" y="33"/>
                </a:lnTo>
                <a:lnTo>
                  <a:pt x="776" y="38"/>
                </a:lnTo>
                <a:lnTo>
                  <a:pt x="767" y="41"/>
                </a:lnTo>
                <a:lnTo>
                  <a:pt x="744" y="51"/>
                </a:lnTo>
                <a:lnTo>
                  <a:pt x="712" y="57"/>
                </a:lnTo>
                <a:lnTo>
                  <a:pt x="712" y="59"/>
                </a:lnTo>
                <a:lnTo>
                  <a:pt x="710" y="59"/>
                </a:lnTo>
                <a:lnTo>
                  <a:pt x="665" y="54"/>
                </a:lnTo>
                <a:lnTo>
                  <a:pt x="662" y="53"/>
                </a:lnTo>
                <a:lnTo>
                  <a:pt x="663" y="54"/>
                </a:lnTo>
                <a:lnTo>
                  <a:pt x="662" y="53"/>
                </a:lnTo>
                <a:lnTo>
                  <a:pt x="646" y="52"/>
                </a:lnTo>
                <a:lnTo>
                  <a:pt x="619" y="60"/>
                </a:lnTo>
                <a:lnTo>
                  <a:pt x="566" y="65"/>
                </a:lnTo>
                <a:lnTo>
                  <a:pt x="564" y="65"/>
                </a:lnTo>
                <a:lnTo>
                  <a:pt x="563" y="63"/>
                </a:lnTo>
                <a:lnTo>
                  <a:pt x="537" y="54"/>
                </a:lnTo>
                <a:lnTo>
                  <a:pt x="515" y="54"/>
                </a:lnTo>
                <a:lnTo>
                  <a:pt x="515" y="54"/>
                </a:lnTo>
                <a:lnTo>
                  <a:pt x="508" y="52"/>
                </a:lnTo>
                <a:lnTo>
                  <a:pt x="500" y="46"/>
                </a:lnTo>
                <a:lnTo>
                  <a:pt x="491" y="39"/>
                </a:lnTo>
                <a:lnTo>
                  <a:pt x="483" y="30"/>
                </a:lnTo>
                <a:lnTo>
                  <a:pt x="481" y="28"/>
                </a:lnTo>
                <a:lnTo>
                  <a:pt x="481" y="28"/>
                </a:lnTo>
                <a:lnTo>
                  <a:pt x="480" y="21"/>
                </a:lnTo>
                <a:lnTo>
                  <a:pt x="477" y="15"/>
                </a:lnTo>
                <a:lnTo>
                  <a:pt x="474" y="9"/>
                </a:lnTo>
                <a:lnTo>
                  <a:pt x="468" y="6"/>
                </a:lnTo>
                <a:lnTo>
                  <a:pt x="457" y="0"/>
                </a:lnTo>
                <a:lnTo>
                  <a:pt x="448" y="9"/>
                </a:lnTo>
                <a:lnTo>
                  <a:pt x="446" y="12"/>
                </a:lnTo>
                <a:lnTo>
                  <a:pt x="408" y="28"/>
                </a:lnTo>
                <a:lnTo>
                  <a:pt x="406" y="28"/>
                </a:lnTo>
                <a:lnTo>
                  <a:pt x="404" y="28"/>
                </a:lnTo>
                <a:lnTo>
                  <a:pt x="357" y="32"/>
                </a:lnTo>
                <a:lnTo>
                  <a:pt x="357" y="32"/>
                </a:lnTo>
                <a:lnTo>
                  <a:pt x="350" y="31"/>
                </a:lnTo>
                <a:lnTo>
                  <a:pt x="341" y="30"/>
                </a:lnTo>
                <a:lnTo>
                  <a:pt x="318" y="24"/>
                </a:lnTo>
                <a:lnTo>
                  <a:pt x="277" y="16"/>
                </a:lnTo>
                <a:lnTo>
                  <a:pt x="276" y="16"/>
                </a:lnTo>
                <a:lnTo>
                  <a:pt x="276" y="16"/>
                </a:lnTo>
                <a:lnTo>
                  <a:pt x="252" y="4"/>
                </a:lnTo>
                <a:lnTo>
                  <a:pt x="231" y="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Freeform 44"/>
          <p:cNvSpPr/>
          <p:nvPr/>
        </p:nvSpPr>
        <p:spPr bwMode="auto">
          <a:xfrm>
            <a:off x="2347977" y="3559136"/>
            <a:ext cx="746129" cy="780287"/>
          </a:xfrm>
          <a:custGeom>
            <a:avLst/>
            <a:gdLst>
              <a:gd name="T0" fmla="*/ 20 w 858"/>
              <a:gd name="T1" fmla="*/ 557 h 896"/>
              <a:gd name="T2" fmla="*/ 122 w 858"/>
              <a:gd name="T3" fmla="*/ 546 h 896"/>
              <a:gd name="T4" fmla="*/ 115 w 858"/>
              <a:gd name="T5" fmla="*/ 643 h 896"/>
              <a:gd name="T6" fmla="*/ 155 w 858"/>
              <a:gd name="T7" fmla="*/ 732 h 896"/>
              <a:gd name="T8" fmla="*/ 174 w 858"/>
              <a:gd name="T9" fmla="*/ 765 h 896"/>
              <a:gd name="T10" fmla="*/ 213 w 858"/>
              <a:gd name="T11" fmla="*/ 781 h 896"/>
              <a:gd name="T12" fmla="*/ 290 w 858"/>
              <a:gd name="T13" fmla="*/ 853 h 896"/>
              <a:gd name="T14" fmla="*/ 362 w 858"/>
              <a:gd name="T15" fmla="*/ 882 h 896"/>
              <a:gd name="T16" fmla="*/ 411 w 858"/>
              <a:gd name="T17" fmla="*/ 860 h 896"/>
              <a:gd name="T18" fmla="*/ 410 w 858"/>
              <a:gd name="T19" fmla="*/ 737 h 896"/>
              <a:gd name="T20" fmla="*/ 514 w 858"/>
              <a:gd name="T21" fmla="*/ 734 h 896"/>
              <a:gd name="T22" fmla="*/ 557 w 858"/>
              <a:gd name="T23" fmla="*/ 730 h 896"/>
              <a:gd name="T24" fmla="*/ 661 w 858"/>
              <a:gd name="T25" fmla="*/ 704 h 896"/>
              <a:gd name="T26" fmla="*/ 797 w 858"/>
              <a:gd name="T27" fmla="*/ 644 h 896"/>
              <a:gd name="T28" fmla="*/ 813 w 858"/>
              <a:gd name="T29" fmla="*/ 651 h 896"/>
              <a:gd name="T30" fmla="*/ 853 w 858"/>
              <a:gd name="T31" fmla="*/ 582 h 896"/>
              <a:gd name="T32" fmla="*/ 811 w 858"/>
              <a:gd name="T33" fmla="*/ 591 h 896"/>
              <a:gd name="T34" fmla="*/ 764 w 858"/>
              <a:gd name="T35" fmla="*/ 586 h 896"/>
              <a:gd name="T36" fmla="*/ 743 w 858"/>
              <a:gd name="T37" fmla="*/ 537 h 896"/>
              <a:gd name="T38" fmla="*/ 696 w 858"/>
              <a:gd name="T39" fmla="*/ 529 h 896"/>
              <a:gd name="T40" fmla="*/ 706 w 858"/>
              <a:gd name="T41" fmla="*/ 466 h 896"/>
              <a:gd name="T42" fmla="*/ 682 w 858"/>
              <a:gd name="T43" fmla="*/ 374 h 896"/>
              <a:gd name="T44" fmla="*/ 635 w 858"/>
              <a:gd name="T45" fmla="*/ 295 h 896"/>
              <a:gd name="T46" fmla="*/ 599 w 858"/>
              <a:gd name="T47" fmla="*/ 225 h 896"/>
              <a:gd name="T48" fmla="*/ 622 w 858"/>
              <a:gd name="T49" fmla="*/ 198 h 896"/>
              <a:gd name="T50" fmla="*/ 723 w 858"/>
              <a:gd name="T51" fmla="*/ 193 h 896"/>
              <a:gd name="T52" fmla="*/ 771 w 858"/>
              <a:gd name="T53" fmla="*/ 135 h 896"/>
              <a:gd name="T54" fmla="*/ 715 w 858"/>
              <a:gd name="T55" fmla="*/ 154 h 896"/>
              <a:gd name="T56" fmla="*/ 685 w 858"/>
              <a:gd name="T57" fmla="*/ 135 h 896"/>
              <a:gd name="T58" fmla="*/ 684 w 858"/>
              <a:gd name="T59" fmla="*/ 98 h 896"/>
              <a:gd name="T60" fmla="*/ 608 w 858"/>
              <a:gd name="T61" fmla="*/ 122 h 896"/>
              <a:gd name="T62" fmla="*/ 581 w 858"/>
              <a:gd name="T63" fmla="*/ 185 h 896"/>
              <a:gd name="T64" fmla="*/ 542 w 858"/>
              <a:gd name="T65" fmla="*/ 239 h 896"/>
              <a:gd name="T66" fmla="*/ 552 w 858"/>
              <a:gd name="T67" fmla="*/ 294 h 896"/>
              <a:gd name="T68" fmla="*/ 524 w 858"/>
              <a:gd name="T69" fmla="*/ 322 h 896"/>
              <a:gd name="T70" fmla="*/ 488 w 858"/>
              <a:gd name="T71" fmla="*/ 316 h 896"/>
              <a:gd name="T72" fmla="*/ 453 w 858"/>
              <a:gd name="T73" fmla="*/ 349 h 896"/>
              <a:gd name="T74" fmla="*/ 425 w 858"/>
              <a:gd name="T75" fmla="*/ 359 h 896"/>
              <a:gd name="T76" fmla="*/ 417 w 858"/>
              <a:gd name="T77" fmla="*/ 339 h 896"/>
              <a:gd name="T78" fmla="*/ 406 w 858"/>
              <a:gd name="T79" fmla="*/ 333 h 896"/>
              <a:gd name="T80" fmla="*/ 390 w 858"/>
              <a:gd name="T81" fmla="*/ 325 h 896"/>
              <a:gd name="T82" fmla="*/ 368 w 858"/>
              <a:gd name="T83" fmla="*/ 252 h 896"/>
              <a:gd name="T84" fmla="*/ 331 w 858"/>
              <a:gd name="T85" fmla="*/ 174 h 896"/>
              <a:gd name="T86" fmla="*/ 307 w 858"/>
              <a:gd name="T87" fmla="*/ 151 h 896"/>
              <a:gd name="T88" fmla="*/ 282 w 858"/>
              <a:gd name="T89" fmla="*/ 143 h 896"/>
              <a:gd name="T90" fmla="*/ 258 w 858"/>
              <a:gd name="T91" fmla="*/ 104 h 896"/>
              <a:gd name="T92" fmla="*/ 235 w 858"/>
              <a:gd name="T93" fmla="*/ 69 h 896"/>
              <a:gd name="T94" fmla="*/ 227 w 858"/>
              <a:gd name="T95" fmla="*/ 96 h 896"/>
              <a:gd name="T96" fmla="*/ 206 w 858"/>
              <a:gd name="T97" fmla="*/ 123 h 896"/>
              <a:gd name="T98" fmla="*/ 182 w 858"/>
              <a:gd name="T99" fmla="*/ 124 h 896"/>
              <a:gd name="T100" fmla="*/ 175 w 858"/>
              <a:gd name="T101" fmla="*/ 98 h 896"/>
              <a:gd name="T102" fmla="*/ 150 w 858"/>
              <a:gd name="T103" fmla="*/ 69 h 896"/>
              <a:gd name="T104" fmla="*/ 116 w 858"/>
              <a:gd name="T105" fmla="*/ 39 h 896"/>
              <a:gd name="T106" fmla="*/ 122 w 858"/>
              <a:gd name="T107" fmla="*/ 73 h 896"/>
              <a:gd name="T108" fmla="*/ 78 w 858"/>
              <a:gd name="T109" fmla="*/ 102 h 896"/>
              <a:gd name="T110" fmla="*/ 84 w 858"/>
              <a:gd name="T111" fmla="*/ 161 h 896"/>
              <a:gd name="T112" fmla="*/ 114 w 858"/>
              <a:gd name="T113" fmla="*/ 155 h 896"/>
              <a:gd name="T114" fmla="*/ 130 w 858"/>
              <a:gd name="T115" fmla="*/ 276 h 896"/>
              <a:gd name="T116" fmla="*/ 109 w 858"/>
              <a:gd name="T117" fmla="*/ 377 h 896"/>
              <a:gd name="T118" fmla="*/ 81 w 858"/>
              <a:gd name="T119" fmla="*/ 384 h 896"/>
              <a:gd name="T120" fmla="*/ 17 w 858"/>
              <a:gd name="T121" fmla="*/ 471 h 896"/>
              <a:gd name="T122" fmla="*/ 6 w 858"/>
              <a:gd name="T123" fmla="*/ 483 h 896"/>
              <a:gd name="T124" fmla="*/ 15 w 858"/>
              <a:gd name="T125" fmla="*/ 535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8" h="896">
                <a:moveTo>
                  <a:pt x="5" y="549"/>
                </a:moveTo>
                <a:lnTo>
                  <a:pt x="0" y="563"/>
                </a:lnTo>
                <a:lnTo>
                  <a:pt x="0" y="563"/>
                </a:lnTo>
                <a:lnTo>
                  <a:pt x="6" y="563"/>
                </a:lnTo>
                <a:lnTo>
                  <a:pt x="13" y="561"/>
                </a:lnTo>
                <a:lnTo>
                  <a:pt x="20" y="557"/>
                </a:lnTo>
                <a:lnTo>
                  <a:pt x="27" y="552"/>
                </a:lnTo>
                <a:lnTo>
                  <a:pt x="28" y="551"/>
                </a:lnTo>
                <a:lnTo>
                  <a:pt x="30" y="551"/>
                </a:lnTo>
                <a:lnTo>
                  <a:pt x="78" y="545"/>
                </a:lnTo>
                <a:lnTo>
                  <a:pt x="110" y="529"/>
                </a:lnTo>
                <a:lnTo>
                  <a:pt x="122" y="546"/>
                </a:lnTo>
                <a:lnTo>
                  <a:pt x="124" y="547"/>
                </a:lnTo>
                <a:lnTo>
                  <a:pt x="110" y="570"/>
                </a:lnTo>
                <a:lnTo>
                  <a:pt x="127" y="586"/>
                </a:lnTo>
                <a:lnTo>
                  <a:pt x="127" y="589"/>
                </a:lnTo>
                <a:lnTo>
                  <a:pt x="127" y="592"/>
                </a:lnTo>
                <a:lnTo>
                  <a:pt x="115" y="643"/>
                </a:lnTo>
                <a:lnTo>
                  <a:pt x="146" y="665"/>
                </a:lnTo>
                <a:lnTo>
                  <a:pt x="203" y="668"/>
                </a:lnTo>
                <a:lnTo>
                  <a:pt x="195" y="679"/>
                </a:lnTo>
                <a:lnTo>
                  <a:pt x="195" y="679"/>
                </a:lnTo>
                <a:lnTo>
                  <a:pt x="171" y="709"/>
                </a:lnTo>
                <a:lnTo>
                  <a:pt x="155" y="732"/>
                </a:lnTo>
                <a:lnTo>
                  <a:pt x="144" y="749"/>
                </a:lnTo>
                <a:lnTo>
                  <a:pt x="143" y="755"/>
                </a:lnTo>
                <a:lnTo>
                  <a:pt x="142" y="758"/>
                </a:lnTo>
                <a:lnTo>
                  <a:pt x="164" y="764"/>
                </a:lnTo>
                <a:lnTo>
                  <a:pt x="164" y="764"/>
                </a:lnTo>
                <a:lnTo>
                  <a:pt x="174" y="765"/>
                </a:lnTo>
                <a:lnTo>
                  <a:pt x="183" y="766"/>
                </a:lnTo>
                <a:lnTo>
                  <a:pt x="191" y="769"/>
                </a:lnTo>
                <a:lnTo>
                  <a:pt x="198" y="771"/>
                </a:lnTo>
                <a:lnTo>
                  <a:pt x="205" y="774"/>
                </a:lnTo>
                <a:lnTo>
                  <a:pt x="210" y="778"/>
                </a:lnTo>
                <a:lnTo>
                  <a:pt x="213" y="781"/>
                </a:lnTo>
                <a:lnTo>
                  <a:pt x="217" y="786"/>
                </a:lnTo>
                <a:lnTo>
                  <a:pt x="217" y="786"/>
                </a:lnTo>
                <a:lnTo>
                  <a:pt x="227" y="808"/>
                </a:lnTo>
                <a:lnTo>
                  <a:pt x="237" y="832"/>
                </a:lnTo>
                <a:lnTo>
                  <a:pt x="269" y="849"/>
                </a:lnTo>
                <a:lnTo>
                  <a:pt x="290" y="853"/>
                </a:lnTo>
                <a:lnTo>
                  <a:pt x="332" y="817"/>
                </a:lnTo>
                <a:lnTo>
                  <a:pt x="354" y="849"/>
                </a:lnTo>
                <a:lnTo>
                  <a:pt x="354" y="851"/>
                </a:lnTo>
                <a:lnTo>
                  <a:pt x="354" y="851"/>
                </a:lnTo>
                <a:lnTo>
                  <a:pt x="355" y="852"/>
                </a:lnTo>
                <a:lnTo>
                  <a:pt x="362" y="882"/>
                </a:lnTo>
                <a:lnTo>
                  <a:pt x="380" y="886"/>
                </a:lnTo>
                <a:lnTo>
                  <a:pt x="380" y="886"/>
                </a:lnTo>
                <a:lnTo>
                  <a:pt x="408" y="896"/>
                </a:lnTo>
                <a:lnTo>
                  <a:pt x="416" y="892"/>
                </a:lnTo>
                <a:lnTo>
                  <a:pt x="416" y="891"/>
                </a:lnTo>
                <a:lnTo>
                  <a:pt x="411" y="860"/>
                </a:lnTo>
                <a:lnTo>
                  <a:pt x="410" y="859"/>
                </a:lnTo>
                <a:lnTo>
                  <a:pt x="394" y="788"/>
                </a:lnTo>
                <a:lnTo>
                  <a:pt x="394" y="786"/>
                </a:lnTo>
                <a:lnTo>
                  <a:pt x="403" y="735"/>
                </a:lnTo>
                <a:lnTo>
                  <a:pt x="406" y="737"/>
                </a:lnTo>
                <a:lnTo>
                  <a:pt x="410" y="737"/>
                </a:lnTo>
                <a:lnTo>
                  <a:pt x="442" y="739"/>
                </a:lnTo>
                <a:lnTo>
                  <a:pt x="483" y="709"/>
                </a:lnTo>
                <a:lnTo>
                  <a:pt x="487" y="711"/>
                </a:lnTo>
                <a:lnTo>
                  <a:pt x="487" y="711"/>
                </a:lnTo>
                <a:lnTo>
                  <a:pt x="502" y="724"/>
                </a:lnTo>
                <a:lnTo>
                  <a:pt x="514" y="734"/>
                </a:lnTo>
                <a:lnTo>
                  <a:pt x="524" y="743"/>
                </a:lnTo>
                <a:lnTo>
                  <a:pt x="530" y="751"/>
                </a:lnTo>
                <a:lnTo>
                  <a:pt x="530" y="751"/>
                </a:lnTo>
                <a:lnTo>
                  <a:pt x="537" y="748"/>
                </a:lnTo>
                <a:lnTo>
                  <a:pt x="545" y="740"/>
                </a:lnTo>
                <a:lnTo>
                  <a:pt x="557" y="730"/>
                </a:lnTo>
                <a:lnTo>
                  <a:pt x="569" y="715"/>
                </a:lnTo>
                <a:lnTo>
                  <a:pt x="570" y="714"/>
                </a:lnTo>
                <a:lnTo>
                  <a:pt x="573" y="711"/>
                </a:lnTo>
                <a:lnTo>
                  <a:pt x="633" y="727"/>
                </a:lnTo>
                <a:lnTo>
                  <a:pt x="660" y="706"/>
                </a:lnTo>
                <a:lnTo>
                  <a:pt x="661" y="704"/>
                </a:lnTo>
                <a:lnTo>
                  <a:pt x="662" y="703"/>
                </a:lnTo>
                <a:lnTo>
                  <a:pt x="663" y="703"/>
                </a:lnTo>
                <a:lnTo>
                  <a:pt x="664" y="704"/>
                </a:lnTo>
                <a:lnTo>
                  <a:pt x="690" y="709"/>
                </a:lnTo>
                <a:lnTo>
                  <a:pt x="772" y="637"/>
                </a:lnTo>
                <a:lnTo>
                  <a:pt x="797" y="644"/>
                </a:lnTo>
                <a:lnTo>
                  <a:pt x="797" y="644"/>
                </a:lnTo>
                <a:lnTo>
                  <a:pt x="798" y="645"/>
                </a:lnTo>
                <a:lnTo>
                  <a:pt x="800" y="646"/>
                </a:lnTo>
                <a:lnTo>
                  <a:pt x="801" y="647"/>
                </a:lnTo>
                <a:lnTo>
                  <a:pt x="808" y="659"/>
                </a:lnTo>
                <a:lnTo>
                  <a:pt x="813" y="651"/>
                </a:lnTo>
                <a:lnTo>
                  <a:pt x="814" y="651"/>
                </a:lnTo>
                <a:lnTo>
                  <a:pt x="814" y="649"/>
                </a:lnTo>
                <a:lnTo>
                  <a:pt x="816" y="649"/>
                </a:lnTo>
                <a:lnTo>
                  <a:pt x="840" y="637"/>
                </a:lnTo>
                <a:lnTo>
                  <a:pt x="858" y="620"/>
                </a:lnTo>
                <a:lnTo>
                  <a:pt x="853" y="582"/>
                </a:lnTo>
                <a:lnTo>
                  <a:pt x="850" y="577"/>
                </a:lnTo>
                <a:lnTo>
                  <a:pt x="827" y="586"/>
                </a:lnTo>
                <a:lnTo>
                  <a:pt x="827" y="586"/>
                </a:lnTo>
                <a:lnTo>
                  <a:pt x="827" y="586"/>
                </a:lnTo>
                <a:lnTo>
                  <a:pt x="817" y="590"/>
                </a:lnTo>
                <a:lnTo>
                  <a:pt x="811" y="591"/>
                </a:lnTo>
                <a:lnTo>
                  <a:pt x="805" y="592"/>
                </a:lnTo>
                <a:lnTo>
                  <a:pt x="778" y="592"/>
                </a:lnTo>
                <a:lnTo>
                  <a:pt x="778" y="592"/>
                </a:lnTo>
                <a:lnTo>
                  <a:pt x="772" y="591"/>
                </a:lnTo>
                <a:lnTo>
                  <a:pt x="767" y="589"/>
                </a:lnTo>
                <a:lnTo>
                  <a:pt x="764" y="586"/>
                </a:lnTo>
                <a:lnTo>
                  <a:pt x="762" y="583"/>
                </a:lnTo>
                <a:lnTo>
                  <a:pt x="759" y="545"/>
                </a:lnTo>
                <a:lnTo>
                  <a:pt x="759" y="545"/>
                </a:lnTo>
                <a:lnTo>
                  <a:pt x="749" y="539"/>
                </a:lnTo>
                <a:lnTo>
                  <a:pt x="746" y="538"/>
                </a:lnTo>
                <a:lnTo>
                  <a:pt x="743" y="537"/>
                </a:lnTo>
                <a:lnTo>
                  <a:pt x="738" y="539"/>
                </a:lnTo>
                <a:lnTo>
                  <a:pt x="729" y="545"/>
                </a:lnTo>
                <a:lnTo>
                  <a:pt x="711" y="549"/>
                </a:lnTo>
                <a:lnTo>
                  <a:pt x="707" y="549"/>
                </a:lnTo>
                <a:lnTo>
                  <a:pt x="706" y="546"/>
                </a:lnTo>
                <a:lnTo>
                  <a:pt x="696" y="529"/>
                </a:lnTo>
                <a:lnTo>
                  <a:pt x="695" y="513"/>
                </a:lnTo>
                <a:lnTo>
                  <a:pt x="695" y="513"/>
                </a:lnTo>
                <a:lnTo>
                  <a:pt x="704" y="467"/>
                </a:lnTo>
                <a:lnTo>
                  <a:pt x="704" y="467"/>
                </a:lnTo>
                <a:lnTo>
                  <a:pt x="706" y="467"/>
                </a:lnTo>
                <a:lnTo>
                  <a:pt x="706" y="466"/>
                </a:lnTo>
                <a:lnTo>
                  <a:pt x="717" y="443"/>
                </a:lnTo>
                <a:lnTo>
                  <a:pt x="683" y="412"/>
                </a:lnTo>
                <a:lnTo>
                  <a:pt x="682" y="411"/>
                </a:lnTo>
                <a:lnTo>
                  <a:pt x="680" y="410"/>
                </a:lnTo>
                <a:lnTo>
                  <a:pt x="680" y="375"/>
                </a:lnTo>
                <a:lnTo>
                  <a:pt x="682" y="374"/>
                </a:lnTo>
                <a:lnTo>
                  <a:pt x="701" y="318"/>
                </a:lnTo>
                <a:lnTo>
                  <a:pt x="688" y="288"/>
                </a:lnTo>
                <a:lnTo>
                  <a:pt x="678" y="286"/>
                </a:lnTo>
                <a:lnTo>
                  <a:pt x="664" y="287"/>
                </a:lnTo>
                <a:lnTo>
                  <a:pt x="652" y="308"/>
                </a:lnTo>
                <a:lnTo>
                  <a:pt x="635" y="295"/>
                </a:lnTo>
                <a:lnTo>
                  <a:pt x="617" y="286"/>
                </a:lnTo>
                <a:lnTo>
                  <a:pt x="604" y="252"/>
                </a:lnTo>
                <a:lnTo>
                  <a:pt x="604" y="252"/>
                </a:lnTo>
                <a:lnTo>
                  <a:pt x="604" y="252"/>
                </a:lnTo>
                <a:lnTo>
                  <a:pt x="599" y="228"/>
                </a:lnTo>
                <a:lnTo>
                  <a:pt x="599" y="225"/>
                </a:lnTo>
                <a:lnTo>
                  <a:pt x="598" y="224"/>
                </a:lnTo>
                <a:lnTo>
                  <a:pt x="601" y="222"/>
                </a:lnTo>
                <a:lnTo>
                  <a:pt x="617" y="200"/>
                </a:lnTo>
                <a:lnTo>
                  <a:pt x="621" y="198"/>
                </a:lnTo>
                <a:lnTo>
                  <a:pt x="621" y="198"/>
                </a:lnTo>
                <a:lnTo>
                  <a:pt x="622" y="198"/>
                </a:lnTo>
                <a:lnTo>
                  <a:pt x="635" y="196"/>
                </a:lnTo>
                <a:lnTo>
                  <a:pt x="647" y="191"/>
                </a:lnTo>
                <a:lnTo>
                  <a:pt x="710" y="189"/>
                </a:lnTo>
                <a:lnTo>
                  <a:pt x="711" y="189"/>
                </a:lnTo>
                <a:lnTo>
                  <a:pt x="720" y="192"/>
                </a:lnTo>
                <a:lnTo>
                  <a:pt x="723" y="193"/>
                </a:lnTo>
                <a:lnTo>
                  <a:pt x="732" y="198"/>
                </a:lnTo>
                <a:lnTo>
                  <a:pt x="749" y="190"/>
                </a:lnTo>
                <a:lnTo>
                  <a:pt x="764" y="179"/>
                </a:lnTo>
                <a:lnTo>
                  <a:pt x="771" y="167"/>
                </a:lnTo>
                <a:lnTo>
                  <a:pt x="772" y="161"/>
                </a:lnTo>
                <a:lnTo>
                  <a:pt x="771" y="135"/>
                </a:lnTo>
                <a:lnTo>
                  <a:pt x="757" y="133"/>
                </a:lnTo>
                <a:lnTo>
                  <a:pt x="732" y="141"/>
                </a:lnTo>
                <a:lnTo>
                  <a:pt x="732" y="141"/>
                </a:lnTo>
                <a:lnTo>
                  <a:pt x="726" y="146"/>
                </a:lnTo>
                <a:lnTo>
                  <a:pt x="720" y="151"/>
                </a:lnTo>
                <a:lnTo>
                  <a:pt x="715" y="154"/>
                </a:lnTo>
                <a:lnTo>
                  <a:pt x="708" y="155"/>
                </a:lnTo>
                <a:lnTo>
                  <a:pt x="708" y="155"/>
                </a:lnTo>
                <a:lnTo>
                  <a:pt x="702" y="154"/>
                </a:lnTo>
                <a:lnTo>
                  <a:pt x="696" y="150"/>
                </a:lnTo>
                <a:lnTo>
                  <a:pt x="691" y="143"/>
                </a:lnTo>
                <a:lnTo>
                  <a:pt x="685" y="135"/>
                </a:lnTo>
                <a:lnTo>
                  <a:pt x="685" y="135"/>
                </a:lnTo>
                <a:lnTo>
                  <a:pt x="684" y="135"/>
                </a:lnTo>
                <a:lnTo>
                  <a:pt x="684" y="134"/>
                </a:lnTo>
                <a:lnTo>
                  <a:pt x="683" y="116"/>
                </a:lnTo>
                <a:lnTo>
                  <a:pt x="683" y="114"/>
                </a:lnTo>
                <a:lnTo>
                  <a:pt x="684" y="98"/>
                </a:lnTo>
                <a:lnTo>
                  <a:pt x="670" y="66"/>
                </a:lnTo>
                <a:lnTo>
                  <a:pt x="645" y="73"/>
                </a:lnTo>
                <a:lnTo>
                  <a:pt x="635" y="82"/>
                </a:lnTo>
                <a:lnTo>
                  <a:pt x="638" y="119"/>
                </a:lnTo>
                <a:lnTo>
                  <a:pt x="598" y="100"/>
                </a:lnTo>
                <a:lnTo>
                  <a:pt x="608" y="122"/>
                </a:lnTo>
                <a:lnTo>
                  <a:pt x="609" y="123"/>
                </a:lnTo>
                <a:lnTo>
                  <a:pt x="609" y="126"/>
                </a:lnTo>
                <a:lnTo>
                  <a:pt x="605" y="150"/>
                </a:lnTo>
                <a:lnTo>
                  <a:pt x="605" y="153"/>
                </a:lnTo>
                <a:lnTo>
                  <a:pt x="604" y="153"/>
                </a:lnTo>
                <a:lnTo>
                  <a:pt x="581" y="185"/>
                </a:lnTo>
                <a:lnTo>
                  <a:pt x="581" y="185"/>
                </a:lnTo>
                <a:lnTo>
                  <a:pt x="544" y="208"/>
                </a:lnTo>
                <a:lnTo>
                  <a:pt x="540" y="230"/>
                </a:lnTo>
                <a:lnTo>
                  <a:pt x="540" y="230"/>
                </a:lnTo>
                <a:lnTo>
                  <a:pt x="541" y="233"/>
                </a:lnTo>
                <a:lnTo>
                  <a:pt x="542" y="239"/>
                </a:lnTo>
                <a:lnTo>
                  <a:pt x="550" y="255"/>
                </a:lnTo>
                <a:lnTo>
                  <a:pt x="551" y="256"/>
                </a:lnTo>
                <a:lnTo>
                  <a:pt x="551" y="257"/>
                </a:lnTo>
                <a:lnTo>
                  <a:pt x="553" y="290"/>
                </a:lnTo>
                <a:lnTo>
                  <a:pt x="553" y="293"/>
                </a:lnTo>
                <a:lnTo>
                  <a:pt x="552" y="294"/>
                </a:lnTo>
                <a:lnTo>
                  <a:pt x="537" y="314"/>
                </a:lnTo>
                <a:lnTo>
                  <a:pt x="537" y="314"/>
                </a:lnTo>
                <a:lnTo>
                  <a:pt x="536" y="315"/>
                </a:lnTo>
                <a:lnTo>
                  <a:pt x="535" y="315"/>
                </a:lnTo>
                <a:lnTo>
                  <a:pt x="525" y="322"/>
                </a:lnTo>
                <a:lnTo>
                  <a:pt x="524" y="322"/>
                </a:lnTo>
                <a:lnTo>
                  <a:pt x="522" y="322"/>
                </a:lnTo>
                <a:lnTo>
                  <a:pt x="521" y="322"/>
                </a:lnTo>
                <a:lnTo>
                  <a:pt x="520" y="322"/>
                </a:lnTo>
                <a:lnTo>
                  <a:pt x="491" y="316"/>
                </a:lnTo>
                <a:lnTo>
                  <a:pt x="491" y="316"/>
                </a:lnTo>
                <a:lnTo>
                  <a:pt x="488" y="316"/>
                </a:lnTo>
                <a:lnTo>
                  <a:pt x="483" y="318"/>
                </a:lnTo>
                <a:lnTo>
                  <a:pt x="479" y="320"/>
                </a:lnTo>
                <a:lnTo>
                  <a:pt x="475" y="323"/>
                </a:lnTo>
                <a:lnTo>
                  <a:pt x="463" y="337"/>
                </a:lnTo>
                <a:lnTo>
                  <a:pt x="453" y="349"/>
                </a:lnTo>
                <a:lnTo>
                  <a:pt x="453" y="349"/>
                </a:lnTo>
                <a:lnTo>
                  <a:pt x="448" y="355"/>
                </a:lnTo>
                <a:lnTo>
                  <a:pt x="446" y="357"/>
                </a:lnTo>
                <a:lnTo>
                  <a:pt x="442" y="359"/>
                </a:lnTo>
                <a:lnTo>
                  <a:pt x="434" y="361"/>
                </a:lnTo>
                <a:lnTo>
                  <a:pt x="425" y="359"/>
                </a:lnTo>
                <a:lnTo>
                  <a:pt x="425" y="359"/>
                </a:lnTo>
                <a:lnTo>
                  <a:pt x="423" y="358"/>
                </a:lnTo>
                <a:lnTo>
                  <a:pt x="420" y="357"/>
                </a:lnTo>
                <a:lnTo>
                  <a:pt x="418" y="355"/>
                </a:lnTo>
                <a:lnTo>
                  <a:pt x="417" y="353"/>
                </a:lnTo>
                <a:lnTo>
                  <a:pt x="416" y="347"/>
                </a:lnTo>
                <a:lnTo>
                  <a:pt x="417" y="339"/>
                </a:lnTo>
                <a:lnTo>
                  <a:pt x="417" y="331"/>
                </a:lnTo>
                <a:lnTo>
                  <a:pt x="416" y="322"/>
                </a:lnTo>
                <a:lnTo>
                  <a:pt x="411" y="328"/>
                </a:lnTo>
                <a:lnTo>
                  <a:pt x="411" y="328"/>
                </a:lnTo>
                <a:lnTo>
                  <a:pt x="408" y="331"/>
                </a:lnTo>
                <a:lnTo>
                  <a:pt x="406" y="333"/>
                </a:lnTo>
                <a:lnTo>
                  <a:pt x="402" y="334"/>
                </a:lnTo>
                <a:lnTo>
                  <a:pt x="399" y="334"/>
                </a:lnTo>
                <a:lnTo>
                  <a:pt x="399" y="334"/>
                </a:lnTo>
                <a:lnTo>
                  <a:pt x="395" y="333"/>
                </a:lnTo>
                <a:lnTo>
                  <a:pt x="392" y="330"/>
                </a:lnTo>
                <a:lnTo>
                  <a:pt x="390" y="325"/>
                </a:lnTo>
                <a:lnTo>
                  <a:pt x="388" y="319"/>
                </a:lnTo>
                <a:lnTo>
                  <a:pt x="388" y="318"/>
                </a:lnTo>
                <a:lnTo>
                  <a:pt x="385" y="291"/>
                </a:lnTo>
                <a:lnTo>
                  <a:pt x="379" y="264"/>
                </a:lnTo>
                <a:lnTo>
                  <a:pt x="368" y="252"/>
                </a:lnTo>
                <a:lnTo>
                  <a:pt x="368" y="252"/>
                </a:lnTo>
                <a:lnTo>
                  <a:pt x="367" y="251"/>
                </a:lnTo>
                <a:lnTo>
                  <a:pt x="340" y="192"/>
                </a:lnTo>
                <a:lnTo>
                  <a:pt x="339" y="191"/>
                </a:lnTo>
                <a:lnTo>
                  <a:pt x="332" y="175"/>
                </a:lnTo>
                <a:lnTo>
                  <a:pt x="332" y="174"/>
                </a:lnTo>
                <a:lnTo>
                  <a:pt x="331" y="174"/>
                </a:lnTo>
                <a:lnTo>
                  <a:pt x="331" y="171"/>
                </a:lnTo>
                <a:lnTo>
                  <a:pt x="327" y="141"/>
                </a:lnTo>
                <a:lnTo>
                  <a:pt x="323" y="136"/>
                </a:lnTo>
                <a:lnTo>
                  <a:pt x="317" y="139"/>
                </a:lnTo>
                <a:lnTo>
                  <a:pt x="317" y="139"/>
                </a:lnTo>
                <a:lnTo>
                  <a:pt x="307" y="151"/>
                </a:lnTo>
                <a:lnTo>
                  <a:pt x="304" y="154"/>
                </a:lnTo>
                <a:lnTo>
                  <a:pt x="301" y="155"/>
                </a:lnTo>
                <a:lnTo>
                  <a:pt x="301" y="155"/>
                </a:lnTo>
                <a:lnTo>
                  <a:pt x="298" y="154"/>
                </a:lnTo>
                <a:lnTo>
                  <a:pt x="293" y="152"/>
                </a:lnTo>
                <a:lnTo>
                  <a:pt x="282" y="143"/>
                </a:lnTo>
                <a:lnTo>
                  <a:pt x="264" y="135"/>
                </a:lnTo>
                <a:lnTo>
                  <a:pt x="261" y="134"/>
                </a:lnTo>
                <a:lnTo>
                  <a:pt x="260" y="133"/>
                </a:lnTo>
                <a:lnTo>
                  <a:pt x="260" y="131"/>
                </a:lnTo>
                <a:lnTo>
                  <a:pt x="259" y="128"/>
                </a:lnTo>
                <a:lnTo>
                  <a:pt x="258" y="104"/>
                </a:lnTo>
                <a:lnTo>
                  <a:pt x="258" y="104"/>
                </a:lnTo>
                <a:lnTo>
                  <a:pt x="253" y="87"/>
                </a:lnTo>
                <a:lnTo>
                  <a:pt x="244" y="61"/>
                </a:lnTo>
                <a:lnTo>
                  <a:pt x="234" y="61"/>
                </a:lnTo>
                <a:lnTo>
                  <a:pt x="234" y="61"/>
                </a:lnTo>
                <a:lnTo>
                  <a:pt x="235" y="69"/>
                </a:lnTo>
                <a:lnTo>
                  <a:pt x="235" y="75"/>
                </a:lnTo>
                <a:lnTo>
                  <a:pt x="234" y="81"/>
                </a:lnTo>
                <a:lnTo>
                  <a:pt x="232" y="87"/>
                </a:lnTo>
                <a:lnTo>
                  <a:pt x="232" y="87"/>
                </a:lnTo>
                <a:lnTo>
                  <a:pt x="229" y="91"/>
                </a:lnTo>
                <a:lnTo>
                  <a:pt x="227" y="96"/>
                </a:lnTo>
                <a:lnTo>
                  <a:pt x="218" y="104"/>
                </a:lnTo>
                <a:lnTo>
                  <a:pt x="218" y="104"/>
                </a:lnTo>
                <a:lnTo>
                  <a:pt x="215" y="111"/>
                </a:lnTo>
                <a:lnTo>
                  <a:pt x="213" y="115"/>
                </a:lnTo>
                <a:lnTo>
                  <a:pt x="210" y="120"/>
                </a:lnTo>
                <a:lnTo>
                  <a:pt x="206" y="123"/>
                </a:lnTo>
                <a:lnTo>
                  <a:pt x="206" y="123"/>
                </a:lnTo>
                <a:lnTo>
                  <a:pt x="202" y="128"/>
                </a:lnTo>
                <a:lnTo>
                  <a:pt x="196" y="129"/>
                </a:lnTo>
                <a:lnTo>
                  <a:pt x="191" y="129"/>
                </a:lnTo>
                <a:lnTo>
                  <a:pt x="186" y="126"/>
                </a:lnTo>
                <a:lnTo>
                  <a:pt x="182" y="124"/>
                </a:lnTo>
                <a:lnTo>
                  <a:pt x="182" y="124"/>
                </a:lnTo>
                <a:lnTo>
                  <a:pt x="180" y="123"/>
                </a:lnTo>
                <a:lnTo>
                  <a:pt x="178" y="122"/>
                </a:lnTo>
                <a:lnTo>
                  <a:pt x="175" y="116"/>
                </a:lnTo>
                <a:lnTo>
                  <a:pt x="174" y="108"/>
                </a:lnTo>
                <a:lnTo>
                  <a:pt x="175" y="98"/>
                </a:lnTo>
                <a:lnTo>
                  <a:pt x="175" y="92"/>
                </a:lnTo>
                <a:lnTo>
                  <a:pt x="159" y="82"/>
                </a:lnTo>
                <a:lnTo>
                  <a:pt x="159" y="82"/>
                </a:lnTo>
                <a:lnTo>
                  <a:pt x="155" y="80"/>
                </a:lnTo>
                <a:lnTo>
                  <a:pt x="152" y="75"/>
                </a:lnTo>
                <a:lnTo>
                  <a:pt x="150" y="69"/>
                </a:lnTo>
                <a:lnTo>
                  <a:pt x="149" y="61"/>
                </a:lnTo>
                <a:lnTo>
                  <a:pt x="155" y="8"/>
                </a:lnTo>
                <a:lnTo>
                  <a:pt x="152" y="0"/>
                </a:lnTo>
                <a:lnTo>
                  <a:pt x="133" y="21"/>
                </a:lnTo>
                <a:lnTo>
                  <a:pt x="119" y="31"/>
                </a:lnTo>
                <a:lnTo>
                  <a:pt x="116" y="39"/>
                </a:lnTo>
                <a:lnTo>
                  <a:pt x="116" y="39"/>
                </a:lnTo>
                <a:lnTo>
                  <a:pt x="122" y="53"/>
                </a:lnTo>
                <a:lnTo>
                  <a:pt x="123" y="59"/>
                </a:lnTo>
                <a:lnTo>
                  <a:pt x="123" y="65"/>
                </a:lnTo>
                <a:lnTo>
                  <a:pt x="123" y="65"/>
                </a:lnTo>
                <a:lnTo>
                  <a:pt x="122" y="73"/>
                </a:lnTo>
                <a:lnTo>
                  <a:pt x="119" y="80"/>
                </a:lnTo>
                <a:lnTo>
                  <a:pt x="114" y="86"/>
                </a:lnTo>
                <a:lnTo>
                  <a:pt x="110" y="88"/>
                </a:lnTo>
                <a:lnTo>
                  <a:pt x="107" y="90"/>
                </a:lnTo>
                <a:lnTo>
                  <a:pt x="85" y="98"/>
                </a:lnTo>
                <a:lnTo>
                  <a:pt x="78" y="102"/>
                </a:lnTo>
                <a:lnTo>
                  <a:pt x="77" y="111"/>
                </a:lnTo>
                <a:lnTo>
                  <a:pt x="77" y="144"/>
                </a:lnTo>
                <a:lnTo>
                  <a:pt x="77" y="144"/>
                </a:lnTo>
                <a:lnTo>
                  <a:pt x="79" y="157"/>
                </a:lnTo>
                <a:lnTo>
                  <a:pt x="81" y="160"/>
                </a:lnTo>
                <a:lnTo>
                  <a:pt x="84" y="161"/>
                </a:lnTo>
                <a:lnTo>
                  <a:pt x="84" y="161"/>
                </a:lnTo>
                <a:lnTo>
                  <a:pt x="88" y="163"/>
                </a:lnTo>
                <a:lnTo>
                  <a:pt x="95" y="163"/>
                </a:lnTo>
                <a:lnTo>
                  <a:pt x="101" y="162"/>
                </a:lnTo>
                <a:lnTo>
                  <a:pt x="107" y="159"/>
                </a:lnTo>
                <a:lnTo>
                  <a:pt x="114" y="155"/>
                </a:lnTo>
                <a:lnTo>
                  <a:pt x="136" y="208"/>
                </a:lnTo>
                <a:lnTo>
                  <a:pt x="136" y="209"/>
                </a:lnTo>
                <a:lnTo>
                  <a:pt x="136" y="209"/>
                </a:lnTo>
                <a:lnTo>
                  <a:pt x="136" y="212"/>
                </a:lnTo>
                <a:lnTo>
                  <a:pt x="136" y="212"/>
                </a:lnTo>
                <a:lnTo>
                  <a:pt x="130" y="276"/>
                </a:lnTo>
                <a:lnTo>
                  <a:pt x="124" y="325"/>
                </a:lnTo>
                <a:lnTo>
                  <a:pt x="120" y="343"/>
                </a:lnTo>
                <a:lnTo>
                  <a:pt x="116" y="358"/>
                </a:lnTo>
                <a:lnTo>
                  <a:pt x="112" y="369"/>
                </a:lnTo>
                <a:lnTo>
                  <a:pt x="109" y="377"/>
                </a:lnTo>
                <a:lnTo>
                  <a:pt x="109" y="377"/>
                </a:lnTo>
                <a:lnTo>
                  <a:pt x="102" y="382"/>
                </a:lnTo>
                <a:lnTo>
                  <a:pt x="98" y="384"/>
                </a:lnTo>
                <a:lnTo>
                  <a:pt x="93" y="385"/>
                </a:lnTo>
                <a:lnTo>
                  <a:pt x="93" y="385"/>
                </a:lnTo>
                <a:lnTo>
                  <a:pt x="87" y="385"/>
                </a:lnTo>
                <a:lnTo>
                  <a:pt x="81" y="384"/>
                </a:lnTo>
                <a:lnTo>
                  <a:pt x="76" y="382"/>
                </a:lnTo>
                <a:lnTo>
                  <a:pt x="70" y="379"/>
                </a:lnTo>
                <a:lnTo>
                  <a:pt x="70" y="379"/>
                </a:lnTo>
                <a:lnTo>
                  <a:pt x="48" y="420"/>
                </a:lnTo>
                <a:lnTo>
                  <a:pt x="31" y="451"/>
                </a:lnTo>
                <a:lnTo>
                  <a:pt x="17" y="471"/>
                </a:lnTo>
                <a:lnTo>
                  <a:pt x="13" y="476"/>
                </a:lnTo>
                <a:lnTo>
                  <a:pt x="8" y="480"/>
                </a:lnTo>
                <a:lnTo>
                  <a:pt x="9" y="480"/>
                </a:lnTo>
                <a:lnTo>
                  <a:pt x="9" y="480"/>
                </a:lnTo>
                <a:lnTo>
                  <a:pt x="8" y="481"/>
                </a:lnTo>
                <a:lnTo>
                  <a:pt x="6" y="483"/>
                </a:lnTo>
                <a:lnTo>
                  <a:pt x="5" y="491"/>
                </a:lnTo>
                <a:lnTo>
                  <a:pt x="4" y="505"/>
                </a:lnTo>
                <a:lnTo>
                  <a:pt x="4" y="524"/>
                </a:lnTo>
                <a:lnTo>
                  <a:pt x="10" y="530"/>
                </a:lnTo>
                <a:lnTo>
                  <a:pt x="13" y="533"/>
                </a:lnTo>
                <a:lnTo>
                  <a:pt x="15" y="535"/>
                </a:lnTo>
                <a:lnTo>
                  <a:pt x="5" y="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Freeform 45"/>
          <p:cNvSpPr/>
          <p:nvPr/>
        </p:nvSpPr>
        <p:spPr bwMode="auto">
          <a:xfrm>
            <a:off x="2882788" y="3548698"/>
            <a:ext cx="503507" cy="435812"/>
          </a:xfrm>
          <a:custGeom>
            <a:avLst/>
            <a:gdLst>
              <a:gd name="T0" fmla="*/ 432 w 579"/>
              <a:gd name="T1" fmla="*/ 23 h 502"/>
              <a:gd name="T2" fmla="*/ 419 w 579"/>
              <a:gd name="T3" fmla="*/ 39 h 502"/>
              <a:gd name="T4" fmla="*/ 405 w 579"/>
              <a:gd name="T5" fmla="*/ 38 h 502"/>
              <a:gd name="T6" fmla="*/ 396 w 579"/>
              <a:gd name="T7" fmla="*/ 30 h 502"/>
              <a:gd name="T8" fmla="*/ 384 w 579"/>
              <a:gd name="T9" fmla="*/ 0 h 502"/>
              <a:gd name="T10" fmla="*/ 378 w 579"/>
              <a:gd name="T11" fmla="*/ 31 h 502"/>
              <a:gd name="T12" fmla="*/ 357 w 579"/>
              <a:gd name="T13" fmla="*/ 54 h 502"/>
              <a:gd name="T14" fmla="*/ 326 w 579"/>
              <a:gd name="T15" fmla="*/ 53 h 502"/>
              <a:gd name="T16" fmla="*/ 322 w 579"/>
              <a:gd name="T17" fmla="*/ 75 h 502"/>
              <a:gd name="T18" fmla="*/ 284 w 579"/>
              <a:gd name="T19" fmla="*/ 82 h 502"/>
              <a:gd name="T20" fmla="*/ 257 w 579"/>
              <a:gd name="T21" fmla="*/ 91 h 502"/>
              <a:gd name="T22" fmla="*/ 243 w 579"/>
              <a:gd name="T23" fmla="*/ 79 h 502"/>
              <a:gd name="T24" fmla="*/ 207 w 579"/>
              <a:gd name="T25" fmla="*/ 79 h 502"/>
              <a:gd name="T26" fmla="*/ 257 w 579"/>
              <a:gd name="T27" fmla="*/ 124 h 502"/>
              <a:gd name="T28" fmla="*/ 267 w 579"/>
              <a:gd name="T29" fmla="*/ 163 h 502"/>
              <a:gd name="T30" fmla="*/ 245 w 579"/>
              <a:gd name="T31" fmla="*/ 183 h 502"/>
              <a:gd name="T32" fmla="*/ 208 w 579"/>
              <a:gd name="T33" fmla="*/ 195 h 502"/>
              <a:gd name="T34" fmla="*/ 189 w 579"/>
              <a:gd name="T35" fmla="*/ 197 h 502"/>
              <a:gd name="T36" fmla="*/ 159 w 579"/>
              <a:gd name="T37" fmla="*/ 203 h 502"/>
              <a:gd name="T38" fmla="*/ 141 w 579"/>
              <a:gd name="T39" fmla="*/ 215 h 502"/>
              <a:gd name="T40" fmla="*/ 93 w 579"/>
              <a:gd name="T41" fmla="*/ 216 h 502"/>
              <a:gd name="T42" fmla="*/ 13 w 579"/>
              <a:gd name="T43" fmla="*/ 223 h 502"/>
              <a:gd name="T44" fmla="*/ 27 w 579"/>
              <a:gd name="T45" fmla="*/ 298 h 502"/>
              <a:gd name="T46" fmla="*/ 42 w 579"/>
              <a:gd name="T47" fmla="*/ 290 h 502"/>
              <a:gd name="T48" fmla="*/ 64 w 579"/>
              <a:gd name="T49" fmla="*/ 285 h 502"/>
              <a:gd name="T50" fmla="*/ 103 w 579"/>
              <a:gd name="T51" fmla="*/ 332 h 502"/>
              <a:gd name="T52" fmla="*/ 94 w 579"/>
              <a:gd name="T53" fmla="*/ 356 h 502"/>
              <a:gd name="T54" fmla="*/ 80 w 579"/>
              <a:gd name="T55" fmla="*/ 418 h 502"/>
              <a:gd name="T56" fmla="*/ 117 w 579"/>
              <a:gd name="T57" fmla="*/ 451 h 502"/>
              <a:gd name="T58" fmla="*/ 105 w 579"/>
              <a:gd name="T59" fmla="*/ 500 h 502"/>
              <a:gd name="T60" fmla="*/ 141 w 579"/>
              <a:gd name="T61" fmla="*/ 482 h 502"/>
              <a:gd name="T62" fmla="*/ 203 w 579"/>
              <a:gd name="T63" fmla="*/ 501 h 502"/>
              <a:gd name="T64" fmla="*/ 257 w 579"/>
              <a:gd name="T65" fmla="*/ 483 h 502"/>
              <a:gd name="T66" fmla="*/ 299 w 579"/>
              <a:gd name="T67" fmla="*/ 456 h 502"/>
              <a:gd name="T68" fmla="*/ 372 w 579"/>
              <a:gd name="T69" fmla="*/ 424 h 502"/>
              <a:gd name="T70" fmla="*/ 377 w 579"/>
              <a:gd name="T71" fmla="*/ 428 h 502"/>
              <a:gd name="T72" fmla="*/ 388 w 579"/>
              <a:gd name="T73" fmla="*/ 443 h 502"/>
              <a:gd name="T74" fmla="*/ 417 w 579"/>
              <a:gd name="T75" fmla="*/ 443 h 502"/>
              <a:gd name="T76" fmla="*/ 444 w 579"/>
              <a:gd name="T77" fmla="*/ 447 h 502"/>
              <a:gd name="T78" fmla="*/ 449 w 579"/>
              <a:gd name="T79" fmla="*/ 436 h 502"/>
              <a:gd name="T80" fmla="*/ 471 w 579"/>
              <a:gd name="T81" fmla="*/ 418 h 502"/>
              <a:gd name="T82" fmla="*/ 488 w 579"/>
              <a:gd name="T83" fmla="*/ 418 h 502"/>
              <a:gd name="T84" fmla="*/ 495 w 579"/>
              <a:gd name="T85" fmla="*/ 402 h 502"/>
              <a:gd name="T86" fmla="*/ 514 w 579"/>
              <a:gd name="T87" fmla="*/ 388 h 502"/>
              <a:gd name="T88" fmla="*/ 526 w 579"/>
              <a:gd name="T89" fmla="*/ 381 h 502"/>
              <a:gd name="T90" fmla="*/ 534 w 579"/>
              <a:gd name="T91" fmla="*/ 373 h 502"/>
              <a:gd name="T92" fmla="*/ 570 w 579"/>
              <a:gd name="T93" fmla="*/ 365 h 502"/>
              <a:gd name="T94" fmla="*/ 577 w 579"/>
              <a:gd name="T95" fmla="*/ 345 h 502"/>
              <a:gd name="T96" fmla="*/ 566 w 579"/>
              <a:gd name="T97" fmla="*/ 322 h 502"/>
              <a:gd name="T98" fmla="*/ 563 w 579"/>
              <a:gd name="T99" fmla="*/ 312 h 502"/>
              <a:gd name="T100" fmla="*/ 568 w 579"/>
              <a:gd name="T101" fmla="*/ 278 h 502"/>
              <a:gd name="T102" fmla="*/ 574 w 579"/>
              <a:gd name="T103" fmla="*/ 242 h 502"/>
              <a:gd name="T104" fmla="*/ 565 w 579"/>
              <a:gd name="T105" fmla="*/ 236 h 502"/>
              <a:gd name="T106" fmla="*/ 529 w 579"/>
              <a:gd name="T107" fmla="*/ 208 h 502"/>
              <a:gd name="T108" fmla="*/ 565 w 579"/>
              <a:gd name="T109" fmla="*/ 181 h 502"/>
              <a:gd name="T110" fmla="*/ 554 w 579"/>
              <a:gd name="T111" fmla="*/ 119 h 502"/>
              <a:gd name="T112" fmla="*/ 550 w 579"/>
              <a:gd name="T113" fmla="*/ 96 h 502"/>
              <a:gd name="T114" fmla="*/ 536 w 579"/>
              <a:gd name="T115" fmla="*/ 119 h 502"/>
              <a:gd name="T116" fmla="*/ 523 w 579"/>
              <a:gd name="T117" fmla="*/ 125 h 502"/>
              <a:gd name="T118" fmla="*/ 508 w 579"/>
              <a:gd name="T119" fmla="*/ 114 h 502"/>
              <a:gd name="T120" fmla="*/ 504 w 579"/>
              <a:gd name="T121" fmla="*/ 90 h 502"/>
              <a:gd name="T122" fmla="*/ 478 w 579"/>
              <a:gd name="T123" fmla="*/ 91 h 502"/>
              <a:gd name="T124" fmla="*/ 460 w 579"/>
              <a:gd name="T125" fmla="*/ 18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9" h="502">
                <a:moveTo>
                  <a:pt x="456" y="9"/>
                </a:moveTo>
                <a:lnTo>
                  <a:pt x="447" y="6"/>
                </a:lnTo>
                <a:lnTo>
                  <a:pt x="437" y="11"/>
                </a:lnTo>
                <a:lnTo>
                  <a:pt x="432" y="23"/>
                </a:lnTo>
                <a:lnTo>
                  <a:pt x="432" y="23"/>
                </a:lnTo>
                <a:lnTo>
                  <a:pt x="427" y="30"/>
                </a:lnTo>
                <a:lnTo>
                  <a:pt x="424" y="35"/>
                </a:lnTo>
                <a:lnTo>
                  <a:pt x="419" y="39"/>
                </a:lnTo>
                <a:lnTo>
                  <a:pt x="413" y="40"/>
                </a:lnTo>
                <a:lnTo>
                  <a:pt x="413" y="40"/>
                </a:lnTo>
                <a:lnTo>
                  <a:pt x="410" y="39"/>
                </a:lnTo>
                <a:lnTo>
                  <a:pt x="405" y="38"/>
                </a:lnTo>
                <a:lnTo>
                  <a:pt x="399" y="32"/>
                </a:lnTo>
                <a:lnTo>
                  <a:pt x="397" y="31"/>
                </a:lnTo>
                <a:lnTo>
                  <a:pt x="396" y="30"/>
                </a:lnTo>
                <a:lnTo>
                  <a:pt x="396" y="30"/>
                </a:lnTo>
                <a:lnTo>
                  <a:pt x="393" y="18"/>
                </a:lnTo>
                <a:lnTo>
                  <a:pt x="393" y="17"/>
                </a:lnTo>
                <a:lnTo>
                  <a:pt x="392" y="1"/>
                </a:lnTo>
                <a:lnTo>
                  <a:pt x="384" y="0"/>
                </a:lnTo>
                <a:lnTo>
                  <a:pt x="382" y="1"/>
                </a:lnTo>
                <a:lnTo>
                  <a:pt x="379" y="14"/>
                </a:lnTo>
                <a:lnTo>
                  <a:pt x="379" y="30"/>
                </a:lnTo>
                <a:lnTo>
                  <a:pt x="378" y="31"/>
                </a:lnTo>
                <a:lnTo>
                  <a:pt x="377" y="32"/>
                </a:lnTo>
                <a:lnTo>
                  <a:pt x="362" y="51"/>
                </a:lnTo>
                <a:lnTo>
                  <a:pt x="360" y="54"/>
                </a:lnTo>
                <a:lnTo>
                  <a:pt x="357" y="54"/>
                </a:lnTo>
                <a:lnTo>
                  <a:pt x="329" y="51"/>
                </a:lnTo>
                <a:lnTo>
                  <a:pt x="326" y="51"/>
                </a:lnTo>
                <a:lnTo>
                  <a:pt x="326" y="53"/>
                </a:lnTo>
                <a:lnTo>
                  <a:pt x="326" y="53"/>
                </a:lnTo>
                <a:lnTo>
                  <a:pt x="326" y="54"/>
                </a:lnTo>
                <a:lnTo>
                  <a:pt x="316" y="67"/>
                </a:lnTo>
                <a:lnTo>
                  <a:pt x="321" y="75"/>
                </a:lnTo>
                <a:lnTo>
                  <a:pt x="322" y="75"/>
                </a:lnTo>
                <a:lnTo>
                  <a:pt x="313" y="89"/>
                </a:lnTo>
                <a:lnTo>
                  <a:pt x="286" y="89"/>
                </a:lnTo>
                <a:lnTo>
                  <a:pt x="286" y="85"/>
                </a:lnTo>
                <a:lnTo>
                  <a:pt x="284" y="82"/>
                </a:lnTo>
                <a:lnTo>
                  <a:pt x="281" y="80"/>
                </a:lnTo>
                <a:lnTo>
                  <a:pt x="276" y="88"/>
                </a:lnTo>
                <a:lnTo>
                  <a:pt x="274" y="91"/>
                </a:lnTo>
                <a:lnTo>
                  <a:pt x="257" y="91"/>
                </a:lnTo>
                <a:lnTo>
                  <a:pt x="255" y="90"/>
                </a:lnTo>
                <a:lnTo>
                  <a:pt x="244" y="82"/>
                </a:lnTo>
                <a:lnTo>
                  <a:pt x="243" y="80"/>
                </a:lnTo>
                <a:lnTo>
                  <a:pt x="243" y="79"/>
                </a:lnTo>
                <a:lnTo>
                  <a:pt x="242" y="79"/>
                </a:lnTo>
                <a:lnTo>
                  <a:pt x="242" y="75"/>
                </a:lnTo>
                <a:lnTo>
                  <a:pt x="222" y="72"/>
                </a:lnTo>
                <a:lnTo>
                  <a:pt x="207" y="79"/>
                </a:lnTo>
                <a:lnTo>
                  <a:pt x="199" y="85"/>
                </a:lnTo>
                <a:lnTo>
                  <a:pt x="223" y="112"/>
                </a:lnTo>
                <a:lnTo>
                  <a:pt x="255" y="122"/>
                </a:lnTo>
                <a:lnTo>
                  <a:pt x="257" y="124"/>
                </a:lnTo>
                <a:lnTo>
                  <a:pt x="257" y="124"/>
                </a:lnTo>
                <a:lnTo>
                  <a:pt x="258" y="125"/>
                </a:lnTo>
                <a:lnTo>
                  <a:pt x="273" y="138"/>
                </a:lnTo>
                <a:lnTo>
                  <a:pt x="267" y="163"/>
                </a:lnTo>
                <a:lnTo>
                  <a:pt x="267" y="163"/>
                </a:lnTo>
                <a:lnTo>
                  <a:pt x="267" y="167"/>
                </a:lnTo>
                <a:lnTo>
                  <a:pt x="266" y="167"/>
                </a:lnTo>
                <a:lnTo>
                  <a:pt x="245" y="183"/>
                </a:lnTo>
                <a:lnTo>
                  <a:pt x="245" y="184"/>
                </a:lnTo>
                <a:lnTo>
                  <a:pt x="244" y="184"/>
                </a:lnTo>
                <a:lnTo>
                  <a:pt x="211" y="195"/>
                </a:lnTo>
                <a:lnTo>
                  <a:pt x="208" y="195"/>
                </a:lnTo>
                <a:lnTo>
                  <a:pt x="190" y="197"/>
                </a:lnTo>
                <a:lnTo>
                  <a:pt x="190" y="197"/>
                </a:lnTo>
                <a:lnTo>
                  <a:pt x="189" y="197"/>
                </a:lnTo>
                <a:lnTo>
                  <a:pt x="189" y="197"/>
                </a:lnTo>
                <a:lnTo>
                  <a:pt x="187" y="197"/>
                </a:lnTo>
                <a:lnTo>
                  <a:pt x="174" y="192"/>
                </a:lnTo>
                <a:lnTo>
                  <a:pt x="167" y="191"/>
                </a:lnTo>
                <a:lnTo>
                  <a:pt x="159" y="203"/>
                </a:lnTo>
                <a:lnTo>
                  <a:pt x="158" y="203"/>
                </a:lnTo>
                <a:lnTo>
                  <a:pt x="158" y="204"/>
                </a:lnTo>
                <a:lnTo>
                  <a:pt x="142" y="215"/>
                </a:lnTo>
                <a:lnTo>
                  <a:pt x="141" y="215"/>
                </a:lnTo>
                <a:lnTo>
                  <a:pt x="141" y="215"/>
                </a:lnTo>
                <a:lnTo>
                  <a:pt x="119" y="224"/>
                </a:lnTo>
                <a:lnTo>
                  <a:pt x="118" y="224"/>
                </a:lnTo>
                <a:lnTo>
                  <a:pt x="93" y="216"/>
                </a:lnTo>
                <a:lnTo>
                  <a:pt x="38" y="219"/>
                </a:lnTo>
                <a:lnTo>
                  <a:pt x="25" y="222"/>
                </a:lnTo>
                <a:lnTo>
                  <a:pt x="24" y="223"/>
                </a:lnTo>
                <a:lnTo>
                  <a:pt x="13" y="223"/>
                </a:lnTo>
                <a:lnTo>
                  <a:pt x="0" y="242"/>
                </a:lnTo>
                <a:lnTo>
                  <a:pt x="2" y="262"/>
                </a:lnTo>
                <a:lnTo>
                  <a:pt x="15" y="290"/>
                </a:lnTo>
                <a:lnTo>
                  <a:pt x="27" y="298"/>
                </a:lnTo>
                <a:lnTo>
                  <a:pt x="29" y="298"/>
                </a:lnTo>
                <a:lnTo>
                  <a:pt x="29" y="299"/>
                </a:lnTo>
                <a:lnTo>
                  <a:pt x="33" y="302"/>
                </a:lnTo>
                <a:lnTo>
                  <a:pt x="42" y="290"/>
                </a:lnTo>
                <a:lnTo>
                  <a:pt x="44" y="289"/>
                </a:lnTo>
                <a:lnTo>
                  <a:pt x="45" y="287"/>
                </a:lnTo>
                <a:lnTo>
                  <a:pt x="46" y="287"/>
                </a:lnTo>
                <a:lnTo>
                  <a:pt x="64" y="285"/>
                </a:lnTo>
                <a:lnTo>
                  <a:pt x="66" y="285"/>
                </a:lnTo>
                <a:lnTo>
                  <a:pt x="66" y="286"/>
                </a:lnTo>
                <a:lnTo>
                  <a:pt x="85" y="291"/>
                </a:lnTo>
                <a:lnTo>
                  <a:pt x="103" y="332"/>
                </a:lnTo>
                <a:lnTo>
                  <a:pt x="102" y="332"/>
                </a:lnTo>
                <a:lnTo>
                  <a:pt x="102" y="333"/>
                </a:lnTo>
                <a:lnTo>
                  <a:pt x="94" y="356"/>
                </a:lnTo>
                <a:lnTo>
                  <a:pt x="94" y="356"/>
                </a:lnTo>
                <a:lnTo>
                  <a:pt x="88" y="371"/>
                </a:lnTo>
                <a:lnTo>
                  <a:pt x="88" y="372"/>
                </a:lnTo>
                <a:lnTo>
                  <a:pt x="80" y="393"/>
                </a:lnTo>
                <a:lnTo>
                  <a:pt x="80" y="418"/>
                </a:lnTo>
                <a:lnTo>
                  <a:pt x="94" y="433"/>
                </a:lnTo>
                <a:lnTo>
                  <a:pt x="95" y="433"/>
                </a:lnTo>
                <a:lnTo>
                  <a:pt x="115" y="450"/>
                </a:lnTo>
                <a:lnTo>
                  <a:pt x="117" y="451"/>
                </a:lnTo>
                <a:lnTo>
                  <a:pt x="118" y="453"/>
                </a:lnTo>
                <a:lnTo>
                  <a:pt x="104" y="486"/>
                </a:lnTo>
                <a:lnTo>
                  <a:pt x="100" y="502"/>
                </a:lnTo>
                <a:lnTo>
                  <a:pt x="105" y="500"/>
                </a:lnTo>
                <a:lnTo>
                  <a:pt x="106" y="500"/>
                </a:lnTo>
                <a:lnTo>
                  <a:pt x="118" y="495"/>
                </a:lnTo>
                <a:lnTo>
                  <a:pt x="140" y="482"/>
                </a:lnTo>
                <a:lnTo>
                  <a:pt x="141" y="482"/>
                </a:lnTo>
                <a:lnTo>
                  <a:pt x="165" y="486"/>
                </a:lnTo>
                <a:lnTo>
                  <a:pt x="167" y="486"/>
                </a:lnTo>
                <a:lnTo>
                  <a:pt x="167" y="486"/>
                </a:lnTo>
                <a:lnTo>
                  <a:pt x="203" y="501"/>
                </a:lnTo>
                <a:lnTo>
                  <a:pt x="243" y="501"/>
                </a:lnTo>
                <a:lnTo>
                  <a:pt x="254" y="486"/>
                </a:lnTo>
                <a:lnTo>
                  <a:pt x="255" y="485"/>
                </a:lnTo>
                <a:lnTo>
                  <a:pt x="257" y="483"/>
                </a:lnTo>
                <a:lnTo>
                  <a:pt x="277" y="474"/>
                </a:lnTo>
                <a:lnTo>
                  <a:pt x="295" y="457"/>
                </a:lnTo>
                <a:lnTo>
                  <a:pt x="299" y="456"/>
                </a:lnTo>
                <a:lnTo>
                  <a:pt x="299" y="456"/>
                </a:lnTo>
                <a:lnTo>
                  <a:pt x="313" y="451"/>
                </a:lnTo>
                <a:lnTo>
                  <a:pt x="329" y="439"/>
                </a:lnTo>
                <a:lnTo>
                  <a:pt x="347" y="415"/>
                </a:lnTo>
                <a:lnTo>
                  <a:pt x="372" y="424"/>
                </a:lnTo>
                <a:lnTo>
                  <a:pt x="376" y="425"/>
                </a:lnTo>
                <a:lnTo>
                  <a:pt x="376" y="426"/>
                </a:lnTo>
                <a:lnTo>
                  <a:pt x="377" y="428"/>
                </a:lnTo>
                <a:lnTo>
                  <a:pt x="377" y="428"/>
                </a:lnTo>
                <a:lnTo>
                  <a:pt x="380" y="434"/>
                </a:lnTo>
                <a:lnTo>
                  <a:pt x="382" y="439"/>
                </a:lnTo>
                <a:lnTo>
                  <a:pt x="385" y="442"/>
                </a:lnTo>
                <a:lnTo>
                  <a:pt x="388" y="443"/>
                </a:lnTo>
                <a:lnTo>
                  <a:pt x="403" y="441"/>
                </a:lnTo>
                <a:lnTo>
                  <a:pt x="408" y="441"/>
                </a:lnTo>
                <a:lnTo>
                  <a:pt x="416" y="443"/>
                </a:lnTo>
                <a:lnTo>
                  <a:pt x="417" y="443"/>
                </a:lnTo>
                <a:lnTo>
                  <a:pt x="417" y="444"/>
                </a:lnTo>
                <a:lnTo>
                  <a:pt x="437" y="453"/>
                </a:lnTo>
                <a:lnTo>
                  <a:pt x="443" y="453"/>
                </a:lnTo>
                <a:lnTo>
                  <a:pt x="444" y="447"/>
                </a:lnTo>
                <a:lnTo>
                  <a:pt x="447" y="440"/>
                </a:lnTo>
                <a:lnTo>
                  <a:pt x="447" y="439"/>
                </a:lnTo>
                <a:lnTo>
                  <a:pt x="448" y="438"/>
                </a:lnTo>
                <a:lnTo>
                  <a:pt x="449" y="436"/>
                </a:lnTo>
                <a:lnTo>
                  <a:pt x="449" y="435"/>
                </a:lnTo>
                <a:lnTo>
                  <a:pt x="457" y="431"/>
                </a:lnTo>
                <a:lnTo>
                  <a:pt x="458" y="430"/>
                </a:lnTo>
                <a:lnTo>
                  <a:pt x="471" y="418"/>
                </a:lnTo>
                <a:lnTo>
                  <a:pt x="473" y="418"/>
                </a:lnTo>
                <a:lnTo>
                  <a:pt x="474" y="417"/>
                </a:lnTo>
                <a:lnTo>
                  <a:pt x="476" y="417"/>
                </a:lnTo>
                <a:lnTo>
                  <a:pt x="488" y="418"/>
                </a:lnTo>
                <a:lnTo>
                  <a:pt x="488" y="418"/>
                </a:lnTo>
                <a:lnTo>
                  <a:pt x="489" y="412"/>
                </a:lnTo>
                <a:lnTo>
                  <a:pt x="491" y="408"/>
                </a:lnTo>
                <a:lnTo>
                  <a:pt x="495" y="402"/>
                </a:lnTo>
                <a:lnTo>
                  <a:pt x="499" y="396"/>
                </a:lnTo>
                <a:lnTo>
                  <a:pt x="499" y="396"/>
                </a:lnTo>
                <a:lnTo>
                  <a:pt x="510" y="389"/>
                </a:lnTo>
                <a:lnTo>
                  <a:pt x="514" y="388"/>
                </a:lnTo>
                <a:lnTo>
                  <a:pt x="518" y="388"/>
                </a:lnTo>
                <a:lnTo>
                  <a:pt x="524" y="384"/>
                </a:lnTo>
                <a:lnTo>
                  <a:pt x="526" y="384"/>
                </a:lnTo>
                <a:lnTo>
                  <a:pt x="526" y="381"/>
                </a:lnTo>
                <a:lnTo>
                  <a:pt x="531" y="376"/>
                </a:lnTo>
                <a:lnTo>
                  <a:pt x="531" y="375"/>
                </a:lnTo>
                <a:lnTo>
                  <a:pt x="532" y="375"/>
                </a:lnTo>
                <a:lnTo>
                  <a:pt x="534" y="373"/>
                </a:lnTo>
                <a:lnTo>
                  <a:pt x="535" y="373"/>
                </a:lnTo>
                <a:lnTo>
                  <a:pt x="554" y="369"/>
                </a:lnTo>
                <a:lnTo>
                  <a:pt x="566" y="369"/>
                </a:lnTo>
                <a:lnTo>
                  <a:pt x="570" y="365"/>
                </a:lnTo>
                <a:lnTo>
                  <a:pt x="574" y="357"/>
                </a:lnTo>
                <a:lnTo>
                  <a:pt x="574" y="357"/>
                </a:lnTo>
                <a:lnTo>
                  <a:pt x="579" y="346"/>
                </a:lnTo>
                <a:lnTo>
                  <a:pt x="577" y="345"/>
                </a:lnTo>
                <a:lnTo>
                  <a:pt x="577" y="345"/>
                </a:lnTo>
                <a:lnTo>
                  <a:pt x="573" y="338"/>
                </a:lnTo>
                <a:lnTo>
                  <a:pt x="568" y="331"/>
                </a:lnTo>
                <a:lnTo>
                  <a:pt x="566" y="322"/>
                </a:lnTo>
                <a:lnTo>
                  <a:pt x="563" y="313"/>
                </a:lnTo>
                <a:lnTo>
                  <a:pt x="562" y="312"/>
                </a:lnTo>
                <a:lnTo>
                  <a:pt x="562" y="312"/>
                </a:lnTo>
                <a:lnTo>
                  <a:pt x="563" y="312"/>
                </a:lnTo>
                <a:lnTo>
                  <a:pt x="563" y="310"/>
                </a:lnTo>
                <a:lnTo>
                  <a:pt x="568" y="284"/>
                </a:lnTo>
                <a:lnTo>
                  <a:pt x="568" y="284"/>
                </a:lnTo>
                <a:lnTo>
                  <a:pt x="568" y="278"/>
                </a:lnTo>
                <a:lnTo>
                  <a:pt x="570" y="273"/>
                </a:lnTo>
                <a:lnTo>
                  <a:pt x="573" y="268"/>
                </a:lnTo>
                <a:lnTo>
                  <a:pt x="576" y="263"/>
                </a:lnTo>
                <a:lnTo>
                  <a:pt x="574" y="242"/>
                </a:lnTo>
                <a:lnTo>
                  <a:pt x="574" y="242"/>
                </a:lnTo>
                <a:lnTo>
                  <a:pt x="571" y="238"/>
                </a:lnTo>
                <a:lnTo>
                  <a:pt x="568" y="237"/>
                </a:lnTo>
                <a:lnTo>
                  <a:pt x="565" y="236"/>
                </a:lnTo>
                <a:lnTo>
                  <a:pt x="526" y="251"/>
                </a:lnTo>
                <a:lnTo>
                  <a:pt x="528" y="212"/>
                </a:lnTo>
                <a:lnTo>
                  <a:pt x="528" y="212"/>
                </a:lnTo>
                <a:lnTo>
                  <a:pt x="529" y="208"/>
                </a:lnTo>
                <a:lnTo>
                  <a:pt x="531" y="206"/>
                </a:lnTo>
                <a:lnTo>
                  <a:pt x="538" y="199"/>
                </a:lnTo>
                <a:lnTo>
                  <a:pt x="549" y="191"/>
                </a:lnTo>
                <a:lnTo>
                  <a:pt x="565" y="181"/>
                </a:lnTo>
                <a:lnTo>
                  <a:pt x="553" y="138"/>
                </a:lnTo>
                <a:lnTo>
                  <a:pt x="553" y="138"/>
                </a:lnTo>
                <a:lnTo>
                  <a:pt x="553" y="128"/>
                </a:lnTo>
                <a:lnTo>
                  <a:pt x="554" y="119"/>
                </a:lnTo>
                <a:lnTo>
                  <a:pt x="558" y="111"/>
                </a:lnTo>
                <a:lnTo>
                  <a:pt x="565" y="104"/>
                </a:lnTo>
                <a:lnTo>
                  <a:pt x="562" y="96"/>
                </a:lnTo>
                <a:lnTo>
                  <a:pt x="550" y="96"/>
                </a:lnTo>
                <a:lnTo>
                  <a:pt x="546" y="97"/>
                </a:lnTo>
                <a:lnTo>
                  <a:pt x="541" y="114"/>
                </a:lnTo>
                <a:lnTo>
                  <a:pt x="541" y="114"/>
                </a:lnTo>
                <a:lnTo>
                  <a:pt x="536" y="119"/>
                </a:lnTo>
                <a:lnTo>
                  <a:pt x="532" y="121"/>
                </a:lnTo>
                <a:lnTo>
                  <a:pt x="529" y="124"/>
                </a:lnTo>
                <a:lnTo>
                  <a:pt x="526" y="125"/>
                </a:lnTo>
                <a:lnTo>
                  <a:pt x="523" y="125"/>
                </a:lnTo>
                <a:lnTo>
                  <a:pt x="511" y="116"/>
                </a:lnTo>
                <a:lnTo>
                  <a:pt x="510" y="116"/>
                </a:lnTo>
                <a:lnTo>
                  <a:pt x="508" y="116"/>
                </a:lnTo>
                <a:lnTo>
                  <a:pt x="508" y="114"/>
                </a:lnTo>
                <a:lnTo>
                  <a:pt x="508" y="112"/>
                </a:lnTo>
                <a:lnTo>
                  <a:pt x="505" y="104"/>
                </a:lnTo>
                <a:lnTo>
                  <a:pt x="504" y="91"/>
                </a:lnTo>
                <a:lnTo>
                  <a:pt x="504" y="90"/>
                </a:lnTo>
                <a:lnTo>
                  <a:pt x="503" y="93"/>
                </a:lnTo>
                <a:lnTo>
                  <a:pt x="502" y="96"/>
                </a:lnTo>
                <a:lnTo>
                  <a:pt x="480" y="96"/>
                </a:lnTo>
                <a:lnTo>
                  <a:pt x="478" y="91"/>
                </a:lnTo>
                <a:lnTo>
                  <a:pt x="474" y="79"/>
                </a:lnTo>
                <a:lnTo>
                  <a:pt x="474" y="61"/>
                </a:lnTo>
                <a:lnTo>
                  <a:pt x="460" y="38"/>
                </a:lnTo>
                <a:lnTo>
                  <a:pt x="460" y="18"/>
                </a:lnTo>
                <a:lnTo>
                  <a:pt x="456" y="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2963664" y="3814883"/>
            <a:ext cx="660038" cy="506272"/>
          </a:xfrm>
          <a:custGeom>
            <a:avLst/>
            <a:gdLst>
              <a:gd name="T0" fmla="*/ 594 w 758"/>
              <a:gd name="T1" fmla="*/ 43 h 580"/>
              <a:gd name="T2" fmla="*/ 568 w 758"/>
              <a:gd name="T3" fmla="*/ 55 h 580"/>
              <a:gd name="T4" fmla="*/ 518 w 758"/>
              <a:gd name="T5" fmla="*/ 68 h 580"/>
              <a:gd name="T6" fmla="*/ 489 w 758"/>
              <a:gd name="T7" fmla="*/ 64 h 580"/>
              <a:gd name="T8" fmla="*/ 477 w 758"/>
              <a:gd name="T9" fmla="*/ 73 h 580"/>
              <a:gd name="T10" fmla="*/ 413 w 758"/>
              <a:gd name="T11" fmla="*/ 99 h 580"/>
              <a:gd name="T12" fmla="*/ 409 w 758"/>
              <a:gd name="T13" fmla="*/ 114 h 580"/>
              <a:gd name="T14" fmla="*/ 363 w 758"/>
              <a:gd name="T15" fmla="*/ 145 h 580"/>
              <a:gd name="T16" fmla="*/ 318 w 758"/>
              <a:gd name="T17" fmla="*/ 148 h 580"/>
              <a:gd name="T18" fmla="*/ 288 w 758"/>
              <a:gd name="T19" fmla="*/ 148 h 580"/>
              <a:gd name="T20" fmla="*/ 244 w 758"/>
              <a:gd name="T21" fmla="*/ 139 h 580"/>
              <a:gd name="T22" fmla="*/ 224 w 758"/>
              <a:gd name="T23" fmla="*/ 155 h 580"/>
              <a:gd name="T24" fmla="*/ 169 w 758"/>
              <a:gd name="T25" fmla="*/ 186 h 580"/>
              <a:gd name="T26" fmla="*/ 48 w 758"/>
              <a:gd name="T27" fmla="*/ 188 h 580"/>
              <a:gd name="T28" fmla="*/ 17 w 758"/>
              <a:gd name="T29" fmla="*/ 202 h 580"/>
              <a:gd name="T30" fmla="*/ 6 w 758"/>
              <a:gd name="T31" fmla="*/ 240 h 580"/>
              <a:gd name="T32" fmla="*/ 61 w 758"/>
              <a:gd name="T33" fmla="*/ 240 h 580"/>
              <a:gd name="T34" fmla="*/ 97 w 758"/>
              <a:gd name="T35" fmla="*/ 284 h 580"/>
              <a:gd name="T36" fmla="*/ 136 w 758"/>
              <a:gd name="T37" fmla="*/ 271 h 580"/>
              <a:gd name="T38" fmla="*/ 158 w 758"/>
              <a:gd name="T39" fmla="*/ 287 h 580"/>
              <a:gd name="T40" fmla="*/ 140 w 758"/>
              <a:gd name="T41" fmla="*/ 354 h 580"/>
              <a:gd name="T42" fmla="*/ 163 w 758"/>
              <a:gd name="T43" fmla="*/ 390 h 580"/>
              <a:gd name="T44" fmla="*/ 230 w 758"/>
              <a:gd name="T45" fmla="*/ 408 h 580"/>
              <a:gd name="T46" fmla="*/ 213 w 758"/>
              <a:gd name="T47" fmla="*/ 454 h 580"/>
              <a:gd name="T48" fmla="*/ 219 w 758"/>
              <a:gd name="T49" fmla="*/ 495 h 580"/>
              <a:gd name="T50" fmla="*/ 321 w 758"/>
              <a:gd name="T51" fmla="*/ 528 h 580"/>
              <a:gd name="T52" fmla="*/ 371 w 758"/>
              <a:gd name="T53" fmla="*/ 559 h 580"/>
              <a:gd name="T54" fmla="*/ 387 w 758"/>
              <a:gd name="T55" fmla="*/ 543 h 580"/>
              <a:gd name="T56" fmla="*/ 472 w 758"/>
              <a:gd name="T57" fmla="*/ 562 h 580"/>
              <a:gd name="T58" fmla="*/ 523 w 758"/>
              <a:gd name="T59" fmla="*/ 524 h 580"/>
              <a:gd name="T60" fmla="*/ 540 w 758"/>
              <a:gd name="T61" fmla="*/ 539 h 580"/>
              <a:gd name="T62" fmla="*/ 602 w 758"/>
              <a:gd name="T63" fmla="*/ 462 h 580"/>
              <a:gd name="T64" fmla="*/ 622 w 758"/>
              <a:gd name="T65" fmla="*/ 433 h 580"/>
              <a:gd name="T66" fmla="*/ 629 w 758"/>
              <a:gd name="T67" fmla="*/ 415 h 580"/>
              <a:gd name="T68" fmla="*/ 701 w 758"/>
              <a:gd name="T69" fmla="*/ 323 h 580"/>
              <a:gd name="T70" fmla="*/ 724 w 758"/>
              <a:gd name="T71" fmla="*/ 273 h 580"/>
              <a:gd name="T72" fmla="*/ 758 w 758"/>
              <a:gd name="T73" fmla="*/ 221 h 580"/>
              <a:gd name="T74" fmla="*/ 740 w 758"/>
              <a:gd name="T75" fmla="*/ 182 h 580"/>
              <a:gd name="T76" fmla="*/ 711 w 758"/>
              <a:gd name="T77" fmla="*/ 195 h 580"/>
              <a:gd name="T78" fmla="*/ 684 w 758"/>
              <a:gd name="T79" fmla="*/ 183 h 580"/>
              <a:gd name="T80" fmla="*/ 673 w 758"/>
              <a:gd name="T81" fmla="*/ 149 h 580"/>
              <a:gd name="T82" fmla="*/ 647 w 758"/>
              <a:gd name="T83" fmla="*/ 174 h 580"/>
              <a:gd name="T84" fmla="*/ 639 w 758"/>
              <a:gd name="T85" fmla="*/ 166 h 580"/>
              <a:gd name="T86" fmla="*/ 639 w 758"/>
              <a:gd name="T87" fmla="*/ 136 h 580"/>
              <a:gd name="T88" fmla="*/ 646 w 758"/>
              <a:gd name="T89" fmla="*/ 130 h 580"/>
              <a:gd name="T90" fmla="*/ 668 w 758"/>
              <a:gd name="T91" fmla="*/ 44 h 580"/>
              <a:gd name="T92" fmla="*/ 665 w 758"/>
              <a:gd name="T93" fmla="*/ 20 h 580"/>
              <a:gd name="T94" fmla="*/ 661 w 758"/>
              <a:gd name="T95" fmla="*/ 4 h 580"/>
              <a:gd name="T96" fmla="*/ 650 w 758"/>
              <a:gd name="T97" fmla="*/ 10 h 580"/>
              <a:gd name="T98" fmla="*/ 633 w 758"/>
              <a:gd name="T99" fmla="*/ 16 h 580"/>
              <a:gd name="T100" fmla="*/ 613 w 758"/>
              <a:gd name="T101" fmla="*/ 1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8" h="580">
                <a:moveTo>
                  <a:pt x="607" y="15"/>
                </a:moveTo>
                <a:lnTo>
                  <a:pt x="608" y="16"/>
                </a:lnTo>
                <a:lnTo>
                  <a:pt x="610" y="18"/>
                </a:lnTo>
                <a:lnTo>
                  <a:pt x="594" y="43"/>
                </a:lnTo>
                <a:lnTo>
                  <a:pt x="594" y="43"/>
                </a:lnTo>
                <a:lnTo>
                  <a:pt x="590" y="47"/>
                </a:lnTo>
                <a:lnTo>
                  <a:pt x="584" y="52"/>
                </a:lnTo>
                <a:lnTo>
                  <a:pt x="577" y="54"/>
                </a:lnTo>
                <a:lnTo>
                  <a:pt x="570" y="55"/>
                </a:lnTo>
                <a:lnTo>
                  <a:pt x="568" y="55"/>
                </a:lnTo>
                <a:lnTo>
                  <a:pt x="556" y="47"/>
                </a:lnTo>
                <a:lnTo>
                  <a:pt x="544" y="48"/>
                </a:lnTo>
                <a:lnTo>
                  <a:pt x="520" y="67"/>
                </a:lnTo>
                <a:lnTo>
                  <a:pt x="520" y="67"/>
                </a:lnTo>
                <a:lnTo>
                  <a:pt x="518" y="68"/>
                </a:lnTo>
                <a:lnTo>
                  <a:pt x="515" y="67"/>
                </a:lnTo>
                <a:lnTo>
                  <a:pt x="509" y="64"/>
                </a:lnTo>
                <a:lnTo>
                  <a:pt x="503" y="57"/>
                </a:lnTo>
                <a:lnTo>
                  <a:pt x="496" y="48"/>
                </a:lnTo>
                <a:lnTo>
                  <a:pt x="489" y="64"/>
                </a:lnTo>
                <a:lnTo>
                  <a:pt x="488" y="64"/>
                </a:lnTo>
                <a:lnTo>
                  <a:pt x="488" y="64"/>
                </a:lnTo>
                <a:lnTo>
                  <a:pt x="485" y="65"/>
                </a:lnTo>
                <a:lnTo>
                  <a:pt x="485" y="65"/>
                </a:lnTo>
                <a:lnTo>
                  <a:pt x="477" y="73"/>
                </a:lnTo>
                <a:lnTo>
                  <a:pt x="461" y="73"/>
                </a:lnTo>
                <a:lnTo>
                  <a:pt x="447" y="79"/>
                </a:lnTo>
                <a:lnTo>
                  <a:pt x="427" y="93"/>
                </a:lnTo>
                <a:lnTo>
                  <a:pt x="420" y="93"/>
                </a:lnTo>
                <a:lnTo>
                  <a:pt x="413" y="99"/>
                </a:lnTo>
                <a:lnTo>
                  <a:pt x="413" y="99"/>
                </a:lnTo>
                <a:lnTo>
                  <a:pt x="410" y="102"/>
                </a:lnTo>
                <a:lnTo>
                  <a:pt x="408" y="107"/>
                </a:lnTo>
                <a:lnTo>
                  <a:pt x="408" y="110"/>
                </a:lnTo>
                <a:lnTo>
                  <a:pt x="409" y="114"/>
                </a:lnTo>
                <a:lnTo>
                  <a:pt x="417" y="126"/>
                </a:lnTo>
                <a:lnTo>
                  <a:pt x="384" y="123"/>
                </a:lnTo>
                <a:lnTo>
                  <a:pt x="365" y="136"/>
                </a:lnTo>
                <a:lnTo>
                  <a:pt x="363" y="143"/>
                </a:lnTo>
                <a:lnTo>
                  <a:pt x="363" y="145"/>
                </a:lnTo>
                <a:lnTo>
                  <a:pt x="359" y="154"/>
                </a:lnTo>
                <a:lnTo>
                  <a:pt x="358" y="155"/>
                </a:lnTo>
                <a:lnTo>
                  <a:pt x="357" y="156"/>
                </a:lnTo>
                <a:lnTo>
                  <a:pt x="340" y="156"/>
                </a:lnTo>
                <a:lnTo>
                  <a:pt x="318" y="148"/>
                </a:lnTo>
                <a:lnTo>
                  <a:pt x="310" y="147"/>
                </a:lnTo>
                <a:lnTo>
                  <a:pt x="294" y="149"/>
                </a:lnTo>
                <a:lnTo>
                  <a:pt x="294" y="149"/>
                </a:lnTo>
                <a:lnTo>
                  <a:pt x="291" y="149"/>
                </a:lnTo>
                <a:lnTo>
                  <a:pt x="288" y="148"/>
                </a:lnTo>
                <a:lnTo>
                  <a:pt x="283" y="143"/>
                </a:lnTo>
                <a:lnTo>
                  <a:pt x="277" y="136"/>
                </a:lnTo>
                <a:lnTo>
                  <a:pt x="271" y="127"/>
                </a:lnTo>
                <a:lnTo>
                  <a:pt x="256" y="122"/>
                </a:lnTo>
                <a:lnTo>
                  <a:pt x="244" y="139"/>
                </a:lnTo>
                <a:lnTo>
                  <a:pt x="244" y="139"/>
                </a:lnTo>
                <a:lnTo>
                  <a:pt x="243" y="139"/>
                </a:lnTo>
                <a:lnTo>
                  <a:pt x="227" y="154"/>
                </a:lnTo>
                <a:lnTo>
                  <a:pt x="224" y="154"/>
                </a:lnTo>
                <a:lnTo>
                  <a:pt x="224" y="155"/>
                </a:lnTo>
                <a:lnTo>
                  <a:pt x="222" y="155"/>
                </a:lnTo>
                <a:lnTo>
                  <a:pt x="209" y="158"/>
                </a:lnTo>
                <a:lnTo>
                  <a:pt x="190" y="175"/>
                </a:lnTo>
                <a:lnTo>
                  <a:pt x="190" y="175"/>
                </a:lnTo>
                <a:lnTo>
                  <a:pt x="169" y="186"/>
                </a:lnTo>
                <a:lnTo>
                  <a:pt x="154" y="204"/>
                </a:lnTo>
                <a:lnTo>
                  <a:pt x="106" y="204"/>
                </a:lnTo>
                <a:lnTo>
                  <a:pt x="106" y="204"/>
                </a:lnTo>
                <a:lnTo>
                  <a:pt x="69" y="190"/>
                </a:lnTo>
                <a:lnTo>
                  <a:pt x="48" y="188"/>
                </a:lnTo>
                <a:lnTo>
                  <a:pt x="31" y="197"/>
                </a:lnTo>
                <a:lnTo>
                  <a:pt x="30" y="197"/>
                </a:lnTo>
                <a:lnTo>
                  <a:pt x="30" y="197"/>
                </a:lnTo>
                <a:lnTo>
                  <a:pt x="17" y="202"/>
                </a:lnTo>
                <a:lnTo>
                  <a:pt x="17" y="202"/>
                </a:lnTo>
                <a:lnTo>
                  <a:pt x="9" y="206"/>
                </a:lnTo>
                <a:lnTo>
                  <a:pt x="2" y="210"/>
                </a:lnTo>
                <a:lnTo>
                  <a:pt x="0" y="216"/>
                </a:lnTo>
                <a:lnTo>
                  <a:pt x="0" y="230"/>
                </a:lnTo>
                <a:lnTo>
                  <a:pt x="6" y="240"/>
                </a:lnTo>
                <a:lnTo>
                  <a:pt x="35" y="230"/>
                </a:lnTo>
                <a:lnTo>
                  <a:pt x="35" y="230"/>
                </a:lnTo>
                <a:lnTo>
                  <a:pt x="40" y="230"/>
                </a:lnTo>
                <a:lnTo>
                  <a:pt x="46" y="233"/>
                </a:lnTo>
                <a:lnTo>
                  <a:pt x="61" y="240"/>
                </a:lnTo>
                <a:lnTo>
                  <a:pt x="63" y="241"/>
                </a:lnTo>
                <a:lnTo>
                  <a:pt x="64" y="242"/>
                </a:lnTo>
                <a:lnTo>
                  <a:pt x="65" y="283"/>
                </a:lnTo>
                <a:lnTo>
                  <a:pt x="71" y="284"/>
                </a:lnTo>
                <a:lnTo>
                  <a:pt x="97" y="284"/>
                </a:lnTo>
                <a:lnTo>
                  <a:pt x="112" y="281"/>
                </a:lnTo>
                <a:lnTo>
                  <a:pt x="114" y="279"/>
                </a:lnTo>
                <a:lnTo>
                  <a:pt x="114" y="279"/>
                </a:lnTo>
                <a:lnTo>
                  <a:pt x="129" y="272"/>
                </a:lnTo>
                <a:lnTo>
                  <a:pt x="136" y="271"/>
                </a:lnTo>
                <a:lnTo>
                  <a:pt x="144" y="268"/>
                </a:lnTo>
                <a:lnTo>
                  <a:pt x="149" y="267"/>
                </a:lnTo>
                <a:lnTo>
                  <a:pt x="151" y="271"/>
                </a:lnTo>
                <a:lnTo>
                  <a:pt x="158" y="285"/>
                </a:lnTo>
                <a:lnTo>
                  <a:pt x="158" y="287"/>
                </a:lnTo>
                <a:lnTo>
                  <a:pt x="163" y="327"/>
                </a:lnTo>
                <a:lnTo>
                  <a:pt x="163" y="330"/>
                </a:lnTo>
                <a:lnTo>
                  <a:pt x="141" y="353"/>
                </a:lnTo>
                <a:lnTo>
                  <a:pt x="140" y="353"/>
                </a:lnTo>
                <a:lnTo>
                  <a:pt x="140" y="354"/>
                </a:lnTo>
                <a:lnTo>
                  <a:pt x="113" y="367"/>
                </a:lnTo>
                <a:lnTo>
                  <a:pt x="105" y="376"/>
                </a:lnTo>
                <a:lnTo>
                  <a:pt x="109" y="384"/>
                </a:lnTo>
                <a:lnTo>
                  <a:pt x="161" y="389"/>
                </a:lnTo>
                <a:lnTo>
                  <a:pt x="163" y="390"/>
                </a:lnTo>
                <a:lnTo>
                  <a:pt x="163" y="390"/>
                </a:lnTo>
                <a:lnTo>
                  <a:pt x="164" y="391"/>
                </a:lnTo>
                <a:lnTo>
                  <a:pt x="184" y="404"/>
                </a:lnTo>
                <a:lnTo>
                  <a:pt x="230" y="401"/>
                </a:lnTo>
                <a:lnTo>
                  <a:pt x="230" y="408"/>
                </a:lnTo>
                <a:lnTo>
                  <a:pt x="232" y="431"/>
                </a:lnTo>
                <a:lnTo>
                  <a:pt x="232" y="433"/>
                </a:lnTo>
                <a:lnTo>
                  <a:pt x="234" y="433"/>
                </a:lnTo>
                <a:lnTo>
                  <a:pt x="213" y="454"/>
                </a:lnTo>
                <a:lnTo>
                  <a:pt x="213" y="454"/>
                </a:lnTo>
                <a:lnTo>
                  <a:pt x="213" y="471"/>
                </a:lnTo>
                <a:lnTo>
                  <a:pt x="213" y="479"/>
                </a:lnTo>
                <a:lnTo>
                  <a:pt x="214" y="485"/>
                </a:lnTo>
                <a:lnTo>
                  <a:pt x="216" y="491"/>
                </a:lnTo>
                <a:lnTo>
                  <a:pt x="219" y="495"/>
                </a:lnTo>
                <a:lnTo>
                  <a:pt x="222" y="498"/>
                </a:lnTo>
                <a:lnTo>
                  <a:pt x="227" y="500"/>
                </a:lnTo>
                <a:lnTo>
                  <a:pt x="264" y="520"/>
                </a:lnTo>
                <a:lnTo>
                  <a:pt x="295" y="541"/>
                </a:lnTo>
                <a:lnTo>
                  <a:pt x="321" y="528"/>
                </a:lnTo>
                <a:lnTo>
                  <a:pt x="323" y="527"/>
                </a:lnTo>
                <a:lnTo>
                  <a:pt x="325" y="526"/>
                </a:lnTo>
                <a:lnTo>
                  <a:pt x="326" y="527"/>
                </a:lnTo>
                <a:lnTo>
                  <a:pt x="365" y="557"/>
                </a:lnTo>
                <a:lnTo>
                  <a:pt x="371" y="559"/>
                </a:lnTo>
                <a:lnTo>
                  <a:pt x="381" y="547"/>
                </a:lnTo>
                <a:lnTo>
                  <a:pt x="384" y="545"/>
                </a:lnTo>
                <a:lnTo>
                  <a:pt x="385" y="543"/>
                </a:lnTo>
                <a:lnTo>
                  <a:pt x="386" y="543"/>
                </a:lnTo>
                <a:lnTo>
                  <a:pt x="387" y="543"/>
                </a:lnTo>
                <a:lnTo>
                  <a:pt x="410" y="547"/>
                </a:lnTo>
                <a:lnTo>
                  <a:pt x="414" y="507"/>
                </a:lnTo>
                <a:lnTo>
                  <a:pt x="444" y="559"/>
                </a:lnTo>
                <a:lnTo>
                  <a:pt x="468" y="561"/>
                </a:lnTo>
                <a:lnTo>
                  <a:pt x="472" y="562"/>
                </a:lnTo>
                <a:lnTo>
                  <a:pt x="474" y="562"/>
                </a:lnTo>
                <a:lnTo>
                  <a:pt x="474" y="564"/>
                </a:lnTo>
                <a:lnTo>
                  <a:pt x="474" y="580"/>
                </a:lnTo>
                <a:lnTo>
                  <a:pt x="483" y="577"/>
                </a:lnTo>
                <a:lnTo>
                  <a:pt x="523" y="524"/>
                </a:lnTo>
                <a:lnTo>
                  <a:pt x="540" y="549"/>
                </a:lnTo>
                <a:lnTo>
                  <a:pt x="540" y="541"/>
                </a:lnTo>
                <a:lnTo>
                  <a:pt x="540" y="541"/>
                </a:lnTo>
                <a:lnTo>
                  <a:pt x="540" y="540"/>
                </a:lnTo>
                <a:lnTo>
                  <a:pt x="540" y="539"/>
                </a:lnTo>
                <a:lnTo>
                  <a:pt x="553" y="515"/>
                </a:lnTo>
                <a:lnTo>
                  <a:pt x="563" y="496"/>
                </a:lnTo>
                <a:lnTo>
                  <a:pt x="593" y="496"/>
                </a:lnTo>
                <a:lnTo>
                  <a:pt x="599" y="462"/>
                </a:lnTo>
                <a:lnTo>
                  <a:pt x="602" y="462"/>
                </a:lnTo>
                <a:lnTo>
                  <a:pt x="605" y="463"/>
                </a:lnTo>
                <a:lnTo>
                  <a:pt x="627" y="467"/>
                </a:lnTo>
                <a:lnTo>
                  <a:pt x="630" y="455"/>
                </a:lnTo>
                <a:lnTo>
                  <a:pt x="622" y="436"/>
                </a:lnTo>
                <a:lnTo>
                  <a:pt x="622" y="433"/>
                </a:lnTo>
                <a:lnTo>
                  <a:pt x="626" y="420"/>
                </a:lnTo>
                <a:lnTo>
                  <a:pt x="626" y="417"/>
                </a:lnTo>
                <a:lnTo>
                  <a:pt x="627" y="416"/>
                </a:lnTo>
                <a:lnTo>
                  <a:pt x="629" y="416"/>
                </a:lnTo>
                <a:lnTo>
                  <a:pt x="629" y="415"/>
                </a:lnTo>
                <a:lnTo>
                  <a:pt x="692" y="382"/>
                </a:lnTo>
                <a:lnTo>
                  <a:pt x="689" y="349"/>
                </a:lnTo>
                <a:lnTo>
                  <a:pt x="689" y="349"/>
                </a:lnTo>
                <a:lnTo>
                  <a:pt x="689" y="347"/>
                </a:lnTo>
                <a:lnTo>
                  <a:pt x="701" y="323"/>
                </a:lnTo>
                <a:lnTo>
                  <a:pt x="703" y="319"/>
                </a:lnTo>
                <a:lnTo>
                  <a:pt x="703" y="319"/>
                </a:lnTo>
                <a:lnTo>
                  <a:pt x="722" y="274"/>
                </a:lnTo>
                <a:lnTo>
                  <a:pt x="724" y="273"/>
                </a:lnTo>
                <a:lnTo>
                  <a:pt x="724" y="273"/>
                </a:lnTo>
                <a:lnTo>
                  <a:pt x="740" y="257"/>
                </a:lnTo>
                <a:lnTo>
                  <a:pt x="750" y="239"/>
                </a:lnTo>
                <a:lnTo>
                  <a:pt x="750" y="236"/>
                </a:lnTo>
                <a:lnTo>
                  <a:pt x="750" y="236"/>
                </a:lnTo>
                <a:lnTo>
                  <a:pt x="758" y="221"/>
                </a:lnTo>
                <a:lnTo>
                  <a:pt x="751" y="203"/>
                </a:lnTo>
                <a:lnTo>
                  <a:pt x="751" y="202"/>
                </a:lnTo>
                <a:lnTo>
                  <a:pt x="750" y="202"/>
                </a:lnTo>
                <a:lnTo>
                  <a:pt x="750" y="182"/>
                </a:lnTo>
                <a:lnTo>
                  <a:pt x="740" y="182"/>
                </a:lnTo>
                <a:lnTo>
                  <a:pt x="721" y="192"/>
                </a:lnTo>
                <a:lnTo>
                  <a:pt x="721" y="192"/>
                </a:lnTo>
                <a:lnTo>
                  <a:pt x="718" y="193"/>
                </a:lnTo>
                <a:lnTo>
                  <a:pt x="714" y="194"/>
                </a:lnTo>
                <a:lnTo>
                  <a:pt x="711" y="195"/>
                </a:lnTo>
                <a:lnTo>
                  <a:pt x="706" y="194"/>
                </a:lnTo>
                <a:lnTo>
                  <a:pt x="696" y="192"/>
                </a:lnTo>
                <a:lnTo>
                  <a:pt x="686" y="186"/>
                </a:lnTo>
                <a:lnTo>
                  <a:pt x="686" y="186"/>
                </a:lnTo>
                <a:lnTo>
                  <a:pt x="684" y="183"/>
                </a:lnTo>
                <a:lnTo>
                  <a:pt x="682" y="180"/>
                </a:lnTo>
                <a:lnTo>
                  <a:pt x="680" y="173"/>
                </a:lnTo>
                <a:lnTo>
                  <a:pt x="681" y="163"/>
                </a:lnTo>
                <a:lnTo>
                  <a:pt x="682" y="150"/>
                </a:lnTo>
                <a:lnTo>
                  <a:pt x="673" y="149"/>
                </a:lnTo>
                <a:lnTo>
                  <a:pt x="669" y="155"/>
                </a:lnTo>
                <a:lnTo>
                  <a:pt x="669" y="155"/>
                </a:lnTo>
                <a:lnTo>
                  <a:pt x="655" y="170"/>
                </a:lnTo>
                <a:lnTo>
                  <a:pt x="649" y="173"/>
                </a:lnTo>
                <a:lnTo>
                  <a:pt x="647" y="174"/>
                </a:lnTo>
                <a:lnTo>
                  <a:pt x="647" y="174"/>
                </a:lnTo>
                <a:lnTo>
                  <a:pt x="643" y="174"/>
                </a:lnTo>
                <a:lnTo>
                  <a:pt x="641" y="173"/>
                </a:lnTo>
                <a:lnTo>
                  <a:pt x="641" y="173"/>
                </a:lnTo>
                <a:lnTo>
                  <a:pt x="639" y="166"/>
                </a:lnTo>
                <a:lnTo>
                  <a:pt x="638" y="161"/>
                </a:lnTo>
                <a:lnTo>
                  <a:pt x="637" y="154"/>
                </a:lnTo>
                <a:lnTo>
                  <a:pt x="637" y="154"/>
                </a:lnTo>
                <a:lnTo>
                  <a:pt x="638" y="140"/>
                </a:lnTo>
                <a:lnTo>
                  <a:pt x="639" y="136"/>
                </a:lnTo>
                <a:lnTo>
                  <a:pt x="641" y="133"/>
                </a:lnTo>
                <a:lnTo>
                  <a:pt x="641" y="133"/>
                </a:lnTo>
                <a:lnTo>
                  <a:pt x="642" y="131"/>
                </a:lnTo>
                <a:lnTo>
                  <a:pt x="645" y="130"/>
                </a:lnTo>
                <a:lnTo>
                  <a:pt x="646" y="130"/>
                </a:lnTo>
                <a:lnTo>
                  <a:pt x="648" y="131"/>
                </a:lnTo>
                <a:lnTo>
                  <a:pt x="671" y="88"/>
                </a:lnTo>
                <a:lnTo>
                  <a:pt x="677" y="72"/>
                </a:lnTo>
                <a:lnTo>
                  <a:pt x="680" y="55"/>
                </a:lnTo>
                <a:lnTo>
                  <a:pt x="668" y="44"/>
                </a:lnTo>
                <a:lnTo>
                  <a:pt x="668" y="44"/>
                </a:lnTo>
                <a:lnTo>
                  <a:pt x="665" y="40"/>
                </a:lnTo>
                <a:lnTo>
                  <a:pt x="664" y="34"/>
                </a:lnTo>
                <a:lnTo>
                  <a:pt x="664" y="28"/>
                </a:lnTo>
                <a:lnTo>
                  <a:pt x="665" y="20"/>
                </a:lnTo>
                <a:lnTo>
                  <a:pt x="665" y="13"/>
                </a:lnTo>
                <a:lnTo>
                  <a:pt x="665" y="13"/>
                </a:lnTo>
                <a:lnTo>
                  <a:pt x="664" y="9"/>
                </a:lnTo>
                <a:lnTo>
                  <a:pt x="663" y="6"/>
                </a:lnTo>
                <a:lnTo>
                  <a:pt x="661" y="4"/>
                </a:lnTo>
                <a:lnTo>
                  <a:pt x="657" y="0"/>
                </a:lnTo>
                <a:lnTo>
                  <a:pt x="655" y="0"/>
                </a:lnTo>
                <a:lnTo>
                  <a:pt x="654" y="4"/>
                </a:lnTo>
                <a:lnTo>
                  <a:pt x="654" y="4"/>
                </a:lnTo>
                <a:lnTo>
                  <a:pt x="650" y="10"/>
                </a:lnTo>
                <a:lnTo>
                  <a:pt x="648" y="13"/>
                </a:lnTo>
                <a:lnTo>
                  <a:pt x="645" y="14"/>
                </a:lnTo>
                <a:lnTo>
                  <a:pt x="641" y="15"/>
                </a:lnTo>
                <a:lnTo>
                  <a:pt x="638" y="16"/>
                </a:lnTo>
                <a:lnTo>
                  <a:pt x="633" y="16"/>
                </a:lnTo>
                <a:lnTo>
                  <a:pt x="629" y="15"/>
                </a:lnTo>
                <a:lnTo>
                  <a:pt x="629" y="15"/>
                </a:lnTo>
                <a:lnTo>
                  <a:pt x="624" y="14"/>
                </a:lnTo>
                <a:lnTo>
                  <a:pt x="618" y="13"/>
                </a:lnTo>
                <a:lnTo>
                  <a:pt x="613" y="14"/>
                </a:lnTo>
                <a:lnTo>
                  <a:pt x="607" y="15"/>
                </a:lnTo>
                <a:lnTo>
                  <a:pt x="607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47"/>
          <p:cNvSpPr/>
          <p:nvPr/>
        </p:nvSpPr>
        <p:spPr bwMode="auto">
          <a:xfrm>
            <a:off x="3054972" y="3264246"/>
            <a:ext cx="373065" cy="378399"/>
          </a:xfrm>
          <a:custGeom>
            <a:avLst/>
            <a:gdLst>
              <a:gd name="T0" fmla="*/ 407 w 429"/>
              <a:gd name="T1" fmla="*/ 49 h 437"/>
              <a:gd name="T2" fmla="*/ 391 w 429"/>
              <a:gd name="T3" fmla="*/ 45 h 437"/>
              <a:gd name="T4" fmla="*/ 377 w 429"/>
              <a:gd name="T5" fmla="*/ 39 h 437"/>
              <a:gd name="T6" fmla="*/ 354 w 429"/>
              <a:gd name="T7" fmla="*/ 43 h 437"/>
              <a:gd name="T8" fmla="*/ 335 w 429"/>
              <a:gd name="T9" fmla="*/ 36 h 437"/>
              <a:gd name="T10" fmla="*/ 334 w 429"/>
              <a:gd name="T11" fmla="*/ 32 h 437"/>
              <a:gd name="T12" fmla="*/ 308 w 429"/>
              <a:gd name="T13" fmla="*/ 7 h 437"/>
              <a:gd name="T14" fmla="*/ 266 w 429"/>
              <a:gd name="T15" fmla="*/ 24 h 437"/>
              <a:gd name="T16" fmla="*/ 261 w 429"/>
              <a:gd name="T17" fmla="*/ 62 h 437"/>
              <a:gd name="T18" fmla="*/ 244 w 429"/>
              <a:gd name="T19" fmla="*/ 91 h 437"/>
              <a:gd name="T20" fmla="*/ 218 w 429"/>
              <a:gd name="T21" fmla="*/ 131 h 437"/>
              <a:gd name="T22" fmla="*/ 187 w 429"/>
              <a:gd name="T23" fmla="*/ 157 h 437"/>
              <a:gd name="T24" fmla="*/ 171 w 429"/>
              <a:gd name="T25" fmla="*/ 184 h 437"/>
              <a:gd name="T26" fmla="*/ 145 w 429"/>
              <a:gd name="T27" fmla="*/ 200 h 437"/>
              <a:gd name="T28" fmla="*/ 111 w 429"/>
              <a:gd name="T29" fmla="*/ 248 h 437"/>
              <a:gd name="T30" fmla="*/ 108 w 429"/>
              <a:gd name="T31" fmla="*/ 249 h 437"/>
              <a:gd name="T32" fmla="*/ 0 w 429"/>
              <a:gd name="T33" fmla="*/ 275 h 437"/>
              <a:gd name="T34" fmla="*/ 47 w 429"/>
              <a:gd name="T35" fmla="*/ 353 h 437"/>
              <a:gd name="T36" fmla="*/ 48 w 429"/>
              <a:gd name="T37" fmla="*/ 354 h 437"/>
              <a:gd name="T38" fmla="*/ 60 w 429"/>
              <a:gd name="T39" fmla="*/ 370 h 437"/>
              <a:gd name="T40" fmla="*/ 63 w 429"/>
              <a:gd name="T41" fmla="*/ 397 h 437"/>
              <a:gd name="T42" fmla="*/ 66 w 429"/>
              <a:gd name="T43" fmla="*/ 406 h 437"/>
              <a:gd name="T44" fmla="*/ 94 w 429"/>
              <a:gd name="T45" fmla="*/ 397 h 437"/>
              <a:gd name="T46" fmla="*/ 106 w 429"/>
              <a:gd name="T47" fmla="*/ 402 h 437"/>
              <a:gd name="T48" fmla="*/ 115 w 429"/>
              <a:gd name="T49" fmla="*/ 373 h 437"/>
              <a:gd name="T50" fmla="*/ 122 w 429"/>
              <a:gd name="T51" fmla="*/ 367 h 437"/>
              <a:gd name="T52" fmla="*/ 154 w 429"/>
              <a:gd name="T53" fmla="*/ 368 h 437"/>
              <a:gd name="T54" fmla="*/ 171 w 429"/>
              <a:gd name="T55" fmla="*/ 322 h 437"/>
              <a:gd name="T56" fmla="*/ 173 w 429"/>
              <a:gd name="T57" fmla="*/ 319 h 437"/>
              <a:gd name="T58" fmla="*/ 182 w 429"/>
              <a:gd name="T59" fmla="*/ 312 h 437"/>
              <a:gd name="T60" fmla="*/ 202 w 429"/>
              <a:gd name="T61" fmla="*/ 319 h 437"/>
              <a:gd name="T62" fmla="*/ 209 w 429"/>
              <a:gd name="T63" fmla="*/ 351 h 437"/>
              <a:gd name="T64" fmla="*/ 219 w 429"/>
              <a:gd name="T65" fmla="*/ 343 h 437"/>
              <a:gd name="T66" fmla="*/ 243 w 429"/>
              <a:gd name="T67" fmla="*/ 321 h 437"/>
              <a:gd name="T68" fmla="*/ 261 w 429"/>
              <a:gd name="T69" fmla="*/ 325 h 437"/>
              <a:gd name="T70" fmla="*/ 274 w 429"/>
              <a:gd name="T71" fmla="*/ 343 h 437"/>
              <a:gd name="T72" fmla="*/ 286 w 429"/>
              <a:gd name="T73" fmla="*/ 382 h 437"/>
              <a:gd name="T74" fmla="*/ 289 w 429"/>
              <a:gd name="T75" fmla="*/ 409 h 437"/>
              <a:gd name="T76" fmla="*/ 299 w 429"/>
              <a:gd name="T77" fmla="*/ 400 h 437"/>
              <a:gd name="T78" fmla="*/ 316 w 429"/>
              <a:gd name="T79" fmla="*/ 409 h 437"/>
              <a:gd name="T80" fmla="*/ 321 w 429"/>
              <a:gd name="T81" fmla="*/ 433 h 437"/>
              <a:gd name="T82" fmla="*/ 334 w 429"/>
              <a:gd name="T83" fmla="*/ 418 h 437"/>
              <a:gd name="T84" fmla="*/ 336 w 429"/>
              <a:gd name="T85" fmla="*/ 415 h 437"/>
              <a:gd name="T86" fmla="*/ 347 w 429"/>
              <a:gd name="T87" fmla="*/ 410 h 437"/>
              <a:gd name="T88" fmla="*/ 355 w 429"/>
              <a:gd name="T89" fmla="*/ 402 h 437"/>
              <a:gd name="T90" fmla="*/ 327 w 429"/>
              <a:gd name="T91" fmla="*/ 306 h 437"/>
              <a:gd name="T92" fmla="*/ 280 w 429"/>
              <a:gd name="T93" fmla="*/ 221 h 437"/>
              <a:gd name="T94" fmla="*/ 264 w 429"/>
              <a:gd name="T95" fmla="*/ 194 h 437"/>
              <a:gd name="T96" fmla="*/ 273 w 429"/>
              <a:gd name="T97" fmla="*/ 159 h 437"/>
              <a:gd name="T98" fmla="*/ 353 w 429"/>
              <a:gd name="T99" fmla="*/ 155 h 437"/>
              <a:gd name="T100" fmla="*/ 395 w 429"/>
              <a:gd name="T101" fmla="*/ 132 h 437"/>
              <a:gd name="T102" fmla="*/ 414 w 429"/>
              <a:gd name="T103" fmla="*/ 124 h 437"/>
              <a:gd name="T104" fmla="*/ 422 w 429"/>
              <a:gd name="T105" fmla="*/ 115 h 437"/>
              <a:gd name="T106" fmla="*/ 428 w 429"/>
              <a:gd name="T107" fmla="*/ 9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9" h="437">
                <a:moveTo>
                  <a:pt x="429" y="88"/>
                </a:moveTo>
                <a:lnTo>
                  <a:pt x="420" y="69"/>
                </a:lnTo>
                <a:lnTo>
                  <a:pt x="407" y="49"/>
                </a:lnTo>
                <a:lnTo>
                  <a:pt x="392" y="46"/>
                </a:lnTo>
                <a:lnTo>
                  <a:pt x="391" y="46"/>
                </a:lnTo>
                <a:lnTo>
                  <a:pt x="391" y="45"/>
                </a:lnTo>
                <a:lnTo>
                  <a:pt x="390" y="45"/>
                </a:lnTo>
                <a:lnTo>
                  <a:pt x="377" y="39"/>
                </a:lnTo>
                <a:lnTo>
                  <a:pt x="377" y="39"/>
                </a:lnTo>
                <a:lnTo>
                  <a:pt x="375" y="39"/>
                </a:lnTo>
                <a:lnTo>
                  <a:pt x="370" y="40"/>
                </a:lnTo>
                <a:lnTo>
                  <a:pt x="354" y="43"/>
                </a:lnTo>
                <a:lnTo>
                  <a:pt x="353" y="43"/>
                </a:lnTo>
                <a:lnTo>
                  <a:pt x="351" y="41"/>
                </a:lnTo>
                <a:lnTo>
                  <a:pt x="335" y="36"/>
                </a:lnTo>
                <a:lnTo>
                  <a:pt x="335" y="35"/>
                </a:lnTo>
                <a:lnTo>
                  <a:pt x="334" y="35"/>
                </a:lnTo>
                <a:lnTo>
                  <a:pt x="334" y="32"/>
                </a:lnTo>
                <a:lnTo>
                  <a:pt x="334" y="32"/>
                </a:lnTo>
                <a:lnTo>
                  <a:pt x="322" y="21"/>
                </a:lnTo>
                <a:lnTo>
                  <a:pt x="308" y="7"/>
                </a:lnTo>
                <a:lnTo>
                  <a:pt x="297" y="0"/>
                </a:lnTo>
                <a:lnTo>
                  <a:pt x="283" y="13"/>
                </a:lnTo>
                <a:lnTo>
                  <a:pt x="266" y="24"/>
                </a:lnTo>
                <a:lnTo>
                  <a:pt x="261" y="61"/>
                </a:lnTo>
                <a:lnTo>
                  <a:pt x="261" y="62"/>
                </a:lnTo>
                <a:lnTo>
                  <a:pt x="261" y="62"/>
                </a:lnTo>
                <a:lnTo>
                  <a:pt x="245" y="88"/>
                </a:lnTo>
                <a:lnTo>
                  <a:pt x="245" y="91"/>
                </a:lnTo>
                <a:lnTo>
                  <a:pt x="244" y="91"/>
                </a:lnTo>
                <a:lnTo>
                  <a:pt x="233" y="103"/>
                </a:lnTo>
                <a:lnTo>
                  <a:pt x="218" y="131"/>
                </a:lnTo>
                <a:lnTo>
                  <a:pt x="218" y="131"/>
                </a:lnTo>
                <a:lnTo>
                  <a:pt x="217" y="133"/>
                </a:lnTo>
                <a:lnTo>
                  <a:pt x="217" y="133"/>
                </a:lnTo>
                <a:lnTo>
                  <a:pt x="187" y="157"/>
                </a:lnTo>
                <a:lnTo>
                  <a:pt x="174" y="179"/>
                </a:lnTo>
                <a:lnTo>
                  <a:pt x="174" y="179"/>
                </a:lnTo>
                <a:lnTo>
                  <a:pt x="171" y="184"/>
                </a:lnTo>
                <a:lnTo>
                  <a:pt x="165" y="189"/>
                </a:lnTo>
                <a:lnTo>
                  <a:pt x="156" y="194"/>
                </a:lnTo>
                <a:lnTo>
                  <a:pt x="145" y="200"/>
                </a:lnTo>
                <a:lnTo>
                  <a:pt x="132" y="220"/>
                </a:lnTo>
                <a:lnTo>
                  <a:pt x="132" y="220"/>
                </a:lnTo>
                <a:lnTo>
                  <a:pt x="111" y="248"/>
                </a:lnTo>
                <a:lnTo>
                  <a:pt x="110" y="248"/>
                </a:lnTo>
                <a:lnTo>
                  <a:pt x="110" y="249"/>
                </a:lnTo>
                <a:lnTo>
                  <a:pt x="108" y="249"/>
                </a:lnTo>
                <a:lnTo>
                  <a:pt x="12" y="243"/>
                </a:lnTo>
                <a:lnTo>
                  <a:pt x="0" y="255"/>
                </a:lnTo>
                <a:lnTo>
                  <a:pt x="0" y="275"/>
                </a:lnTo>
                <a:lnTo>
                  <a:pt x="11" y="314"/>
                </a:lnTo>
                <a:lnTo>
                  <a:pt x="30" y="344"/>
                </a:lnTo>
                <a:lnTo>
                  <a:pt x="47" y="353"/>
                </a:lnTo>
                <a:lnTo>
                  <a:pt x="47" y="354"/>
                </a:lnTo>
                <a:lnTo>
                  <a:pt x="48" y="354"/>
                </a:lnTo>
                <a:lnTo>
                  <a:pt x="48" y="354"/>
                </a:lnTo>
                <a:lnTo>
                  <a:pt x="48" y="354"/>
                </a:lnTo>
                <a:lnTo>
                  <a:pt x="55" y="363"/>
                </a:lnTo>
                <a:lnTo>
                  <a:pt x="60" y="370"/>
                </a:lnTo>
                <a:lnTo>
                  <a:pt x="62" y="376"/>
                </a:lnTo>
                <a:lnTo>
                  <a:pt x="63" y="381"/>
                </a:lnTo>
                <a:lnTo>
                  <a:pt x="63" y="397"/>
                </a:lnTo>
                <a:lnTo>
                  <a:pt x="58" y="402"/>
                </a:lnTo>
                <a:lnTo>
                  <a:pt x="61" y="406"/>
                </a:lnTo>
                <a:lnTo>
                  <a:pt x="66" y="406"/>
                </a:lnTo>
                <a:lnTo>
                  <a:pt x="73" y="391"/>
                </a:lnTo>
                <a:lnTo>
                  <a:pt x="76" y="391"/>
                </a:lnTo>
                <a:lnTo>
                  <a:pt x="94" y="397"/>
                </a:lnTo>
                <a:lnTo>
                  <a:pt x="95" y="402"/>
                </a:lnTo>
                <a:lnTo>
                  <a:pt x="106" y="402"/>
                </a:lnTo>
                <a:lnTo>
                  <a:pt x="106" y="402"/>
                </a:lnTo>
                <a:lnTo>
                  <a:pt x="103" y="396"/>
                </a:lnTo>
                <a:lnTo>
                  <a:pt x="102" y="393"/>
                </a:lnTo>
                <a:lnTo>
                  <a:pt x="115" y="373"/>
                </a:lnTo>
                <a:lnTo>
                  <a:pt x="115" y="373"/>
                </a:lnTo>
                <a:lnTo>
                  <a:pt x="117" y="369"/>
                </a:lnTo>
                <a:lnTo>
                  <a:pt x="122" y="367"/>
                </a:lnTo>
                <a:lnTo>
                  <a:pt x="126" y="366"/>
                </a:lnTo>
                <a:lnTo>
                  <a:pt x="132" y="367"/>
                </a:lnTo>
                <a:lnTo>
                  <a:pt x="154" y="368"/>
                </a:lnTo>
                <a:lnTo>
                  <a:pt x="166" y="352"/>
                </a:lnTo>
                <a:lnTo>
                  <a:pt x="166" y="337"/>
                </a:lnTo>
                <a:lnTo>
                  <a:pt x="171" y="322"/>
                </a:lnTo>
                <a:lnTo>
                  <a:pt x="171" y="321"/>
                </a:lnTo>
                <a:lnTo>
                  <a:pt x="172" y="320"/>
                </a:lnTo>
                <a:lnTo>
                  <a:pt x="173" y="319"/>
                </a:lnTo>
                <a:lnTo>
                  <a:pt x="181" y="313"/>
                </a:lnTo>
                <a:lnTo>
                  <a:pt x="181" y="312"/>
                </a:lnTo>
                <a:lnTo>
                  <a:pt x="182" y="312"/>
                </a:lnTo>
                <a:lnTo>
                  <a:pt x="184" y="313"/>
                </a:lnTo>
                <a:lnTo>
                  <a:pt x="202" y="315"/>
                </a:lnTo>
                <a:lnTo>
                  <a:pt x="202" y="319"/>
                </a:lnTo>
                <a:lnTo>
                  <a:pt x="205" y="333"/>
                </a:lnTo>
                <a:lnTo>
                  <a:pt x="205" y="341"/>
                </a:lnTo>
                <a:lnTo>
                  <a:pt x="209" y="351"/>
                </a:lnTo>
                <a:lnTo>
                  <a:pt x="213" y="352"/>
                </a:lnTo>
                <a:lnTo>
                  <a:pt x="219" y="344"/>
                </a:lnTo>
                <a:lnTo>
                  <a:pt x="219" y="343"/>
                </a:lnTo>
                <a:lnTo>
                  <a:pt x="229" y="329"/>
                </a:lnTo>
                <a:lnTo>
                  <a:pt x="231" y="327"/>
                </a:lnTo>
                <a:lnTo>
                  <a:pt x="243" y="321"/>
                </a:lnTo>
                <a:lnTo>
                  <a:pt x="244" y="321"/>
                </a:lnTo>
                <a:lnTo>
                  <a:pt x="245" y="320"/>
                </a:lnTo>
                <a:lnTo>
                  <a:pt x="261" y="325"/>
                </a:lnTo>
                <a:lnTo>
                  <a:pt x="263" y="325"/>
                </a:lnTo>
                <a:lnTo>
                  <a:pt x="265" y="326"/>
                </a:lnTo>
                <a:lnTo>
                  <a:pt x="274" y="343"/>
                </a:lnTo>
                <a:lnTo>
                  <a:pt x="274" y="359"/>
                </a:lnTo>
                <a:lnTo>
                  <a:pt x="286" y="382"/>
                </a:lnTo>
                <a:lnTo>
                  <a:pt x="286" y="382"/>
                </a:lnTo>
                <a:lnTo>
                  <a:pt x="286" y="385"/>
                </a:lnTo>
                <a:lnTo>
                  <a:pt x="286" y="401"/>
                </a:lnTo>
                <a:lnTo>
                  <a:pt x="289" y="409"/>
                </a:lnTo>
                <a:lnTo>
                  <a:pt x="292" y="409"/>
                </a:lnTo>
                <a:lnTo>
                  <a:pt x="298" y="402"/>
                </a:lnTo>
                <a:lnTo>
                  <a:pt x="299" y="400"/>
                </a:lnTo>
                <a:lnTo>
                  <a:pt x="313" y="409"/>
                </a:lnTo>
                <a:lnTo>
                  <a:pt x="314" y="409"/>
                </a:lnTo>
                <a:lnTo>
                  <a:pt x="316" y="409"/>
                </a:lnTo>
                <a:lnTo>
                  <a:pt x="316" y="412"/>
                </a:lnTo>
                <a:lnTo>
                  <a:pt x="316" y="413"/>
                </a:lnTo>
                <a:lnTo>
                  <a:pt x="321" y="433"/>
                </a:lnTo>
                <a:lnTo>
                  <a:pt x="327" y="437"/>
                </a:lnTo>
                <a:lnTo>
                  <a:pt x="328" y="435"/>
                </a:lnTo>
                <a:lnTo>
                  <a:pt x="334" y="418"/>
                </a:lnTo>
                <a:lnTo>
                  <a:pt x="334" y="417"/>
                </a:lnTo>
                <a:lnTo>
                  <a:pt x="335" y="415"/>
                </a:lnTo>
                <a:lnTo>
                  <a:pt x="336" y="415"/>
                </a:lnTo>
                <a:lnTo>
                  <a:pt x="338" y="415"/>
                </a:lnTo>
                <a:lnTo>
                  <a:pt x="346" y="410"/>
                </a:lnTo>
                <a:lnTo>
                  <a:pt x="347" y="410"/>
                </a:lnTo>
                <a:lnTo>
                  <a:pt x="347" y="409"/>
                </a:lnTo>
                <a:lnTo>
                  <a:pt x="358" y="409"/>
                </a:lnTo>
                <a:lnTo>
                  <a:pt x="355" y="402"/>
                </a:lnTo>
                <a:lnTo>
                  <a:pt x="355" y="400"/>
                </a:lnTo>
                <a:lnTo>
                  <a:pt x="350" y="344"/>
                </a:lnTo>
                <a:lnTo>
                  <a:pt x="327" y="306"/>
                </a:lnTo>
                <a:lnTo>
                  <a:pt x="283" y="256"/>
                </a:lnTo>
                <a:lnTo>
                  <a:pt x="282" y="255"/>
                </a:lnTo>
                <a:lnTo>
                  <a:pt x="280" y="221"/>
                </a:lnTo>
                <a:lnTo>
                  <a:pt x="265" y="196"/>
                </a:lnTo>
                <a:lnTo>
                  <a:pt x="265" y="195"/>
                </a:lnTo>
                <a:lnTo>
                  <a:pt x="264" y="194"/>
                </a:lnTo>
                <a:lnTo>
                  <a:pt x="264" y="194"/>
                </a:lnTo>
                <a:lnTo>
                  <a:pt x="265" y="192"/>
                </a:lnTo>
                <a:lnTo>
                  <a:pt x="273" y="159"/>
                </a:lnTo>
                <a:lnTo>
                  <a:pt x="275" y="159"/>
                </a:lnTo>
                <a:lnTo>
                  <a:pt x="278" y="159"/>
                </a:lnTo>
                <a:lnTo>
                  <a:pt x="353" y="155"/>
                </a:lnTo>
                <a:lnTo>
                  <a:pt x="394" y="133"/>
                </a:lnTo>
                <a:lnTo>
                  <a:pt x="394" y="133"/>
                </a:lnTo>
                <a:lnTo>
                  <a:pt x="395" y="132"/>
                </a:lnTo>
                <a:lnTo>
                  <a:pt x="395" y="132"/>
                </a:lnTo>
                <a:lnTo>
                  <a:pt x="406" y="129"/>
                </a:lnTo>
                <a:lnTo>
                  <a:pt x="414" y="124"/>
                </a:lnTo>
                <a:lnTo>
                  <a:pt x="420" y="119"/>
                </a:lnTo>
                <a:lnTo>
                  <a:pt x="422" y="115"/>
                </a:lnTo>
                <a:lnTo>
                  <a:pt x="422" y="115"/>
                </a:lnTo>
                <a:lnTo>
                  <a:pt x="425" y="110"/>
                </a:lnTo>
                <a:lnTo>
                  <a:pt x="426" y="104"/>
                </a:lnTo>
                <a:lnTo>
                  <a:pt x="428" y="96"/>
                </a:lnTo>
                <a:lnTo>
                  <a:pt x="429" y="88"/>
                </a:lnTo>
                <a:lnTo>
                  <a:pt x="429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48"/>
          <p:cNvSpPr/>
          <p:nvPr/>
        </p:nvSpPr>
        <p:spPr bwMode="auto">
          <a:xfrm>
            <a:off x="3057582" y="2525716"/>
            <a:ext cx="422633" cy="762018"/>
          </a:xfrm>
          <a:custGeom>
            <a:avLst/>
            <a:gdLst>
              <a:gd name="T0" fmla="*/ 163 w 486"/>
              <a:gd name="T1" fmla="*/ 297 h 875"/>
              <a:gd name="T2" fmla="*/ 185 w 486"/>
              <a:gd name="T3" fmla="*/ 306 h 875"/>
              <a:gd name="T4" fmla="*/ 264 w 486"/>
              <a:gd name="T5" fmla="*/ 347 h 875"/>
              <a:gd name="T6" fmla="*/ 279 w 486"/>
              <a:gd name="T7" fmla="*/ 369 h 875"/>
              <a:gd name="T8" fmla="*/ 268 w 486"/>
              <a:gd name="T9" fmla="*/ 393 h 875"/>
              <a:gd name="T10" fmla="*/ 266 w 486"/>
              <a:gd name="T11" fmla="*/ 412 h 875"/>
              <a:gd name="T12" fmla="*/ 255 w 486"/>
              <a:gd name="T13" fmla="*/ 472 h 875"/>
              <a:gd name="T14" fmla="*/ 232 w 486"/>
              <a:gd name="T15" fmla="*/ 474 h 875"/>
              <a:gd name="T16" fmla="*/ 168 w 486"/>
              <a:gd name="T17" fmla="*/ 502 h 875"/>
              <a:gd name="T18" fmla="*/ 190 w 486"/>
              <a:gd name="T19" fmla="*/ 525 h 875"/>
              <a:gd name="T20" fmla="*/ 158 w 486"/>
              <a:gd name="T21" fmla="*/ 538 h 875"/>
              <a:gd name="T22" fmla="*/ 105 w 486"/>
              <a:gd name="T23" fmla="*/ 512 h 875"/>
              <a:gd name="T24" fmla="*/ 58 w 486"/>
              <a:gd name="T25" fmla="*/ 595 h 875"/>
              <a:gd name="T26" fmla="*/ 69 w 486"/>
              <a:gd name="T27" fmla="*/ 617 h 875"/>
              <a:gd name="T28" fmla="*/ 79 w 486"/>
              <a:gd name="T29" fmla="*/ 671 h 875"/>
              <a:gd name="T30" fmla="*/ 6 w 486"/>
              <a:gd name="T31" fmla="*/ 688 h 875"/>
              <a:gd name="T32" fmla="*/ 10 w 486"/>
              <a:gd name="T33" fmla="*/ 737 h 875"/>
              <a:gd name="T34" fmla="*/ 81 w 486"/>
              <a:gd name="T35" fmla="*/ 777 h 875"/>
              <a:gd name="T36" fmla="*/ 128 w 486"/>
              <a:gd name="T37" fmla="*/ 786 h 875"/>
              <a:gd name="T38" fmla="*/ 142 w 486"/>
              <a:gd name="T39" fmla="*/ 806 h 875"/>
              <a:gd name="T40" fmla="*/ 155 w 486"/>
              <a:gd name="T41" fmla="*/ 802 h 875"/>
              <a:gd name="T42" fmla="*/ 230 w 486"/>
              <a:gd name="T43" fmla="*/ 828 h 875"/>
              <a:gd name="T44" fmla="*/ 296 w 486"/>
              <a:gd name="T45" fmla="*/ 831 h 875"/>
              <a:gd name="T46" fmla="*/ 314 w 486"/>
              <a:gd name="T47" fmla="*/ 844 h 875"/>
              <a:gd name="T48" fmla="*/ 341 w 486"/>
              <a:gd name="T49" fmla="*/ 870 h 875"/>
              <a:gd name="T50" fmla="*/ 363 w 486"/>
              <a:gd name="T51" fmla="*/ 830 h 875"/>
              <a:gd name="T52" fmla="*/ 371 w 486"/>
              <a:gd name="T53" fmla="*/ 781 h 875"/>
              <a:gd name="T54" fmla="*/ 404 w 486"/>
              <a:gd name="T55" fmla="*/ 777 h 875"/>
              <a:gd name="T56" fmla="*/ 355 w 486"/>
              <a:gd name="T57" fmla="*/ 721 h 875"/>
              <a:gd name="T58" fmla="*/ 364 w 486"/>
              <a:gd name="T59" fmla="*/ 698 h 875"/>
              <a:gd name="T60" fmla="*/ 455 w 486"/>
              <a:gd name="T61" fmla="*/ 705 h 875"/>
              <a:gd name="T62" fmla="*/ 481 w 486"/>
              <a:gd name="T63" fmla="*/ 664 h 875"/>
              <a:gd name="T64" fmla="*/ 446 w 486"/>
              <a:gd name="T65" fmla="*/ 637 h 875"/>
              <a:gd name="T66" fmla="*/ 435 w 486"/>
              <a:gd name="T67" fmla="*/ 597 h 875"/>
              <a:gd name="T68" fmla="*/ 414 w 486"/>
              <a:gd name="T69" fmla="*/ 557 h 875"/>
              <a:gd name="T70" fmla="*/ 408 w 486"/>
              <a:gd name="T71" fmla="*/ 522 h 875"/>
              <a:gd name="T72" fmla="*/ 419 w 486"/>
              <a:gd name="T73" fmla="*/ 337 h 875"/>
              <a:gd name="T74" fmla="*/ 418 w 486"/>
              <a:gd name="T75" fmla="*/ 247 h 875"/>
              <a:gd name="T76" fmla="*/ 445 w 486"/>
              <a:gd name="T77" fmla="*/ 208 h 875"/>
              <a:gd name="T78" fmla="*/ 440 w 486"/>
              <a:gd name="T79" fmla="*/ 193 h 875"/>
              <a:gd name="T80" fmla="*/ 418 w 486"/>
              <a:gd name="T81" fmla="*/ 165 h 875"/>
              <a:gd name="T82" fmla="*/ 416 w 486"/>
              <a:gd name="T83" fmla="*/ 132 h 875"/>
              <a:gd name="T84" fmla="*/ 438 w 486"/>
              <a:gd name="T85" fmla="*/ 56 h 875"/>
              <a:gd name="T86" fmla="*/ 453 w 486"/>
              <a:gd name="T87" fmla="*/ 32 h 875"/>
              <a:gd name="T88" fmla="*/ 460 w 486"/>
              <a:gd name="T89" fmla="*/ 2 h 875"/>
              <a:gd name="T90" fmla="*/ 405 w 486"/>
              <a:gd name="T91" fmla="*/ 16 h 875"/>
              <a:gd name="T92" fmla="*/ 327 w 486"/>
              <a:gd name="T93" fmla="*/ 71 h 875"/>
              <a:gd name="T94" fmla="*/ 314 w 486"/>
              <a:gd name="T95" fmla="*/ 88 h 875"/>
              <a:gd name="T96" fmla="*/ 279 w 486"/>
              <a:gd name="T97" fmla="*/ 179 h 875"/>
              <a:gd name="T98" fmla="*/ 276 w 486"/>
              <a:gd name="T99" fmla="*/ 200 h 875"/>
              <a:gd name="T100" fmla="*/ 259 w 486"/>
              <a:gd name="T101" fmla="*/ 220 h 875"/>
              <a:gd name="T102" fmla="*/ 229 w 486"/>
              <a:gd name="T103" fmla="*/ 225 h 875"/>
              <a:gd name="T104" fmla="*/ 184 w 486"/>
              <a:gd name="T105" fmla="*/ 211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" h="875">
                <a:moveTo>
                  <a:pt x="162" y="200"/>
                </a:moveTo>
                <a:lnTo>
                  <a:pt x="154" y="198"/>
                </a:lnTo>
                <a:lnTo>
                  <a:pt x="143" y="273"/>
                </a:lnTo>
                <a:lnTo>
                  <a:pt x="163" y="297"/>
                </a:lnTo>
                <a:lnTo>
                  <a:pt x="182" y="305"/>
                </a:lnTo>
                <a:lnTo>
                  <a:pt x="182" y="305"/>
                </a:lnTo>
                <a:lnTo>
                  <a:pt x="184" y="305"/>
                </a:lnTo>
                <a:lnTo>
                  <a:pt x="185" y="306"/>
                </a:lnTo>
                <a:lnTo>
                  <a:pt x="210" y="327"/>
                </a:lnTo>
                <a:lnTo>
                  <a:pt x="245" y="336"/>
                </a:lnTo>
                <a:lnTo>
                  <a:pt x="246" y="336"/>
                </a:lnTo>
                <a:lnTo>
                  <a:pt x="264" y="347"/>
                </a:lnTo>
                <a:lnTo>
                  <a:pt x="265" y="347"/>
                </a:lnTo>
                <a:lnTo>
                  <a:pt x="265" y="347"/>
                </a:lnTo>
                <a:lnTo>
                  <a:pt x="265" y="350"/>
                </a:lnTo>
                <a:lnTo>
                  <a:pt x="279" y="369"/>
                </a:lnTo>
                <a:lnTo>
                  <a:pt x="281" y="372"/>
                </a:lnTo>
                <a:lnTo>
                  <a:pt x="280" y="374"/>
                </a:lnTo>
                <a:lnTo>
                  <a:pt x="268" y="393"/>
                </a:lnTo>
                <a:lnTo>
                  <a:pt x="268" y="393"/>
                </a:lnTo>
                <a:lnTo>
                  <a:pt x="266" y="396"/>
                </a:lnTo>
                <a:lnTo>
                  <a:pt x="266" y="400"/>
                </a:lnTo>
                <a:lnTo>
                  <a:pt x="265" y="412"/>
                </a:lnTo>
                <a:lnTo>
                  <a:pt x="266" y="412"/>
                </a:lnTo>
                <a:lnTo>
                  <a:pt x="266" y="435"/>
                </a:lnTo>
                <a:lnTo>
                  <a:pt x="265" y="436"/>
                </a:lnTo>
                <a:lnTo>
                  <a:pt x="265" y="436"/>
                </a:lnTo>
                <a:lnTo>
                  <a:pt x="255" y="472"/>
                </a:lnTo>
                <a:lnTo>
                  <a:pt x="254" y="478"/>
                </a:lnTo>
                <a:lnTo>
                  <a:pt x="251" y="478"/>
                </a:lnTo>
                <a:lnTo>
                  <a:pt x="247" y="477"/>
                </a:lnTo>
                <a:lnTo>
                  <a:pt x="232" y="474"/>
                </a:lnTo>
                <a:lnTo>
                  <a:pt x="211" y="475"/>
                </a:lnTo>
                <a:lnTo>
                  <a:pt x="193" y="480"/>
                </a:lnTo>
                <a:lnTo>
                  <a:pt x="172" y="498"/>
                </a:lnTo>
                <a:lnTo>
                  <a:pt x="168" y="502"/>
                </a:lnTo>
                <a:lnTo>
                  <a:pt x="194" y="516"/>
                </a:lnTo>
                <a:lnTo>
                  <a:pt x="192" y="521"/>
                </a:lnTo>
                <a:lnTo>
                  <a:pt x="192" y="521"/>
                </a:lnTo>
                <a:lnTo>
                  <a:pt x="190" y="525"/>
                </a:lnTo>
                <a:lnTo>
                  <a:pt x="186" y="530"/>
                </a:lnTo>
                <a:lnTo>
                  <a:pt x="182" y="533"/>
                </a:lnTo>
                <a:lnTo>
                  <a:pt x="175" y="537"/>
                </a:lnTo>
                <a:lnTo>
                  <a:pt x="158" y="538"/>
                </a:lnTo>
                <a:lnTo>
                  <a:pt x="130" y="526"/>
                </a:lnTo>
                <a:lnTo>
                  <a:pt x="130" y="526"/>
                </a:lnTo>
                <a:lnTo>
                  <a:pt x="130" y="526"/>
                </a:lnTo>
                <a:lnTo>
                  <a:pt x="105" y="512"/>
                </a:lnTo>
                <a:lnTo>
                  <a:pt x="93" y="512"/>
                </a:lnTo>
                <a:lnTo>
                  <a:pt x="64" y="556"/>
                </a:lnTo>
                <a:lnTo>
                  <a:pt x="58" y="570"/>
                </a:lnTo>
                <a:lnTo>
                  <a:pt x="58" y="595"/>
                </a:lnTo>
                <a:lnTo>
                  <a:pt x="69" y="616"/>
                </a:lnTo>
                <a:lnTo>
                  <a:pt x="69" y="617"/>
                </a:lnTo>
                <a:lnTo>
                  <a:pt x="69" y="617"/>
                </a:lnTo>
                <a:lnTo>
                  <a:pt x="69" y="617"/>
                </a:lnTo>
                <a:lnTo>
                  <a:pt x="77" y="636"/>
                </a:lnTo>
                <a:lnTo>
                  <a:pt x="77" y="639"/>
                </a:lnTo>
                <a:lnTo>
                  <a:pt x="79" y="667"/>
                </a:lnTo>
                <a:lnTo>
                  <a:pt x="79" y="671"/>
                </a:lnTo>
                <a:lnTo>
                  <a:pt x="80" y="673"/>
                </a:lnTo>
                <a:lnTo>
                  <a:pt x="60" y="676"/>
                </a:lnTo>
                <a:lnTo>
                  <a:pt x="24" y="676"/>
                </a:lnTo>
                <a:lnTo>
                  <a:pt x="6" y="688"/>
                </a:lnTo>
                <a:lnTo>
                  <a:pt x="0" y="699"/>
                </a:lnTo>
                <a:lnTo>
                  <a:pt x="1" y="700"/>
                </a:lnTo>
                <a:lnTo>
                  <a:pt x="9" y="737"/>
                </a:lnTo>
                <a:lnTo>
                  <a:pt x="10" y="737"/>
                </a:lnTo>
                <a:lnTo>
                  <a:pt x="10" y="752"/>
                </a:lnTo>
                <a:lnTo>
                  <a:pt x="18" y="768"/>
                </a:lnTo>
                <a:lnTo>
                  <a:pt x="43" y="785"/>
                </a:lnTo>
                <a:lnTo>
                  <a:pt x="81" y="777"/>
                </a:lnTo>
                <a:lnTo>
                  <a:pt x="99" y="765"/>
                </a:lnTo>
                <a:lnTo>
                  <a:pt x="101" y="763"/>
                </a:lnTo>
                <a:lnTo>
                  <a:pt x="119" y="763"/>
                </a:lnTo>
                <a:lnTo>
                  <a:pt x="128" y="786"/>
                </a:lnTo>
                <a:lnTo>
                  <a:pt x="128" y="786"/>
                </a:lnTo>
                <a:lnTo>
                  <a:pt x="136" y="796"/>
                </a:lnTo>
                <a:lnTo>
                  <a:pt x="139" y="801"/>
                </a:lnTo>
                <a:lnTo>
                  <a:pt x="142" y="806"/>
                </a:lnTo>
                <a:lnTo>
                  <a:pt x="150" y="805"/>
                </a:lnTo>
                <a:lnTo>
                  <a:pt x="152" y="805"/>
                </a:lnTo>
                <a:lnTo>
                  <a:pt x="154" y="805"/>
                </a:lnTo>
                <a:lnTo>
                  <a:pt x="155" y="802"/>
                </a:lnTo>
                <a:lnTo>
                  <a:pt x="172" y="789"/>
                </a:lnTo>
                <a:lnTo>
                  <a:pt x="188" y="817"/>
                </a:lnTo>
                <a:lnTo>
                  <a:pt x="206" y="828"/>
                </a:lnTo>
                <a:lnTo>
                  <a:pt x="230" y="828"/>
                </a:lnTo>
                <a:lnTo>
                  <a:pt x="247" y="825"/>
                </a:lnTo>
                <a:lnTo>
                  <a:pt x="251" y="825"/>
                </a:lnTo>
                <a:lnTo>
                  <a:pt x="295" y="831"/>
                </a:lnTo>
                <a:lnTo>
                  <a:pt x="296" y="831"/>
                </a:lnTo>
                <a:lnTo>
                  <a:pt x="296" y="832"/>
                </a:lnTo>
                <a:lnTo>
                  <a:pt x="314" y="844"/>
                </a:lnTo>
                <a:lnTo>
                  <a:pt x="314" y="844"/>
                </a:lnTo>
                <a:lnTo>
                  <a:pt x="314" y="844"/>
                </a:lnTo>
                <a:lnTo>
                  <a:pt x="314" y="845"/>
                </a:lnTo>
                <a:lnTo>
                  <a:pt x="329" y="856"/>
                </a:lnTo>
                <a:lnTo>
                  <a:pt x="329" y="857"/>
                </a:lnTo>
                <a:lnTo>
                  <a:pt x="341" y="870"/>
                </a:lnTo>
                <a:lnTo>
                  <a:pt x="352" y="875"/>
                </a:lnTo>
                <a:lnTo>
                  <a:pt x="372" y="872"/>
                </a:lnTo>
                <a:lnTo>
                  <a:pt x="372" y="847"/>
                </a:lnTo>
                <a:lnTo>
                  <a:pt x="363" y="830"/>
                </a:lnTo>
                <a:lnTo>
                  <a:pt x="361" y="830"/>
                </a:lnTo>
                <a:lnTo>
                  <a:pt x="361" y="829"/>
                </a:lnTo>
                <a:lnTo>
                  <a:pt x="353" y="798"/>
                </a:lnTo>
                <a:lnTo>
                  <a:pt x="371" y="781"/>
                </a:lnTo>
                <a:lnTo>
                  <a:pt x="372" y="780"/>
                </a:lnTo>
                <a:lnTo>
                  <a:pt x="373" y="780"/>
                </a:lnTo>
                <a:lnTo>
                  <a:pt x="388" y="777"/>
                </a:lnTo>
                <a:lnTo>
                  <a:pt x="404" y="777"/>
                </a:lnTo>
                <a:lnTo>
                  <a:pt x="408" y="770"/>
                </a:lnTo>
                <a:lnTo>
                  <a:pt x="398" y="758"/>
                </a:lnTo>
                <a:lnTo>
                  <a:pt x="364" y="735"/>
                </a:lnTo>
                <a:lnTo>
                  <a:pt x="355" y="721"/>
                </a:lnTo>
                <a:lnTo>
                  <a:pt x="353" y="720"/>
                </a:lnTo>
                <a:lnTo>
                  <a:pt x="352" y="719"/>
                </a:lnTo>
                <a:lnTo>
                  <a:pt x="353" y="717"/>
                </a:lnTo>
                <a:lnTo>
                  <a:pt x="364" y="698"/>
                </a:lnTo>
                <a:lnTo>
                  <a:pt x="366" y="700"/>
                </a:lnTo>
                <a:lnTo>
                  <a:pt x="390" y="707"/>
                </a:lnTo>
                <a:lnTo>
                  <a:pt x="454" y="704"/>
                </a:lnTo>
                <a:lnTo>
                  <a:pt x="455" y="705"/>
                </a:lnTo>
                <a:lnTo>
                  <a:pt x="456" y="705"/>
                </a:lnTo>
                <a:lnTo>
                  <a:pt x="475" y="712"/>
                </a:lnTo>
                <a:lnTo>
                  <a:pt x="486" y="700"/>
                </a:lnTo>
                <a:lnTo>
                  <a:pt x="481" y="664"/>
                </a:lnTo>
                <a:lnTo>
                  <a:pt x="458" y="649"/>
                </a:lnTo>
                <a:lnTo>
                  <a:pt x="458" y="649"/>
                </a:lnTo>
                <a:lnTo>
                  <a:pt x="451" y="644"/>
                </a:lnTo>
                <a:lnTo>
                  <a:pt x="446" y="637"/>
                </a:lnTo>
                <a:lnTo>
                  <a:pt x="442" y="629"/>
                </a:lnTo>
                <a:lnTo>
                  <a:pt x="438" y="620"/>
                </a:lnTo>
                <a:lnTo>
                  <a:pt x="436" y="610"/>
                </a:lnTo>
                <a:lnTo>
                  <a:pt x="435" y="597"/>
                </a:lnTo>
                <a:lnTo>
                  <a:pt x="435" y="584"/>
                </a:lnTo>
                <a:lnTo>
                  <a:pt x="436" y="568"/>
                </a:lnTo>
                <a:lnTo>
                  <a:pt x="416" y="558"/>
                </a:lnTo>
                <a:lnTo>
                  <a:pt x="414" y="557"/>
                </a:lnTo>
                <a:lnTo>
                  <a:pt x="412" y="557"/>
                </a:lnTo>
                <a:lnTo>
                  <a:pt x="412" y="555"/>
                </a:lnTo>
                <a:lnTo>
                  <a:pt x="412" y="554"/>
                </a:lnTo>
                <a:lnTo>
                  <a:pt x="408" y="522"/>
                </a:lnTo>
                <a:lnTo>
                  <a:pt x="435" y="398"/>
                </a:lnTo>
                <a:lnTo>
                  <a:pt x="435" y="398"/>
                </a:lnTo>
                <a:lnTo>
                  <a:pt x="422" y="353"/>
                </a:lnTo>
                <a:lnTo>
                  <a:pt x="419" y="337"/>
                </a:lnTo>
                <a:lnTo>
                  <a:pt x="418" y="326"/>
                </a:lnTo>
                <a:lnTo>
                  <a:pt x="415" y="289"/>
                </a:lnTo>
                <a:lnTo>
                  <a:pt x="418" y="250"/>
                </a:lnTo>
                <a:lnTo>
                  <a:pt x="418" y="247"/>
                </a:lnTo>
                <a:lnTo>
                  <a:pt x="420" y="244"/>
                </a:lnTo>
                <a:lnTo>
                  <a:pt x="420" y="244"/>
                </a:lnTo>
                <a:lnTo>
                  <a:pt x="445" y="227"/>
                </a:lnTo>
                <a:lnTo>
                  <a:pt x="445" y="208"/>
                </a:lnTo>
                <a:lnTo>
                  <a:pt x="445" y="208"/>
                </a:lnTo>
                <a:lnTo>
                  <a:pt x="444" y="203"/>
                </a:lnTo>
                <a:lnTo>
                  <a:pt x="443" y="198"/>
                </a:lnTo>
                <a:lnTo>
                  <a:pt x="440" y="193"/>
                </a:lnTo>
                <a:lnTo>
                  <a:pt x="436" y="186"/>
                </a:lnTo>
                <a:lnTo>
                  <a:pt x="420" y="169"/>
                </a:lnTo>
                <a:lnTo>
                  <a:pt x="418" y="169"/>
                </a:lnTo>
                <a:lnTo>
                  <a:pt x="418" y="165"/>
                </a:lnTo>
                <a:lnTo>
                  <a:pt x="415" y="135"/>
                </a:lnTo>
                <a:lnTo>
                  <a:pt x="415" y="134"/>
                </a:lnTo>
                <a:lnTo>
                  <a:pt x="414" y="133"/>
                </a:lnTo>
                <a:lnTo>
                  <a:pt x="416" y="132"/>
                </a:lnTo>
                <a:lnTo>
                  <a:pt x="416" y="131"/>
                </a:lnTo>
                <a:lnTo>
                  <a:pt x="448" y="91"/>
                </a:lnTo>
                <a:lnTo>
                  <a:pt x="448" y="75"/>
                </a:lnTo>
                <a:lnTo>
                  <a:pt x="438" y="56"/>
                </a:lnTo>
                <a:lnTo>
                  <a:pt x="438" y="55"/>
                </a:lnTo>
                <a:lnTo>
                  <a:pt x="437" y="53"/>
                </a:lnTo>
                <a:lnTo>
                  <a:pt x="453" y="33"/>
                </a:lnTo>
                <a:lnTo>
                  <a:pt x="453" y="32"/>
                </a:lnTo>
                <a:lnTo>
                  <a:pt x="454" y="32"/>
                </a:lnTo>
                <a:lnTo>
                  <a:pt x="471" y="19"/>
                </a:lnTo>
                <a:lnTo>
                  <a:pt x="469" y="2"/>
                </a:lnTo>
                <a:lnTo>
                  <a:pt x="460" y="2"/>
                </a:lnTo>
                <a:lnTo>
                  <a:pt x="447" y="0"/>
                </a:lnTo>
                <a:lnTo>
                  <a:pt x="439" y="30"/>
                </a:lnTo>
                <a:lnTo>
                  <a:pt x="436" y="28"/>
                </a:lnTo>
                <a:lnTo>
                  <a:pt x="405" y="16"/>
                </a:lnTo>
                <a:lnTo>
                  <a:pt x="385" y="13"/>
                </a:lnTo>
                <a:lnTo>
                  <a:pt x="392" y="43"/>
                </a:lnTo>
                <a:lnTo>
                  <a:pt x="366" y="52"/>
                </a:lnTo>
                <a:lnTo>
                  <a:pt x="327" y="71"/>
                </a:lnTo>
                <a:lnTo>
                  <a:pt x="316" y="87"/>
                </a:lnTo>
                <a:lnTo>
                  <a:pt x="316" y="87"/>
                </a:lnTo>
                <a:lnTo>
                  <a:pt x="316" y="88"/>
                </a:lnTo>
                <a:lnTo>
                  <a:pt x="314" y="88"/>
                </a:lnTo>
                <a:lnTo>
                  <a:pt x="294" y="107"/>
                </a:lnTo>
                <a:lnTo>
                  <a:pt x="289" y="135"/>
                </a:lnTo>
                <a:lnTo>
                  <a:pt x="289" y="139"/>
                </a:lnTo>
                <a:lnTo>
                  <a:pt x="279" y="179"/>
                </a:lnTo>
                <a:lnTo>
                  <a:pt x="280" y="179"/>
                </a:lnTo>
                <a:lnTo>
                  <a:pt x="276" y="198"/>
                </a:lnTo>
                <a:lnTo>
                  <a:pt x="276" y="200"/>
                </a:lnTo>
                <a:lnTo>
                  <a:pt x="276" y="200"/>
                </a:lnTo>
                <a:lnTo>
                  <a:pt x="274" y="201"/>
                </a:lnTo>
                <a:lnTo>
                  <a:pt x="261" y="219"/>
                </a:lnTo>
                <a:lnTo>
                  <a:pt x="259" y="219"/>
                </a:lnTo>
                <a:lnTo>
                  <a:pt x="259" y="220"/>
                </a:lnTo>
                <a:lnTo>
                  <a:pt x="258" y="221"/>
                </a:lnTo>
                <a:lnTo>
                  <a:pt x="257" y="221"/>
                </a:lnTo>
                <a:lnTo>
                  <a:pt x="229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5"/>
                </a:lnTo>
                <a:lnTo>
                  <a:pt x="227" y="225"/>
                </a:lnTo>
                <a:lnTo>
                  <a:pt x="184" y="211"/>
                </a:lnTo>
                <a:lnTo>
                  <a:pt x="182" y="210"/>
                </a:lnTo>
                <a:lnTo>
                  <a:pt x="162" y="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Freeform 49"/>
          <p:cNvSpPr/>
          <p:nvPr/>
        </p:nvSpPr>
        <p:spPr bwMode="auto">
          <a:xfrm>
            <a:off x="3422820" y="2387403"/>
            <a:ext cx="284364" cy="623707"/>
          </a:xfrm>
          <a:custGeom>
            <a:avLst/>
            <a:gdLst>
              <a:gd name="T0" fmla="*/ 301 w 327"/>
              <a:gd name="T1" fmla="*/ 9 h 716"/>
              <a:gd name="T2" fmla="*/ 283 w 327"/>
              <a:gd name="T3" fmla="*/ 17 h 716"/>
              <a:gd name="T4" fmla="*/ 268 w 327"/>
              <a:gd name="T5" fmla="*/ 34 h 716"/>
              <a:gd name="T6" fmla="*/ 264 w 327"/>
              <a:gd name="T7" fmla="*/ 35 h 716"/>
              <a:gd name="T8" fmla="*/ 205 w 327"/>
              <a:gd name="T9" fmla="*/ 40 h 716"/>
              <a:gd name="T10" fmla="*/ 185 w 327"/>
              <a:gd name="T11" fmla="*/ 57 h 716"/>
              <a:gd name="T12" fmla="*/ 168 w 327"/>
              <a:gd name="T13" fmla="*/ 70 h 716"/>
              <a:gd name="T14" fmla="*/ 141 w 327"/>
              <a:gd name="T15" fmla="*/ 70 h 716"/>
              <a:gd name="T16" fmla="*/ 126 w 327"/>
              <a:gd name="T17" fmla="*/ 112 h 716"/>
              <a:gd name="T18" fmla="*/ 125 w 327"/>
              <a:gd name="T19" fmla="*/ 113 h 716"/>
              <a:gd name="T20" fmla="*/ 100 w 327"/>
              <a:gd name="T21" fmla="*/ 137 h 716"/>
              <a:gd name="T22" fmla="*/ 63 w 327"/>
              <a:gd name="T23" fmla="*/ 180 h 716"/>
              <a:gd name="T24" fmla="*/ 41 w 327"/>
              <a:gd name="T25" fmla="*/ 203 h 716"/>
              <a:gd name="T26" fmla="*/ 39 w 327"/>
              <a:gd name="T27" fmla="*/ 231 h 716"/>
              <a:gd name="T28" fmla="*/ 39 w 327"/>
              <a:gd name="T29" fmla="*/ 256 h 716"/>
              <a:gd name="T30" fmla="*/ 26 w 327"/>
              <a:gd name="T31" fmla="*/ 278 h 716"/>
              <a:gd name="T32" fmla="*/ 26 w 327"/>
              <a:gd name="T33" fmla="*/ 337 h 716"/>
              <a:gd name="T34" fmla="*/ 26 w 327"/>
              <a:gd name="T35" fmla="*/ 338 h 716"/>
              <a:gd name="T36" fmla="*/ 37 w 327"/>
              <a:gd name="T37" fmla="*/ 362 h 716"/>
              <a:gd name="T38" fmla="*/ 35 w 327"/>
              <a:gd name="T39" fmla="*/ 395 h 716"/>
              <a:gd name="T40" fmla="*/ 8 w 327"/>
              <a:gd name="T41" fmla="*/ 450 h 716"/>
              <a:gd name="T42" fmla="*/ 11 w 327"/>
              <a:gd name="T43" fmla="*/ 498 h 716"/>
              <a:gd name="T44" fmla="*/ 27 w 327"/>
              <a:gd name="T45" fmla="*/ 556 h 716"/>
              <a:gd name="T46" fmla="*/ 0 w 327"/>
              <a:gd name="T47" fmla="*/ 683 h 716"/>
              <a:gd name="T48" fmla="*/ 50 w 327"/>
              <a:gd name="T49" fmla="*/ 686 h 716"/>
              <a:gd name="T50" fmla="*/ 144 w 327"/>
              <a:gd name="T51" fmla="*/ 651 h 716"/>
              <a:gd name="T52" fmla="*/ 172 w 327"/>
              <a:gd name="T53" fmla="*/ 628 h 716"/>
              <a:gd name="T54" fmla="*/ 228 w 327"/>
              <a:gd name="T55" fmla="*/ 632 h 716"/>
              <a:gd name="T56" fmla="*/ 274 w 327"/>
              <a:gd name="T57" fmla="*/ 616 h 716"/>
              <a:gd name="T58" fmla="*/ 276 w 327"/>
              <a:gd name="T59" fmla="*/ 590 h 716"/>
              <a:gd name="T60" fmla="*/ 287 w 327"/>
              <a:gd name="T61" fmla="*/ 559 h 716"/>
              <a:gd name="T62" fmla="*/ 289 w 327"/>
              <a:gd name="T63" fmla="*/ 554 h 716"/>
              <a:gd name="T64" fmla="*/ 292 w 327"/>
              <a:gd name="T65" fmla="*/ 548 h 716"/>
              <a:gd name="T66" fmla="*/ 290 w 327"/>
              <a:gd name="T67" fmla="*/ 542 h 716"/>
              <a:gd name="T68" fmla="*/ 290 w 327"/>
              <a:gd name="T69" fmla="*/ 521 h 716"/>
              <a:gd name="T70" fmla="*/ 299 w 327"/>
              <a:gd name="T71" fmla="*/ 505 h 716"/>
              <a:gd name="T72" fmla="*/ 279 w 327"/>
              <a:gd name="T73" fmla="*/ 466 h 716"/>
              <a:gd name="T74" fmla="*/ 272 w 327"/>
              <a:gd name="T75" fmla="*/ 450 h 716"/>
              <a:gd name="T76" fmla="*/ 279 w 327"/>
              <a:gd name="T77" fmla="*/ 433 h 716"/>
              <a:gd name="T78" fmla="*/ 292 w 327"/>
              <a:gd name="T79" fmla="*/ 402 h 716"/>
              <a:gd name="T80" fmla="*/ 305 w 327"/>
              <a:gd name="T81" fmla="*/ 373 h 716"/>
              <a:gd name="T82" fmla="*/ 315 w 327"/>
              <a:gd name="T83" fmla="*/ 301 h 716"/>
              <a:gd name="T84" fmla="*/ 275 w 327"/>
              <a:gd name="T85" fmla="*/ 275 h 716"/>
              <a:gd name="T86" fmla="*/ 268 w 327"/>
              <a:gd name="T87" fmla="*/ 255 h 716"/>
              <a:gd name="T88" fmla="*/ 271 w 327"/>
              <a:gd name="T89" fmla="*/ 220 h 716"/>
              <a:gd name="T90" fmla="*/ 279 w 327"/>
              <a:gd name="T91" fmla="*/ 195 h 716"/>
              <a:gd name="T92" fmla="*/ 281 w 327"/>
              <a:gd name="T93" fmla="*/ 179 h 716"/>
              <a:gd name="T94" fmla="*/ 287 w 327"/>
              <a:gd name="T95" fmla="*/ 172 h 716"/>
              <a:gd name="T96" fmla="*/ 316 w 327"/>
              <a:gd name="T97" fmla="*/ 166 h 716"/>
              <a:gd name="T98" fmla="*/ 323 w 327"/>
              <a:gd name="T99" fmla="*/ 98 h 716"/>
              <a:gd name="T100" fmla="*/ 301 w 327"/>
              <a:gd name="T101" fmla="*/ 94 h 716"/>
              <a:gd name="T102" fmla="*/ 276 w 327"/>
              <a:gd name="T103" fmla="*/ 78 h 716"/>
              <a:gd name="T104" fmla="*/ 274 w 327"/>
              <a:gd name="T105" fmla="*/ 4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" h="716">
                <a:moveTo>
                  <a:pt x="305" y="34"/>
                </a:moveTo>
                <a:lnTo>
                  <a:pt x="310" y="28"/>
                </a:lnTo>
                <a:lnTo>
                  <a:pt x="301" y="9"/>
                </a:lnTo>
                <a:lnTo>
                  <a:pt x="293" y="0"/>
                </a:lnTo>
                <a:lnTo>
                  <a:pt x="283" y="16"/>
                </a:lnTo>
                <a:lnTo>
                  <a:pt x="283" y="17"/>
                </a:lnTo>
                <a:lnTo>
                  <a:pt x="283" y="17"/>
                </a:lnTo>
                <a:lnTo>
                  <a:pt x="283" y="17"/>
                </a:lnTo>
                <a:lnTo>
                  <a:pt x="268" y="34"/>
                </a:lnTo>
                <a:lnTo>
                  <a:pt x="268" y="34"/>
                </a:lnTo>
                <a:lnTo>
                  <a:pt x="267" y="35"/>
                </a:lnTo>
                <a:lnTo>
                  <a:pt x="264" y="35"/>
                </a:lnTo>
                <a:lnTo>
                  <a:pt x="235" y="44"/>
                </a:lnTo>
                <a:lnTo>
                  <a:pt x="232" y="44"/>
                </a:lnTo>
                <a:lnTo>
                  <a:pt x="205" y="40"/>
                </a:lnTo>
                <a:lnTo>
                  <a:pt x="189" y="44"/>
                </a:lnTo>
                <a:lnTo>
                  <a:pt x="185" y="57"/>
                </a:lnTo>
                <a:lnTo>
                  <a:pt x="185" y="57"/>
                </a:lnTo>
                <a:lnTo>
                  <a:pt x="184" y="60"/>
                </a:lnTo>
                <a:lnTo>
                  <a:pt x="171" y="68"/>
                </a:lnTo>
                <a:lnTo>
                  <a:pt x="168" y="70"/>
                </a:lnTo>
                <a:lnTo>
                  <a:pt x="166" y="70"/>
                </a:lnTo>
                <a:lnTo>
                  <a:pt x="142" y="67"/>
                </a:lnTo>
                <a:lnTo>
                  <a:pt x="141" y="70"/>
                </a:lnTo>
                <a:lnTo>
                  <a:pt x="141" y="94"/>
                </a:lnTo>
                <a:lnTo>
                  <a:pt x="140" y="95"/>
                </a:lnTo>
                <a:lnTo>
                  <a:pt x="126" y="112"/>
                </a:lnTo>
                <a:lnTo>
                  <a:pt x="126" y="112"/>
                </a:lnTo>
                <a:lnTo>
                  <a:pt x="126" y="113"/>
                </a:lnTo>
                <a:lnTo>
                  <a:pt x="125" y="113"/>
                </a:lnTo>
                <a:lnTo>
                  <a:pt x="102" y="136"/>
                </a:lnTo>
                <a:lnTo>
                  <a:pt x="101" y="136"/>
                </a:lnTo>
                <a:lnTo>
                  <a:pt x="100" y="137"/>
                </a:lnTo>
                <a:lnTo>
                  <a:pt x="76" y="142"/>
                </a:lnTo>
                <a:lnTo>
                  <a:pt x="60" y="159"/>
                </a:lnTo>
                <a:lnTo>
                  <a:pt x="63" y="180"/>
                </a:lnTo>
                <a:lnTo>
                  <a:pt x="63" y="184"/>
                </a:lnTo>
                <a:lnTo>
                  <a:pt x="60" y="185"/>
                </a:lnTo>
                <a:lnTo>
                  <a:pt x="41" y="203"/>
                </a:lnTo>
                <a:lnTo>
                  <a:pt x="32" y="215"/>
                </a:lnTo>
                <a:lnTo>
                  <a:pt x="39" y="230"/>
                </a:lnTo>
                <a:lnTo>
                  <a:pt x="39" y="231"/>
                </a:lnTo>
                <a:lnTo>
                  <a:pt x="39" y="234"/>
                </a:lnTo>
                <a:lnTo>
                  <a:pt x="39" y="256"/>
                </a:lnTo>
                <a:lnTo>
                  <a:pt x="39" y="256"/>
                </a:lnTo>
                <a:lnTo>
                  <a:pt x="39" y="258"/>
                </a:lnTo>
                <a:lnTo>
                  <a:pt x="26" y="277"/>
                </a:lnTo>
                <a:lnTo>
                  <a:pt x="26" y="278"/>
                </a:lnTo>
                <a:lnTo>
                  <a:pt x="8" y="299"/>
                </a:lnTo>
                <a:lnTo>
                  <a:pt x="10" y="323"/>
                </a:lnTo>
                <a:lnTo>
                  <a:pt x="26" y="337"/>
                </a:lnTo>
                <a:lnTo>
                  <a:pt x="26" y="338"/>
                </a:lnTo>
                <a:lnTo>
                  <a:pt x="26" y="338"/>
                </a:lnTo>
                <a:lnTo>
                  <a:pt x="26" y="338"/>
                </a:lnTo>
                <a:lnTo>
                  <a:pt x="31" y="347"/>
                </a:lnTo>
                <a:lnTo>
                  <a:pt x="34" y="355"/>
                </a:lnTo>
                <a:lnTo>
                  <a:pt x="37" y="362"/>
                </a:lnTo>
                <a:lnTo>
                  <a:pt x="37" y="369"/>
                </a:lnTo>
                <a:lnTo>
                  <a:pt x="37" y="395"/>
                </a:lnTo>
                <a:lnTo>
                  <a:pt x="35" y="395"/>
                </a:lnTo>
                <a:lnTo>
                  <a:pt x="34" y="396"/>
                </a:lnTo>
                <a:lnTo>
                  <a:pt x="10" y="415"/>
                </a:lnTo>
                <a:lnTo>
                  <a:pt x="8" y="450"/>
                </a:lnTo>
                <a:lnTo>
                  <a:pt x="10" y="487"/>
                </a:lnTo>
                <a:lnTo>
                  <a:pt x="10" y="487"/>
                </a:lnTo>
                <a:lnTo>
                  <a:pt x="11" y="498"/>
                </a:lnTo>
                <a:lnTo>
                  <a:pt x="14" y="513"/>
                </a:lnTo>
                <a:lnTo>
                  <a:pt x="19" y="533"/>
                </a:lnTo>
                <a:lnTo>
                  <a:pt x="27" y="556"/>
                </a:lnTo>
                <a:lnTo>
                  <a:pt x="27" y="557"/>
                </a:lnTo>
                <a:lnTo>
                  <a:pt x="27" y="559"/>
                </a:lnTo>
                <a:lnTo>
                  <a:pt x="0" y="683"/>
                </a:lnTo>
                <a:lnTo>
                  <a:pt x="3" y="707"/>
                </a:lnTo>
                <a:lnTo>
                  <a:pt x="21" y="716"/>
                </a:lnTo>
                <a:lnTo>
                  <a:pt x="50" y="686"/>
                </a:lnTo>
                <a:lnTo>
                  <a:pt x="50" y="686"/>
                </a:lnTo>
                <a:lnTo>
                  <a:pt x="51" y="686"/>
                </a:lnTo>
                <a:lnTo>
                  <a:pt x="144" y="651"/>
                </a:lnTo>
                <a:lnTo>
                  <a:pt x="168" y="629"/>
                </a:lnTo>
                <a:lnTo>
                  <a:pt x="171" y="627"/>
                </a:lnTo>
                <a:lnTo>
                  <a:pt x="172" y="628"/>
                </a:lnTo>
                <a:lnTo>
                  <a:pt x="174" y="628"/>
                </a:lnTo>
                <a:lnTo>
                  <a:pt x="228" y="632"/>
                </a:lnTo>
                <a:lnTo>
                  <a:pt x="228" y="632"/>
                </a:lnTo>
                <a:lnTo>
                  <a:pt x="235" y="631"/>
                </a:lnTo>
                <a:lnTo>
                  <a:pt x="245" y="628"/>
                </a:lnTo>
                <a:lnTo>
                  <a:pt x="274" y="616"/>
                </a:lnTo>
                <a:lnTo>
                  <a:pt x="274" y="591"/>
                </a:lnTo>
                <a:lnTo>
                  <a:pt x="275" y="590"/>
                </a:lnTo>
                <a:lnTo>
                  <a:pt x="276" y="590"/>
                </a:lnTo>
                <a:lnTo>
                  <a:pt x="291" y="576"/>
                </a:lnTo>
                <a:lnTo>
                  <a:pt x="287" y="561"/>
                </a:lnTo>
                <a:lnTo>
                  <a:pt x="287" y="559"/>
                </a:lnTo>
                <a:lnTo>
                  <a:pt x="287" y="558"/>
                </a:lnTo>
                <a:lnTo>
                  <a:pt x="287" y="556"/>
                </a:lnTo>
                <a:lnTo>
                  <a:pt x="289" y="554"/>
                </a:lnTo>
                <a:lnTo>
                  <a:pt x="289" y="554"/>
                </a:lnTo>
                <a:lnTo>
                  <a:pt x="291" y="551"/>
                </a:lnTo>
                <a:lnTo>
                  <a:pt x="292" y="548"/>
                </a:lnTo>
                <a:lnTo>
                  <a:pt x="291" y="544"/>
                </a:lnTo>
                <a:lnTo>
                  <a:pt x="290" y="542"/>
                </a:lnTo>
                <a:lnTo>
                  <a:pt x="290" y="542"/>
                </a:lnTo>
                <a:lnTo>
                  <a:pt x="287" y="536"/>
                </a:lnTo>
                <a:lnTo>
                  <a:pt x="287" y="529"/>
                </a:lnTo>
                <a:lnTo>
                  <a:pt x="290" y="521"/>
                </a:lnTo>
                <a:lnTo>
                  <a:pt x="293" y="513"/>
                </a:lnTo>
                <a:lnTo>
                  <a:pt x="299" y="505"/>
                </a:lnTo>
                <a:lnTo>
                  <a:pt x="299" y="505"/>
                </a:lnTo>
                <a:lnTo>
                  <a:pt x="298" y="488"/>
                </a:lnTo>
                <a:lnTo>
                  <a:pt x="279" y="466"/>
                </a:lnTo>
                <a:lnTo>
                  <a:pt x="279" y="466"/>
                </a:lnTo>
                <a:lnTo>
                  <a:pt x="275" y="462"/>
                </a:lnTo>
                <a:lnTo>
                  <a:pt x="272" y="456"/>
                </a:lnTo>
                <a:lnTo>
                  <a:pt x="272" y="450"/>
                </a:lnTo>
                <a:lnTo>
                  <a:pt x="275" y="443"/>
                </a:lnTo>
                <a:lnTo>
                  <a:pt x="275" y="443"/>
                </a:lnTo>
                <a:lnTo>
                  <a:pt x="279" y="433"/>
                </a:lnTo>
                <a:lnTo>
                  <a:pt x="283" y="427"/>
                </a:lnTo>
                <a:lnTo>
                  <a:pt x="287" y="423"/>
                </a:lnTo>
                <a:lnTo>
                  <a:pt x="292" y="402"/>
                </a:lnTo>
                <a:lnTo>
                  <a:pt x="292" y="402"/>
                </a:lnTo>
                <a:lnTo>
                  <a:pt x="292" y="402"/>
                </a:lnTo>
                <a:lnTo>
                  <a:pt x="305" y="373"/>
                </a:lnTo>
                <a:lnTo>
                  <a:pt x="309" y="360"/>
                </a:lnTo>
                <a:lnTo>
                  <a:pt x="327" y="324"/>
                </a:lnTo>
                <a:lnTo>
                  <a:pt x="315" y="301"/>
                </a:lnTo>
                <a:lnTo>
                  <a:pt x="277" y="278"/>
                </a:lnTo>
                <a:lnTo>
                  <a:pt x="275" y="278"/>
                </a:lnTo>
                <a:lnTo>
                  <a:pt x="275" y="275"/>
                </a:lnTo>
                <a:lnTo>
                  <a:pt x="275" y="275"/>
                </a:lnTo>
                <a:lnTo>
                  <a:pt x="268" y="256"/>
                </a:lnTo>
                <a:lnTo>
                  <a:pt x="268" y="255"/>
                </a:lnTo>
                <a:lnTo>
                  <a:pt x="268" y="252"/>
                </a:lnTo>
                <a:lnTo>
                  <a:pt x="271" y="220"/>
                </a:lnTo>
                <a:lnTo>
                  <a:pt x="271" y="220"/>
                </a:lnTo>
                <a:lnTo>
                  <a:pt x="271" y="219"/>
                </a:lnTo>
                <a:lnTo>
                  <a:pt x="279" y="195"/>
                </a:lnTo>
                <a:lnTo>
                  <a:pt x="279" y="195"/>
                </a:lnTo>
                <a:lnTo>
                  <a:pt x="279" y="189"/>
                </a:lnTo>
                <a:lnTo>
                  <a:pt x="279" y="183"/>
                </a:lnTo>
                <a:lnTo>
                  <a:pt x="281" y="179"/>
                </a:lnTo>
                <a:lnTo>
                  <a:pt x="283" y="175"/>
                </a:lnTo>
                <a:lnTo>
                  <a:pt x="283" y="175"/>
                </a:lnTo>
                <a:lnTo>
                  <a:pt x="287" y="172"/>
                </a:lnTo>
                <a:lnTo>
                  <a:pt x="291" y="170"/>
                </a:lnTo>
                <a:lnTo>
                  <a:pt x="293" y="170"/>
                </a:lnTo>
                <a:lnTo>
                  <a:pt x="316" y="166"/>
                </a:lnTo>
                <a:lnTo>
                  <a:pt x="322" y="153"/>
                </a:lnTo>
                <a:lnTo>
                  <a:pt x="327" y="113"/>
                </a:lnTo>
                <a:lnTo>
                  <a:pt x="323" y="98"/>
                </a:lnTo>
                <a:lnTo>
                  <a:pt x="302" y="94"/>
                </a:lnTo>
                <a:lnTo>
                  <a:pt x="301" y="94"/>
                </a:lnTo>
                <a:lnTo>
                  <a:pt x="301" y="94"/>
                </a:lnTo>
                <a:lnTo>
                  <a:pt x="277" y="82"/>
                </a:lnTo>
                <a:lnTo>
                  <a:pt x="276" y="81"/>
                </a:lnTo>
                <a:lnTo>
                  <a:pt x="276" y="78"/>
                </a:lnTo>
                <a:lnTo>
                  <a:pt x="275" y="77"/>
                </a:lnTo>
                <a:lnTo>
                  <a:pt x="274" y="48"/>
                </a:lnTo>
                <a:lnTo>
                  <a:pt x="274" y="46"/>
                </a:lnTo>
                <a:lnTo>
                  <a:pt x="274" y="42"/>
                </a:lnTo>
                <a:lnTo>
                  <a:pt x="305" y="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50"/>
          <p:cNvSpPr/>
          <p:nvPr/>
        </p:nvSpPr>
        <p:spPr bwMode="auto">
          <a:xfrm>
            <a:off x="3349773" y="3446923"/>
            <a:ext cx="453939" cy="527150"/>
          </a:xfrm>
          <a:custGeom>
            <a:avLst/>
            <a:gdLst>
              <a:gd name="T0" fmla="*/ 442 w 520"/>
              <a:gd name="T1" fmla="*/ 82 h 605"/>
              <a:gd name="T2" fmla="*/ 442 w 520"/>
              <a:gd name="T3" fmla="*/ 47 h 605"/>
              <a:gd name="T4" fmla="*/ 411 w 520"/>
              <a:gd name="T5" fmla="*/ 52 h 605"/>
              <a:gd name="T6" fmla="*/ 379 w 520"/>
              <a:gd name="T7" fmla="*/ 33 h 605"/>
              <a:gd name="T8" fmla="*/ 367 w 520"/>
              <a:gd name="T9" fmla="*/ 31 h 605"/>
              <a:gd name="T10" fmla="*/ 322 w 520"/>
              <a:gd name="T11" fmla="*/ 67 h 605"/>
              <a:gd name="T12" fmla="*/ 279 w 520"/>
              <a:gd name="T13" fmla="*/ 43 h 605"/>
              <a:gd name="T14" fmla="*/ 225 w 520"/>
              <a:gd name="T15" fmla="*/ 24 h 605"/>
              <a:gd name="T16" fmla="*/ 141 w 520"/>
              <a:gd name="T17" fmla="*/ 1 h 605"/>
              <a:gd name="T18" fmla="*/ 103 w 520"/>
              <a:gd name="T19" fmla="*/ 48 h 605"/>
              <a:gd name="T20" fmla="*/ 24 w 520"/>
              <a:gd name="T21" fmla="*/ 131 h 605"/>
              <a:gd name="T22" fmla="*/ 38 w 520"/>
              <a:gd name="T23" fmla="*/ 226 h 605"/>
              <a:gd name="T24" fmla="*/ 28 w 520"/>
              <a:gd name="T25" fmla="*/ 243 h 605"/>
              <a:gd name="T26" fmla="*/ 22 w 520"/>
              <a:gd name="T27" fmla="*/ 312 h 605"/>
              <a:gd name="T28" fmla="*/ 21 w 520"/>
              <a:gd name="T29" fmla="*/ 338 h 605"/>
              <a:gd name="T30" fmla="*/ 37 w 520"/>
              <a:gd name="T31" fmla="*/ 339 h 605"/>
              <a:gd name="T32" fmla="*/ 47 w 520"/>
              <a:gd name="T33" fmla="*/ 354 h 605"/>
              <a:gd name="T34" fmla="*/ 43 w 520"/>
              <a:gd name="T35" fmla="*/ 392 h 605"/>
              <a:gd name="T36" fmla="*/ 38 w 520"/>
              <a:gd name="T37" fmla="*/ 433 h 605"/>
              <a:gd name="T38" fmla="*/ 95 w 520"/>
              <a:gd name="T39" fmla="*/ 460 h 605"/>
              <a:gd name="T40" fmla="*/ 127 w 520"/>
              <a:gd name="T41" fmla="*/ 463 h 605"/>
              <a:gd name="T42" fmla="*/ 147 w 520"/>
              <a:gd name="T43" fmla="*/ 433 h 605"/>
              <a:gd name="T44" fmla="*/ 187 w 520"/>
              <a:gd name="T45" fmla="*/ 424 h 605"/>
              <a:gd name="T46" fmla="*/ 196 w 520"/>
              <a:gd name="T47" fmla="*/ 423 h 605"/>
              <a:gd name="T48" fmla="*/ 213 w 520"/>
              <a:gd name="T49" fmla="*/ 409 h 605"/>
              <a:gd name="T50" fmla="*/ 231 w 520"/>
              <a:gd name="T51" fmla="*/ 424 h 605"/>
              <a:gd name="T52" fmla="*/ 236 w 520"/>
              <a:gd name="T53" fmla="*/ 461 h 605"/>
              <a:gd name="T54" fmla="*/ 244 w 520"/>
              <a:gd name="T55" fmla="*/ 500 h 605"/>
              <a:gd name="T56" fmla="*/ 232 w 520"/>
              <a:gd name="T57" fmla="*/ 523 h 605"/>
              <a:gd name="T58" fmla="*/ 255 w 520"/>
              <a:gd name="T59" fmla="*/ 566 h 605"/>
              <a:gd name="T60" fmla="*/ 249 w 520"/>
              <a:gd name="T61" fmla="*/ 597 h 605"/>
              <a:gd name="T62" fmla="*/ 268 w 520"/>
              <a:gd name="T63" fmla="*/ 603 h 605"/>
              <a:gd name="T64" fmla="*/ 324 w 520"/>
              <a:gd name="T65" fmla="*/ 555 h 605"/>
              <a:gd name="T66" fmla="*/ 328 w 520"/>
              <a:gd name="T67" fmla="*/ 539 h 605"/>
              <a:gd name="T68" fmla="*/ 356 w 520"/>
              <a:gd name="T69" fmla="*/ 545 h 605"/>
              <a:gd name="T70" fmla="*/ 403 w 520"/>
              <a:gd name="T71" fmla="*/ 571 h 605"/>
              <a:gd name="T72" fmla="*/ 407 w 520"/>
              <a:gd name="T73" fmla="*/ 561 h 605"/>
              <a:gd name="T74" fmla="*/ 386 w 520"/>
              <a:gd name="T75" fmla="*/ 517 h 605"/>
              <a:gd name="T76" fmla="*/ 406 w 520"/>
              <a:gd name="T77" fmla="*/ 496 h 605"/>
              <a:gd name="T78" fmla="*/ 440 w 520"/>
              <a:gd name="T79" fmla="*/ 493 h 605"/>
              <a:gd name="T80" fmla="*/ 504 w 520"/>
              <a:gd name="T81" fmla="*/ 500 h 605"/>
              <a:gd name="T82" fmla="*/ 513 w 520"/>
              <a:gd name="T83" fmla="*/ 476 h 605"/>
              <a:gd name="T84" fmla="*/ 518 w 520"/>
              <a:gd name="T85" fmla="*/ 441 h 605"/>
              <a:gd name="T86" fmla="*/ 504 w 520"/>
              <a:gd name="T87" fmla="*/ 429 h 605"/>
              <a:gd name="T88" fmla="*/ 505 w 520"/>
              <a:gd name="T89" fmla="*/ 414 h 605"/>
              <a:gd name="T90" fmla="*/ 492 w 520"/>
              <a:gd name="T91" fmla="*/ 381 h 605"/>
              <a:gd name="T92" fmla="*/ 480 w 520"/>
              <a:gd name="T93" fmla="*/ 338 h 605"/>
              <a:gd name="T94" fmla="*/ 466 w 520"/>
              <a:gd name="T95" fmla="*/ 296 h 605"/>
              <a:gd name="T96" fmla="*/ 453 w 520"/>
              <a:gd name="T97" fmla="*/ 255 h 605"/>
              <a:gd name="T98" fmla="*/ 504 w 520"/>
              <a:gd name="T99" fmla="*/ 187 h 605"/>
              <a:gd name="T100" fmla="*/ 464 w 520"/>
              <a:gd name="T101" fmla="*/ 108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0" h="605">
                <a:moveTo>
                  <a:pt x="453" y="103"/>
                </a:moveTo>
                <a:lnTo>
                  <a:pt x="454" y="102"/>
                </a:lnTo>
                <a:lnTo>
                  <a:pt x="452" y="102"/>
                </a:lnTo>
                <a:lnTo>
                  <a:pt x="452" y="100"/>
                </a:lnTo>
                <a:lnTo>
                  <a:pt x="442" y="82"/>
                </a:lnTo>
                <a:lnTo>
                  <a:pt x="441" y="80"/>
                </a:lnTo>
                <a:lnTo>
                  <a:pt x="441" y="78"/>
                </a:lnTo>
                <a:lnTo>
                  <a:pt x="444" y="49"/>
                </a:lnTo>
                <a:lnTo>
                  <a:pt x="444" y="49"/>
                </a:lnTo>
                <a:lnTo>
                  <a:pt x="442" y="47"/>
                </a:lnTo>
                <a:lnTo>
                  <a:pt x="441" y="44"/>
                </a:lnTo>
                <a:lnTo>
                  <a:pt x="432" y="37"/>
                </a:lnTo>
                <a:lnTo>
                  <a:pt x="425" y="37"/>
                </a:lnTo>
                <a:lnTo>
                  <a:pt x="414" y="52"/>
                </a:lnTo>
                <a:lnTo>
                  <a:pt x="411" y="52"/>
                </a:lnTo>
                <a:lnTo>
                  <a:pt x="411" y="52"/>
                </a:lnTo>
                <a:lnTo>
                  <a:pt x="382" y="67"/>
                </a:lnTo>
                <a:lnTo>
                  <a:pt x="377" y="46"/>
                </a:lnTo>
                <a:lnTo>
                  <a:pt x="377" y="44"/>
                </a:lnTo>
                <a:lnTo>
                  <a:pt x="379" y="33"/>
                </a:lnTo>
                <a:lnTo>
                  <a:pt x="377" y="22"/>
                </a:lnTo>
                <a:lnTo>
                  <a:pt x="374" y="21"/>
                </a:lnTo>
                <a:lnTo>
                  <a:pt x="368" y="30"/>
                </a:lnTo>
                <a:lnTo>
                  <a:pt x="367" y="30"/>
                </a:lnTo>
                <a:lnTo>
                  <a:pt x="367" y="31"/>
                </a:lnTo>
                <a:lnTo>
                  <a:pt x="330" y="64"/>
                </a:lnTo>
                <a:lnTo>
                  <a:pt x="329" y="67"/>
                </a:lnTo>
                <a:lnTo>
                  <a:pt x="328" y="67"/>
                </a:lnTo>
                <a:lnTo>
                  <a:pt x="324" y="67"/>
                </a:lnTo>
                <a:lnTo>
                  <a:pt x="322" y="67"/>
                </a:lnTo>
                <a:lnTo>
                  <a:pt x="312" y="61"/>
                </a:lnTo>
                <a:lnTo>
                  <a:pt x="311" y="60"/>
                </a:lnTo>
                <a:lnTo>
                  <a:pt x="298" y="49"/>
                </a:lnTo>
                <a:lnTo>
                  <a:pt x="279" y="43"/>
                </a:lnTo>
                <a:lnTo>
                  <a:pt x="279" y="43"/>
                </a:lnTo>
                <a:lnTo>
                  <a:pt x="277" y="41"/>
                </a:lnTo>
                <a:lnTo>
                  <a:pt x="266" y="32"/>
                </a:lnTo>
                <a:lnTo>
                  <a:pt x="226" y="24"/>
                </a:lnTo>
                <a:lnTo>
                  <a:pt x="226" y="24"/>
                </a:lnTo>
                <a:lnTo>
                  <a:pt x="225" y="24"/>
                </a:lnTo>
                <a:lnTo>
                  <a:pt x="198" y="11"/>
                </a:lnTo>
                <a:lnTo>
                  <a:pt x="198" y="12"/>
                </a:lnTo>
                <a:lnTo>
                  <a:pt x="178" y="2"/>
                </a:lnTo>
                <a:lnTo>
                  <a:pt x="152" y="0"/>
                </a:lnTo>
                <a:lnTo>
                  <a:pt x="141" y="1"/>
                </a:lnTo>
                <a:lnTo>
                  <a:pt x="149" y="46"/>
                </a:lnTo>
                <a:lnTo>
                  <a:pt x="146" y="46"/>
                </a:lnTo>
                <a:lnTo>
                  <a:pt x="119" y="48"/>
                </a:lnTo>
                <a:lnTo>
                  <a:pt x="105" y="48"/>
                </a:lnTo>
                <a:lnTo>
                  <a:pt x="103" y="48"/>
                </a:lnTo>
                <a:lnTo>
                  <a:pt x="103" y="48"/>
                </a:lnTo>
                <a:lnTo>
                  <a:pt x="90" y="38"/>
                </a:lnTo>
                <a:lnTo>
                  <a:pt x="66" y="49"/>
                </a:lnTo>
                <a:lnTo>
                  <a:pt x="44" y="78"/>
                </a:lnTo>
                <a:lnTo>
                  <a:pt x="24" y="131"/>
                </a:lnTo>
                <a:lnTo>
                  <a:pt x="30" y="187"/>
                </a:lnTo>
                <a:lnTo>
                  <a:pt x="38" y="220"/>
                </a:lnTo>
                <a:lnTo>
                  <a:pt x="38" y="220"/>
                </a:lnTo>
                <a:lnTo>
                  <a:pt x="39" y="224"/>
                </a:lnTo>
                <a:lnTo>
                  <a:pt x="38" y="226"/>
                </a:lnTo>
                <a:lnTo>
                  <a:pt x="35" y="227"/>
                </a:lnTo>
                <a:lnTo>
                  <a:pt x="35" y="227"/>
                </a:lnTo>
                <a:lnTo>
                  <a:pt x="31" y="231"/>
                </a:lnTo>
                <a:lnTo>
                  <a:pt x="29" y="236"/>
                </a:lnTo>
                <a:lnTo>
                  <a:pt x="28" y="243"/>
                </a:lnTo>
                <a:lnTo>
                  <a:pt x="28" y="251"/>
                </a:lnTo>
                <a:lnTo>
                  <a:pt x="39" y="300"/>
                </a:lnTo>
                <a:lnTo>
                  <a:pt x="36" y="304"/>
                </a:lnTo>
                <a:lnTo>
                  <a:pt x="36" y="304"/>
                </a:lnTo>
                <a:lnTo>
                  <a:pt x="22" y="312"/>
                </a:lnTo>
                <a:lnTo>
                  <a:pt x="12" y="320"/>
                </a:lnTo>
                <a:lnTo>
                  <a:pt x="5" y="326"/>
                </a:lnTo>
                <a:lnTo>
                  <a:pt x="3" y="330"/>
                </a:lnTo>
                <a:lnTo>
                  <a:pt x="0" y="347"/>
                </a:lnTo>
                <a:lnTo>
                  <a:pt x="21" y="338"/>
                </a:lnTo>
                <a:lnTo>
                  <a:pt x="22" y="337"/>
                </a:lnTo>
                <a:lnTo>
                  <a:pt x="23" y="337"/>
                </a:lnTo>
                <a:lnTo>
                  <a:pt x="23" y="337"/>
                </a:lnTo>
                <a:lnTo>
                  <a:pt x="32" y="338"/>
                </a:lnTo>
                <a:lnTo>
                  <a:pt x="37" y="339"/>
                </a:lnTo>
                <a:lnTo>
                  <a:pt x="40" y="342"/>
                </a:lnTo>
                <a:lnTo>
                  <a:pt x="43" y="344"/>
                </a:lnTo>
                <a:lnTo>
                  <a:pt x="45" y="346"/>
                </a:lnTo>
                <a:lnTo>
                  <a:pt x="46" y="350"/>
                </a:lnTo>
                <a:lnTo>
                  <a:pt x="47" y="354"/>
                </a:lnTo>
                <a:lnTo>
                  <a:pt x="51" y="381"/>
                </a:lnTo>
                <a:lnTo>
                  <a:pt x="50" y="384"/>
                </a:lnTo>
                <a:lnTo>
                  <a:pt x="47" y="386"/>
                </a:lnTo>
                <a:lnTo>
                  <a:pt x="47" y="386"/>
                </a:lnTo>
                <a:lnTo>
                  <a:pt x="43" y="392"/>
                </a:lnTo>
                <a:lnTo>
                  <a:pt x="42" y="396"/>
                </a:lnTo>
                <a:lnTo>
                  <a:pt x="40" y="399"/>
                </a:lnTo>
                <a:lnTo>
                  <a:pt x="37" y="427"/>
                </a:lnTo>
                <a:lnTo>
                  <a:pt x="37" y="427"/>
                </a:lnTo>
                <a:lnTo>
                  <a:pt x="38" y="433"/>
                </a:lnTo>
                <a:lnTo>
                  <a:pt x="40" y="439"/>
                </a:lnTo>
                <a:lnTo>
                  <a:pt x="44" y="444"/>
                </a:lnTo>
                <a:lnTo>
                  <a:pt x="47" y="447"/>
                </a:lnTo>
                <a:lnTo>
                  <a:pt x="73" y="478"/>
                </a:lnTo>
                <a:lnTo>
                  <a:pt x="95" y="460"/>
                </a:lnTo>
                <a:lnTo>
                  <a:pt x="114" y="457"/>
                </a:lnTo>
                <a:lnTo>
                  <a:pt x="115" y="457"/>
                </a:lnTo>
                <a:lnTo>
                  <a:pt x="116" y="460"/>
                </a:lnTo>
                <a:lnTo>
                  <a:pt x="127" y="463"/>
                </a:lnTo>
                <a:lnTo>
                  <a:pt x="127" y="463"/>
                </a:lnTo>
                <a:lnTo>
                  <a:pt x="133" y="462"/>
                </a:lnTo>
                <a:lnTo>
                  <a:pt x="137" y="461"/>
                </a:lnTo>
                <a:lnTo>
                  <a:pt x="139" y="459"/>
                </a:lnTo>
                <a:lnTo>
                  <a:pt x="149" y="443"/>
                </a:lnTo>
                <a:lnTo>
                  <a:pt x="147" y="433"/>
                </a:lnTo>
                <a:lnTo>
                  <a:pt x="147" y="433"/>
                </a:lnTo>
                <a:lnTo>
                  <a:pt x="152" y="428"/>
                </a:lnTo>
                <a:lnTo>
                  <a:pt x="158" y="424"/>
                </a:lnTo>
                <a:lnTo>
                  <a:pt x="187" y="424"/>
                </a:lnTo>
                <a:lnTo>
                  <a:pt x="187" y="424"/>
                </a:lnTo>
                <a:lnTo>
                  <a:pt x="190" y="425"/>
                </a:lnTo>
                <a:lnTo>
                  <a:pt x="193" y="425"/>
                </a:lnTo>
                <a:lnTo>
                  <a:pt x="195" y="424"/>
                </a:lnTo>
                <a:lnTo>
                  <a:pt x="196" y="423"/>
                </a:lnTo>
                <a:lnTo>
                  <a:pt x="196" y="423"/>
                </a:lnTo>
                <a:lnTo>
                  <a:pt x="198" y="417"/>
                </a:lnTo>
                <a:lnTo>
                  <a:pt x="201" y="414"/>
                </a:lnTo>
                <a:lnTo>
                  <a:pt x="206" y="408"/>
                </a:lnTo>
                <a:lnTo>
                  <a:pt x="206" y="408"/>
                </a:lnTo>
                <a:lnTo>
                  <a:pt x="213" y="409"/>
                </a:lnTo>
                <a:lnTo>
                  <a:pt x="217" y="412"/>
                </a:lnTo>
                <a:lnTo>
                  <a:pt x="220" y="414"/>
                </a:lnTo>
                <a:lnTo>
                  <a:pt x="220" y="414"/>
                </a:lnTo>
                <a:lnTo>
                  <a:pt x="226" y="419"/>
                </a:lnTo>
                <a:lnTo>
                  <a:pt x="231" y="424"/>
                </a:lnTo>
                <a:lnTo>
                  <a:pt x="233" y="429"/>
                </a:lnTo>
                <a:lnTo>
                  <a:pt x="234" y="436"/>
                </a:lnTo>
                <a:lnTo>
                  <a:pt x="232" y="457"/>
                </a:lnTo>
                <a:lnTo>
                  <a:pt x="236" y="461"/>
                </a:lnTo>
                <a:lnTo>
                  <a:pt x="236" y="461"/>
                </a:lnTo>
                <a:lnTo>
                  <a:pt x="242" y="466"/>
                </a:lnTo>
                <a:lnTo>
                  <a:pt x="245" y="470"/>
                </a:lnTo>
                <a:lnTo>
                  <a:pt x="248" y="474"/>
                </a:lnTo>
                <a:lnTo>
                  <a:pt x="249" y="478"/>
                </a:lnTo>
                <a:lnTo>
                  <a:pt x="244" y="500"/>
                </a:lnTo>
                <a:lnTo>
                  <a:pt x="244" y="500"/>
                </a:lnTo>
                <a:lnTo>
                  <a:pt x="241" y="508"/>
                </a:lnTo>
                <a:lnTo>
                  <a:pt x="239" y="515"/>
                </a:lnTo>
                <a:lnTo>
                  <a:pt x="235" y="519"/>
                </a:lnTo>
                <a:lnTo>
                  <a:pt x="232" y="523"/>
                </a:lnTo>
                <a:lnTo>
                  <a:pt x="232" y="522"/>
                </a:lnTo>
                <a:lnTo>
                  <a:pt x="213" y="559"/>
                </a:lnTo>
                <a:lnTo>
                  <a:pt x="220" y="562"/>
                </a:lnTo>
                <a:lnTo>
                  <a:pt x="249" y="563"/>
                </a:lnTo>
                <a:lnTo>
                  <a:pt x="255" y="566"/>
                </a:lnTo>
                <a:lnTo>
                  <a:pt x="252" y="571"/>
                </a:lnTo>
                <a:lnTo>
                  <a:pt x="252" y="571"/>
                </a:lnTo>
                <a:lnTo>
                  <a:pt x="249" y="586"/>
                </a:lnTo>
                <a:lnTo>
                  <a:pt x="249" y="593"/>
                </a:lnTo>
                <a:lnTo>
                  <a:pt x="249" y="597"/>
                </a:lnTo>
                <a:lnTo>
                  <a:pt x="249" y="597"/>
                </a:lnTo>
                <a:lnTo>
                  <a:pt x="256" y="602"/>
                </a:lnTo>
                <a:lnTo>
                  <a:pt x="260" y="604"/>
                </a:lnTo>
                <a:lnTo>
                  <a:pt x="265" y="605"/>
                </a:lnTo>
                <a:lnTo>
                  <a:pt x="268" y="603"/>
                </a:lnTo>
                <a:lnTo>
                  <a:pt x="285" y="596"/>
                </a:lnTo>
                <a:lnTo>
                  <a:pt x="294" y="593"/>
                </a:lnTo>
                <a:lnTo>
                  <a:pt x="310" y="593"/>
                </a:lnTo>
                <a:lnTo>
                  <a:pt x="324" y="576"/>
                </a:lnTo>
                <a:lnTo>
                  <a:pt x="324" y="555"/>
                </a:lnTo>
                <a:lnTo>
                  <a:pt x="324" y="555"/>
                </a:lnTo>
                <a:lnTo>
                  <a:pt x="324" y="550"/>
                </a:lnTo>
                <a:lnTo>
                  <a:pt x="324" y="546"/>
                </a:lnTo>
                <a:lnTo>
                  <a:pt x="326" y="542"/>
                </a:lnTo>
                <a:lnTo>
                  <a:pt x="328" y="539"/>
                </a:lnTo>
                <a:lnTo>
                  <a:pt x="328" y="539"/>
                </a:lnTo>
                <a:lnTo>
                  <a:pt x="332" y="538"/>
                </a:lnTo>
                <a:lnTo>
                  <a:pt x="338" y="538"/>
                </a:lnTo>
                <a:lnTo>
                  <a:pt x="346" y="539"/>
                </a:lnTo>
                <a:lnTo>
                  <a:pt x="356" y="545"/>
                </a:lnTo>
                <a:lnTo>
                  <a:pt x="385" y="562"/>
                </a:lnTo>
                <a:lnTo>
                  <a:pt x="385" y="562"/>
                </a:lnTo>
                <a:lnTo>
                  <a:pt x="392" y="566"/>
                </a:lnTo>
                <a:lnTo>
                  <a:pt x="398" y="570"/>
                </a:lnTo>
                <a:lnTo>
                  <a:pt x="403" y="571"/>
                </a:lnTo>
                <a:lnTo>
                  <a:pt x="407" y="572"/>
                </a:lnTo>
                <a:lnTo>
                  <a:pt x="407" y="571"/>
                </a:lnTo>
                <a:lnTo>
                  <a:pt x="407" y="571"/>
                </a:lnTo>
                <a:lnTo>
                  <a:pt x="408" y="566"/>
                </a:lnTo>
                <a:lnTo>
                  <a:pt x="407" y="561"/>
                </a:lnTo>
                <a:lnTo>
                  <a:pt x="405" y="553"/>
                </a:lnTo>
                <a:lnTo>
                  <a:pt x="401" y="545"/>
                </a:lnTo>
                <a:lnTo>
                  <a:pt x="385" y="519"/>
                </a:lnTo>
                <a:lnTo>
                  <a:pt x="385" y="517"/>
                </a:lnTo>
                <a:lnTo>
                  <a:pt x="386" y="517"/>
                </a:lnTo>
                <a:lnTo>
                  <a:pt x="387" y="515"/>
                </a:lnTo>
                <a:lnTo>
                  <a:pt x="387" y="515"/>
                </a:lnTo>
                <a:lnTo>
                  <a:pt x="394" y="508"/>
                </a:lnTo>
                <a:lnTo>
                  <a:pt x="400" y="501"/>
                </a:lnTo>
                <a:lnTo>
                  <a:pt x="406" y="496"/>
                </a:lnTo>
                <a:lnTo>
                  <a:pt x="413" y="493"/>
                </a:lnTo>
                <a:lnTo>
                  <a:pt x="419" y="492"/>
                </a:lnTo>
                <a:lnTo>
                  <a:pt x="425" y="491"/>
                </a:lnTo>
                <a:lnTo>
                  <a:pt x="433" y="492"/>
                </a:lnTo>
                <a:lnTo>
                  <a:pt x="440" y="493"/>
                </a:lnTo>
                <a:lnTo>
                  <a:pt x="485" y="514"/>
                </a:lnTo>
                <a:lnTo>
                  <a:pt x="503" y="502"/>
                </a:lnTo>
                <a:lnTo>
                  <a:pt x="504" y="502"/>
                </a:lnTo>
                <a:lnTo>
                  <a:pt x="504" y="501"/>
                </a:lnTo>
                <a:lnTo>
                  <a:pt x="504" y="500"/>
                </a:lnTo>
                <a:lnTo>
                  <a:pt x="502" y="496"/>
                </a:lnTo>
                <a:lnTo>
                  <a:pt x="503" y="495"/>
                </a:lnTo>
                <a:lnTo>
                  <a:pt x="504" y="493"/>
                </a:lnTo>
                <a:lnTo>
                  <a:pt x="504" y="493"/>
                </a:lnTo>
                <a:lnTo>
                  <a:pt x="513" y="476"/>
                </a:lnTo>
                <a:lnTo>
                  <a:pt x="518" y="462"/>
                </a:lnTo>
                <a:lnTo>
                  <a:pt x="520" y="455"/>
                </a:lnTo>
                <a:lnTo>
                  <a:pt x="520" y="451"/>
                </a:lnTo>
                <a:lnTo>
                  <a:pt x="520" y="445"/>
                </a:lnTo>
                <a:lnTo>
                  <a:pt x="518" y="441"/>
                </a:lnTo>
                <a:lnTo>
                  <a:pt x="518" y="441"/>
                </a:lnTo>
                <a:lnTo>
                  <a:pt x="516" y="436"/>
                </a:lnTo>
                <a:lnTo>
                  <a:pt x="511" y="432"/>
                </a:lnTo>
                <a:lnTo>
                  <a:pt x="508" y="430"/>
                </a:lnTo>
                <a:lnTo>
                  <a:pt x="504" y="429"/>
                </a:lnTo>
                <a:lnTo>
                  <a:pt x="501" y="429"/>
                </a:lnTo>
                <a:lnTo>
                  <a:pt x="497" y="417"/>
                </a:lnTo>
                <a:lnTo>
                  <a:pt x="501" y="417"/>
                </a:lnTo>
                <a:lnTo>
                  <a:pt x="501" y="417"/>
                </a:lnTo>
                <a:lnTo>
                  <a:pt x="505" y="414"/>
                </a:lnTo>
                <a:lnTo>
                  <a:pt x="510" y="412"/>
                </a:lnTo>
                <a:lnTo>
                  <a:pt x="513" y="408"/>
                </a:lnTo>
                <a:lnTo>
                  <a:pt x="515" y="405"/>
                </a:lnTo>
                <a:lnTo>
                  <a:pt x="511" y="399"/>
                </a:lnTo>
                <a:lnTo>
                  <a:pt x="492" y="381"/>
                </a:lnTo>
                <a:lnTo>
                  <a:pt x="492" y="381"/>
                </a:lnTo>
                <a:lnTo>
                  <a:pt x="492" y="380"/>
                </a:lnTo>
                <a:lnTo>
                  <a:pt x="482" y="353"/>
                </a:lnTo>
                <a:lnTo>
                  <a:pt x="482" y="353"/>
                </a:lnTo>
                <a:lnTo>
                  <a:pt x="480" y="338"/>
                </a:lnTo>
                <a:lnTo>
                  <a:pt x="478" y="323"/>
                </a:lnTo>
                <a:lnTo>
                  <a:pt x="478" y="311"/>
                </a:lnTo>
                <a:lnTo>
                  <a:pt x="479" y="297"/>
                </a:lnTo>
                <a:lnTo>
                  <a:pt x="479" y="286"/>
                </a:lnTo>
                <a:lnTo>
                  <a:pt x="466" y="296"/>
                </a:lnTo>
                <a:lnTo>
                  <a:pt x="455" y="308"/>
                </a:lnTo>
                <a:lnTo>
                  <a:pt x="452" y="257"/>
                </a:lnTo>
                <a:lnTo>
                  <a:pt x="452" y="257"/>
                </a:lnTo>
                <a:lnTo>
                  <a:pt x="452" y="255"/>
                </a:lnTo>
                <a:lnTo>
                  <a:pt x="453" y="255"/>
                </a:lnTo>
                <a:lnTo>
                  <a:pt x="453" y="255"/>
                </a:lnTo>
                <a:lnTo>
                  <a:pt x="471" y="229"/>
                </a:lnTo>
                <a:lnTo>
                  <a:pt x="486" y="209"/>
                </a:lnTo>
                <a:lnTo>
                  <a:pt x="497" y="195"/>
                </a:lnTo>
                <a:lnTo>
                  <a:pt x="504" y="187"/>
                </a:lnTo>
                <a:lnTo>
                  <a:pt x="492" y="151"/>
                </a:lnTo>
                <a:lnTo>
                  <a:pt x="492" y="151"/>
                </a:lnTo>
                <a:lnTo>
                  <a:pt x="487" y="129"/>
                </a:lnTo>
                <a:lnTo>
                  <a:pt x="486" y="117"/>
                </a:lnTo>
                <a:lnTo>
                  <a:pt x="464" y="108"/>
                </a:lnTo>
                <a:lnTo>
                  <a:pt x="453" y="1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Freeform 51"/>
          <p:cNvSpPr/>
          <p:nvPr/>
        </p:nvSpPr>
        <p:spPr bwMode="auto">
          <a:xfrm>
            <a:off x="3297595" y="3146813"/>
            <a:ext cx="641776" cy="401886"/>
          </a:xfrm>
          <a:custGeom>
            <a:avLst/>
            <a:gdLst>
              <a:gd name="T0" fmla="*/ 129 w 738"/>
              <a:gd name="T1" fmla="*/ 34 h 461"/>
              <a:gd name="T2" fmla="*/ 150 w 738"/>
              <a:gd name="T3" fmla="*/ 57 h 461"/>
              <a:gd name="T4" fmla="*/ 133 w 738"/>
              <a:gd name="T5" fmla="*/ 78 h 461"/>
              <a:gd name="T6" fmla="*/ 95 w 738"/>
              <a:gd name="T7" fmla="*/ 99 h 461"/>
              <a:gd name="T8" fmla="*/ 107 w 738"/>
              <a:gd name="T9" fmla="*/ 130 h 461"/>
              <a:gd name="T10" fmla="*/ 135 w 738"/>
              <a:gd name="T11" fmla="*/ 172 h 461"/>
              <a:gd name="T12" fmla="*/ 153 w 738"/>
              <a:gd name="T13" fmla="*/ 196 h 461"/>
              <a:gd name="T14" fmla="*/ 161 w 738"/>
              <a:gd name="T15" fmla="*/ 220 h 461"/>
              <a:gd name="T16" fmla="*/ 159 w 738"/>
              <a:gd name="T17" fmla="*/ 246 h 461"/>
              <a:gd name="T18" fmla="*/ 143 w 738"/>
              <a:gd name="T19" fmla="*/ 267 h 461"/>
              <a:gd name="T20" fmla="*/ 79 w 738"/>
              <a:gd name="T21" fmla="*/ 303 h 461"/>
              <a:gd name="T22" fmla="*/ 12 w 738"/>
              <a:gd name="T23" fmla="*/ 351 h 461"/>
              <a:gd name="T24" fmla="*/ 59 w 738"/>
              <a:gd name="T25" fmla="*/ 432 h 461"/>
              <a:gd name="T26" fmla="*/ 76 w 738"/>
              <a:gd name="T27" fmla="*/ 457 h 461"/>
              <a:gd name="T28" fmla="*/ 91 w 738"/>
              <a:gd name="T29" fmla="*/ 417 h 461"/>
              <a:gd name="T30" fmla="*/ 147 w 738"/>
              <a:gd name="T31" fmla="*/ 370 h 461"/>
              <a:gd name="T32" fmla="*/ 185 w 738"/>
              <a:gd name="T33" fmla="*/ 337 h 461"/>
              <a:gd name="T34" fmla="*/ 240 w 738"/>
              <a:gd name="T35" fmla="*/ 335 h 461"/>
              <a:gd name="T36" fmla="*/ 331 w 738"/>
              <a:gd name="T37" fmla="*/ 367 h 461"/>
              <a:gd name="T38" fmla="*/ 365 w 738"/>
              <a:gd name="T39" fmla="*/ 383 h 461"/>
              <a:gd name="T40" fmla="*/ 365 w 738"/>
              <a:gd name="T41" fmla="*/ 384 h 461"/>
              <a:gd name="T42" fmla="*/ 397 w 738"/>
              <a:gd name="T43" fmla="*/ 384 h 461"/>
              <a:gd name="T44" fmla="*/ 447 w 738"/>
              <a:gd name="T45" fmla="*/ 360 h 461"/>
              <a:gd name="T46" fmla="*/ 450 w 738"/>
              <a:gd name="T47" fmla="*/ 391 h 461"/>
              <a:gd name="T48" fmla="*/ 497 w 738"/>
              <a:gd name="T49" fmla="*/ 370 h 461"/>
              <a:gd name="T50" fmla="*/ 508 w 738"/>
              <a:gd name="T51" fmla="*/ 378 h 461"/>
              <a:gd name="T52" fmla="*/ 515 w 738"/>
              <a:gd name="T53" fmla="*/ 398 h 461"/>
              <a:gd name="T54" fmla="*/ 524 w 738"/>
              <a:gd name="T55" fmla="*/ 439 h 461"/>
              <a:gd name="T56" fmla="*/ 573 w 738"/>
              <a:gd name="T57" fmla="*/ 394 h 461"/>
              <a:gd name="T58" fmla="*/ 624 w 738"/>
              <a:gd name="T59" fmla="*/ 376 h 461"/>
              <a:gd name="T60" fmla="*/ 715 w 738"/>
              <a:gd name="T61" fmla="*/ 345 h 461"/>
              <a:gd name="T62" fmla="*/ 733 w 738"/>
              <a:gd name="T63" fmla="*/ 331 h 461"/>
              <a:gd name="T64" fmla="*/ 692 w 738"/>
              <a:gd name="T65" fmla="*/ 227 h 461"/>
              <a:gd name="T66" fmla="*/ 668 w 738"/>
              <a:gd name="T67" fmla="*/ 188 h 461"/>
              <a:gd name="T68" fmla="*/ 650 w 738"/>
              <a:gd name="T69" fmla="*/ 159 h 461"/>
              <a:gd name="T70" fmla="*/ 629 w 738"/>
              <a:gd name="T71" fmla="*/ 150 h 461"/>
              <a:gd name="T72" fmla="*/ 602 w 738"/>
              <a:gd name="T73" fmla="*/ 171 h 461"/>
              <a:gd name="T74" fmla="*/ 591 w 738"/>
              <a:gd name="T75" fmla="*/ 169 h 461"/>
              <a:gd name="T76" fmla="*/ 553 w 738"/>
              <a:gd name="T77" fmla="*/ 131 h 461"/>
              <a:gd name="T78" fmla="*/ 530 w 738"/>
              <a:gd name="T79" fmla="*/ 135 h 461"/>
              <a:gd name="T80" fmla="*/ 496 w 738"/>
              <a:gd name="T81" fmla="*/ 142 h 461"/>
              <a:gd name="T82" fmla="*/ 484 w 738"/>
              <a:gd name="T83" fmla="*/ 127 h 461"/>
              <a:gd name="T84" fmla="*/ 484 w 738"/>
              <a:gd name="T85" fmla="*/ 97 h 461"/>
              <a:gd name="T86" fmla="*/ 325 w 738"/>
              <a:gd name="T87" fmla="*/ 73 h 461"/>
              <a:gd name="T88" fmla="*/ 292 w 738"/>
              <a:gd name="T89" fmla="*/ 55 h 461"/>
              <a:gd name="T90" fmla="*/ 247 w 738"/>
              <a:gd name="T91" fmla="*/ 34 h 461"/>
              <a:gd name="T92" fmla="*/ 176 w 738"/>
              <a:gd name="T93" fmla="*/ 6 h 461"/>
              <a:gd name="T94" fmla="*/ 92 w 738"/>
              <a:gd name="T95" fmla="*/ 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8" h="461">
                <a:moveTo>
                  <a:pt x="92" y="1"/>
                </a:moveTo>
                <a:lnTo>
                  <a:pt x="91" y="6"/>
                </a:lnTo>
                <a:lnTo>
                  <a:pt x="97" y="13"/>
                </a:lnTo>
                <a:lnTo>
                  <a:pt x="129" y="34"/>
                </a:lnTo>
                <a:lnTo>
                  <a:pt x="129" y="34"/>
                </a:lnTo>
                <a:lnTo>
                  <a:pt x="129" y="36"/>
                </a:lnTo>
                <a:lnTo>
                  <a:pt x="130" y="36"/>
                </a:lnTo>
                <a:lnTo>
                  <a:pt x="150" y="57"/>
                </a:lnTo>
                <a:lnTo>
                  <a:pt x="147" y="61"/>
                </a:lnTo>
                <a:lnTo>
                  <a:pt x="135" y="75"/>
                </a:lnTo>
                <a:lnTo>
                  <a:pt x="134" y="76"/>
                </a:lnTo>
                <a:lnTo>
                  <a:pt x="133" y="78"/>
                </a:lnTo>
                <a:lnTo>
                  <a:pt x="112" y="78"/>
                </a:lnTo>
                <a:lnTo>
                  <a:pt x="99" y="79"/>
                </a:lnTo>
                <a:lnTo>
                  <a:pt x="91" y="88"/>
                </a:lnTo>
                <a:lnTo>
                  <a:pt x="95" y="99"/>
                </a:lnTo>
                <a:lnTo>
                  <a:pt x="95" y="100"/>
                </a:lnTo>
                <a:lnTo>
                  <a:pt x="96" y="112"/>
                </a:lnTo>
                <a:lnTo>
                  <a:pt x="107" y="128"/>
                </a:lnTo>
                <a:lnTo>
                  <a:pt x="107" y="130"/>
                </a:lnTo>
                <a:lnTo>
                  <a:pt x="107" y="163"/>
                </a:lnTo>
                <a:lnTo>
                  <a:pt x="116" y="166"/>
                </a:lnTo>
                <a:lnTo>
                  <a:pt x="134" y="172"/>
                </a:lnTo>
                <a:lnTo>
                  <a:pt x="135" y="172"/>
                </a:lnTo>
                <a:lnTo>
                  <a:pt x="135" y="172"/>
                </a:lnTo>
                <a:lnTo>
                  <a:pt x="136" y="173"/>
                </a:lnTo>
                <a:lnTo>
                  <a:pt x="137" y="174"/>
                </a:lnTo>
                <a:lnTo>
                  <a:pt x="153" y="196"/>
                </a:lnTo>
                <a:lnTo>
                  <a:pt x="153" y="197"/>
                </a:lnTo>
                <a:lnTo>
                  <a:pt x="153" y="197"/>
                </a:lnTo>
                <a:lnTo>
                  <a:pt x="161" y="219"/>
                </a:lnTo>
                <a:lnTo>
                  <a:pt x="161" y="220"/>
                </a:lnTo>
                <a:lnTo>
                  <a:pt x="161" y="220"/>
                </a:lnTo>
                <a:lnTo>
                  <a:pt x="161" y="235"/>
                </a:lnTo>
                <a:lnTo>
                  <a:pt x="161" y="235"/>
                </a:lnTo>
                <a:lnTo>
                  <a:pt x="159" y="246"/>
                </a:lnTo>
                <a:lnTo>
                  <a:pt x="155" y="256"/>
                </a:lnTo>
                <a:lnTo>
                  <a:pt x="155" y="256"/>
                </a:lnTo>
                <a:lnTo>
                  <a:pt x="150" y="261"/>
                </a:lnTo>
                <a:lnTo>
                  <a:pt x="143" y="267"/>
                </a:lnTo>
                <a:lnTo>
                  <a:pt x="134" y="273"/>
                </a:lnTo>
                <a:lnTo>
                  <a:pt x="121" y="279"/>
                </a:lnTo>
                <a:lnTo>
                  <a:pt x="81" y="303"/>
                </a:lnTo>
                <a:lnTo>
                  <a:pt x="79" y="303"/>
                </a:lnTo>
                <a:lnTo>
                  <a:pt x="4" y="307"/>
                </a:lnTo>
                <a:lnTo>
                  <a:pt x="0" y="326"/>
                </a:lnTo>
                <a:lnTo>
                  <a:pt x="12" y="350"/>
                </a:lnTo>
                <a:lnTo>
                  <a:pt x="12" y="351"/>
                </a:lnTo>
                <a:lnTo>
                  <a:pt x="12" y="352"/>
                </a:lnTo>
                <a:lnTo>
                  <a:pt x="17" y="383"/>
                </a:lnTo>
                <a:lnTo>
                  <a:pt x="57" y="432"/>
                </a:lnTo>
                <a:lnTo>
                  <a:pt x="59" y="432"/>
                </a:lnTo>
                <a:lnTo>
                  <a:pt x="59" y="432"/>
                </a:lnTo>
                <a:lnTo>
                  <a:pt x="59" y="433"/>
                </a:lnTo>
                <a:lnTo>
                  <a:pt x="75" y="461"/>
                </a:lnTo>
                <a:lnTo>
                  <a:pt x="76" y="457"/>
                </a:lnTo>
                <a:lnTo>
                  <a:pt x="76" y="456"/>
                </a:lnTo>
                <a:lnTo>
                  <a:pt x="90" y="418"/>
                </a:lnTo>
                <a:lnTo>
                  <a:pt x="90" y="418"/>
                </a:lnTo>
                <a:lnTo>
                  <a:pt x="91" y="417"/>
                </a:lnTo>
                <a:lnTo>
                  <a:pt x="91" y="417"/>
                </a:lnTo>
                <a:lnTo>
                  <a:pt x="115" y="385"/>
                </a:lnTo>
                <a:lnTo>
                  <a:pt x="116" y="384"/>
                </a:lnTo>
                <a:lnTo>
                  <a:pt x="147" y="370"/>
                </a:lnTo>
                <a:lnTo>
                  <a:pt x="150" y="370"/>
                </a:lnTo>
                <a:lnTo>
                  <a:pt x="169" y="382"/>
                </a:lnTo>
                <a:lnTo>
                  <a:pt x="194" y="379"/>
                </a:lnTo>
                <a:lnTo>
                  <a:pt x="185" y="337"/>
                </a:lnTo>
                <a:lnTo>
                  <a:pt x="191" y="336"/>
                </a:lnTo>
                <a:lnTo>
                  <a:pt x="214" y="334"/>
                </a:lnTo>
                <a:lnTo>
                  <a:pt x="238" y="335"/>
                </a:lnTo>
                <a:lnTo>
                  <a:pt x="240" y="335"/>
                </a:lnTo>
                <a:lnTo>
                  <a:pt x="240" y="336"/>
                </a:lnTo>
                <a:lnTo>
                  <a:pt x="288" y="358"/>
                </a:lnTo>
                <a:lnTo>
                  <a:pt x="329" y="367"/>
                </a:lnTo>
                <a:lnTo>
                  <a:pt x="331" y="367"/>
                </a:lnTo>
                <a:lnTo>
                  <a:pt x="331" y="367"/>
                </a:lnTo>
                <a:lnTo>
                  <a:pt x="332" y="367"/>
                </a:lnTo>
                <a:lnTo>
                  <a:pt x="345" y="376"/>
                </a:lnTo>
                <a:lnTo>
                  <a:pt x="365" y="383"/>
                </a:lnTo>
                <a:lnTo>
                  <a:pt x="365" y="384"/>
                </a:lnTo>
                <a:lnTo>
                  <a:pt x="365" y="384"/>
                </a:lnTo>
                <a:lnTo>
                  <a:pt x="365" y="384"/>
                </a:lnTo>
                <a:lnTo>
                  <a:pt x="365" y="384"/>
                </a:lnTo>
                <a:lnTo>
                  <a:pt x="376" y="395"/>
                </a:lnTo>
                <a:lnTo>
                  <a:pt x="383" y="398"/>
                </a:lnTo>
                <a:lnTo>
                  <a:pt x="397" y="385"/>
                </a:lnTo>
                <a:lnTo>
                  <a:pt x="397" y="384"/>
                </a:lnTo>
                <a:lnTo>
                  <a:pt x="418" y="369"/>
                </a:lnTo>
                <a:lnTo>
                  <a:pt x="428" y="348"/>
                </a:lnTo>
                <a:lnTo>
                  <a:pt x="447" y="359"/>
                </a:lnTo>
                <a:lnTo>
                  <a:pt x="447" y="360"/>
                </a:lnTo>
                <a:lnTo>
                  <a:pt x="447" y="361"/>
                </a:lnTo>
                <a:lnTo>
                  <a:pt x="453" y="377"/>
                </a:lnTo>
                <a:lnTo>
                  <a:pt x="453" y="381"/>
                </a:lnTo>
                <a:lnTo>
                  <a:pt x="450" y="391"/>
                </a:lnTo>
                <a:lnTo>
                  <a:pt x="452" y="393"/>
                </a:lnTo>
                <a:lnTo>
                  <a:pt x="463" y="387"/>
                </a:lnTo>
                <a:lnTo>
                  <a:pt x="481" y="370"/>
                </a:lnTo>
                <a:lnTo>
                  <a:pt x="497" y="370"/>
                </a:lnTo>
                <a:lnTo>
                  <a:pt x="497" y="371"/>
                </a:lnTo>
                <a:lnTo>
                  <a:pt x="498" y="371"/>
                </a:lnTo>
                <a:lnTo>
                  <a:pt x="508" y="378"/>
                </a:lnTo>
                <a:lnTo>
                  <a:pt x="508" y="378"/>
                </a:lnTo>
                <a:lnTo>
                  <a:pt x="513" y="384"/>
                </a:lnTo>
                <a:lnTo>
                  <a:pt x="515" y="389"/>
                </a:lnTo>
                <a:lnTo>
                  <a:pt x="516" y="393"/>
                </a:lnTo>
                <a:lnTo>
                  <a:pt x="515" y="398"/>
                </a:lnTo>
                <a:lnTo>
                  <a:pt x="514" y="424"/>
                </a:lnTo>
                <a:lnTo>
                  <a:pt x="522" y="438"/>
                </a:lnTo>
                <a:lnTo>
                  <a:pt x="524" y="439"/>
                </a:lnTo>
                <a:lnTo>
                  <a:pt x="524" y="439"/>
                </a:lnTo>
                <a:lnTo>
                  <a:pt x="544" y="418"/>
                </a:lnTo>
                <a:lnTo>
                  <a:pt x="561" y="403"/>
                </a:lnTo>
                <a:lnTo>
                  <a:pt x="568" y="399"/>
                </a:lnTo>
                <a:lnTo>
                  <a:pt x="573" y="394"/>
                </a:lnTo>
                <a:lnTo>
                  <a:pt x="579" y="392"/>
                </a:lnTo>
                <a:lnTo>
                  <a:pt x="585" y="392"/>
                </a:lnTo>
                <a:lnTo>
                  <a:pt x="617" y="392"/>
                </a:lnTo>
                <a:lnTo>
                  <a:pt x="624" y="376"/>
                </a:lnTo>
                <a:lnTo>
                  <a:pt x="650" y="365"/>
                </a:lnTo>
                <a:lnTo>
                  <a:pt x="651" y="365"/>
                </a:lnTo>
                <a:lnTo>
                  <a:pt x="682" y="361"/>
                </a:lnTo>
                <a:lnTo>
                  <a:pt x="715" y="345"/>
                </a:lnTo>
                <a:lnTo>
                  <a:pt x="715" y="344"/>
                </a:lnTo>
                <a:lnTo>
                  <a:pt x="736" y="344"/>
                </a:lnTo>
                <a:lnTo>
                  <a:pt x="731" y="334"/>
                </a:lnTo>
                <a:lnTo>
                  <a:pt x="733" y="331"/>
                </a:lnTo>
                <a:lnTo>
                  <a:pt x="738" y="327"/>
                </a:lnTo>
                <a:lnTo>
                  <a:pt x="694" y="230"/>
                </a:lnTo>
                <a:lnTo>
                  <a:pt x="694" y="228"/>
                </a:lnTo>
                <a:lnTo>
                  <a:pt x="692" y="227"/>
                </a:lnTo>
                <a:lnTo>
                  <a:pt x="711" y="201"/>
                </a:lnTo>
                <a:lnTo>
                  <a:pt x="705" y="195"/>
                </a:lnTo>
                <a:lnTo>
                  <a:pt x="673" y="188"/>
                </a:lnTo>
                <a:lnTo>
                  <a:pt x="668" y="188"/>
                </a:lnTo>
                <a:lnTo>
                  <a:pt x="668" y="188"/>
                </a:lnTo>
                <a:lnTo>
                  <a:pt x="668" y="186"/>
                </a:lnTo>
                <a:lnTo>
                  <a:pt x="649" y="164"/>
                </a:lnTo>
                <a:lnTo>
                  <a:pt x="650" y="159"/>
                </a:lnTo>
                <a:lnTo>
                  <a:pt x="649" y="161"/>
                </a:lnTo>
                <a:lnTo>
                  <a:pt x="648" y="162"/>
                </a:lnTo>
                <a:lnTo>
                  <a:pt x="629" y="150"/>
                </a:lnTo>
                <a:lnTo>
                  <a:pt x="629" y="150"/>
                </a:lnTo>
                <a:lnTo>
                  <a:pt x="623" y="157"/>
                </a:lnTo>
                <a:lnTo>
                  <a:pt x="616" y="163"/>
                </a:lnTo>
                <a:lnTo>
                  <a:pt x="610" y="167"/>
                </a:lnTo>
                <a:lnTo>
                  <a:pt x="602" y="171"/>
                </a:lnTo>
                <a:lnTo>
                  <a:pt x="602" y="171"/>
                </a:lnTo>
                <a:lnTo>
                  <a:pt x="599" y="171"/>
                </a:lnTo>
                <a:lnTo>
                  <a:pt x="595" y="171"/>
                </a:lnTo>
                <a:lnTo>
                  <a:pt x="591" y="169"/>
                </a:lnTo>
                <a:lnTo>
                  <a:pt x="586" y="166"/>
                </a:lnTo>
                <a:lnTo>
                  <a:pt x="576" y="157"/>
                </a:lnTo>
                <a:lnTo>
                  <a:pt x="563" y="142"/>
                </a:lnTo>
                <a:lnTo>
                  <a:pt x="553" y="131"/>
                </a:lnTo>
                <a:lnTo>
                  <a:pt x="553" y="131"/>
                </a:lnTo>
                <a:lnTo>
                  <a:pt x="550" y="130"/>
                </a:lnTo>
                <a:lnTo>
                  <a:pt x="546" y="131"/>
                </a:lnTo>
                <a:lnTo>
                  <a:pt x="530" y="135"/>
                </a:lnTo>
                <a:lnTo>
                  <a:pt x="530" y="135"/>
                </a:lnTo>
                <a:lnTo>
                  <a:pt x="516" y="140"/>
                </a:lnTo>
                <a:lnTo>
                  <a:pt x="505" y="142"/>
                </a:lnTo>
                <a:lnTo>
                  <a:pt x="496" y="142"/>
                </a:lnTo>
                <a:lnTo>
                  <a:pt x="490" y="140"/>
                </a:lnTo>
                <a:lnTo>
                  <a:pt x="490" y="140"/>
                </a:lnTo>
                <a:lnTo>
                  <a:pt x="486" y="134"/>
                </a:lnTo>
                <a:lnTo>
                  <a:pt x="484" y="127"/>
                </a:lnTo>
                <a:lnTo>
                  <a:pt x="483" y="117"/>
                </a:lnTo>
                <a:lnTo>
                  <a:pt x="484" y="107"/>
                </a:lnTo>
                <a:lnTo>
                  <a:pt x="484" y="107"/>
                </a:lnTo>
                <a:lnTo>
                  <a:pt x="484" y="97"/>
                </a:lnTo>
                <a:lnTo>
                  <a:pt x="484" y="91"/>
                </a:lnTo>
                <a:lnTo>
                  <a:pt x="483" y="86"/>
                </a:lnTo>
                <a:lnTo>
                  <a:pt x="482" y="83"/>
                </a:lnTo>
                <a:lnTo>
                  <a:pt x="325" y="73"/>
                </a:lnTo>
                <a:lnTo>
                  <a:pt x="325" y="73"/>
                </a:lnTo>
                <a:lnTo>
                  <a:pt x="305" y="64"/>
                </a:lnTo>
                <a:lnTo>
                  <a:pt x="297" y="60"/>
                </a:lnTo>
                <a:lnTo>
                  <a:pt x="292" y="55"/>
                </a:lnTo>
                <a:lnTo>
                  <a:pt x="268" y="49"/>
                </a:lnTo>
                <a:lnTo>
                  <a:pt x="268" y="49"/>
                </a:lnTo>
                <a:lnTo>
                  <a:pt x="258" y="45"/>
                </a:lnTo>
                <a:lnTo>
                  <a:pt x="247" y="34"/>
                </a:lnTo>
                <a:lnTo>
                  <a:pt x="233" y="20"/>
                </a:lnTo>
                <a:lnTo>
                  <a:pt x="216" y="0"/>
                </a:lnTo>
                <a:lnTo>
                  <a:pt x="200" y="13"/>
                </a:lnTo>
                <a:lnTo>
                  <a:pt x="176" y="6"/>
                </a:lnTo>
                <a:lnTo>
                  <a:pt x="111" y="7"/>
                </a:lnTo>
                <a:lnTo>
                  <a:pt x="111" y="7"/>
                </a:lnTo>
                <a:lnTo>
                  <a:pt x="111" y="7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Freeform 52"/>
          <p:cNvSpPr/>
          <p:nvPr/>
        </p:nvSpPr>
        <p:spPr bwMode="auto">
          <a:xfrm>
            <a:off x="3438474" y="3885344"/>
            <a:ext cx="667864" cy="529760"/>
          </a:xfrm>
          <a:custGeom>
            <a:avLst/>
            <a:gdLst>
              <a:gd name="T0" fmla="*/ 732 w 766"/>
              <a:gd name="T1" fmla="*/ 203 h 608"/>
              <a:gd name="T2" fmla="*/ 740 w 766"/>
              <a:gd name="T3" fmla="*/ 190 h 608"/>
              <a:gd name="T4" fmla="*/ 766 w 766"/>
              <a:gd name="T5" fmla="*/ 174 h 608"/>
              <a:gd name="T6" fmla="*/ 749 w 766"/>
              <a:gd name="T7" fmla="*/ 166 h 608"/>
              <a:gd name="T8" fmla="*/ 675 w 766"/>
              <a:gd name="T9" fmla="*/ 65 h 608"/>
              <a:gd name="T10" fmla="*/ 608 w 766"/>
              <a:gd name="T11" fmla="*/ 66 h 608"/>
              <a:gd name="T12" fmla="*/ 606 w 766"/>
              <a:gd name="T13" fmla="*/ 86 h 608"/>
              <a:gd name="T14" fmla="*/ 573 w 766"/>
              <a:gd name="T15" fmla="*/ 82 h 608"/>
              <a:gd name="T16" fmla="*/ 555 w 766"/>
              <a:gd name="T17" fmla="*/ 73 h 608"/>
              <a:gd name="T18" fmla="*/ 502 w 766"/>
              <a:gd name="T19" fmla="*/ 97 h 608"/>
              <a:gd name="T20" fmla="*/ 478 w 766"/>
              <a:gd name="T21" fmla="*/ 99 h 608"/>
              <a:gd name="T22" fmla="*/ 458 w 766"/>
              <a:gd name="T23" fmla="*/ 114 h 608"/>
              <a:gd name="T24" fmla="*/ 442 w 766"/>
              <a:gd name="T25" fmla="*/ 106 h 608"/>
              <a:gd name="T26" fmla="*/ 432 w 766"/>
              <a:gd name="T27" fmla="*/ 86 h 608"/>
              <a:gd name="T28" fmla="*/ 455 w 766"/>
              <a:gd name="T29" fmla="*/ 55 h 608"/>
              <a:gd name="T30" fmla="*/ 477 w 766"/>
              <a:gd name="T31" fmla="*/ 18 h 608"/>
              <a:gd name="T32" fmla="*/ 466 w 766"/>
              <a:gd name="T33" fmla="*/ 19 h 608"/>
              <a:gd name="T34" fmla="*/ 442 w 766"/>
              <a:gd name="T35" fmla="*/ 35 h 608"/>
              <a:gd name="T36" fmla="*/ 426 w 766"/>
              <a:gd name="T37" fmla="*/ 41 h 608"/>
              <a:gd name="T38" fmla="*/ 421 w 766"/>
              <a:gd name="T39" fmla="*/ 30 h 608"/>
              <a:gd name="T40" fmla="*/ 383 w 766"/>
              <a:gd name="T41" fmla="*/ 26 h 608"/>
              <a:gd name="T42" fmla="*/ 368 w 766"/>
              <a:gd name="T43" fmla="*/ 17 h 608"/>
              <a:gd name="T44" fmla="*/ 328 w 766"/>
              <a:gd name="T45" fmla="*/ 0 h 608"/>
              <a:gd name="T46" fmla="*/ 307 w 766"/>
              <a:gd name="T47" fmla="*/ 7 h 608"/>
              <a:gd name="T48" fmla="*/ 315 w 766"/>
              <a:gd name="T49" fmla="*/ 46 h 608"/>
              <a:gd name="T50" fmla="*/ 317 w 766"/>
              <a:gd name="T51" fmla="*/ 73 h 608"/>
              <a:gd name="T52" fmla="*/ 311 w 766"/>
              <a:gd name="T53" fmla="*/ 80 h 608"/>
              <a:gd name="T54" fmla="*/ 295 w 766"/>
              <a:gd name="T55" fmla="*/ 80 h 608"/>
              <a:gd name="T56" fmla="*/ 261 w 766"/>
              <a:gd name="T57" fmla="*/ 59 h 608"/>
              <a:gd name="T58" fmla="*/ 235 w 766"/>
              <a:gd name="T59" fmla="*/ 47 h 608"/>
              <a:gd name="T60" fmla="*/ 217 w 766"/>
              <a:gd name="T61" fmla="*/ 119 h 608"/>
              <a:gd name="T62" fmla="*/ 205 w 766"/>
              <a:gd name="T63" fmla="*/ 182 h 608"/>
              <a:gd name="T64" fmla="*/ 157 w 766"/>
              <a:gd name="T65" fmla="*/ 308 h 608"/>
              <a:gd name="T66" fmla="*/ 96 w 766"/>
              <a:gd name="T67" fmla="*/ 373 h 608"/>
              <a:gd name="T68" fmla="*/ 63 w 766"/>
              <a:gd name="T69" fmla="*/ 397 h 608"/>
              <a:gd name="T70" fmla="*/ 16 w 766"/>
              <a:gd name="T71" fmla="*/ 442 h 608"/>
              <a:gd name="T72" fmla="*/ 9 w 766"/>
              <a:gd name="T73" fmla="*/ 556 h 608"/>
              <a:gd name="T74" fmla="*/ 24 w 766"/>
              <a:gd name="T75" fmla="*/ 608 h 608"/>
              <a:gd name="T76" fmla="*/ 67 w 766"/>
              <a:gd name="T77" fmla="*/ 600 h 608"/>
              <a:gd name="T78" fmla="*/ 52 w 766"/>
              <a:gd name="T79" fmla="*/ 560 h 608"/>
              <a:gd name="T80" fmla="*/ 36 w 766"/>
              <a:gd name="T81" fmla="*/ 523 h 608"/>
              <a:gd name="T82" fmla="*/ 98 w 766"/>
              <a:gd name="T83" fmla="*/ 490 h 608"/>
              <a:gd name="T84" fmla="*/ 211 w 766"/>
              <a:gd name="T85" fmla="*/ 434 h 608"/>
              <a:gd name="T86" fmla="*/ 229 w 766"/>
              <a:gd name="T87" fmla="*/ 444 h 608"/>
              <a:gd name="T88" fmla="*/ 292 w 766"/>
              <a:gd name="T89" fmla="*/ 413 h 608"/>
              <a:gd name="T90" fmla="*/ 324 w 766"/>
              <a:gd name="T91" fmla="*/ 400 h 608"/>
              <a:gd name="T92" fmla="*/ 378 w 766"/>
              <a:gd name="T93" fmla="*/ 380 h 608"/>
              <a:gd name="T94" fmla="*/ 394 w 766"/>
              <a:gd name="T95" fmla="*/ 285 h 608"/>
              <a:gd name="T96" fmla="*/ 399 w 766"/>
              <a:gd name="T97" fmla="*/ 286 h 608"/>
              <a:gd name="T98" fmla="*/ 419 w 766"/>
              <a:gd name="T99" fmla="*/ 321 h 608"/>
              <a:gd name="T100" fmla="*/ 487 w 766"/>
              <a:gd name="T101" fmla="*/ 325 h 608"/>
              <a:gd name="T102" fmla="*/ 501 w 766"/>
              <a:gd name="T103" fmla="*/ 298 h 608"/>
              <a:gd name="T104" fmla="*/ 522 w 766"/>
              <a:gd name="T105" fmla="*/ 287 h 608"/>
              <a:gd name="T106" fmla="*/ 559 w 766"/>
              <a:gd name="T107" fmla="*/ 288 h 608"/>
              <a:gd name="T108" fmla="*/ 585 w 766"/>
              <a:gd name="T109" fmla="*/ 310 h 608"/>
              <a:gd name="T110" fmla="*/ 598 w 766"/>
              <a:gd name="T111" fmla="*/ 277 h 608"/>
              <a:gd name="T112" fmla="*/ 623 w 766"/>
              <a:gd name="T113" fmla="*/ 279 h 608"/>
              <a:gd name="T114" fmla="*/ 627 w 766"/>
              <a:gd name="T115" fmla="*/ 282 h 608"/>
              <a:gd name="T116" fmla="*/ 639 w 766"/>
              <a:gd name="T117" fmla="*/ 280 h 608"/>
              <a:gd name="T118" fmla="*/ 694 w 766"/>
              <a:gd name="T119" fmla="*/ 240 h 608"/>
              <a:gd name="T120" fmla="*/ 701 w 766"/>
              <a:gd name="T121" fmla="*/ 218 h 608"/>
              <a:gd name="T122" fmla="*/ 719 w 766"/>
              <a:gd name="T123" fmla="*/ 2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6" h="608">
                <a:moveTo>
                  <a:pt x="719" y="207"/>
                </a:moveTo>
                <a:lnTo>
                  <a:pt x="719" y="207"/>
                </a:lnTo>
                <a:lnTo>
                  <a:pt x="727" y="206"/>
                </a:lnTo>
                <a:lnTo>
                  <a:pt x="732" y="203"/>
                </a:lnTo>
                <a:lnTo>
                  <a:pt x="737" y="199"/>
                </a:lnTo>
                <a:lnTo>
                  <a:pt x="739" y="195"/>
                </a:lnTo>
                <a:lnTo>
                  <a:pt x="739" y="194"/>
                </a:lnTo>
                <a:lnTo>
                  <a:pt x="740" y="190"/>
                </a:lnTo>
                <a:lnTo>
                  <a:pt x="745" y="190"/>
                </a:lnTo>
                <a:lnTo>
                  <a:pt x="766" y="188"/>
                </a:lnTo>
                <a:lnTo>
                  <a:pt x="766" y="174"/>
                </a:lnTo>
                <a:lnTo>
                  <a:pt x="766" y="174"/>
                </a:lnTo>
                <a:lnTo>
                  <a:pt x="762" y="172"/>
                </a:lnTo>
                <a:lnTo>
                  <a:pt x="758" y="171"/>
                </a:lnTo>
                <a:lnTo>
                  <a:pt x="754" y="169"/>
                </a:lnTo>
                <a:lnTo>
                  <a:pt x="749" y="166"/>
                </a:lnTo>
                <a:lnTo>
                  <a:pt x="713" y="133"/>
                </a:lnTo>
                <a:lnTo>
                  <a:pt x="713" y="132"/>
                </a:lnTo>
                <a:lnTo>
                  <a:pt x="697" y="86"/>
                </a:lnTo>
                <a:lnTo>
                  <a:pt x="675" y="65"/>
                </a:lnTo>
                <a:lnTo>
                  <a:pt x="675" y="65"/>
                </a:lnTo>
                <a:lnTo>
                  <a:pt x="639" y="64"/>
                </a:lnTo>
                <a:lnTo>
                  <a:pt x="613" y="65"/>
                </a:lnTo>
                <a:lnTo>
                  <a:pt x="608" y="66"/>
                </a:lnTo>
                <a:lnTo>
                  <a:pt x="609" y="80"/>
                </a:lnTo>
                <a:lnTo>
                  <a:pt x="609" y="83"/>
                </a:lnTo>
                <a:lnTo>
                  <a:pt x="609" y="86"/>
                </a:lnTo>
                <a:lnTo>
                  <a:pt x="606" y="86"/>
                </a:lnTo>
                <a:lnTo>
                  <a:pt x="587" y="94"/>
                </a:lnTo>
                <a:lnTo>
                  <a:pt x="583" y="92"/>
                </a:lnTo>
                <a:lnTo>
                  <a:pt x="583" y="92"/>
                </a:lnTo>
                <a:lnTo>
                  <a:pt x="573" y="82"/>
                </a:lnTo>
                <a:lnTo>
                  <a:pt x="564" y="76"/>
                </a:lnTo>
                <a:lnTo>
                  <a:pt x="560" y="74"/>
                </a:lnTo>
                <a:lnTo>
                  <a:pt x="557" y="73"/>
                </a:lnTo>
                <a:lnTo>
                  <a:pt x="555" y="73"/>
                </a:lnTo>
                <a:lnTo>
                  <a:pt x="552" y="74"/>
                </a:lnTo>
                <a:lnTo>
                  <a:pt x="552" y="74"/>
                </a:lnTo>
                <a:lnTo>
                  <a:pt x="524" y="88"/>
                </a:lnTo>
                <a:lnTo>
                  <a:pt x="502" y="97"/>
                </a:lnTo>
                <a:lnTo>
                  <a:pt x="494" y="99"/>
                </a:lnTo>
                <a:lnTo>
                  <a:pt x="487" y="100"/>
                </a:lnTo>
                <a:lnTo>
                  <a:pt x="481" y="100"/>
                </a:lnTo>
                <a:lnTo>
                  <a:pt x="478" y="99"/>
                </a:lnTo>
                <a:lnTo>
                  <a:pt x="478" y="99"/>
                </a:lnTo>
                <a:lnTo>
                  <a:pt x="474" y="101"/>
                </a:lnTo>
                <a:lnTo>
                  <a:pt x="470" y="104"/>
                </a:lnTo>
                <a:lnTo>
                  <a:pt x="458" y="114"/>
                </a:lnTo>
                <a:lnTo>
                  <a:pt x="455" y="119"/>
                </a:lnTo>
                <a:lnTo>
                  <a:pt x="450" y="114"/>
                </a:lnTo>
                <a:lnTo>
                  <a:pt x="450" y="114"/>
                </a:lnTo>
                <a:lnTo>
                  <a:pt x="442" y="106"/>
                </a:lnTo>
                <a:lnTo>
                  <a:pt x="437" y="99"/>
                </a:lnTo>
                <a:lnTo>
                  <a:pt x="433" y="92"/>
                </a:lnTo>
                <a:lnTo>
                  <a:pt x="432" y="86"/>
                </a:lnTo>
                <a:lnTo>
                  <a:pt x="432" y="86"/>
                </a:lnTo>
                <a:lnTo>
                  <a:pt x="433" y="82"/>
                </a:lnTo>
                <a:lnTo>
                  <a:pt x="438" y="75"/>
                </a:lnTo>
                <a:lnTo>
                  <a:pt x="455" y="55"/>
                </a:lnTo>
                <a:lnTo>
                  <a:pt x="455" y="55"/>
                </a:lnTo>
                <a:lnTo>
                  <a:pt x="474" y="34"/>
                </a:lnTo>
                <a:lnTo>
                  <a:pt x="479" y="27"/>
                </a:lnTo>
                <a:lnTo>
                  <a:pt x="480" y="23"/>
                </a:lnTo>
                <a:lnTo>
                  <a:pt x="477" y="18"/>
                </a:lnTo>
                <a:lnTo>
                  <a:pt x="477" y="18"/>
                </a:lnTo>
                <a:lnTo>
                  <a:pt x="474" y="17"/>
                </a:lnTo>
                <a:lnTo>
                  <a:pt x="472" y="17"/>
                </a:lnTo>
                <a:lnTo>
                  <a:pt x="466" y="19"/>
                </a:lnTo>
                <a:lnTo>
                  <a:pt x="458" y="23"/>
                </a:lnTo>
                <a:lnTo>
                  <a:pt x="450" y="29"/>
                </a:lnTo>
                <a:lnTo>
                  <a:pt x="450" y="29"/>
                </a:lnTo>
                <a:lnTo>
                  <a:pt x="442" y="35"/>
                </a:lnTo>
                <a:lnTo>
                  <a:pt x="435" y="38"/>
                </a:lnTo>
                <a:lnTo>
                  <a:pt x="430" y="41"/>
                </a:lnTo>
                <a:lnTo>
                  <a:pt x="426" y="41"/>
                </a:lnTo>
                <a:lnTo>
                  <a:pt x="426" y="41"/>
                </a:lnTo>
                <a:lnTo>
                  <a:pt x="424" y="39"/>
                </a:lnTo>
                <a:lnTo>
                  <a:pt x="423" y="37"/>
                </a:lnTo>
                <a:lnTo>
                  <a:pt x="421" y="35"/>
                </a:lnTo>
                <a:lnTo>
                  <a:pt x="421" y="30"/>
                </a:lnTo>
                <a:lnTo>
                  <a:pt x="418" y="28"/>
                </a:lnTo>
                <a:lnTo>
                  <a:pt x="408" y="9"/>
                </a:lnTo>
                <a:lnTo>
                  <a:pt x="385" y="23"/>
                </a:lnTo>
                <a:lnTo>
                  <a:pt x="383" y="26"/>
                </a:lnTo>
                <a:lnTo>
                  <a:pt x="382" y="23"/>
                </a:lnTo>
                <a:lnTo>
                  <a:pt x="380" y="23"/>
                </a:lnTo>
                <a:lnTo>
                  <a:pt x="380" y="23"/>
                </a:lnTo>
                <a:lnTo>
                  <a:pt x="368" y="17"/>
                </a:lnTo>
                <a:lnTo>
                  <a:pt x="355" y="11"/>
                </a:lnTo>
                <a:lnTo>
                  <a:pt x="331" y="2"/>
                </a:lnTo>
                <a:lnTo>
                  <a:pt x="331" y="2"/>
                </a:lnTo>
                <a:lnTo>
                  <a:pt x="328" y="0"/>
                </a:lnTo>
                <a:lnTo>
                  <a:pt x="323" y="0"/>
                </a:lnTo>
                <a:lnTo>
                  <a:pt x="320" y="0"/>
                </a:lnTo>
                <a:lnTo>
                  <a:pt x="315" y="3"/>
                </a:lnTo>
                <a:lnTo>
                  <a:pt x="307" y="7"/>
                </a:lnTo>
                <a:lnTo>
                  <a:pt x="299" y="15"/>
                </a:lnTo>
                <a:lnTo>
                  <a:pt x="309" y="34"/>
                </a:lnTo>
                <a:lnTo>
                  <a:pt x="309" y="34"/>
                </a:lnTo>
                <a:lnTo>
                  <a:pt x="315" y="46"/>
                </a:lnTo>
                <a:lnTo>
                  <a:pt x="317" y="57"/>
                </a:lnTo>
                <a:lnTo>
                  <a:pt x="319" y="66"/>
                </a:lnTo>
                <a:lnTo>
                  <a:pt x="319" y="69"/>
                </a:lnTo>
                <a:lnTo>
                  <a:pt x="317" y="73"/>
                </a:lnTo>
                <a:lnTo>
                  <a:pt x="317" y="73"/>
                </a:lnTo>
                <a:lnTo>
                  <a:pt x="316" y="75"/>
                </a:lnTo>
                <a:lnTo>
                  <a:pt x="314" y="77"/>
                </a:lnTo>
                <a:lnTo>
                  <a:pt x="311" y="80"/>
                </a:lnTo>
                <a:lnTo>
                  <a:pt x="307" y="80"/>
                </a:lnTo>
                <a:lnTo>
                  <a:pt x="307" y="80"/>
                </a:lnTo>
                <a:lnTo>
                  <a:pt x="301" y="81"/>
                </a:lnTo>
                <a:lnTo>
                  <a:pt x="295" y="80"/>
                </a:lnTo>
                <a:lnTo>
                  <a:pt x="285" y="76"/>
                </a:lnTo>
                <a:lnTo>
                  <a:pt x="276" y="69"/>
                </a:lnTo>
                <a:lnTo>
                  <a:pt x="276" y="69"/>
                </a:lnTo>
                <a:lnTo>
                  <a:pt x="261" y="59"/>
                </a:lnTo>
                <a:lnTo>
                  <a:pt x="250" y="52"/>
                </a:lnTo>
                <a:lnTo>
                  <a:pt x="235" y="46"/>
                </a:lnTo>
                <a:lnTo>
                  <a:pt x="235" y="47"/>
                </a:lnTo>
                <a:lnTo>
                  <a:pt x="235" y="47"/>
                </a:lnTo>
                <a:lnTo>
                  <a:pt x="236" y="50"/>
                </a:lnTo>
                <a:lnTo>
                  <a:pt x="236" y="76"/>
                </a:lnTo>
                <a:lnTo>
                  <a:pt x="217" y="98"/>
                </a:lnTo>
                <a:lnTo>
                  <a:pt x="217" y="119"/>
                </a:lnTo>
                <a:lnTo>
                  <a:pt x="226" y="140"/>
                </a:lnTo>
                <a:lnTo>
                  <a:pt x="227" y="141"/>
                </a:lnTo>
                <a:lnTo>
                  <a:pt x="213" y="162"/>
                </a:lnTo>
                <a:lnTo>
                  <a:pt x="205" y="182"/>
                </a:lnTo>
                <a:lnTo>
                  <a:pt x="205" y="183"/>
                </a:lnTo>
                <a:lnTo>
                  <a:pt x="187" y="201"/>
                </a:lnTo>
                <a:lnTo>
                  <a:pt x="156" y="270"/>
                </a:lnTo>
                <a:lnTo>
                  <a:pt x="157" y="308"/>
                </a:lnTo>
                <a:lnTo>
                  <a:pt x="156" y="309"/>
                </a:lnTo>
                <a:lnTo>
                  <a:pt x="91" y="347"/>
                </a:lnTo>
                <a:lnTo>
                  <a:pt x="87" y="353"/>
                </a:lnTo>
                <a:lnTo>
                  <a:pt x="96" y="373"/>
                </a:lnTo>
                <a:lnTo>
                  <a:pt x="96" y="374"/>
                </a:lnTo>
                <a:lnTo>
                  <a:pt x="96" y="375"/>
                </a:lnTo>
                <a:lnTo>
                  <a:pt x="90" y="400"/>
                </a:lnTo>
                <a:lnTo>
                  <a:pt x="63" y="397"/>
                </a:lnTo>
                <a:lnTo>
                  <a:pt x="58" y="429"/>
                </a:lnTo>
                <a:lnTo>
                  <a:pt x="23" y="429"/>
                </a:lnTo>
                <a:lnTo>
                  <a:pt x="16" y="442"/>
                </a:lnTo>
                <a:lnTo>
                  <a:pt x="16" y="442"/>
                </a:lnTo>
                <a:lnTo>
                  <a:pt x="7" y="462"/>
                </a:lnTo>
                <a:lnTo>
                  <a:pt x="0" y="538"/>
                </a:lnTo>
                <a:lnTo>
                  <a:pt x="8" y="554"/>
                </a:lnTo>
                <a:lnTo>
                  <a:pt x="9" y="556"/>
                </a:lnTo>
                <a:lnTo>
                  <a:pt x="9" y="572"/>
                </a:lnTo>
                <a:lnTo>
                  <a:pt x="23" y="591"/>
                </a:lnTo>
                <a:lnTo>
                  <a:pt x="24" y="593"/>
                </a:lnTo>
                <a:lnTo>
                  <a:pt x="24" y="608"/>
                </a:lnTo>
                <a:lnTo>
                  <a:pt x="63" y="604"/>
                </a:lnTo>
                <a:lnTo>
                  <a:pt x="66" y="601"/>
                </a:lnTo>
                <a:lnTo>
                  <a:pt x="66" y="600"/>
                </a:lnTo>
                <a:lnTo>
                  <a:pt x="67" y="600"/>
                </a:lnTo>
                <a:lnTo>
                  <a:pt x="67" y="599"/>
                </a:lnTo>
                <a:lnTo>
                  <a:pt x="78" y="585"/>
                </a:lnTo>
                <a:lnTo>
                  <a:pt x="54" y="563"/>
                </a:lnTo>
                <a:lnTo>
                  <a:pt x="52" y="560"/>
                </a:lnTo>
                <a:lnTo>
                  <a:pt x="38" y="549"/>
                </a:lnTo>
                <a:lnTo>
                  <a:pt x="37" y="548"/>
                </a:lnTo>
                <a:lnTo>
                  <a:pt x="36" y="547"/>
                </a:lnTo>
                <a:lnTo>
                  <a:pt x="36" y="523"/>
                </a:lnTo>
                <a:lnTo>
                  <a:pt x="56" y="523"/>
                </a:lnTo>
                <a:lnTo>
                  <a:pt x="59" y="514"/>
                </a:lnTo>
                <a:lnTo>
                  <a:pt x="51" y="490"/>
                </a:lnTo>
                <a:lnTo>
                  <a:pt x="98" y="490"/>
                </a:lnTo>
                <a:lnTo>
                  <a:pt x="181" y="450"/>
                </a:lnTo>
                <a:lnTo>
                  <a:pt x="192" y="433"/>
                </a:lnTo>
                <a:lnTo>
                  <a:pt x="194" y="426"/>
                </a:lnTo>
                <a:lnTo>
                  <a:pt x="211" y="434"/>
                </a:lnTo>
                <a:lnTo>
                  <a:pt x="212" y="434"/>
                </a:lnTo>
                <a:lnTo>
                  <a:pt x="213" y="437"/>
                </a:lnTo>
                <a:lnTo>
                  <a:pt x="220" y="445"/>
                </a:lnTo>
                <a:lnTo>
                  <a:pt x="229" y="444"/>
                </a:lnTo>
                <a:lnTo>
                  <a:pt x="227" y="426"/>
                </a:lnTo>
                <a:lnTo>
                  <a:pt x="254" y="426"/>
                </a:lnTo>
                <a:lnTo>
                  <a:pt x="281" y="431"/>
                </a:lnTo>
                <a:lnTo>
                  <a:pt x="292" y="413"/>
                </a:lnTo>
                <a:lnTo>
                  <a:pt x="293" y="412"/>
                </a:lnTo>
                <a:lnTo>
                  <a:pt x="293" y="411"/>
                </a:lnTo>
                <a:lnTo>
                  <a:pt x="296" y="410"/>
                </a:lnTo>
                <a:lnTo>
                  <a:pt x="324" y="400"/>
                </a:lnTo>
                <a:lnTo>
                  <a:pt x="329" y="358"/>
                </a:lnTo>
                <a:lnTo>
                  <a:pt x="360" y="384"/>
                </a:lnTo>
                <a:lnTo>
                  <a:pt x="371" y="388"/>
                </a:lnTo>
                <a:lnTo>
                  <a:pt x="378" y="380"/>
                </a:lnTo>
                <a:lnTo>
                  <a:pt x="374" y="288"/>
                </a:lnTo>
                <a:lnTo>
                  <a:pt x="374" y="286"/>
                </a:lnTo>
                <a:lnTo>
                  <a:pt x="374" y="281"/>
                </a:lnTo>
                <a:lnTo>
                  <a:pt x="394" y="285"/>
                </a:lnTo>
                <a:lnTo>
                  <a:pt x="395" y="285"/>
                </a:lnTo>
                <a:lnTo>
                  <a:pt x="395" y="285"/>
                </a:lnTo>
                <a:lnTo>
                  <a:pt x="399" y="286"/>
                </a:lnTo>
                <a:lnTo>
                  <a:pt x="399" y="286"/>
                </a:lnTo>
                <a:lnTo>
                  <a:pt x="400" y="287"/>
                </a:lnTo>
                <a:lnTo>
                  <a:pt x="400" y="287"/>
                </a:lnTo>
                <a:lnTo>
                  <a:pt x="409" y="302"/>
                </a:lnTo>
                <a:lnTo>
                  <a:pt x="419" y="321"/>
                </a:lnTo>
                <a:lnTo>
                  <a:pt x="432" y="347"/>
                </a:lnTo>
                <a:lnTo>
                  <a:pt x="473" y="341"/>
                </a:lnTo>
                <a:lnTo>
                  <a:pt x="480" y="339"/>
                </a:lnTo>
                <a:lnTo>
                  <a:pt x="487" y="325"/>
                </a:lnTo>
                <a:lnTo>
                  <a:pt x="474" y="315"/>
                </a:lnTo>
                <a:lnTo>
                  <a:pt x="471" y="310"/>
                </a:lnTo>
                <a:lnTo>
                  <a:pt x="498" y="301"/>
                </a:lnTo>
                <a:lnTo>
                  <a:pt x="501" y="298"/>
                </a:lnTo>
                <a:lnTo>
                  <a:pt x="502" y="297"/>
                </a:lnTo>
                <a:lnTo>
                  <a:pt x="513" y="310"/>
                </a:lnTo>
                <a:lnTo>
                  <a:pt x="522" y="305"/>
                </a:lnTo>
                <a:lnTo>
                  <a:pt x="522" y="287"/>
                </a:lnTo>
                <a:lnTo>
                  <a:pt x="529" y="286"/>
                </a:lnTo>
                <a:lnTo>
                  <a:pt x="549" y="286"/>
                </a:lnTo>
                <a:lnTo>
                  <a:pt x="549" y="286"/>
                </a:lnTo>
                <a:lnTo>
                  <a:pt x="559" y="288"/>
                </a:lnTo>
                <a:lnTo>
                  <a:pt x="568" y="292"/>
                </a:lnTo>
                <a:lnTo>
                  <a:pt x="576" y="297"/>
                </a:lnTo>
                <a:lnTo>
                  <a:pt x="583" y="305"/>
                </a:lnTo>
                <a:lnTo>
                  <a:pt x="585" y="310"/>
                </a:lnTo>
                <a:lnTo>
                  <a:pt x="593" y="281"/>
                </a:lnTo>
                <a:lnTo>
                  <a:pt x="593" y="281"/>
                </a:lnTo>
                <a:lnTo>
                  <a:pt x="596" y="279"/>
                </a:lnTo>
                <a:lnTo>
                  <a:pt x="598" y="277"/>
                </a:lnTo>
                <a:lnTo>
                  <a:pt x="601" y="276"/>
                </a:lnTo>
                <a:lnTo>
                  <a:pt x="605" y="274"/>
                </a:lnTo>
                <a:lnTo>
                  <a:pt x="613" y="276"/>
                </a:lnTo>
                <a:lnTo>
                  <a:pt x="623" y="279"/>
                </a:lnTo>
                <a:lnTo>
                  <a:pt x="626" y="280"/>
                </a:lnTo>
                <a:lnTo>
                  <a:pt x="626" y="281"/>
                </a:lnTo>
                <a:lnTo>
                  <a:pt x="627" y="282"/>
                </a:lnTo>
                <a:lnTo>
                  <a:pt x="627" y="282"/>
                </a:lnTo>
                <a:lnTo>
                  <a:pt x="629" y="284"/>
                </a:lnTo>
                <a:lnTo>
                  <a:pt x="631" y="285"/>
                </a:lnTo>
                <a:lnTo>
                  <a:pt x="631" y="285"/>
                </a:lnTo>
                <a:lnTo>
                  <a:pt x="639" y="280"/>
                </a:lnTo>
                <a:lnTo>
                  <a:pt x="652" y="272"/>
                </a:lnTo>
                <a:lnTo>
                  <a:pt x="670" y="258"/>
                </a:lnTo>
                <a:lnTo>
                  <a:pt x="694" y="240"/>
                </a:lnTo>
                <a:lnTo>
                  <a:pt x="694" y="240"/>
                </a:lnTo>
                <a:lnTo>
                  <a:pt x="694" y="233"/>
                </a:lnTo>
                <a:lnTo>
                  <a:pt x="697" y="227"/>
                </a:lnTo>
                <a:lnTo>
                  <a:pt x="698" y="223"/>
                </a:lnTo>
                <a:lnTo>
                  <a:pt x="701" y="218"/>
                </a:lnTo>
                <a:lnTo>
                  <a:pt x="705" y="215"/>
                </a:lnTo>
                <a:lnTo>
                  <a:pt x="709" y="211"/>
                </a:lnTo>
                <a:lnTo>
                  <a:pt x="714" y="209"/>
                </a:lnTo>
                <a:lnTo>
                  <a:pt x="719" y="207"/>
                </a:lnTo>
                <a:lnTo>
                  <a:pt x="719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Freeform 53"/>
          <p:cNvSpPr/>
          <p:nvPr/>
        </p:nvSpPr>
        <p:spPr bwMode="auto">
          <a:xfrm>
            <a:off x="3754143" y="3428656"/>
            <a:ext cx="401762" cy="542807"/>
          </a:xfrm>
          <a:custGeom>
            <a:avLst/>
            <a:gdLst>
              <a:gd name="T0" fmla="*/ 321 w 462"/>
              <a:gd name="T1" fmla="*/ 7 h 625"/>
              <a:gd name="T2" fmla="*/ 302 w 462"/>
              <a:gd name="T3" fmla="*/ 34 h 625"/>
              <a:gd name="T4" fmla="*/ 281 w 462"/>
              <a:gd name="T5" fmla="*/ 49 h 625"/>
              <a:gd name="T6" fmla="*/ 269 w 462"/>
              <a:gd name="T7" fmla="*/ 49 h 625"/>
              <a:gd name="T8" fmla="*/ 264 w 462"/>
              <a:gd name="T9" fmla="*/ 41 h 625"/>
              <a:gd name="T10" fmla="*/ 231 w 462"/>
              <a:gd name="T11" fmla="*/ 31 h 625"/>
              <a:gd name="T12" fmla="*/ 163 w 462"/>
              <a:gd name="T13" fmla="*/ 50 h 625"/>
              <a:gd name="T14" fmla="*/ 103 w 462"/>
              <a:gd name="T15" fmla="*/ 79 h 625"/>
              <a:gd name="T16" fmla="*/ 57 w 462"/>
              <a:gd name="T17" fmla="*/ 83 h 625"/>
              <a:gd name="T18" fmla="*/ 12 w 462"/>
              <a:gd name="T19" fmla="*/ 120 h 625"/>
              <a:gd name="T20" fmla="*/ 30 w 462"/>
              <a:gd name="T21" fmla="*/ 130 h 625"/>
              <a:gd name="T22" fmla="*/ 52 w 462"/>
              <a:gd name="T23" fmla="*/ 207 h 625"/>
              <a:gd name="T24" fmla="*/ 52 w 462"/>
              <a:gd name="T25" fmla="*/ 216 h 625"/>
              <a:gd name="T26" fmla="*/ 2 w 462"/>
              <a:gd name="T27" fmla="*/ 300 h 625"/>
              <a:gd name="T28" fmla="*/ 16 w 462"/>
              <a:gd name="T29" fmla="*/ 294 h 625"/>
              <a:gd name="T30" fmla="*/ 24 w 462"/>
              <a:gd name="T31" fmla="*/ 298 h 625"/>
              <a:gd name="T32" fmla="*/ 26 w 462"/>
              <a:gd name="T33" fmla="*/ 321 h 625"/>
              <a:gd name="T34" fmla="*/ 39 w 462"/>
              <a:gd name="T35" fmla="*/ 395 h 625"/>
              <a:gd name="T36" fmla="*/ 62 w 462"/>
              <a:gd name="T37" fmla="*/ 421 h 625"/>
              <a:gd name="T38" fmla="*/ 65 w 462"/>
              <a:gd name="T39" fmla="*/ 458 h 625"/>
              <a:gd name="T40" fmla="*/ 68 w 462"/>
              <a:gd name="T41" fmla="*/ 475 h 625"/>
              <a:gd name="T42" fmla="*/ 68 w 462"/>
              <a:gd name="T43" fmla="*/ 546 h 625"/>
              <a:gd name="T44" fmla="*/ 91 w 462"/>
              <a:gd name="T45" fmla="*/ 537 h 625"/>
              <a:gd name="T46" fmla="*/ 111 w 462"/>
              <a:gd name="T47" fmla="*/ 530 h 625"/>
              <a:gd name="T48" fmla="*/ 125 w 462"/>
              <a:gd name="T49" fmla="*/ 533 h 625"/>
              <a:gd name="T50" fmla="*/ 132 w 462"/>
              <a:gd name="T51" fmla="*/ 546 h 625"/>
              <a:gd name="T52" fmla="*/ 116 w 462"/>
              <a:gd name="T53" fmla="*/ 576 h 625"/>
              <a:gd name="T54" fmla="*/ 93 w 462"/>
              <a:gd name="T55" fmla="*/ 625 h 625"/>
              <a:gd name="T56" fmla="*/ 120 w 462"/>
              <a:gd name="T57" fmla="*/ 614 h 625"/>
              <a:gd name="T58" fmla="*/ 160 w 462"/>
              <a:gd name="T59" fmla="*/ 600 h 625"/>
              <a:gd name="T60" fmla="*/ 193 w 462"/>
              <a:gd name="T61" fmla="*/ 586 h 625"/>
              <a:gd name="T62" fmla="*/ 214 w 462"/>
              <a:gd name="T63" fmla="*/ 595 h 625"/>
              <a:gd name="T64" fmla="*/ 229 w 462"/>
              <a:gd name="T65" fmla="*/ 585 h 625"/>
              <a:gd name="T66" fmla="*/ 230 w 462"/>
              <a:gd name="T67" fmla="*/ 577 h 625"/>
              <a:gd name="T68" fmla="*/ 226 w 462"/>
              <a:gd name="T69" fmla="*/ 546 h 625"/>
              <a:gd name="T70" fmla="*/ 241 w 462"/>
              <a:gd name="T71" fmla="*/ 531 h 625"/>
              <a:gd name="T72" fmla="*/ 246 w 462"/>
              <a:gd name="T73" fmla="*/ 506 h 625"/>
              <a:gd name="T74" fmla="*/ 251 w 462"/>
              <a:gd name="T75" fmla="*/ 494 h 625"/>
              <a:gd name="T76" fmla="*/ 249 w 462"/>
              <a:gd name="T77" fmla="*/ 482 h 625"/>
              <a:gd name="T78" fmla="*/ 259 w 462"/>
              <a:gd name="T79" fmla="*/ 465 h 625"/>
              <a:gd name="T80" fmla="*/ 282 w 462"/>
              <a:gd name="T81" fmla="*/ 439 h 625"/>
              <a:gd name="T82" fmla="*/ 286 w 462"/>
              <a:gd name="T83" fmla="*/ 407 h 625"/>
              <a:gd name="T84" fmla="*/ 312 w 462"/>
              <a:gd name="T85" fmla="*/ 384 h 625"/>
              <a:gd name="T86" fmla="*/ 291 w 462"/>
              <a:gd name="T87" fmla="*/ 357 h 625"/>
              <a:gd name="T88" fmla="*/ 294 w 462"/>
              <a:gd name="T89" fmla="*/ 342 h 625"/>
              <a:gd name="T90" fmla="*/ 339 w 462"/>
              <a:gd name="T91" fmla="*/ 292 h 625"/>
              <a:gd name="T92" fmla="*/ 333 w 462"/>
              <a:gd name="T93" fmla="*/ 285 h 625"/>
              <a:gd name="T94" fmla="*/ 333 w 462"/>
              <a:gd name="T95" fmla="*/ 255 h 625"/>
              <a:gd name="T96" fmla="*/ 348 w 462"/>
              <a:gd name="T97" fmla="*/ 218 h 625"/>
              <a:gd name="T98" fmla="*/ 378 w 462"/>
              <a:gd name="T99" fmla="*/ 203 h 625"/>
              <a:gd name="T100" fmla="*/ 414 w 462"/>
              <a:gd name="T101" fmla="*/ 211 h 625"/>
              <a:gd name="T102" fmla="*/ 431 w 462"/>
              <a:gd name="T103" fmla="*/ 191 h 625"/>
              <a:gd name="T104" fmla="*/ 449 w 462"/>
              <a:gd name="T105" fmla="*/ 156 h 625"/>
              <a:gd name="T106" fmla="*/ 449 w 462"/>
              <a:gd name="T107" fmla="*/ 124 h 625"/>
              <a:gd name="T108" fmla="*/ 419 w 462"/>
              <a:gd name="T109" fmla="*/ 77 h 625"/>
              <a:gd name="T110" fmla="*/ 418 w 462"/>
              <a:gd name="T111" fmla="*/ 51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625">
                <a:moveTo>
                  <a:pt x="362" y="24"/>
                </a:moveTo>
                <a:lnTo>
                  <a:pt x="361" y="23"/>
                </a:lnTo>
                <a:lnTo>
                  <a:pt x="335" y="0"/>
                </a:lnTo>
                <a:lnTo>
                  <a:pt x="321" y="7"/>
                </a:lnTo>
                <a:lnTo>
                  <a:pt x="321" y="7"/>
                </a:lnTo>
                <a:lnTo>
                  <a:pt x="313" y="22"/>
                </a:lnTo>
                <a:lnTo>
                  <a:pt x="308" y="28"/>
                </a:lnTo>
                <a:lnTo>
                  <a:pt x="302" y="34"/>
                </a:lnTo>
                <a:lnTo>
                  <a:pt x="298" y="38"/>
                </a:lnTo>
                <a:lnTo>
                  <a:pt x="292" y="43"/>
                </a:lnTo>
                <a:lnTo>
                  <a:pt x="286" y="46"/>
                </a:lnTo>
                <a:lnTo>
                  <a:pt x="281" y="49"/>
                </a:lnTo>
                <a:lnTo>
                  <a:pt x="281" y="49"/>
                </a:lnTo>
                <a:lnTo>
                  <a:pt x="276" y="50"/>
                </a:lnTo>
                <a:lnTo>
                  <a:pt x="273" y="50"/>
                </a:lnTo>
                <a:lnTo>
                  <a:pt x="269" y="49"/>
                </a:lnTo>
                <a:lnTo>
                  <a:pt x="266" y="46"/>
                </a:lnTo>
                <a:lnTo>
                  <a:pt x="266" y="46"/>
                </a:lnTo>
                <a:lnTo>
                  <a:pt x="265" y="44"/>
                </a:lnTo>
                <a:lnTo>
                  <a:pt x="264" y="41"/>
                </a:lnTo>
                <a:lnTo>
                  <a:pt x="264" y="31"/>
                </a:lnTo>
                <a:lnTo>
                  <a:pt x="267" y="20"/>
                </a:lnTo>
                <a:lnTo>
                  <a:pt x="272" y="6"/>
                </a:lnTo>
                <a:lnTo>
                  <a:pt x="231" y="31"/>
                </a:lnTo>
                <a:lnTo>
                  <a:pt x="230" y="34"/>
                </a:lnTo>
                <a:lnTo>
                  <a:pt x="229" y="34"/>
                </a:lnTo>
                <a:lnTo>
                  <a:pt x="195" y="34"/>
                </a:lnTo>
                <a:lnTo>
                  <a:pt x="163" y="50"/>
                </a:lnTo>
                <a:lnTo>
                  <a:pt x="163" y="52"/>
                </a:lnTo>
                <a:lnTo>
                  <a:pt x="130" y="53"/>
                </a:lnTo>
                <a:lnTo>
                  <a:pt x="111" y="63"/>
                </a:lnTo>
                <a:lnTo>
                  <a:pt x="103" y="79"/>
                </a:lnTo>
                <a:lnTo>
                  <a:pt x="100" y="82"/>
                </a:lnTo>
                <a:lnTo>
                  <a:pt x="61" y="82"/>
                </a:lnTo>
                <a:lnTo>
                  <a:pt x="61" y="82"/>
                </a:lnTo>
                <a:lnTo>
                  <a:pt x="57" y="83"/>
                </a:lnTo>
                <a:lnTo>
                  <a:pt x="53" y="84"/>
                </a:lnTo>
                <a:lnTo>
                  <a:pt x="43" y="91"/>
                </a:lnTo>
                <a:lnTo>
                  <a:pt x="29" y="104"/>
                </a:lnTo>
                <a:lnTo>
                  <a:pt x="12" y="120"/>
                </a:lnTo>
                <a:lnTo>
                  <a:pt x="12" y="120"/>
                </a:lnTo>
                <a:lnTo>
                  <a:pt x="20" y="123"/>
                </a:lnTo>
                <a:lnTo>
                  <a:pt x="26" y="126"/>
                </a:lnTo>
                <a:lnTo>
                  <a:pt x="30" y="130"/>
                </a:lnTo>
                <a:lnTo>
                  <a:pt x="32" y="133"/>
                </a:lnTo>
                <a:lnTo>
                  <a:pt x="33" y="140"/>
                </a:lnTo>
                <a:lnTo>
                  <a:pt x="33" y="139"/>
                </a:lnTo>
                <a:lnTo>
                  <a:pt x="52" y="207"/>
                </a:lnTo>
                <a:lnTo>
                  <a:pt x="52" y="207"/>
                </a:lnTo>
                <a:lnTo>
                  <a:pt x="53" y="210"/>
                </a:lnTo>
                <a:lnTo>
                  <a:pt x="53" y="216"/>
                </a:lnTo>
                <a:lnTo>
                  <a:pt x="52" y="216"/>
                </a:lnTo>
                <a:lnTo>
                  <a:pt x="49" y="217"/>
                </a:lnTo>
                <a:lnTo>
                  <a:pt x="48" y="217"/>
                </a:lnTo>
                <a:lnTo>
                  <a:pt x="0" y="284"/>
                </a:lnTo>
                <a:lnTo>
                  <a:pt x="2" y="300"/>
                </a:lnTo>
                <a:lnTo>
                  <a:pt x="2" y="300"/>
                </a:lnTo>
                <a:lnTo>
                  <a:pt x="8" y="296"/>
                </a:lnTo>
                <a:lnTo>
                  <a:pt x="13" y="295"/>
                </a:lnTo>
                <a:lnTo>
                  <a:pt x="16" y="294"/>
                </a:lnTo>
                <a:lnTo>
                  <a:pt x="21" y="295"/>
                </a:lnTo>
                <a:lnTo>
                  <a:pt x="21" y="295"/>
                </a:lnTo>
                <a:lnTo>
                  <a:pt x="23" y="296"/>
                </a:lnTo>
                <a:lnTo>
                  <a:pt x="24" y="298"/>
                </a:lnTo>
                <a:lnTo>
                  <a:pt x="26" y="304"/>
                </a:lnTo>
                <a:lnTo>
                  <a:pt x="28" y="312"/>
                </a:lnTo>
                <a:lnTo>
                  <a:pt x="26" y="321"/>
                </a:lnTo>
                <a:lnTo>
                  <a:pt x="26" y="321"/>
                </a:lnTo>
                <a:lnTo>
                  <a:pt x="25" y="340"/>
                </a:lnTo>
                <a:lnTo>
                  <a:pt x="28" y="358"/>
                </a:lnTo>
                <a:lnTo>
                  <a:pt x="32" y="376"/>
                </a:lnTo>
                <a:lnTo>
                  <a:pt x="39" y="395"/>
                </a:lnTo>
                <a:lnTo>
                  <a:pt x="55" y="413"/>
                </a:lnTo>
                <a:lnTo>
                  <a:pt x="55" y="413"/>
                </a:lnTo>
                <a:lnTo>
                  <a:pt x="60" y="418"/>
                </a:lnTo>
                <a:lnTo>
                  <a:pt x="62" y="421"/>
                </a:lnTo>
                <a:lnTo>
                  <a:pt x="63" y="426"/>
                </a:lnTo>
                <a:lnTo>
                  <a:pt x="63" y="430"/>
                </a:lnTo>
                <a:lnTo>
                  <a:pt x="54" y="443"/>
                </a:lnTo>
                <a:lnTo>
                  <a:pt x="65" y="458"/>
                </a:lnTo>
                <a:lnTo>
                  <a:pt x="65" y="458"/>
                </a:lnTo>
                <a:lnTo>
                  <a:pt x="67" y="462"/>
                </a:lnTo>
                <a:lnTo>
                  <a:pt x="68" y="468"/>
                </a:lnTo>
                <a:lnTo>
                  <a:pt x="68" y="475"/>
                </a:lnTo>
                <a:lnTo>
                  <a:pt x="67" y="482"/>
                </a:lnTo>
                <a:lnTo>
                  <a:pt x="61" y="499"/>
                </a:lnTo>
                <a:lnTo>
                  <a:pt x="52" y="518"/>
                </a:lnTo>
                <a:lnTo>
                  <a:pt x="68" y="546"/>
                </a:lnTo>
                <a:lnTo>
                  <a:pt x="70" y="552"/>
                </a:lnTo>
                <a:lnTo>
                  <a:pt x="80" y="546"/>
                </a:lnTo>
                <a:lnTo>
                  <a:pt x="80" y="546"/>
                </a:lnTo>
                <a:lnTo>
                  <a:pt x="91" y="537"/>
                </a:lnTo>
                <a:lnTo>
                  <a:pt x="96" y="533"/>
                </a:lnTo>
                <a:lnTo>
                  <a:pt x="102" y="531"/>
                </a:lnTo>
                <a:lnTo>
                  <a:pt x="107" y="530"/>
                </a:lnTo>
                <a:lnTo>
                  <a:pt x="111" y="530"/>
                </a:lnTo>
                <a:lnTo>
                  <a:pt x="116" y="530"/>
                </a:lnTo>
                <a:lnTo>
                  <a:pt x="119" y="531"/>
                </a:lnTo>
                <a:lnTo>
                  <a:pt x="119" y="531"/>
                </a:lnTo>
                <a:lnTo>
                  <a:pt x="125" y="533"/>
                </a:lnTo>
                <a:lnTo>
                  <a:pt x="128" y="537"/>
                </a:lnTo>
                <a:lnTo>
                  <a:pt x="131" y="541"/>
                </a:lnTo>
                <a:lnTo>
                  <a:pt x="132" y="546"/>
                </a:lnTo>
                <a:lnTo>
                  <a:pt x="132" y="546"/>
                </a:lnTo>
                <a:lnTo>
                  <a:pt x="132" y="549"/>
                </a:lnTo>
                <a:lnTo>
                  <a:pt x="131" y="553"/>
                </a:lnTo>
                <a:lnTo>
                  <a:pt x="125" y="563"/>
                </a:lnTo>
                <a:lnTo>
                  <a:pt x="116" y="576"/>
                </a:lnTo>
                <a:lnTo>
                  <a:pt x="102" y="591"/>
                </a:lnTo>
                <a:lnTo>
                  <a:pt x="85" y="612"/>
                </a:lnTo>
                <a:lnTo>
                  <a:pt x="93" y="625"/>
                </a:lnTo>
                <a:lnTo>
                  <a:pt x="93" y="625"/>
                </a:lnTo>
                <a:lnTo>
                  <a:pt x="102" y="618"/>
                </a:lnTo>
                <a:lnTo>
                  <a:pt x="109" y="615"/>
                </a:lnTo>
                <a:lnTo>
                  <a:pt x="116" y="612"/>
                </a:lnTo>
                <a:lnTo>
                  <a:pt x="120" y="614"/>
                </a:lnTo>
                <a:lnTo>
                  <a:pt x="120" y="614"/>
                </a:lnTo>
                <a:lnTo>
                  <a:pt x="128" y="612"/>
                </a:lnTo>
                <a:lnTo>
                  <a:pt x="142" y="608"/>
                </a:lnTo>
                <a:lnTo>
                  <a:pt x="160" y="600"/>
                </a:lnTo>
                <a:lnTo>
                  <a:pt x="183" y="588"/>
                </a:lnTo>
                <a:lnTo>
                  <a:pt x="183" y="588"/>
                </a:lnTo>
                <a:lnTo>
                  <a:pt x="188" y="586"/>
                </a:lnTo>
                <a:lnTo>
                  <a:pt x="193" y="586"/>
                </a:lnTo>
                <a:lnTo>
                  <a:pt x="197" y="586"/>
                </a:lnTo>
                <a:lnTo>
                  <a:pt x="203" y="588"/>
                </a:lnTo>
                <a:lnTo>
                  <a:pt x="209" y="591"/>
                </a:lnTo>
                <a:lnTo>
                  <a:pt x="214" y="595"/>
                </a:lnTo>
                <a:lnTo>
                  <a:pt x="227" y="606"/>
                </a:lnTo>
                <a:lnTo>
                  <a:pt x="235" y="602"/>
                </a:lnTo>
                <a:lnTo>
                  <a:pt x="234" y="588"/>
                </a:lnTo>
                <a:lnTo>
                  <a:pt x="229" y="585"/>
                </a:lnTo>
                <a:lnTo>
                  <a:pt x="229" y="585"/>
                </a:lnTo>
                <a:lnTo>
                  <a:pt x="229" y="583"/>
                </a:lnTo>
                <a:lnTo>
                  <a:pt x="229" y="580"/>
                </a:lnTo>
                <a:lnTo>
                  <a:pt x="230" y="577"/>
                </a:lnTo>
                <a:lnTo>
                  <a:pt x="234" y="575"/>
                </a:lnTo>
                <a:lnTo>
                  <a:pt x="227" y="552"/>
                </a:lnTo>
                <a:lnTo>
                  <a:pt x="227" y="552"/>
                </a:lnTo>
                <a:lnTo>
                  <a:pt x="226" y="546"/>
                </a:lnTo>
                <a:lnTo>
                  <a:pt x="227" y="539"/>
                </a:lnTo>
                <a:lnTo>
                  <a:pt x="227" y="539"/>
                </a:lnTo>
                <a:lnTo>
                  <a:pt x="234" y="535"/>
                </a:lnTo>
                <a:lnTo>
                  <a:pt x="241" y="531"/>
                </a:lnTo>
                <a:lnTo>
                  <a:pt x="251" y="522"/>
                </a:lnTo>
                <a:lnTo>
                  <a:pt x="245" y="507"/>
                </a:lnTo>
                <a:lnTo>
                  <a:pt x="245" y="506"/>
                </a:lnTo>
                <a:lnTo>
                  <a:pt x="246" y="506"/>
                </a:lnTo>
                <a:lnTo>
                  <a:pt x="246" y="505"/>
                </a:lnTo>
                <a:lnTo>
                  <a:pt x="246" y="505"/>
                </a:lnTo>
                <a:lnTo>
                  <a:pt x="250" y="499"/>
                </a:lnTo>
                <a:lnTo>
                  <a:pt x="251" y="494"/>
                </a:lnTo>
                <a:lnTo>
                  <a:pt x="251" y="491"/>
                </a:lnTo>
                <a:lnTo>
                  <a:pt x="250" y="488"/>
                </a:lnTo>
                <a:lnTo>
                  <a:pt x="250" y="488"/>
                </a:lnTo>
                <a:lnTo>
                  <a:pt x="249" y="482"/>
                </a:lnTo>
                <a:lnTo>
                  <a:pt x="249" y="478"/>
                </a:lnTo>
                <a:lnTo>
                  <a:pt x="249" y="476"/>
                </a:lnTo>
                <a:lnTo>
                  <a:pt x="252" y="470"/>
                </a:lnTo>
                <a:lnTo>
                  <a:pt x="259" y="465"/>
                </a:lnTo>
                <a:lnTo>
                  <a:pt x="272" y="452"/>
                </a:lnTo>
                <a:lnTo>
                  <a:pt x="269" y="450"/>
                </a:lnTo>
                <a:lnTo>
                  <a:pt x="266" y="446"/>
                </a:lnTo>
                <a:lnTo>
                  <a:pt x="282" y="439"/>
                </a:lnTo>
                <a:lnTo>
                  <a:pt x="282" y="420"/>
                </a:lnTo>
                <a:lnTo>
                  <a:pt x="282" y="420"/>
                </a:lnTo>
                <a:lnTo>
                  <a:pt x="283" y="414"/>
                </a:lnTo>
                <a:lnTo>
                  <a:pt x="286" y="407"/>
                </a:lnTo>
                <a:lnTo>
                  <a:pt x="293" y="399"/>
                </a:lnTo>
                <a:lnTo>
                  <a:pt x="305" y="391"/>
                </a:lnTo>
                <a:lnTo>
                  <a:pt x="312" y="384"/>
                </a:lnTo>
                <a:lnTo>
                  <a:pt x="312" y="384"/>
                </a:lnTo>
                <a:lnTo>
                  <a:pt x="293" y="364"/>
                </a:lnTo>
                <a:lnTo>
                  <a:pt x="293" y="364"/>
                </a:lnTo>
                <a:lnTo>
                  <a:pt x="292" y="360"/>
                </a:lnTo>
                <a:lnTo>
                  <a:pt x="291" y="357"/>
                </a:lnTo>
                <a:lnTo>
                  <a:pt x="290" y="353"/>
                </a:lnTo>
                <a:lnTo>
                  <a:pt x="291" y="350"/>
                </a:lnTo>
                <a:lnTo>
                  <a:pt x="292" y="347"/>
                </a:lnTo>
                <a:lnTo>
                  <a:pt x="294" y="342"/>
                </a:lnTo>
                <a:lnTo>
                  <a:pt x="301" y="334"/>
                </a:lnTo>
                <a:lnTo>
                  <a:pt x="301" y="332"/>
                </a:lnTo>
                <a:lnTo>
                  <a:pt x="338" y="300"/>
                </a:lnTo>
                <a:lnTo>
                  <a:pt x="339" y="292"/>
                </a:lnTo>
                <a:lnTo>
                  <a:pt x="339" y="292"/>
                </a:lnTo>
                <a:lnTo>
                  <a:pt x="337" y="290"/>
                </a:lnTo>
                <a:lnTo>
                  <a:pt x="335" y="288"/>
                </a:lnTo>
                <a:lnTo>
                  <a:pt x="333" y="285"/>
                </a:lnTo>
                <a:lnTo>
                  <a:pt x="332" y="280"/>
                </a:lnTo>
                <a:lnTo>
                  <a:pt x="332" y="270"/>
                </a:lnTo>
                <a:lnTo>
                  <a:pt x="333" y="255"/>
                </a:lnTo>
                <a:lnTo>
                  <a:pt x="333" y="255"/>
                </a:lnTo>
                <a:lnTo>
                  <a:pt x="336" y="243"/>
                </a:lnTo>
                <a:lnTo>
                  <a:pt x="339" y="234"/>
                </a:lnTo>
                <a:lnTo>
                  <a:pt x="344" y="225"/>
                </a:lnTo>
                <a:lnTo>
                  <a:pt x="348" y="218"/>
                </a:lnTo>
                <a:lnTo>
                  <a:pt x="354" y="212"/>
                </a:lnTo>
                <a:lnTo>
                  <a:pt x="361" y="208"/>
                </a:lnTo>
                <a:lnTo>
                  <a:pt x="369" y="206"/>
                </a:lnTo>
                <a:lnTo>
                  <a:pt x="378" y="203"/>
                </a:lnTo>
                <a:lnTo>
                  <a:pt x="378" y="203"/>
                </a:lnTo>
                <a:lnTo>
                  <a:pt x="380" y="203"/>
                </a:lnTo>
                <a:lnTo>
                  <a:pt x="396" y="211"/>
                </a:lnTo>
                <a:lnTo>
                  <a:pt x="414" y="211"/>
                </a:lnTo>
                <a:lnTo>
                  <a:pt x="430" y="192"/>
                </a:lnTo>
                <a:lnTo>
                  <a:pt x="430" y="192"/>
                </a:lnTo>
                <a:lnTo>
                  <a:pt x="430" y="192"/>
                </a:lnTo>
                <a:lnTo>
                  <a:pt x="431" y="191"/>
                </a:lnTo>
                <a:lnTo>
                  <a:pt x="449" y="179"/>
                </a:lnTo>
                <a:lnTo>
                  <a:pt x="447" y="162"/>
                </a:lnTo>
                <a:lnTo>
                  <a:pt x="447" y="159"/>
                </a:lnTo>
                <a:lnTo>
                  <a:pt x="449" y="156"/>
                </a:lnTo>
                <a:lnTo>
                  <a:pt x="455" y="154"/>
                </a:lnTo>
                <a:lnTo>
                  <a:pt x="460" y="146"/>
                </a:lnTo>
                <a:lnTo>
                  <a:pt x="462" y="145"/>
                </a:lnTo>
                <a:lnTo>
                  <a:pt x="449" y="124"/>
                </a:lnTo>
                <a:lnTo>
                  <a:pt x="449" y="124"/>
                </a:lnTo>
                <a:lnTo>
                  <a:pt x="433" y="101"/>
                </a:lnTo>
                <a:lnTo>
                  <a:pt x="425" y="90"/>
                </a:lnTo>
                <a:lnTo>
                  <a:pt x="419" y="77"/>
                </a:lnTo>
                <a:lnTo>
                  <a:pt x="419" y="77"/>
                </a:lnTo>
                <a:lnTo>
                  <a:pt x="416" y="69"/>
                </a:lnTo>
                <a:lnTo>
                  <a:pt x="416" y="60"/>
                </a:lnTo>
                <a:lnTo>
                  <a:pt x="418" y="51"/>
                </a:lnTo>
                <a:lnTo>
                  <a:pt x="423" y="42"/>
                </a:lnTo>
                <a:lnTo>
                  <a:pt x="401" y="28"/>
                </a:lnTo>
                <a:lnTo>
                  <a:pt x="36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Freeform 54"/>
          <p:cNvSpPr/>
          <p:nvPr/>
        </p:nvSpPr>
        <p:spPr bwMode="auto">
          <a:xfrm>
            <a:off x="3962850" y="3572186"/>
            <a:ext cx="367847" cy="454079"/>
          </a:xfrm>
          <a:custGeom>
            <a:avLst/>
            <a:gdLst>
              <a:gd name="T0" fmla="*/ 200 w 425"/>
              <a:gd name="T1" fmla="*/ 38 h 522"/>
              <a:gd name="T2" fmla="*/ 180 w 425"/>
              <a:gd name="T3" fmla="*/ 61 h 522"/>
              <a:gd name="T4" fmla="*/ 139 w 425"/>
              <a:gd name="T5" fmla="*/ 53 h 522"/>
              <a:gd name="T6" fmla="*/ 128 w 425"/>
              <a:gd name="T7" fmla="*/ 58 h 522"/>
              <a:gd name="T8" fmla="*/ 115 w 425"/>
              <a:gd name="T9" fmla="*/ 71 h 522"/>
              <a:gd name="T10" fmla="*/ 108 w 425"/>
              <a:gd name="T11" fmla="*/ 92 h 522"/>
              <a:gd name="T12" fmla="*/ 112 w 425"/>
              <a:gd name="T13" fmla="*/ 140 h 522"/>
              <a:gd name="T14" fmla="*/ 71 w 425"/>
              <a:gd name="T15" fmla="*/ 177 h 522"/>
              <a:gd name="T16" fmla="*/ 66 w 425"/>
              <a:gd name="T17" fmla="*/ 187 h 522"/>
              <a:gd name="T18" fmla="*/ 73 w 425"/>
              <a:gd name="T19" fmla="*/ 202 h 522"/>
              <a:gd name="T20" fmla="*/ 83 w 425"/>
              <a:gd name="T21" fmla="*/ 212 h 522"/>
              <a:gd name="T22" fmla="*/ 85 w 425"/>
              <a:gd name="T23" fmla="*/ 220 h 522"/>
              <a:gd name="T24" fmla="*/ 55 w 425"/>
              <a:gd name="T25" fmla="*/ 252 h 522"/>
              <a:gd name="T26" fmla="*/ 55 w 425"/>
              <a:gd name="T27" fmla="*/ 279 h 522"/>
              <a:gd name="T28" fmla="*/ 45 w 425"/>
              <a:gd name="T29" fmla="*/ 287 h 522"/>
              <a:gd name="T30" fmla="*/ 43 w 425"/>
              <a:gd name="T31" fmla="*/ 295 h 522"/>
              <a:gd name="T32" fmla="*/ 23 w 425"/>
              <a:gd name="T33" fmla="*/ 317 h 522"/>
              <a:gd name="T34" fmla="*/ 25 w 425"/>
              <a:gd name="T35" fmla="*/ 322 h 522"/>
              <a:gd name="T36" fmla="*/ 21 w 425"/>
              <a:gd name="T37" fmla="*/ 342 h 522"/>
              <a:gd name="T38" fmla="*/ 26 w 425"/>
              <a:gd name="T39" fmla="*/ 357 h 522"/>
              <a:gd name="T40" fmla="*/ 21 w 425"/>
              <a:gd name="T41" fmla="*/ 366 h 522"/>
              <a:gd name="T42" fmla="*/ 0 w 425"/>
              <a:gd name="T43" fmla="*/ 382 h 522"/>
              <a:gd name="T44" fmla="*/ 11 w 425"/>
              <a:gd name="T45" fmla="*/ 413 h 522"/>
              <a:gd name="T46" fmla="*/ 43 w 425"/>
              <a:gd name="T47" fmla="*/ 412 h 522"/>
              <a:gd name="T48" fmla="*/ 79 w 425"/>
              <a:gd name="T49" fmla="*/ 413 h 522"/>
              <a:gd name="T50" fmla="*/ 107 w 425"/>
              <a:gd name="T51" fmla="*/ 442 h 522"/>
              <a:gd name="T52" fmla="*/ 156 w 425"/>
              <a:gd name="T53" fmla="*/ 517 h 522"/>
              <a:gd name="T54" fmla="*/ 201 w 425"/>
              <a:gd name="T55" fmla="*/ 515 h 522"/>
              <a:gd name="T56" fmla="*/ 231 w 425"/>
              <a:gd name="T57" fmla="*/ 439 h 522"/>
              <a:gd name="T58" fmla="*/ 260 w 425"/>
              <a:gd name="T59" fmla="*/ 442 h 522"/>
              <a:gd name="T60" fmla="*/ 259 w 425"/>
              <a:gd name="T61" fmla="*/ 417 h 522"/>
              <a:gd name="T62" fmla="*/ 292 w 425"/>
              <a:gd name="T63" fmla="*/ 419 h 522"/>
              <a:gd name="T64" fmla="*/ 314 w 425"/>
              <a:gd name="T65" fmla="*/ 388 h 522"/>
              <a:gd name="T66" fmla="*/ 337 w 425"/>
              <a:gd name="T67" fmla="*/ 344 h 522"/>
              <a:gd name="T68" fmla="*/ 329 w 425"/>
              <a:gd name="T69" fmla="*/ 315 h 522"/>
              <a:gd name="T70" fmla="*/ 357 w 425"/>
              <a:gd name="T71" fmla="*/ 294 h 522"/>
              <a:gd name="T72" fmla="*/ 361 w 425"/>
              <a:gd name="T73" fmla="*/ 277 h 522"/>
              <a:gd name="T74" fmla="*/ 369 w 425"/>
              <a:gd name="T75" fmla="*/ 260 h 522"/>
              <a:gd name="T76" fmla="*/ 361 w 425"/>
              <a:gd name="T77" fmla="*/ 234 h 522"/>
              <a:gd name="T78" fmla="*/ 396 w 425"/>
              <a:gd name="T79" fmla="*/ 202 h 522"/>
              <a:gd name="T80" fmla="*/ 360 w 425"/>
              <a:gd name="T81" fmla="*/ 179 h 522"/>
              <a:gd name="T82" fmla="*/ 355 w 425"/>
              <a:gd name="T83" fmla="*/ 170 h 522"/>
              <a:gd name="T84" fmla="*/ 359 w 425"/>
              <a:gd name="T85" fmla="*/ 165 h 522"/>
              <a:gd name="T86" fmla="*/ 401 w 425"/>
              <a:gd name="T87" fmla="*/ 170 h 522"/>
              <a:gd name="T88" fmla="*/ 421 w 425"/>
              <a:gd name="T89" fmla="*/ 128 h 522"/>
              <a:gd name="T90" fmla="*/ 421 w 425"/>
              <a:gd name="T91" fmla="*/ 111 h 522"/>
              <a:gd name="T92" fmla="*/ 408 w 425"/>
              <a:gd name="T93" fmla="*/ 100 h 522"/>
              <a:gd name="T94" fmla="*/ 408 w 425"/>
              <a:gd name="T95" fmla="*/ 89 h 522"/>
              <a:gd name="T96" fmla="*/ 404 w 425"/>
              <a:gd name="T97" fmla="*/ 89 h 522"/>
              <a:gd name="T98" fmla="*/ 393 w 425"/>
              <a:gd name="T99" fmla="*/ 97 h 522"/>
              <a:gd name="T100" fmla="*/ 377 w 425"/>
              <a:gd name="T101" fmla="*/ 97 h 522"/>
              <a:gd name="T102" fmla="*/ 354 w 425"/>
              <a:gd name="T103" fmla="*/ 83 h 522"/>
              <a:gd name="T104" fmla="*/ 344 w 425"/>
              <a:gd name="T105" fmla="*/ 64 h 522"/>
              <a:gd name="T106" fmla="*/ 339 w 425"/>
              <a:gd name="T107" fmla="*/ 73 h 522"/>
              <a:gd name="T108" fmla="*/ 327 w 425"/>
              <a:gd name="T109" fmla="*/ 87 h 522"/>
              <a:gd name="T110" fmla="*/ 304 w 425"/>
              <a:gd name="T111" fmla="*/ 94 h 522"/>
              <a:gd name="T112" fmla="*/ 282 w 425"/>
              <a:gd name="T113" fmla="*/ 91 h 522"/>
              <a:gd name="T114" fmla="*/ 270 w 425"/>
              <a:gd name="T115" fmla="*/ 83 h 522"/>
              <a:gd name="T116" fmla="*/ 259 w 425"/>
              <a:gd name="T117" fmla="*/ 45 h 522"/>
              <a:gd name="T118" fmla="*/ 252 w 425"/>
              <a:gd name="T119" fmla="*/ 19 h 522"/>
              <a:gd name="T120" fmla="*/ 243 w 425"/>
              <a:gd name="T121" fmla="*/ 5 h 522"/>
              <a:gd name="T122" fmla="*/ 233 w 425"/>
              <a:gd name="T123" fmla="*/ 0 h 522"/>
              <a:gd name="T124" fmla="*/ 224 w 425"/>
              <a:gd name="T125" fmla="*/ 2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5" h="522">
                <a:moveTo>
                  <a:pt x="223" y="22"/>
                </a:moveTo>
                <a:lnTo>
                  <a:pt x="220" y="23"/>
                </a:lnTo>
                <a:lnTo>
                  <a:pt x="200" y="38"/>
                </a:lnTo>
                <a:lnTo>
                  <a:pt x="181" y="59"/>
                </a:lnTo>
                <a:lnTo>
                  <a:pt x="180" y="59"/>
                </a:lnTo>
                <a:lnTo>
                  <a:pt x="180" y="61"/>
                </a:lnTo>
                <a:lnTo>
                  <a:pt x="154" y="61"/>
                </a:lnTo>
                <a:lnTo>
                  <a:pt x="154" y="61"/>
                </a:lnTo>
                <a:lnTo>
                  <a:pt x="139" y="53"/>
                </a:lnTo>
                <a:lnTo>
                  <a:pt x="139" y="53"/>
                </a:lnTo>
                <a:lnTo>
                  <a:pt x="133" y="54"/>
                </a:lnTo>
                <a:lnTo>
                  <a:pt x="128" y="58"/>
                </a:lnTo>
                <a:lnTo>
                  <a:pt x="122" y="61"/>
                </a:lnTo>
                <a:lnTo>
                  <a:pt x="118" y="66"/>
                </a:lnTo>
                <a:lnTo>
                  <a:pt x="115" y="71"/>
                </a:lnTo>
                <a:lnTo>
                  <a:pt x="112" y="77"/>
                </a:lnTo>
                <a:lnTo>
                  <a:pt x="109" y="84"/>
                </a:lnTo>
                <a:lnTo>
                  <a:pt x="108" y="92"/>
                </a:lnTo>
                <a:lnTo>
                  <a:pt x="107" y="113"/>
                </a:lnTo>
                <a:lnTo>
                  <a:pt x="121" y="100"/>
                </a:lnTo>
                <a:lnTo>
                  <a:pt x="112" y="140"/>
                </a:lnTo>
                <a:lnTo>
                  <a:pt x="112" y="141"/>
                </a:lnTo>
                <a:lnTo>
                  <a:pt x="112" y="142"/>
                </a:lnTo>
                <a:lnTo>
                  <a:pt x="71" y="177"/>
                </a:lnTo>
                <a:lnTo>
                  <a:pt x="71" y="177"/>
                </a:lnTo>
                <a:lnTo>
                  <a:pt x="68" y="183"/>
                </a:lnTo>
                <a:lnTo>
                  <a:pt x="66" y="187"/>
                </a:lnTo>
                <a:lnTo>
                  <a:pt x="65" y="191"/>
                </a:lnTo>
                <a:lnTo>
                  <a:pt x="66" y="194"/>
                </a:lnTo>
                <a:lnTo>
                  <a:pt x="73" y="202"/>
                </a:lnTo>
                <a:lnTo>
                  <a:pt x="73" y="202"/>
                </a:lnTo>
                <a:lnTo>
                  <a:pt x="78" y="208"/>
                </a:lnTo>
                <a:lnTo>
                  <a:pt x="83" y="212"/>
                </a:lnTo>
                <a:lnTo>
                  <a:pt x="85" y="217"/>
                </a:lnTo>
                <a:lnTo>
                  <a:pt x="85" y="220"/>
                </a:lnTo>
                <a:lnTo>
                  <a:pt x="85" y="220"/>
                </a:lnTo>
                <a:lnTo>
                  <a:pt x="84" y="226"/>
                </a:lnTo>
                <a:lnTo>
                  <a:pt x="82" y="231"/>
                </a:lnTo>
                <a:lnTo>
                  <a:pt x="55" y="252"/>
                </a:lnTo>
                <a:lnTo>
                  <a:pt x="55" y="252"/>
                </a:lnTo>
                <a:lnTo>
                  <a:pt x="57" y="264"/>
                </a:lnTo>
                <a:lnTo>
                  <a:pt x="55" y="279"/>
                </a:lnTo>
                <a:lnTo>
                  <a:pt x="55" y="282"/>
                </a:lnTo>
                <a:lnTo>
                  <a:pt x="54" y="283"/>
                </a:lnTo>
                <a:lnTo>
                  <a:pt x="45" y="287"/>
                </a:lnTo>
                <a:lnTo>
                  <a:pt x="45" y="287"/>
                </a:lnTo>
                <a:lnTo>
                  <a:pt x="44" y="291"/>
                </a:lnTo>
                <a:lnTo>
                  <a:pt x="43" y="295"/>
                </a:lnTo>
                <a:lnTo>
                  <a:pt x="41" y="298"/>
                </a:lnTo>
                <a:lnTo>
                  <a:pt x="36" y="303"/>
                </a:lnTo>
                <a:lnTo>
                  <a:pt x="23" y="317"/>
                </a:lnTo>
                <a:lnTo>
                  <a:pt x="23" y="318"/>
                </a:lnTo>
                <a:lnTo>
                  <a:pt x="23" y="318"/>
                </a:lnTo>
                <a:lnTo>
                  <a:pt x="25" y="322"/>
                </a:lnTo>
                <a:lnTo>
                  <a:pt x="25" y="328"/>
                </a:lnTo>
                <a:lnTo>
                  <a:pt x="23" y="334"/>
                </a:lnTo>
                <a:lnTo>
                  <a:pt x="21" y="342"/>
                </a:lnTo>
                <a:lnTo>
                  <a:pt x="21" y="342"/>
                </a:lnTo>
                <a:lnTo>
                  <a:pt x="25" y="350"/>
                </a:lnTo>
                <a:lnTo>
                  <a:pt x="26" y="357"/>
                </a:lnTo>
                <a:lnTo>
                  <a:pt x="25" y="362"/>
                </a:lnTo>
                <a:lnTo>
                  <a:pt x="23" y="365"/>
                </a:lnTo>
                <a:lnTo>
                  <a:pt x="21" y="366"/>
                </a:lnTo>
                <a:lnTo>
                  <a:pt x="8" y="377"/>
                </a:lnTo>
                <a:lnTo>
                  <a:pt x="6" y="380"/>
                </a:lnTo>
                <a:lnTo>
                  <a:pt x="0" y="382"/>
                </a:lnTo>
                <a:lnTo>
                  <a:pt x="0" y="384"/>
                </a:lnTo>
                <a:lnTo>
                  <a:pt x="8" y="413"/>
                </a:lnTo>
                <a:lnTo>
                  <a:pt x="11" y="413"/>
                </a:lnTo>
                <a:lnTo>
                  <a:pt x="11" y="413"/>
                </a:lnTo>
                <a:lnTo>
                  <a:pt x="27" y="412"/>
                </a:lnTo>
                <a:lnTo>
                  <a:pt x="43" y="412"/>
                </a:lnTo>
                <a:lnTo>
                  <a:pt x="60" y="412"/>
                </a:lnTo>
                <a:lnTo>
                  <a:pt x="77" y="413"/>
                </a:lnTo>
                <a:lnTo>
                  <a:pt x="79" y="413"/>
                </a:lnTo>
                <a:lnTo>
                  <a:pt x="79" y="414"/>
                </a:lnTo>
                <a:lnTo>
                  <a:pt x="107" y="440"/>
                </a:lnTo>
                <a:lnTo>
                  <a:pt x="107" y="442"/>
                </a:lnTo>
                <a:lnTo>
                  <a:pt x="108" y="442"/>
                </a:lnTo>
                <a:lnTo>
                  <a:pt x="123" y="486"/>
                </a:lnTo>
                <a:lnTo>
                  <a:pt x="156" y="517"/>
                </a:lnTo>
                <a:lnTo>
                  <a:pt x="170" y="522"/>
                </a:lnTo>
                <a:lnTo>
                  <a:pt x="171" y="484"/>
                </a:lnTo>
                <a:lnTo>
                  <a:pt x="201" y="515"/>
                </a:lnTo>
                <a:lnTo>
                  <a:pt x="205" y="510"/>
                </a:lnTo>
                <a:lnTo>
                  <a:pt x="227" y="464"/>
                </a:lnTo>
                <a:lnTo>
                  <a:pt x="231" y="439"/>
                </a:lnTo>
                <a:lnTo>
                  <a:pt x="235" y="440"/>
                </a:lnTo>
                <a:lnTo>
                  <a:pt x="238" y="440"/>
                </a:lnTo>
                <a:lnTo>
                  <a:pt x="260" y="442"/>
                </a:lnTo>
                <a:lnTo>
                  <a:pt x="259" y="424"/>
                </a:lnTo>
                <a:lnTo>
                  <a:pt x="259" y="420"/>
                </a:lnTo>
                <a:lnTo>
                  <a:pt x="259" y="417"/>
                </a:lnTo>
                <a:lnTo>
                  <a:pt x="263" y="417"/>
                </a:lnTo>
                <a:lnTo>
                  <a:pt x="292" y="419"/>
                </a:lnTo>
                <a:lnTo>
                  <a:pt x="292" y="419"/>
                </a:lnTo>
                <a:lnTo>
                  <a:pt x="303" y="407"/>
                </a:lnTo>
                <a:lnTo>
                  <a:pt x="310" y="397"/>
                </a:lnTo>
                <a:lnTo>
                  <a:pt x="314" y="388"/>
                </a:lnTo>
                <a:lnTo>
                  <a:pt x="315" y="380"/>
                </a:lnTo>
                <a:lnTo>
                  <a:pt x="311" y="336"/>
                </a:lnTo>
                <a:lnTo>
                  <a:pt x="337" y="344"/>
                </a:lnTo>
                <a:lnTo>
                  <a:pt x="345" y="332"/>
                </a:lnTo>
                <a:lnTo>
                  <a:pt x="333" y="320"/>
                </a:lnTo>
                <a:lnTo>
                  <a:pt x="329" y="315"/>
                </a:lnTo>
                <a:lnTo>
                  <a:pt x="353" y="291"/>
                </a:lnTo>
                <a:lnTo>
                  <a:pt x="354" y="294"/>
                </a:lnTo>
                <a:lnTo>
                  <a:pt x="357" y="294"/>
                </a:lnTo>
                <a:lnTo>
                  <a:pt x="372" y="302"/>
                </a:lnTo>
                <a:lnTo>
                  <a:pt x="372" y="298"/>
                </a:lnTo>
                <a:lnTo>
                  <a:pt x="361" y="277"/>
                </a:lnTo>
                <a:lnTo>
                  <a:pt x="366" y="273"/>
                </a:lnTo>
                <a:lnTo>
                  <a:pt x="372" y="270"/>
                </a:lnTo>
                <a:lnTo>
                  <a:pt x="369" y="260"/>
                </a:lnTo>
                <a:lnTo>
                  <a:pt x="357" y="238"/>
                </a:lnTo>
                <a:lnTo>
                  <a:pt x="359" y="236"/>
                </a:lnTo>
                <a:lnTo>
                  <a:pt x="361" y="234"/>
                </a:lnTo>
                <a:lnTo>
                  <a:pt x="394" y="216"/>
                </a:lnTo>
                <a:lnTo>
                  <a:pt x="396" y="202"/>
                </a:lnTo>
                <a:lnTo>
                  <a:pt x="396" y="202"/>
                </a:lnTo>
                <a:lnTo>
                  <a:pt x="377" y="192"/>
                </a:lnTo>
                <a:lnTo>
                  <a:pt x="365" y="183"/>
                </a:lnTo>
                <a:lnTo>
                  <a:pt x="360" y="179"/>
                </a:lnTo>
                <a:lnTo>
                  <a:pt x="357" y="176"/>
                </a:lnTo>
                <a:lnTo>
                  <a:pt x="355" y="172"/>
                </a:lnTo>
                <a:lnTo>
                  <a:pt x="355" y="170"/>
                </a:lnTo>
                <a:lnTo>
                  <a:pt x="355" y="170"/>
                </a:lnTo>
                <a:lnTo>
                  <a:pt x="357" y="166"/>
                </a:lnTo>
                <a:lnTo>
                  <a:pt x="359" y="165"/>
                </a:lnTo>
                <a:lnTo>
                  <a:pt x="361" y="164"/>
                </a:lnTo>
                <a:lnTo>
                  <a:pt x="366" y="164"/>
                </a:lnTo>
                <a:lnTo>
                  <a:pt x="401" y="170"/>
                </a:lnTo>
                <a:lnTo>
                  <a:pt x="402" y="148"/>
                </a:lnTo>
                <a:lnTo>
                  <a:pt x="402" y="146"/>
                </a:lnTo>
                <a:lnTo>
                  <a:pt x="421" y="128"/>
                </a:lnTo>
                <a:lnTo>
                  <a:pt x="425" y="114"/>
                </a:lnTo>
                <a:lnTo>
                  <a:pt x="425" y="114"/>
                </a:lnTo>
                <a:lnTo>
                  <a:pt x="421" y="111"/>
                </a:lnTo>
                <a:lnTo>
                  <a:pt x="416" y="109"/>
                </a:lnTo>
                <a:lnTo>
                  <a:pt x="409" y="102"/>
                </a:lnTo>
                <a:lnTo>
                  <a:pt x="408" y="100"/>
                </a:lnTo>
                <a:lnTo>
                  <a:pt x="408" y="98"/>
                </a:lnTo>
                <a:lnTo>
                  <a:pt x="409" y="91"/>
                </a:lnTo>
                <a:lnTo>
                  <a:pt x="408" y="89"/>
                </a:lnTo>
                <a:lnTo>
                  <a:pt x="405" y="87"/>
                </a:lnTo>
                <a:lnTo>
                  <a:pt x="404" y="89"/>
                </a:lnTo>
                <a:lnTo>
                  <a:pt x="404" y="89"/>
                </a:lnTo>
                <a:lnTo>
                  <a:pt x="401" y="92"/>
                </a:lnTo>
                <a:lnTo>
                  <a:pt x="398" y="95"/>
                </a:lnTo>
                <a:lnTo>
                  <a:pt x="393" y="97"/>
                </a:lnTo>
                <a:lnTo>
                  <a:pt x="388" y="98"/>
                </a:lnTo>
                <a:lnTo>
                  <a:pt x="388" y="98"/>
                </a:lnTo>
                <a:lnTo>
                  <a:pt x="377" y="97"/>
                </a:lnTo>
                <a:lnTo>
                  <a:pt x="369" y="93"/>
                </a:lnTo>
                <a:lnTo>
                  <a:pt x="361" y="89"/>
                </a:lnTo>
                <a:lnTo>
                  <a:pt x="354" y="83"/>
                </a:lnTo>
                <a:lnTo>
                  <a:pt x="354" y="82"/>
                </a:lnTo>
                <a:lnTo>
                  <a:pt x="353" y="82"/>
                </a:lnTo>
                <a:lnTo>
                  <a:pt x="344" y="64"/>
                </a:lnTo>
                <a:lnTo>
                  <a:pt x="341" y="67"/>
                </a:lnTo>
                <a:lnTo>
                  <a:pt x="341" y="67"/>
                </a:lnTo>
                <a:lnTo>
                  <a:pt x="339" y="73"/>
                </a:lnTo>
                <a:lnTo>
                  <a:pt x="336" y="78"/>
                </a:lnTo>
                <a:lnTo>
                  <a:pt x="333" y="83"/>
                </a:lnTo>
                <a:lnTo>
                  <a:pt x="327" y="87"/>
                </a:lnTo>
                <a:lnTo>
                  <a:pt x="327" y="87"/>
                </a:lnTo>
                <a:lnTo>
                  <a:pt x="315" y="92"/>
                </a:lnTo>
                <a:lnTo>
                  <a:pt x="304" y="94"/>
                </a:lnTo>
                <a:lnTo>
                  <a:pt x="292" y="94"/>
                </a:lnTo>
                <a:lnTo>
                  <a:pt x="287" y="93"/>
                </a:lnTo>
                <a:lnTo>
                  <a:pt x="282" y="91"/>
                </a:lnTo>
                <a:lnTo>
                  <a:pt x="282" y="91"/>
                </a:lnTo>
                <a:lnTo>
                  <a:pt x="275" y="87"/>
                </a:lnTo>
                <a:lnTo>
                  <a:pt x="270" y="83"/>
                </a:lnTo>
                <a:lnTo>
                  <a:pt x="266" y="77"/>
                </a:lnTo>
                <a:lnTo>
                  <a:pt x="263" y="69"/>
                </a:lnTo>
                <a:lnTo>
                  <a:pt x="259" y="45"/>
                </a:lnTo>
                <a:lnTo>
                  <a:pt x="259" y="45"/>
                </a:lnTo>
                <a:lnTo>
                  <a:pt x="256" y="30"/>
                </a:lnTo>
                <a:lnTo>
                  <a:pt x="252" y="19"/>
                </a:lnTo>
                <a:lnTo>
                  <a:pt x="248" y="9"/>
                </a:lnTo>
                <a:lnTo>
                  <a:pt x="246" y="7"/>
                </a:lnTo>
                <a:lnTo>
                  <a:pt x="243" y="5"/>
                </a:lnTo>
                <a:lnTo>
                  <a:pt x="243" y="5"/>
                </a:lnTo>
                <a:lnTo>
                  <a:pt x="238" y="3"/>
                </a:lnTo>
                <a:lnTo>
                  <a:pt x="233" y="0"/>
                </a:lnTo>
                <a:lnTo>
                  <a:pt x="227" y="0"/>
                </a:lnTo>
                <a:lnTo>
                  <a:pt x="223" y="0"/>
                </a:lnTo>
                <a:lnTo>
                  <a:pt x="224" y="21"/>
                </a:lnTo>
                <a:lnTo>
                  <a:pt x="223" y="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Freeform 55"/>
          <p:cNvSpPr/>
          <p:nvPr/>
        </p:nvSpPr>
        <p:spPr bwMode="auto">
          <a:xfrm>
            <a:off x="4127209" y="3285124"/>
            <a:ext cx="318279" cy="370571"/>
          </a:xfrm>
          <a:custGeom>
            <a:avLst/>
            <a:gdLst>
              <a:gd name="T0" fmla="*/ 205 w 365"/>
              <a:gd name="T1" fmla="*/ 14 h 427"/>
              <a:gd name="T2" fmla="*/ 190 w 365"/>
              <a:gd name="T3" fmla="*/ 19 h 427"/>
              <a:gd name="T4" fmla="*/ 166 w 365"/>
              <a:gd name="T5" fmla="*/ 14 h 427"/>
              <a:gd name="T6" fmla="*/ 126 w 365"/>
              <a:gd name="T7" fmla="*/ 6 h 427"/>
              <a:gd name="T8" fmla="*/ 104 w 365"/>
              <a:gd name="T9" fmla="*/ 29 h 427"/>
              <a:gd name="T10" fmla="*/ 82 w 365"/>
              <a:gd name="T11" fmla="*/ 99 h 427"/>
              <a:gd name="T12" fmla="*/ 57 w 365"/>
              <a:gd name="T13" fmla="*/ 91 h 427"/>
              <a:gd name="T14" fmla="*/ 67 w 365"/>
              <a:gd name="T15" fmla="*/ 121 h 427"/>
              <a:gd name="T16" fmla="*/ 63 w 365"/>
              <a:gd name="T17" fmla="*/ 134 h 427"/>
              <a:gd name="T18" fmla="*/ 51 w 365"/>
              <a:gd name="T19" fmla="*/ 158 h 427"/>
              <a:gd name="T20" fmla="*/ 16 w 365"/>
              <a:gd name="T21" fmla="*/ 207 h 427"/>
              <a:gd name="T22" fmla="*/ 3 w 365"/>
              <a:gd name="T23" fmla="*/ 218 h 427"/>
              <a:gd name="T24" fmla="*/ 0 w 365"/>
              <a:gd name="T25" fmla="*/ 234 h 427"/>
              <a:gd name="T26" fmla="*/ 32 w 365"/>
              <a:gd name="T27" fmla="*/ 282 h 427"/>
              <a:gd name="T28" fmla="*/ 45 w 365"/>
              <a:gd name="T29" fmla="*/ 309 h 427"/>
              <a:gd name="T30" fmla="*/ 45 w 365"/>
              <a:gd name="T31" fmla="*/ 314 h 427"/>
              <a:gd name="T32" fmla="*/ 43 w 365"/>
              <a:gd name="T33" fmla="*/ 319 h 427"/>
              <a:gd name="T34" fmla="*/ 59 w 365"/>
              <a:gd name="T35" fmla="*/ 325 h 427"/>
              <a:gd name="T36" fmla="*/ 66 w 365"/>
              <a:gd name="T37" fmla="*/ 331 h 427"/>
              <a:gd name="T38" fmla="*/ 76 w 365"/>
              <a:gd name="T39" fmla="*/ 356 h 427"/>
              <a:gd name="T40" fmla="*/ 84 w 365"/>
              <a:gd name="T41" fmla="*/ 397 h 427"/>
              <a:gd name="T42" fmla="*/ 92 w 365"/>
              <a:gd name="T43" fmla="*/ 407 h 427"/>
              <a:gd name="T44" fmla="*/ 104 w 365"/>
              <a:gd name="T45" fmla="*/ 412 h 427"/>
              <a:gd name="T46" fmla="*/ 128 w 365"/>
              <a:gd name="T47" fmla="*/ 406 h 427"/>
              <a:gd name="T48" fmla="*/ 136 w 365"/>
              <a:gd name="T49" fmla="*/ 400 h 427"/>
              <a:gd name="T50" fmla="*/ 136 w 365"/>
              <a:gd name="T51" fmla="*/ 393 h 427"/>
              <a:gd name="T52" fmla="*/ 159 w 365"/>
              <a:gd name="T53" fmla="*/ 378 h 427"/>
              <a:gd name="T54" fmla="*/ 179 w 365"/>
              <a:gd name="T55" fmla="*/ 408 h 427"/>
              <a:gd name="T56" fmla="*/ 197 w 365"/>
              <a:gd name="T57" fmla="*/ 413 h 427"/>
              <a:gd name="T58" fmla="*/ 198 w 365"/>
              <a:gd name="T59" fmla="*/ 397 h 427"/>
              <a:gd name="T60" fmla="*/ 227 w 365"/>
              <a:gd name="T61" fmla="*/ 407 h 427"/>
              <a:gd name="T62" fmla="*/ 256 w 365"/>
              <a:gd name="T63" fmla="*/ 416 h 427"/>
              <a:gd name="T64" fmla="*/ 256 w 365"/>
              <a:gd name="T65" fmla="*/ 374 h 427"/>
              <a:gd name="T66" fmla="*/ 271 w 365"/>
              <a:gd name="T67" fmla="*/ 353 h 427"/>
              <a:gd name="T68" fmla="*/ 265 w 365"/>
              <a:gd name="T69" fmla="*/ 343 h 427"/>
              <a:gd name="T70" fmla="*/ 265 w 365"/>
              <a:gd name="T71" fmla="*/ 334 h 427"/>
              <a:gd name="T72" fmla="*/ 301 w 365"/>
              <a:gd name="T73" fmla="*/ 284 h 427"/>
              <a:gd name="T74" fmla="*/ 310 w 365"/>
              <a:gd name="T75" fmla="*/ 289 h 427"/>
              <a:gd name="T76" fmla="*/ 343 w 365"/>
              <a:gd name="T77" fmla="*/ 279 h 427"/>
              <a:gd name="T78" fmla="*/ 323 w 365"/>
              <a:gd name="T79" fmla="*/ 264 h 427"/>
              <a:gd name="T80" fmla="*/ 325 w 365"/>
              <a:gd name="T81" fmla="*/ 207 h 427"/>
              <a:gd name="T82" fmla="*/ 317 w 365"/>
              <a:gd name="T83" fmla="*/ 196 h 427"/>
              <a:gd name="T84" fmla="*/ 314 w 365"/>
              <a:gd name="T85" fmla="*/ 186 h 427"/>
              <a:gd name="T86" fmla="*/ 347 w 365"/>
              <a:gd name="T87" fmla="*/ 176 h 427"/>
              <a:gd name="T88" fmla="*/ 365 w 365"/>
              <a:gd name="T89" fmla="*/ 170 h 427"/>
              <a:gd name="T90" fmla="*/ 351 w 365"/>
              <a:gd name="T91" fmla="*/ 141 h 427"/>
              <a:gd name="T92" fmla="*/ 352 w 365"/>
              <a:gd name="T93" fmla="*/ 101 h 427"/>
              <a:gd name="T94" fmla="*/ 334 w 365"/>
              <a:gd name="T95" fmla="*/ 102 h 427"/>
              <a:gd name="T96" fmla="*/ 332 w 365"/>
              <a:gd name="T97" fmla="*/ 99 h 427"/>
              <a:gd name="T98" fmla="*/ 317 w 365"/>
              <a:gd name="T99" fmla="*/ 77 h 427"/>
              <a:gd name="T100" fmla="*/ 241 w 365"/>
              <a:gd name="T101" fmla="*/ 99 h 427"/>
              <a:gd name="T102" fmla="*/ 159 w 365"/>
              <a:gd name="T103" fmla="*/ 74 h 427"/>
              <a:gd name="T104" fmla="*/ 234 w 365"/>
              <a:gd name="T105" fmla="*/ 54 h 427"/>
              <a:gd name="T106" fmla="*/ 256 w 365"/>
              <a:gd name="T107" fmla="*/ 35 h 427"/>
              <a:gd name="T108" fmla="*/ 223 w 365"/>
              <a:gd name="T109" fmla="*/ 6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" h="427">
                <a:moveTo>
                  <a:pt x="223" y="6"/>
                </a:moveTo>
                <a:lnTo>
                  <a:pt x="223" y="6"/>
                </a:lnTo>
                <a:lnTo>
                  <a:pt x="205" y="14"/>
                </a:lnTo>
                <a:lnTo>
                  <a:pt x="197" y="17"/>
                </a:lnTo>
                <a:lnTo>
                  <a:pt x="190" y="19"/>
                </a:lnTo>
                <a:lnTo>
                  <a:pt x="190" y="19"/>
                </a:lnTo>
                <a:lnTo>
                  <a:pt x="184" y="17"/>
                </a:lnTo>
                <a:lnTo>
                  <a:pt x="176" y="16"/>
                </a:lnTo>
                <a:lnTo>
                  <a:pt x="166" y="14"/>
                </a:lnTo>
                <a:lnTo>
                  <a:pt x="154" y="11"/>
                </a:lnTo>
                <a:lnTo>
                  <a:pt x="126" y="6"/>
                </a:lnTo>
                <a:lnTo>
                  <a:pt x="126" y="6"/>
                </a:lnTo>
                <a:lnTo>
                  <a:pt x="120" y="11"/>
                </a:lnTo>
                <a:lnTo>
                  <a:pt x="112" y="19"/>
                </a:lnTo>
                <a:lnTo>
                  <a:pt x="104" y="29"/>
                </a:lnTo>
                <a:lnTo>
                  <a:pt x="95" y="43"/>
                </a:lnTo>
                <a:lnTo>
                  <a:pt x="113" y="82"/>
                </a:lnTo>
                <a:lnTo>
                  <a:pt x="82" y="99"/>
                </a:lnTo>
                <a:lnTo>
                  <a:pt x="81" y="99"/>
                </a:lnTo>
                <a:lnTo>
                  <a:pt x="57" y="91"/>
                </a:lnTo>
                <a:lnTo>
                  <a:pt x="57" y="91"/>
                </a:lnTo>
                <a:lnTo>
                  <a:pt x="63" y="103"/>
                </a:lnTo>
                <a:lnTo>
                  <a:pt x="66" y="113"/>
                </a:lnTo>
                <a:lnTo>
                  <a:pt x="67" y="121"/>
                </a:lnTo>
                <a:lnTo>
                  <a:pt x="67" y="123"/>
                </a:lnTo>
                <a:lnTo>
                  <a:pt x="66" y="125"/>
                </a:lnTo>
                <a:lnTo>
                  <a:pt x="63" y="134"/>
                </a:lnTo>
                <a:lnTo>
                  <a:pt x="63" y="134"/>
                </a:lnTo>
                <a:lnTo>
                  <a:pt x="55" y="153"/>
                </a:lnTo>
                <a:lnTo>
                  <a:pt x="51" y="158"/>
                </a:lnTo>
                <a:lnTo>
                  <a:pt x="48" y="162"/>
                </a:lnTo>
                <a:lnTo>
                  <a:pt x="5" y="200"/>
                </a:lnTo>
                <a:lnTo>
                  <a:pt x="16" y="207"/>
                </a:lnTo>
                <a:lnTo>
                  <a:pt x="9" y="212"/>
                </a:lnTo>
                <a:lnTo>
                  <a:pt x="9" y="212"/>
                </a:lnTo>
                <a:lnTo>
                  <a:pt x="3" y="218"/>
                </a:lnTo>
                <a:lnTo>
                  <a:pt x="0" y="225"/>
                </a:lnTo>
                <a:lnTo>
                  <a:pt x="0" y="232"/>
                </a:lnTo>
                <a:lnTo>
                  <a:pt x="0" y="234"/>
                </a:lnTo>
                <a:lnTo>
                  <a:pt x="2" y="237"/>
                </a:lnTo>
                <a:lnTo>
                  <a:pt x="30" y="282"/>
                </a:lnTo>
                <a:lnTo>
                  <a:pt x="32" y="282"/>
                </a:lnTo>
                <a:lnTo>
                  <a:pt x="32" y="283"/>
                </a:lnTo>
                <a:lnTo>
                  <a:pt x="45" y="307"/>
                </a:lnTo>
                <a:lnTo>
                  <a:pt x="45" y="309"/>
                </a:lnTo>
                <a:lnTo>
                  <a:pt x="47" y="310"/>
                </a:lnTo>
                <a:lnTo>
                  <a:pt x="45" y="312"/>
                </a:lnTo>
                <a:lnTo>
                  <a:pt x="45" y="314"/>
                </a:lnTo>
                <a:lnTo>
                  <a:pt x="45" y="317"/>
                </a:lnTo>
                <a:lnTo>
                  <a:pt x="43" y="319"/>
                </a:lnTo>
                <a:lnTo>
                  <a:pt x="43" y="319"/>
                </a:lnTo>
                <a:lnTo>
                  <a:pt x="47" y="319"/>
                </a:lnTo>
                <a:lnTo>
                  <a:pt x="51" y="320"/>
                </a:lnTo>
                <a:lnTo>
                  <a:pt x="59" y="325"/>
                </a:lnTo>
                <a:lnTo>
                  <a:pt x="59" y="325"/>
                </a:lnTo>
                <a:lnTo>
                  <a:pt x="63" y="327"/>
                </a:lnTo>
                <a:lnTo>
                  <a:pt x="66" y="331"/>
                </a:lnTo>
                <a:lnTo>
                  <a:pt x="69" y="336"/>
                </a:lnTo>
                <a:lnTo>
                  <a:pt x="72" y="342"/>
                </a:lnTo>
                <a:lnTo>
                  <a:pt x="76" y="356"/>
                </a:lnTo>
                <a:lnTo>
                  <a:pt x="80" y="373"/>
                </a:lnTo>
                <a:lnTo>
                  <a:pt x="84" y="397"/>
                </a:lnTo>
                <a:lnTo>
                  <a:pt x="84" y="397"/>
                </a:lnTo>
                <a:lnTo>
                  <a:pt x="87" y="401"/>
                </a:lnTo>
                <a:lnTo>
                  <a:pt x="89" y="405"/>
                </a:lnTo>
                <a:lnTo>
                  <a:pt x="92" y="407"/>
                </a:lnTo>
                <a:lnTo>
                  <a:pt x="96" y="409"/>
                </a:lnTo>
                <a:lnTo>
                  <a:pt x="96" y="409"/>
                </a:lnTo>
                <a:lnTo>
                  <a:pt x="104" y="412"/>
                </a:lnTo>
                <a:lnTo>
                  <a:pt x="112" y="412"/>
                </a:lnTo>
                <a:lnTo>
                  <a:pt x="120" y="409"/>
                </a:lnTo>
                <a:lnTo>
                  <a:pt x="128" y="406"/>
                </a:lnTo>
                <a:lnTo>
                  <a:pt x="128" y="406"/>
                </a:lnTo>
                <a:lnTo>
                  <a:pt x="132" y="403"/>
                </a:lnTo>
                <a:lnTo>
                  <a:pt x="136" y="400"/>
                </a:lnTo>
                <a:lnTo>
                  <a:pt x="137" y="398"/>
                </a:lnTo>
                <a:lnTo>
                  <a:pt x="137" y="394"/>
                </a:lnTo>
                <a:lnTo>
                  <a:pt x="136" y="393"/>
                </a:lnTo>
                <a:lnTo>
                  <a:pt x="136" y="391"/>
                </a:lnTo>
                <a:lnTo>
                  <a:pt x="156" y="376"/>
                </a:lnTo>
                <a:lnTo>
                  <a:pt x="159" y="378"/>
                </a:lnTo>
                <a:lnTo>
                  <a:pt x="175" y="406"/>
                </a:lnTo>
                <a:lnTo>
                  <a:pt x="175" y="406"/>
                </a:lnTo>
                <a:lnTo>
                  <a:pt x="179" y="408"/>
                </a:lnTo>
                <a:lnTo>
                  <a:pt x="184" y="411"/>
                </a:lnTo>
                <a:lnTo>
                  <a:pt x="190" y="413"/>
                </a:lnTo>
                <a:lnTo>
                  <a:pt x="197" y="413"/>
                </a:lnTo>
                <a:lnTo>
                  <a:pt x="202" y="412"/>
                </a:lnTo>
                <a:lnTo>
                  <a:pt x="202" y="412"/>
                </a:lnTo>
                <a:lnTo>
                  <a:pt x="198" y="397"/>
                </a:lnTo>
                <a:lnTo>
                  <a:pt x="221" y="407"/>
                </a:lnTo>
                <a:lnTo>
                  <a:pt x="226" y="407"/>
                </a:lnTo>
                <a:lnTo>
                  <a:pt x="227" y="407"/>
                </a:lnTo>
                <a:lnTo>
                  <a:pt x="229" y="409"/>
                </a:lnTo>
                <a:lnTo>
                  <a:pt x="250" y="427"/>
                </a:lnTo>
                <a:lnTo>
                  <a:pt x="256" y="416"/>
                </a:lnTo>
                <a:lnTo>
                  <a:pt x="255" y="375"/>
                </a:lnTo>
                <a:lnTo>
                  <a:pt x="256" y="374"/>
                </a:lnTo>
                <a:lnTo>
                  <a:pt x="256" y="374"/>
                </a:lnTo>
                <a:lnTo>
                  <a:pt x="271" y="356"/>
                </a:lnTo>
                <a:lnTo>
                  <a:pt x="271" y="356"/>
                </a:lnTo>
                <a:lnTo>
                  <a:pt x="271" y="353"/>
                </a:lnTo>
                <a:lnTo>
                  <a:pt x="271" y="351"/>
                </a:lnTo>
                <a:lnTo>
                  <a:pt x="269" y="348"/>
                </a:lnTo>
                <a:lnTo>
                  <a:pt x="265" y="343"/>
                </a:lnTo>
                <a:lnTo>
                  <a:pt x="262" y="339"/>
                </a:lnTo>
                <a:lnTo>
                  <a:pt x="264" y="336"/>
                </a:lnTo>
                <a:lnTo>
                  <a:pt x="265" y="334"/>
                </a:lnTo>
                <a:lnTo>
                  <a:pt x="269" y="333"/>
                </a:lnTo>
                <a:lnTo>
                  <a:pt x="298" y="283"/>
                </a:lnTo>
                <a:lnTo>
                  <a:pt x="301" y="284"/>
                </a:lnTo>
                <a:lnTo>
                  <a:pt x="308" y="286"/>
                </a:lnTo>
                <a:lnTo>
                  <a:pt x="310" y="287"/>
                </a:lnTo>
                <a:lnTo>
                  <a:pt x="310" y="289"/>
                </a:lnTo>
                <a:lnTo>
                  <a:pt x="308" y="309"/>
                </a:lnTo>
                <a:lnTo>
                  <a:pt x="310" y="309"/>
                </a:lnTo>
                <a:lnTo>
                  <a:pt x="343" y="279"/>
                </a:lnTo>
                <a:lnTo>
                  <a:pt x="341" y="263"/>
                </a:lnTo>
                <a:lnTo>
                  <a:pt x="335" y="263"/>
                </a:lnTo>
                <a:lnTo>
                  <a:pt x="323" y="264"/>
                </a:lnTo>
                <a:lnTo>
                  <a:pt x="343" y="209"/>
                </a:lnTo>
                <a:lnTo>
                  <a:pt x="325" y="207"/>
                </a:lnTo>
                <a:lnTo>
                  <a:pt x="325" y="207"/>
                </a:lnTo>
                <a:lnTo>
                  <a:pt x="323" y="207"/>
                </a:lnTo>
                <a:lnTo>
                  <a:pt x="323" y="203"/>
                </a:lnTo>
                <a:lnTo>
                  <a:pt x="317" y="196"/>
                </a:lnTo>
                <a:lnTo>
                  <a:pt x="317" y="196"/>
                </a:lnTo>
                <a:lnTo>
                  <a:pt x="314" y="190"/>
                </a:lnTo>
                <a:lnTo>
                  <a:pt x="314" y="186"/>
                </a:lnTo>
                <a:lnTo>
                  <a:pt x="316" y="181"/>
                </a:lnTo>
                <a:lnTo>
                  <a:pt x="318" y="177"/>
                </a:lnTo>
                <a:lnTo>
                  <a:pt x="347" y="176"/>
                </a:lnTo>
                <a:lnTo>
                  <a:pt x="365" y="176"/>
                </a:lnTo>
                <a:lnTo>
                  <a:pt x="365" y="176"/>
                </a:lnTo>
                <a:lnTo>
                  <a:pt x="365" y="170"/>
                </a:lnTo>
                <a:lnTo>
                  <a:pt x="363" y="163"/>
                </a:lnTo>
                <a:lnTo>
                  <a:pt x="358" y="153"/>
                </a:lnTo>
                <a:lnTo>
                  <a:pt x="351" y="141"/>
                </a:lnTo>
                <a:lnTo>
                  <a:pt x="325" y="132"/>
                </a:lnTo>
                <a:lnTo>
                  <a:pt x="352" y="107"/>
                </a:lnTo>
                <a:lnTo>
                  <a:pt x="352" y="101"/>
                </a:lnTo>
                <a:lnTo>
                  <a:pt x="339" y="103"/>
                </a:lnTo>
                <a:lnTo>
                  <a:pt x="334" y="103"/>
                </a:lnTo>
                <a:lnTo>
                  <a:pt x="334" y="102"/>
                </a:lnTo>
                <a:lnTo>
                  <a:pt x="333" y="101"/>
                </a:lnTo>
                <a:lnTo>
                  <a:pt x="332" y="99"/>
                </a:lnTo>
                <a:lnTo>
                  <a:pt x="332" y="99"/>
                </a:lnTo>
                <a:lnTo>
                  <a:pt x="328" y="90"/>
                </a:lnTo>
                <a:lnTo>
                  <a:pt x="324" y="83"/>
                </a:lnTo>
                <a:lnTo>
                  <a:pt x="317" y="77"/>
                </a:lnTo>
                <a:lnTo>
                  <a:pt x="310" y="72"/>
                </a:lnTo>
                <a:lnTo>
                  <a:pt x="262" y="74"/>
                </a:lnTo>
                <a:lnTo>
                  <a:pt x="241" y="99"/>
                </a:lnTo>
                <a:lnTo>
                  <a:pt x="241" y="100"/>
                </a:lnTo>
                <a:lnTo>
                  <a:pt x="234" y="99"/>
                </a:lnTo>
                <a:lnTo>
                  <a:pt x="159" y="74"/>
                </a:lnTo>
                <a:lnTo>
                  <a:pt x="232" y="55"/>
                </a:lnTo>
                <a:lnTo>
                  <a:pt x="232" y="55"/>
                </a:lnTo>
                <a:lnTo>
                  <a:pt x="234" y="54"/>
                </a:lnTo>
                <a:lnTo>
                  <a:pt x="238" y="53"/>
                </a:lnTo>
                <a:lnTo>
                  <a:pt x="245" y="46"/>
                </a:lnTo>
                <a:lnTo>
                  <a:pt x="256" y="35"/>
                </a:lnTo>
                <a:lnTo>
                  <a:pt x="270" y="19"/>
                </a:lnTo>
                <a:lnTo>
                  <a:pt x="245" y="0"/>
                </a:lnTo>
                <a:lnTo>
                  <a:pt x="223" y="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Freeform 56"/>
          <p:cNvSpPr/>
          <p:nvPr/>
        </p:nvSpPr>
        <p:spPr bwMode="auto">
          <a:xfrm>
            <a:off x="3816756" y="2966746"/>
            <a:ext cx="401762" cy="493224"/>
          </a:xfrm>
          <a:custGeom>
            <a:avLst/>
            <a:gdLst>
              <a:gd name="T0" fmla="*/ 291 w 462"/>
              <a:gd name="T1" fmla="*/ 159 h 566"/>
              <a:gd name="T2" fmla="*/ 264 w 462"/>
              <a:gd name="T3" fmla="*/ 90 h 566"/>
              <a:gd name="T4" fmla="*/ 215 w 462"/>
              <a:gd name="T5" fmla="*/ 70 h 566"/>
              <a:gd name="T6" fmla="*/ 166 w 462"/>
              <a:gd name="T7" fmla="*/ 52 h 566"/>
              <a:gd name="T8" fmla="*/ 121 w 462"/>
              <a:gd name="T9" fmla="*/ 0 h 566"/>
              <a:gd name="T10" fmla="*/ 117 w 462"/>
              <a:gd name="T11" fmla="*/ 10 h 566"/>
              <a:gd name="T12" fmla="*/ 148 w 462"/>
              <a:gd name="T13" fmla="*/ 54 h 566"/>
              <a:gd name="T14" fmla="*/ 124 w 462"/>
              <a:gd name="T15" fmla="*/ 99 h 566"/>
              <a:gd name="T16" fmla="*/ 108 w 462"/>
              <a:gd name="T17" fmla="*/ 107 h 566"/>
              <a:gd name="T18" fmla="*/ 78 w 462"/>
              <a:gd name="T19" fmla="*/ 74 h 566"/>
              <a:gd name="T20" fmla="*/ 60 w 462"/>
              <a:gd name="T21" fmla="*/ 82 h 566"/>
              <a:gd name="T22" fmla="*/ 69 w 462"/>
              <a:gd name="T23" fmla="*/ 109 h 566"/>
              <a:gd name="T24" fmla="*/ 44 w 462"/>
              <a:gd name="T25" fmla="*/ 133 h 566"/>
              <a:gd name="T26" fmla="*/ 34 w 462"/>
              <a:gd name="T27" fmla="*/ 143 h 566"/>
              <a:gd name="T28" fmla="*/ 36 w 462"/>
              <a:gd name="T29" fmla="*/ 165 h 566"/>
              <a:gd name="T30" fmla="*/ 32 w 462"/>
              <a:gd name="T31" fmla="*/ 187 h 566"/>
              <a:gd name="T32" fmla="*/ 24 w 462"/>
              <a:gd name="T33" fmla="*/ 189 h 566"/>
              <a:gd name="T34" fmla="*/ 4 w 462"/>
              <a:gd name="T35" fmla="*/ 191 h 566"/>
              <a:gd name="T36" fmla="*/ 20 w 462"/>
              <a:gd name="T37" fmla="*/ 206 h 566"/>
              <a:gd name="T38" fmla="*/ 44 w 462"/>
              <a:gd name="T39" fmla="*/ 246 h 566"/>
              <a:gd name="T40" fmla="*/ 65 w 462"/>
              <a:gd name="T41" fmla="*/ 243 h 566"/>
              <a:gd name="T42" fmla="*/ 106 w 462"/>
              <a:gd name="T43" fmla="*/ 268 h 566"/>
              <a:gd name="T44" fmla="*/ 105 w 462"/>
              <a:gd name="T45" fmla="*/ 301 h 566"/>
              <a:gd name="T46" fmla="*/ 109 w 462"/>
              <a:gd name="T47" fmla="*/ 314 h 566"/>
              <a:gd name="T48" fmla="*/ 102 w 462"/>
              <a:gd name="T49" fmla="*/ 324 h 566"/>
              <a:gd name="T50" fmla="*/ 86 w 462"/>
              <a:gd name="T51" fmla="*/ 329 h 566"/>
              <a:gd name="T52" fmla="*/ 76 w 462"/>
              <a:gd name="T53" fmla="*/ 346 h 566"/>
              <a:gd name="T54" fmla="*/ 81 w 462"/>
              <a:gd name="T55" fmla="*/ 383 h 566"/>
              <a:gd name="T56" fmla="*/ 130 w 462"/>
              <a:gd name="T57" fmla="*/ 405 h 566"/>
              <a:gd name="T58" fmla="*/ 149 w 462"/>
              <a:gd name="T59" fmla="*/ 542 h 566"/>
              <a:gd name="T60" fmla="*/ 221 w 462"/>
              <a:gd name="T61" fmla="*/ 521 h 566"/>
              <a:gd name="T62" fmla="*/ 205 w 462"/>
              <a:gd name="T63" fmla="*/ 557 h 566"/>
              <a:gd name="T64" fmla="*/ 223 w 462"/>
              <a:gd name="T65" fmla="*/ 553 h 566"/>
              <a:gd name="T66" fmla="*/ 236 w 462"/>
              <a:gd name="T67" fmla="*/ 530 h 566"/>
              <a:gd name="T68" fmla="*/ 263 w 462"/>
              <a:gd name="T69" fmla="*/ 513 h 566"/>
              <a:gd name="T70" fmla="*/ 350 w 462"/>
              <a:gd name="T71" fmla="*/ 556 h 566"/>
              <a:gd name="T72" fmla="*/ 400 w 462"/>
              <a:gd name="T73" fmla="*/ 509 h 566"/>
              <a:gd name="T74" fmla="*/ 412 w 462"/>
              <a:gd name="T75" fmla="*/ 479 h 566"/>
              <a:gd name="T76" fmla="*/ 437 w 462"/>
              <a:gd name="T77" fmla="*/ 449 h 566"/>
              <a:gd name="T78" fmla="*/ 462 w 462"/>
              <a:gd name="T79" fmla="*/ 370 h 566"/>
              <a:gd name="T80" fmla="*/ 438 w 462"/>
              <a:gd name="T81" fmla="*/ 340 h 566"/>
              <a:gd name="T82" fmla="*/ 413 w 462"/>
              <a:gd name="T83" fmla="*/ 349 h 566"/>
              <a:gd name="T84" fmla="*/ 381 w 462"/>
              <a:gd name="T85" fmla="*/ 322 h 566"/>
              <a:gd name="T86" fmla="*/ 361 w 462"/>
              <a:gd name="T87" fmla="*/ 313 h 566"/>
              <a:gd name="T88" fmla="*/ 336 w 462"/>
              <a:gd name="T89" fmla="*/ 295 h 566"/>
              <a:gd name="T90" fmla="*/ 326 w 462"/>
              <a:gd name="T91" fmla="*/ 282 h 566"/>
              <a:gd name="T92" fmla="*/ 333 w 462"/>
              <a:gd name="T93" fmla="*/ 255 h 566"/>
              <a:gd name="T94" fmla="*/ 352 w 462"/>
              <a:gd name="T95" fmla="*/ 218 h 566"/>
              <a:gd name="T96" fmla="*/ 390 w 462"/>
              <a:gd name="T97" fmla="*/ 195 h 566"/>
              <a:gd name="T98" fmla="*/ 401 w 462"/>
              <a:gd name="T99" fmla="*/ 159 h 566"/>
              <a:gd name="T100" fmla="*/ 357 w 462"/>
              <a:gd name="T101" fmla="*/ 180 h 566"/>
              <a:gd name="T102" fmla="*/ 337 w 462"/>
              <a:gd name="T103" fmla="*/ 183 h 566"/>
              <a:gd name="T104" fmla="*/ 294 w 462"/>
              <a:gd name="T105" fmla="*/ 163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2" h="566">
                <a:moveTo>
                  <a:pt x="292" y="160"/>
                </a:moveTo>
                <a:lnTo>
                  <a:pt x="291" y="160"/>
                </a:lnTo>
                <a:lnTo>
                  <a:pt x="291" y="159"/>
                </a:lnTo>
                <a:lnTo>
                  <a:pt x="291" y="159"/>
                </a:lnTo>
                <a:lnTo>
                  <a:pt x="281" y="128"/>
                </a:lnTo>
                <a:lnTo>
                  <a:pt x="272" y="105"/>
                </a:lnTo>
                <a:lnTo>
                  <a:pt x="268" y="97"/>
                </a:lnTo>
                <a:lnTo>
                  <a:pt x="264" y="90"/>
                </a:lnTo>
                <a:lnTo>
                  <a:pt x="260" y="86"/>
                </a:lnTo>
                <a:lnTo>
                  <a:pt x="257" y="83"/>
                </a:lnTo>
                <a:lnTo>
                  <a:pt x="215" y="70"/>
                </a:lnTo>
                <a:lnTo>
                  <a:pt x="215" y="70"/>
                </a:lnTo>
                <a:lnTo>
                  <a:pt x="184" y="59"/>
                </a:lnTo>
                <a:lnTo>
                  <a:pt x="173" y="56"/>
                </a:lnTo>
                <a:lnTo>
                  <a:pt x="166" y="52"/>
                </a:lnTo>
                <a:lnTo>
                  <a:pt x="166" y="52"/>
                </a:lnTo>
                <a:lnTo>
                  <a:pt x="156" y="44"/>
                </a:lnTo>
                <a:lnTo>
                  <a:pt x="146" y="34"/>
                </a:lnTo>
                <a:lnTo>
                  <a:pt x="133" y="19"/>
                </a:lnTo>
                <a:lnTo>
                  <a:pt x="121" y="0"/>
                </a:lnTo>
                <a:lnTo>
                  <a:pt x="113" y="0"/>
                </a:lnTo>
                <a:lnTo>
                  <a:pt x="114" y="1"/>
                </a:lnTo>
                <a:lnTo>
                  <a:pt x="114" y="1"/>
                </a:lnTo>
                <a:lnTo>
                  <a:pt x="117" y="10"/>
                </a:lnTo>
                <a:lnTo>
                  <a:pt x="124" y="22"/>
                </a:lnTo>
                <a:lnTo>
                  <a:pt x="133" y="35"/>
                </a:lnTo>
                <a:lnTo>
                  <a:pt x="147" y="52"/>
                </a:lnTo>
                <a:lnTo>
                  <a:pt x="148" y="54"/>
                </a:lnTo>
                <a:lnTo>
                  <a:pt x="149" y="56"/>
                </a:lnTo>
                <a:lnTo>
                  <a:pt x="130" y="91"/>
                </a:lnTo>
                <a:lnTo>
                  <a:pt x="130" y="91"/>
                </a:lnTo>
                <a:lnTo>
                  <a:pt x="124" y="99"/>
                </a:lnTo>
                <a:lnTo>
                  <a:pt x="120" y="105"/>
                </a:lnTo>
                <a:lnTo>
                  <a:pt x="114" y="109"/>
                </a:lnTo>
                <a:lnTo>
                  <a:pt x="112" y="109"/>
                </a:lnTo>
                <a:lnTo>
                  <a:pt x="108" y="107"/>
                </a:lnTo>
                <a:lnTo>
                  <a:pt x="108" y="107"/>
                </a:lnTo>
                <a:lnTo>
                  <a:pt x="103" y="104"/>
                </a:lnTo>
                <a:lnTo>
                  <a:pt x="98" y="97"/>
                </a:lnTo>
                <a:lnTo>
                  <a:pt x="78" y="74"/>
                </a:lnTo>
                <a:lnTo>
                  <a:pt x="58" y="69"/>
                </a:lnTo>
                <a:lnTo>
                  <a:pt x="58" y="69"/>
                </a:lnTo>
                <a:lnTo>
                  <a:pt x="58" y="73"/>
                </a:lnTo>
                <a:lnTo>
                  <a:pt x="60" y="82"/>
                </a:lnTo>
                <a:lnTo>
                  <a:pt x="69" y="105"/>
                </a:lnTo>
                <a:lnTo>
                  <a:pt x="69" y="106"/>
                </a:lnTo>
                <a:lnTo>
                  <a:pt x="69" y="107"/>
                </a:lnTo>
                <a:lnTo>
                  <a:pt x="69" y="109"/>
                </a:lnTo>
                <a:lnTo>
                  <a:pt x="69" y="110"/>
                </a:lnTo>
                <a:lnTo>
                  <a:pt x="66" y="124"/>
                </a:lnTo>
                <a:lnTo>
                  <a:pt x="44" y="133"/>
                </a:lnTo>
                <a:lnTo>
                  <a:pt x="44" y="133"/>
                </a:lnTo>
                <a:lnTo>
                  <a:pt x="37" y="136"/>
                </a:lnTo>
                <a:lnTo>
                  <a:pt x="37" y="136"/>
                </a:lnTo>
                <a:lnTo>
                  <a:pt x="35" y="138"/>
                </a:lnTo>
                <a:lnTo>
                  <a:pt x="34" y="143"/>
                </a:lnTo>
                <a:lnTo>
                  <a:pt x="34" y="148"/>
                </a:lnTo>
                <a:lnTo>
                  <a:pt x="35" y="152"/>
                </a:lnTo>
                <a:lnTo>
                  <a:pt x="35" y="152"/>
                </a:lnTo>
                <a:lnTo>
                  <a:pt x="36" y="165"/>
                </a:lnTo>
                <a:lnTo>
                  <a:pt x="36" y="175"/>
                </a:lnTo>
                <a:lnTo>
                  <a:pt x="35" y="182"/>
                </a:lnTo>
                <a:lnTo>
                  <a:pt x="32" y="187"/>
                </a:lnTo>
                <a:lnTo>
                  <a:pt x="32" y="187"/>
                </a:lnTo>
                <a:lnTo>
                  <a:pt x="29" y="189"/>
                </a:lnTo>
                <a:lnTo>
                  <a:pt x="26" y="189"/>
                </a:lnTo>
                <a:lnTo>
                  <a:pt x="24" y="189"/>
                </a:lnTo>
                <a:lnTo>
                  <a:pt x="24" y="189"/>
                </a:lnTo>
                <a:lnTo>
                  <a:pt x="0" y="184"/>
                </a:lnTo>
                <a:lnTo>
                  <a:pt x="0" y="184"/>
                </a:lnTo>
                <a:lnTo>
                  <a:pt x="2" y="188"/>
                </a:lnTo>
                <a:lnTo>
                  <a:pt x="4" y="191"/>
                </a:lnTo>
                <a:lnTo>
                  <a:pt x="7" y="195"/>
                </a:lnTo>
                <a:lnTo>
                  <a:pt x="12" y="197"/>
                </a:lnTo>
                <a:lnTo>
                  <a:pt x="12" y="197"/>
                </a:lnTo>
                <a:lnTo>
                  <a:pt x="20" y="206"/>
                </a:lnTo>
                <a:lnTo>
                  <a:pt x="28" y="218"/>
                </a:lnTo>
                <a:lnTo>
                  <a:pt x="36" y="229"/>
                </a:lnTo>
                <a:lnTo>
                  <a:pt x="43" y="242"/>
                </a:lnTo>
                <a:lnTo>
                  <a:pt x="44" y="246"/>
                </a:lnTo>
                <a:lnTo>
                  <a:pt x="44" y="246"/>
                </a:lnTo>
                <a:lnTo>
                  <a:pt x="55" y="244"/>
                </a:lnTo>
                <a:lnTo>
                  <a:pt x="55" y="244"/>
                </a:lnTo>
                <a:lnTo>
                  <a:pt x="65" y="243"/>
                </a:lnTo>
                <a:lnTo>
                  <a:pt x="74" y="244"/>
                </a:lnTo>
                <a:lnTo>
                  <a:pt x="84" y="246"/>
                </a:lnTo>
                <a:lnTo>
                  <a:pt x="92" y="252"/>
                </a:lnTo>
                <a:lnTo>
                  <a:pt x="106" y="268"/>
                </a:lnTo>
                <a:lnTo>
                  <a:pt x="107" y="269"/>
                </a:lnTo>
                <a:lnTo>
                  <a:pt x="107" y="270"/>
                </a:lnTo>
                <a:lnTo>
                  <a:pt x="106" y="270"/>
                </a:lnTo>
                <a:lnTo>
                  <a:pt x="105" y="301"/>
                </a:lnTo>
                <a:lnTo>
                  <a:pt x="105" y="301"/>
                </a:lnTo>
                <a:lnTo>
                  <a:pt x="107" y="306"/>
                </a:lnTo>
                <a:lnTo>
                  <a:pt x="109" y="309"/>
                </a:lnTo>
                <a:lnTo>
                  <a:pt x="109" y="314"/>
                </a:lnTo>
                <a:lnTo>
                  <a:pt x="108" y="317"/>
                </a:lnTo>
                <a:lnTo>
                  <a:pt x="108" y="317"/>
                </a:lnTo>
                <a:lnTo>
                  <a:pt x="106" y="321"/>
                </a:lnTo>
                <a:lnTo>
                  <a:pt x="102" y="324"/>
                </a:lnTo>
                <a:lnTo>
                  <a:pt x="98" y="326"/>
                </a:lnTo>
                <a:lnTo>
                  <a:pt x="92" y="328"/>
                </a:lnTo>
                <a:lnTo>
                  <a:pt x="92" y="328"/>
                </a:lnTo>
                <a:lnTo>
                  <a:pt x="86" y="329"/>
                </a:lnTo>
                <a:lnTo>
                  <a:pt x="82" y="332"/>
                </a:lnTo>
                <a:lnTo>
                  <a:pt x="78" y="338"/>
                </a:lnTo>
                <a:lnTo>
                  <a:pt x="76" y="346"/>
                </a:lnTo>
                <a:lnTo>
                  <a:pt x="76" y="346"/>
                </a:lnTo>
                <a:lnTo>
                  <a:pt x="76" y="346"/>
                </a:lnTo>
                <a:lnTo>
                  <a:pt x="76" y="347"/>
                </a:lnTo>
                <a:lnTo>
                  <a:pt x="66" y="368"/>
                </a:lnTo>
                <a:lnTo>
                  <a:pt x="81" y="383"/>
                </a:lnTo>
                <a:lnTo>
                  <a:pt x="112" y="388"/>
                </a:lnTo>
                <a:lnTo>
                  <a:pt x="114" y="388"/>
                </a:lnTo>
                <a:lnTo>
                  <a:pt x="114" y="388"/>
                </a:lnTo>
                <a:lnTo>
                  <a:pt x="130" y="405"/>
                </a:lnTo>
                <a:lnTo>
                  <a:pt x="110" y="434"/>
                </a:lnTo>
                <a:lnTo>
                  <a:pt x="155" y="532"/>
                </a:lnTo>
                <a:lnTo>
                  <a:pt x="156" y="534"/>
                </a:lnTo>
                <a:lnTo>
                  <a:pt x="149" y="542"/>
                </a:lnTo>
                <a:lnTo>
                  <a:pt x="152" y="550"/>
                </a:lnTo>
                <a:lnTo>
                  <a:pt x="153" y="550"/>
                </a:lnTo>
                <a:lnTo>
                  <a:pt x="235" y="497"/>
                </a:lnTo>
                <a:lnTo>
                  <a:pt x="221" y="521"/>
                </a:lnTo>
                <a:lnTo>
                  <a:pt x="221" y="521"/>
                </a:lnTo>
                <a:lnTo>
                  <a:pt x="215" y="535"/>
                </a:lnTo>
                <a:lnTo>
                  <a:pt x="209" y="546"/>
                </a:lnTo>
                <a:lnTo>
                  <a:pt x="205" y="557"/>
                </a:lnTo>
                <a:lnTo>
                  <a:pt x="202" y="566"/>
                </a:lnTo>
                <a:lnTo>
                  <a:pt x="202" y="566"/>
                </a:lnTo>
                <a:lnTo>
                  <a:pt x="213" y="561"/>
                </a:lnTo>
                <a:lnTo>
                  <a:pt x="223" y="553"/>
                </a:lnTo>
                <a:lnTo>
                  <a:pt x="226" y="549"/>
                </a:lnTo>
                <a:lnTo>
                  <a:pt x="231" y="543"/>
                </a:lnTo>
                <a:lnTo>
                  <a:pt x="233" y="537"/>
                </a:lnTo>
                <a:lnTo>
                  <a:pt x="236" y="530"/>
                </a:lnTo>
                <a:lnTo>
                  <a:pt x="237" y="528"/>
                </a:lnTo>
                <a:lnTo>
                  <a:pt x="239" y="528"/>
                </a:lnTo>
                <a:lnTo>
                  <a:pt x="262" y="516"/>
                </a:lnTo>
                <a:lnTo>
                  <a:pt x="263" y="513"/>
                </a:lnTo>
                <a:lnTo>
                  <a:pt x="296" y="542"/>
                </a:lnTo>
                <a:lnTo>
                  <a:pt x="331" y="543"/>
                </a:lnTo>
                <a:lnTo>
                  <a:pt x="333" y="544"/>
                </a:lnTo>
                <a:lnTo>
                  <a:pt x="350" y="556"/>
                </a:lnTo>
                <a:lnTo>
                  <a:pt x="394" y="517"/>
                </a:lnTo>
                <a:lnTo>
                  <a:pt x="394" y="517"/>
                </a:lnTo>
                <a:lnTo>
                  <a:pt x="398" y="513"/>
                </a:lnTo>
                <a:lnTo>
                  <a:pt x="400" y="509"/>
                </a:lnTo>
                <a:lnTo>
                  <a:pt x="407" y="494"/>
                </a:lnTo>
                <a:lnTo>
                  <a:pt x="412" y="485"/>
                </a:lnTo>
                <a:lnTo>
                  <a:pt x="412" y="485"/>
                </a:lnTo>
                <a:lnTo>
                  <a:pt x="412" y="479"/>
                </a:lnTo>
                <a:lnTo>
                  <a:pt x="408" y="471"/>
                </a:lnTo>
                <a:lnTo>
                  <a:pt x="394" y="447"/>
                </a:lnTo>
                <a:lnTo>
                  <a:pt x="384" y="431"/>
                </a:lnTo>
                <a:lnTo>
                  <a:pt x="437" y="449"/>
                </a:lnTo>
                <a:lnTo>
                  <a:pt x="453" y="441"/>
                </a:lnTo>
                <a:lnTo>
                  <a:pt x="437" y="407"/>
                </a:lnTo>
                <a:lnTo>
                  <a:pt x="436" y="405"/>
                </a:lnTo>
                <a:lnTo>
                  <a:pt x="462" y="370"/>
                </a:lnTo>
                <a:lnTo>
                  <a:pt x="452" y="354"/>
                </a:lnTo>
                <a:lnTo>
                  <a:pt x="452" y="354"/>
                </a:lnTo>
                <a:lnTo>
                  <a:pt x="444" y="346"/>
                </a:lnTo>
                <a:lnTo>
                  <a:pt x="438" y="340"/>
                </a:lnTo>
                <a:lnTo>
                  <a:pt x="432" y="337"/>
                </a:lnTo>
                <a:lnTo>
                  <a:pt x="429" y="336"/>
                </a:lnTo>
                <a:lnTo>
                  <a:pt x="426" y="337"/>
                </a:lnTo>
                <a:lnTo>
                  <a:pt x="413" y="349"/>
                </a:lnTo>
                <a:lnTo>
                  <a:pt x="410" y="348"/>
                </a:lnTo>
                <a:lnTo>
                  <a:pt x="408" y="348"/>
                </a:lnTo>
                <a:lnTo>
                  <a:pt x="386" y="341"/>
                </a:lnTo>
                <a:lnTo>
                  <a:pt x="381" y="322"/>
                </a:lnTo>
                <a:lnTo>
                  <a:pt x="381" y="322"/>
                </a:lnTo>
                <a:lnTo>
                  <a:pt x="374" y="321"/>
                </a:lnTo>
                <a:lnTo>
                  <a:pt x="368" y="317"/>
                </a:lnTo>
                <a:lnTo>
                  <a:pt x="361" y="313"/>
                </a:lnTo>
                <a:lnTo>
                  <a:pt x="357" y="307"/>
                </a:lnTo>
                <a:lnTo>
                  <a:pt x="343" y="299"/>
                </a:lnTo>
                <a:lnTo>
                  <a:pt x="343" y="299"/>
                </a:lnTo>
                <a:lnTo>
                  <a:pt x="336" y="295"/>
                </a:lnTo>
                <a:lnTo>
                  <a:pt x="330" y="291"/>
                </a:lnTo>
                <a:lnTo>
                  <a:pt x="327" y="286"/>
                </a:lnTo>
                <a:lnTo>
                  <a:pt x="326" y="282"/>
                </a:lnTo>
                <a:lnTo>
                  <a:pt x="326" y="282"/>
                </a:lnTo>
                <a:lnTo>
                  <a:pt x="325" y="276"/>
                </a:lnTo>
                <a:lnTo>
                  <a:pt x="326" y="270"/>
                </a:lnTo>
                <a:lnTo>
                  <a:pt x="329" y="263"/>
                </a:lnTo>
                <a:lnTo>
                  <a:pt x="333" y="255"/>
                </a:lnTo>
                <a:lnTo>
                  <a:pt x="333" y="255"/>
                </a:lnTo>
                <a:lnTo>
                  <a:pt x="342" y="242"/>
                </a:lnTo>
                <a:lnTo>
                  <a:pt x="349" y="229"/>
                </a:lnTo>
                <a:lnTo>
                  <a:pt x="352" y="218"/>
                </a:lnTo>
                <a:lnTo>
                  <a:pt x="353" y="208"/>
                </a:lnTo>
                <a:lnTo>
                  <a:pt x="353" y="192"/>
                </a:lnTo>
                <a:lnTo>
                  <a:pt x="362" y="193"/>
                </a:lnTo>
                <a:lnTo>
                  <a:pt x="390" y="195"/>
                </a:lnTo>
                <a:lnTo>
                  <a:pt x="390" y="195"/>
                </a:lnTo>
                <a:lnTo>
                  <a:pt x="392" y="191"/>
                </a:lnTo>
                <a:lnTo>
                  <a:pt x="394" y="184"/>
                </a:lnTo>
                <a:lnTo>
                  <a:pt x="401" y="159"/>
                </a:lnTo>
                <a:lnTo>
                  <a:pt x="392" y="158"/>
                </a:lnTo>
                <a:lnTo>
                  <a:pt x="392" y="158"/>
                </a:lnTo>
                <a:lnTo>
                  <a:pt x="367" y="174"/>
                </a:lnTo>
                <a:lnTo>
                  <a:pt x="357" y="180"/>
                </a:lnTo>
                <a:lnTo>
                  <a:pt x="347" y="183"/>
                </a:lnTo>
                <a:lnTo>
                  <a:pt x="347" y="183"/>
                </a:lnTo>
                <a:lnTo>
                  <a:pt x="343" y="184"/>
                </a:lnTo>
                <a:lnTo>
                  <a:pt x="337" y="183"/>
                </a:lnTo>
                <a:lnTo>
                  <a:pt x="331" y="182"/>
                </a:lnTo>
                <a:lnTo>
                  <a:pt x="325" y="181"/>
                </a:lnTo>
                <a:lnTo>
                  <a:pt x="310" y="173"/>
                </a:lnTo>
                <a:lnTo>
                  <a:pt x="294" y="163"/>
                </a:lnTo>
                <a:lnTo>
                  <a:pt x="294" y="161"/>
                </a:lnTo>
                <a:lnTo>
                  <a:pt x="292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Freeform 57"/>
          <p:cNvSpPr/>
          <p:nvPr/>
        </p:nvSpPr>
        <p:spPr bwMode="auto">
          <a:xfrm>
            <a:off x="3895022" y="2397843"/>
            <a:ext cx="106962" cy="153970"/>
          </a:xfrm>
          <a:custGeom>
            <a:avLst/>
            <a:gdLst>
              <a:gd name="T0" fmla="*/ 71 w 121"/>
              <a:gd name="T1" fmla="*/ 4 h 177"/>
              <a:gd name="T2" fmla="*/ 66 w 121"/>
              <a:gd name="T3" fmla="*/ 0 h 177"/>
              <a:gd name="T4" fmla="*/ 66 w 121"/>
              <a:gd name="T5" fmla="*/ 0 h 177"/>
              <a:gd name="T6" fmla="*/ 62 w 121"/>
              <a:gd name="T7" fmla="*/ 2 h 177"/>
              <a:gd name="T8" fmla="*/ 57 w 121"/>
              <a:gd name="T9" fmla="*/ 6 h 177"/>
              <a:gd name="T10" fmla="*/ 54 w 121"/>
              <a:gd name="T11" fmla="*/ 12 h 177"/>
              <a:gd name="T12" fmla="*/ 49 w 121"/>
              <a:gd name="T13" fmla="*/ 20 h 177"/>
              <a:gd name="T14" fmla="*/ 44 w 121"/>
              <a:gd name="T15" fmla="*/ 18 h 177"/>
              <a:gd name="T16" fmla="*/ 43 w 121"/>
              <a:gd name="T17" fmla="*/ 19 h 177"/>
              <a:gd name="T18" fmla="*/ 44 w 121"/>
              <a:gd name="T19" fmla="*/ 20 h 177"/>
              <a:gd name="T20" fmla="*/ 34 w 121"/>
              <a:gd name="T21" fmla="*/ 31 h 177"/>
              <a:gd name="T22" fmla="*/ 30 w 121"/>
              <a:gd name="T23" fmla="*/ 34 h 177"/>
              <a:gd name="T24" fmla="*/ 16 w 121"/>
              <a:gd name="T25" fmla="*/ 41 h 177"/>
              <a:gd name="T26" fmla="*/ 15 w 121"/>
              <a:gd name="T27" fmla="*/ 50 h 177"/>
              <a:gd name="T28" fmla="*/ 15 w 121"/>
              <a:gd name="T29" fmla="*/ 50 h 177"/>
              <a:gd name="T30" fmla="*/ 15 w 121"/>
              <a:gd name="T31" fmla="*/ 59 h 177"/>
              <a:gd name="T32" fmla="*/ 13 w 121"/>
              <a:gd name="T33" fmla="*/ 66 h 177"/>
              <a:gd name="T34" fmla="*/ 10 w 121"/>
              <a:gd name="T35" fmla="*/ 73 h 177"/>
              <a:gd name="T36" fmla="*/ 7 w 121"/>
              <a:gd name="T37" fmla="*/ 76 h 177"/>
              <a:gd name="T38" fmla="*/ 1 w 121"/>
              <a:gd name="T39" fmla="*/ 91 h 177"/>
              <a:gd name="T40" fmla="*/ 1 w 121"/>
              <a:gd name="T41" fmla="*/ 91 h 177"/>
              <a:gd name="T42" fmla="*/ 0 w 121"/>
              <a:gd name="T43" fmla="*/ 100 h 177"/>
              <a:gd name="T44" fmla="*/ 0 w 121"/>
              <a:gd name="T45" fmla="*/ 108 h 177"/>
              <a:gd name="T46" fmla="*/ 0 w 121"/>
              <a:gd name="T47" fmla="*/ 117 h 177"/>
              <a:gd name="T48" fmla="*/ 8 w 121"/>
              <a:gd name="T49" fmla="*/ 153 h 177"/>
              <a:gd name="T50" fmla="*/ 8 w 121"/>
              <a:gd name="T51" fmla="*/ 153 h 177"/>
              <a:gd name="T52" fmla="*/ 10 w 121"/>
              <a:gd name="T53" fmla="*/ 157 h 177"/>
              <a:gd name="T54" fmla="*/ 13 w 121"/>
              <a:gd name="T55" fmla="*/ 161 h 177"/>
              <a:gd name="T56" fmla="*/ 20 w 121"/>
              <a:gd name="T57" fmla="*/ 166 h 177"/>
              <a:gd name="T58" fmla="*/ 28 w 121"/>
              <a:gd name="T59" fmla="*/ 169 h 177"/>
              <a:gd name="T60" fmla="*/ 56 w 121"/>
              <a:gd name="T61" fmla="*/ 177 h 177"/>
              <a:gd name="T62" fmla="*/ 56 w 121"/>
              <a:gd name="T63" fmla="*/ 177 h 177"/>
              <a:gd name="T64" fmla="*/ 62 w 121"/>
              <a:gd name="T65" fmla="*/ 176 h 177"/>
              <a:gd name="T66" fmla="*/ 68 w 121"/>
              <a:gd name="T67" fmla="*/ 174 h 177"/>
              <a:gd name="T68" fmla="*/ 75 w 121"/>
              <a:gd name="T69" fmla="*/ 170 h 177"/>
              <a:gd name="T70" fmla="*/ 83 w 121"/>
              <a:gd name="T71" fmla="*/ 166 h 177"/>
              <a:gd name="T72" fmla="*/ 76 w 121"/>
              <a:gd name="T73" fmla="*/ 152 h 177"/>
              <a:gd name="T74" fmla="*/ 76 w 121"/>
              <a:gd name="T75" fmla="*/ 149 h 177"/>
              <a:gd name="T76" fmla="*/ 76 w 121"/>
              <a:gd name="T77" fmla="*/ 148 h 177"/>
              <a:gd name="T78" fmla="*/ 79 w 121"/>
              <a:gd name="T79" fmla="*/ 138 h 177"/>
              <a:gd name="T80" fmla="*/ 79 w 121"/>
              <a:gd name="T81" fmla="*/ 137 h 177"/>
              <a:gd name="T82" fmla="*/ 93 w 121"/>
              <a:gd name="T83" fmla="*/ 113 h 177"/>
              <a:gd name="T84" fmla="*/ 115 w 121"/>
              <a:gd name="T85" fmla="*/ 113 h 177"/>
              <a:gd name="T86" fmla="*/ 121 w 121"/>
              <a:gd name="T87" fmla="*/ 112 h 177"/>
              <a:gd name="T88" fmla="*/ 121 w 121"/>
              <a:gd name="T89" fmla="*/ 112 h 177"/>
              <a:gd name="T90" fmla="*/ 118 w 121"/>
              <a:gd name="T91" fmla="*/ 105 h 177"/>
              <a:gd name="T92" fmla="*/ 113 w 121"/>
              <a:gd name="T93" fmla="*/ 96 h 177"/>
              <a:gd name="T94" fmla="*/ 107 w 121"/>
              <a:gd name="T95" fmla="*/ 85 h 177"/>
              <a:gd name="T96" fmla="*/ 98 w 121"/>
              <a:gd name="T97" fmla="*/ 74 h 177"/>
              <a:gd name="T98" fmla="*/ 89 w 121"/>
              <a:gd name="T99" fmla="*/ 61 h 177"/>
              <a:gd name="T100" fmla="*/ 89 w 121"/>
              <a:gd name="T101" fmla="*/ 61 h 177"/>
              <a:gd name="T102" fmla="*/ 86 w 121"/>
              <a:gd name="T103" fmla="*/ 54 h 177"/>
              <a:gd name="T104" fmla="*/ 83 w 121"/>
              <a:gd name="T105" fmla="*/ 46 h 177"/>
              <a:gd name="T106" fmla="*/ 80 w 121"/>
              <a:gd name="T107" fmla="*/ 37 h 177"/>
              <a:gd name="T108" fmla="*/ 79 w 121"/>
              <a:gd name="T109" fmla="*/ 27 h 177"/>
              <a:gd name="T110" fmla="*/ 79 w 121"/>
              <a:gd name="T111" fmla="*/ 27 h 177"/>
              <a:gd name="T112" fmla="*/ 74 w 121"/>
              <a:gd name="T113" fmla="*/ 13 h 177"/>
              <a:gd name="T114" fmla="*/ 71 w 121"/>
              <a:gd name="T115" fmla="*/ 4 h 177"/>
              <a:gd name="T116" fmla="*/ 71 w 121"/>
              <a:gd name="T117" fmla="*/ 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" h="177">
                <a:moveTo>
                  <a:pt x="71" y="4"/>
                </a:moveTo>
                <a:lnTo>
                  <a:pt x="66" y="0"/>
                </a:lnTo>
                <a:lnTo>
                  <a:pt x="66" y="0"/>
                </a:lnTo>
                <a:lnTo>
                  <a:pt x="62" y="2"/>
                </a:lnTo>
                <a:lnTo>
                  <a:pt x="57" y="6"/>
                </a:lnTo>
                <a:lnTo>
                  <a:pt x="54" y="12"/>
                </a:lnTo>
                <a:lnTo>
                  <a:pt x="49" y="20"/>
                </a:lnTo>
                <a:lnTo>
                  <a:pt x="44" y="18"/>
                </a:lnTo>
                <a:lnTo>
                  <a:pt x="43" y="19"/>
                </a:lnTo>
                <a:lnTo>
                  <a:pt x="44" y="20"/>
                </a:lnTo>
                <a:lnTo>
                  <a:pt x="34" y="31"/>
                </a:lnTo>
                <a:lnTo>
                  <a:pt x="30" y="34"/>
                </a:lnTo>
                <a:lnTo>
                  <a:pt x="16" y="41"/>
                </a:lnTo>
                <a:lnTo>
                  <a:pt x="15" y="50"/>
                </a:lnTo>
                <a:lnTo>
                  <a:pt x="15" y="50"/>
                </a:lnTo>
                <a:lnTo>
                  <a:pt x="15" y="59"/>
                </a:lnTo>
                <a:lnTo>
                  <a:pt x="13" y="66"/>
                </a:lnTo>
                <a:lnTo>
                  <a:pt x="10" y="73"/>
                </a:lnTo>
                <a:lnTo>
                  <a:pt x="7" y="76"/>
                </a:lnTo>
                <a:lnTo>
                  <a:pt x="1" y="91"/>
                </a:lnTo>
                <a:lnTo>
                  <a:pt x="1" y="91"/>
                </a:lnTo>
                <a:lnTo>
                  <a:pt x="0" y="100"/>
                </a:lnTo>
                <a:lnTo>
                  <a:pt x="0" y="108"/>
                </a:lnTo>
                <a:lnTo>
                  <a:pt x="0" y="117"/>
                </a:lnTo>
                <a:lnTo>
                  <a:pt x="8" y="153"/>
                </a:lnTo>
                <a:lnTo>
                  <a:pt x="8" y="153"/>
                </a:lnTo>
                <a:lnTo>
                  <a:pt x="10" y="157"/>
                </a:lnTo>
                <a:lnTo>
                  <a:pt x="13" y="161"/>
                </a:lnTo>
                <a:lnTo>
                  <a:pt x="20" y="166"/>
                </a:lnTo>
                <a:lnTo>
                  <a:pt x="28" y="169"/>
                </a:lnTo>
                <a:lnTo>
                  <a:pt x="56" y="177"/>
                </a:lnTo>
                <a:lnTo>
                  <a:pt x="56" y="177"/>
                </a:lnTo>
                <a:lnTo>
                  <a:pt x="62" y="176"/>
                </a:lnTo>
                <a:lnTo>
                  <a:pt x="68" y="174"/>
                </a:lnTo>
                <a:lnTo>
                  <a:pt x="75" y="170"/>
                </a:lnTo>
                <a:lnTo>
                  <a:pt x="83" y="166"/>
                </a:lnTo>
                <a:lnTo>
                  <a:pt x="76" y="152"/>
                </a:lnTo>
                <a:lnTo>
                  <a:pt x="76" y="149"/>
                </a:lnTo>
                <a:lnTo>
                  <a:pt x="76" y="148"/>
                </a:lnTo>
                <a:lnTo>
                  <a:pt x="79" y="138"/>
                </a:lnTo>
                <a:lnTo>
                  <a:pt x="79" y="137"/>
                </a:lnTo>
                <a:lnTo>
                  <a:pt x="93" y="113"/>
                </a:lnTo>
                <a:lnTo>
                  <a:pt x="115" y="113"/>
                </a:lnTo>
                <a:lnTo>
                  <a:pt x="121" y="112"/>
                </a:lnTo>
                <a:lnTo>
                  <a:pt x="121" y="112"/>
                </a:lnTo>
                <a:lnTo>
                  <a:pt x="118" y="105"/>
                </a:lnTo>
                <a:lnTo>
                  <a:pt x="113" y="96"/>
                </a:lnTo>
                <a:lnTo>
                  <a:pt x="107" y="85"/>
                </a:lnTo>
                <a:lnTo>
                  <a:pt x="98" y="74"/>
                </a:lnTo>
                <a:lnTo>
                  <a:pt x="89" y="61"/>
                </a:lnTo>
                <a:lnTo>
                  <a:pt x="89" y="61"/>
                </a:lnTo>
                <a:lnTo>
                  <a:pt x="86" y="54"/>
                </a:lnTo>
                <a:lnTo>
                  <a:pt x="83" y="46"/>
                </a:lnTo>
                <a:lnTo>
                  <a:pt x="80" y="37"/>
                </a:lnTo>
                <a:lnTo>
                  <a:pt x="79" y="27"/>
                </a:lnTo>
                <a:lnTo>
                  <a:pt x="79" y="27"/>
                </a:lnTo>
                <a:lnTo>
                  <a:pt x="74" y="13"/>
                </a:lnTo>
                <a:lnTo>
                  <a:pt x="71" y="4"/>
                </a:lnTo>
                <a:lnTo>
                  <a:pt x="71" y="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58"/>
          <p:cNvSpPr/>
          <p:nvPr/>
        </p:nvSpPr>
        <p:spPr bwMode="auto">
          <a:xfrm>
            <a:off x="3790668" y="2332602"/>
            <a:ext cx="140878" cy="148750"/>
          </a:xfrm>
          <a:custGeom>
            <a:avLst/>
            <a:gdLst>
              <a:gd name="T0" fmla="*/ 77 w 161"/>
              <a:gd name="T1" fmla="*/ 39 h 173"/>
              <a:gd name="T2" fmla="*/ 59 w 161"/>
              <a:gd name="T3" fmla="*/ 34 h 173"/>
              <a:gd name="T4" fmla="*/ 57 w 161"/>
              <a:gd name="T5" fmla="*/ 45 h 173"/>
              <a:gd name="T6" fmla="*/ 28 w 161"/>
              <a:gd name="T7" fmla="*/ 55 h 173"/>
              <a:gd name="T8" fmla="*/ 27 w 161"/>
              <a:gd name="T9" fmla="*/ 59 h 173"/>
              <a:gd name="T10" fmla="*/ 27 w 161"/>
              <a:gd name="T11" fmla="*/ 71 h 173"/>
              <a:gd name="T12" fmla="*/ 35 w 161"/>
              <a:gd name="T13" fmla="*/ 84 h 173"/>
              <a:gd name="T14" fmla="*/ 35 w 161"/>
              <a:gd name="T15" fmla="*/ 90 h 173"/>
              <a:gd name="T16" fmla="*/ 29 w 161"/>
              <a:gd name="T17" fmla="*/ 99 h 173"/>
              <a:gd name="T18" fmla="*/ 14 w 161"/>
              <a:gd name="T19" fmla="*/ 115 h 173"/>
              <a:gd name="T20" fmla="*/ 5 w 161"/>
              <a:gd name="T21" fmla="*/ 123 h 173"/>
              <a:gd name="T22" fmla="*/ 1 w 161"/>
              <a:gd name="T23" fmla="*/ 128 h 173"/>
              <a:gd name="T24" fmla="*/ 0 w 161"/>
              <a:gd name="T25" fmla="*/ 134 h 173"/>
              <a:gd name="T26" fmla="*/ 21 w 161"/>
              <a:gd name="T27" fmla="*/ 150 h 173"/>
              <a:gd name="T28" fmla="*/ 32 w 161"/>
              <a:gd name="T29" fmla="*/ 151 h 173"/>
              <a:gd name="T30" fmla="*/ 50 w 161"/>
              <a:gd name="T31" fmla="*/ 152 h 173"/>
              <a:gd name="T32" fmla="*/ 58 w 161"/>
              <a:gd name="T33" fmla="*/ 155 h 173"/>
              <a:gd name="T34" fmla="*/ 72 w 161"/>
              <a:gd name="T35" fmla="*/ 167 h 173"/>
              <a:gd name="T36" fmla="*/ 83 w 161"/>
              <a:gd name="T37" fmla="*/ 170 h 173"/>
              <a:gd name="T38" fmla="*/ 93 w 161"/>
              <a:gd name="T39" fmla="*/ 173 h 173"/>
              <a:gd name="T40" fmla="*/ 97 w 161"/>
              <a:gd name="T41" fmla="*/ 171 h 173"/>
              <a:gd name="T42" fmla="*/ 106 w 161"/>
              <a:gd name="T43" fmla="*/ 166 h 173"/>
              <a:gd name="T44" fmla="*/ 119 w 161"/>
              <a:gd name="T45" fmla="*/ 149 h 173"/>
              <a:gd name="T46" fmla="*/ 120 w 161"/>
              <a:gd name="T47" fmla="*/ 98 h 173"/>
              <a:gd name="T48" fmla="*/ 146 w 161"/>
              <a:gd name="T49" fmla="*/ 103 h 173"/>
              <a:gd name="T50" fmla="*/ 155 w 161"/>
              <a:gd name="T51" fmla="*/ 91 h 173"/>
              <a:gd name="T52" fmla="*/ 147 w 161"/>
              <a:gd name="T53" fmla="*/ 44 h 173"/>
              <a:gd name="T54" fmla="*/ 150 w 161"/>
              <a:gd name="T55" fmla="*/ 40 h 173"/>
              <a:gd name="T56" fmla="*/ 156 w 161"/>
              <a:gd name="T57" fmla="*/ 34 h 173"/>
              <a:gd name="T58" fmla="*/ 161 w 161"/>
              <a:gd name="T59" fmla="*/ 33 h 173"/>
              <a:gd name="T60" fmla="*/ 130 w 161"/>
              <a:gd name="T61" fmla="*/ 26 h 173"/>
              <a:gd name="T62" fmla="*/ 104 w 161"/>
              <a:gd name="T63" fmla="*/ 6 h 173"/>
              <a:gd name="T64" fmla="*/ 95 w 161"/>
              <a:gd name="T65" fmla="*/ 2 h 173"/>
              <a:gd name="T66" fmla="*/ 80 w 161"/>
              <a:gd name="T67" fmla="*/ 0 h 173"/>
              <a:gd name="T68" fmla="*/ 68 w 161"/>
              <a:gd name="T69" fmla="*/ 3 h 173"/>
              <a:gd name="T70" fmla="*/ 67 w 161"/>
              <a:gd name="T71" fmla="*/ 6 h 173"/>
              <a:gd name="T72" fmla="*/ 71 w 161"/>
              <a:gd name="T73" fmla="*/ 13 h 173"/>
              <a:gd name="T74" fmla="*/ 75 w 161"/>
              <a:gd name="T75" fmla="*/ 16 h 173"/>
              <a:gd name="T76" fmla="*/ 82 w 161"/>
              <a:gd name="T77" fmla="*/ 24 h 173"/>
              <a:gd name="T78" fmla="*/ 81 w 161"/>
              <a:gd name="T79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1" h="173">
                <a:moveTo>
                  <a:pt x="81" y="34"/>
                </a:moveTo>
                <a:lnTo>
                  <a:pt x="77" y="39"/>
                </a:lnTo>
                <a:lnTo>
                  <a:pt x="74" y="37"/>
                </a:lnTo>
                <a:lnTo>
                  <a:pt x="59" y="34"/>
                </a:lnTo>
                <a:lnTo>
                  <a:pt x="57" y="42"/>
                </a:lnTo>
                <a:lnTo>
                  <a:pt x="57" y="45"/>
                </a:lnTo>
                <a:lnTo>
                  <a:pt x="53" y="45"/>
                </a:lnTo>
                <a:lnTo>
                  <a:pt x="28" y="55"/>
                </a:lnTo>
                <a:lnTo>
                  <a:pt x="27" y="59"/>
                </a:lnTo>
                <a:lnTo>
                  <a:pt x="27" y="59"/>
                </a:lnTo>
                <a:lnTo>
                  <a:pt x="26" y="65"/>
                </a:lnTo>
                <a:lnTo>
                  <a:pt x="27" y="71"/>
                </a:lnTo>
                <a:lnTo>
                  <a:pt x="30" y="77"/>
                </a:lnTo>
                <a:lnTo>
                  <a:pt x="35" y="84"/>
                </a:lnTo>
                <a:lnTo>
                  <a:pt x="38" y="87"/>
                </a:lnTo>
                <a:lnTo>
                  <a:pt x="35" y="90"/>
                </a:lnTo>
                <a:lnTo>
                  <a:pt x="35" y="90"/>
                </a:lnTo>
                <a:lnTo>
                  <a:pt x="29" y="99"/>
                </a:lnTo>
                <a:lnTo>
                  <a:pt x="22" y="107"/>
                </a:lnTo>
                <a:lnTo>
                  <a:pt x="14" y="115"/>
                </a:lnTo>
                <a:lnTo>
                  <a:pt x="5" y="123"/>
                </a:lnTo>
                <a:lnTo>
                  <a:pt x="5" y="123"/>
                </a:lnTo>
                <a:lnTo>
                  <a:pt x="2" y="126"/>
                </a:lnTo>
                <a:lnTo>
                  <a:pt x="1" y="128"/>
                </a:lnTo>
                <a:lnTo>
                  <a:pt x="0" y="131"/>
                </a:lnTo>
                <a:lnTo>
                  <a:pt x="0" y="134"/>
                </a:lnTo>
                <a:lnTo>
                  <a:pt x="8" y="145"/>
                </a:lnTo>
                <a:lnTo>
                  <a:pt x="21" y="150"/>
                </a:lnTo>
                <a:lnTo>
                  <a:pt x="32" y="151"/>
                </a:lnTo>
                <a:lnTo>
                  <a:pt x="32" y="151"/>
                </a:lnTo>
                <a:lnTo>
                  <a:pt x="42" y="151"/>
                </a:lnTo>
                <a:lnTo>
                  <a:pt x="50" y="152"/>
                </a:lnTo>
                <a:lnTo>
                  <a:pt x="56" y="154"/>
                </a:lnTo>
                <a:lnTo>
                  <a:pt x="58" y="155"/>
                </a:lnTo>
                <a:lnTo>
                  <a:pt x="60" y="158"/>
                </a:lnTo>
                <a:lnTo>
                  <a:pt x="72" y="167"/>
                </a:lnTo>
                <a:lnTo>
                  <a:pt x="72" y="167"/>
                </a:lnTo>
                <a:lnTo>
                  <a:pt x="83" y="170"/>
                </a:lnTo>
                <a:lnTo>
                  <a:pt x="89" y="171"/>
                </a:lnTo>
                <a:lnTo>
                  <a:pt x="93" y="173"/>
                </a:lnTo>
                <a:lnTo>
                  <a:pt x="93" y="173"/>
                </a:lnTo>
                <a:lnTo>
                  <a:pt x="97" y="171"/>
                </a:lnTo>
                <a:lnTo>
                  <a:pt x="101" y="169"/>
                </a:lnTo>
                <a:lnTo>
                  <a:pt x="106" y="166"/>
                </a:lnTo>
                <a:lnTo>
                  <a:pt x="109" y="159"/>
                </a:lnTo>
                <a:lnTo>
                  <a:pt x="119" y="149"/>
                </a:lnTo>
                <a:lnTo>
                  <a:pt x="127" y="126"/>
                </a:lnTo>
                <a:lnTo>
                  <a:pt x="120" y="98"/>
                </a:lnTo>
                <a:lnTo>
                  <a:pt x="130" y="102"/>
                </a:lnTo>
                <a:lnTo>
                  <a:pt x="146" y="103"/>
                </a:lnTo>
                <a:lnTo>
                  <a:pt x="153" y="97"/>
                </a:lnTo>
                <a:lnTo>
                  <a:pt x="155" y="91"/>
                </a:lnTo>
                <a:lnTo>
                  <a:pt x="143" y="56"/>
                </a:lnTo>
                <a:lnTo>
                  <a:pt x="147" y="44"/>
                </a:lnTo>
                <a:lnTo>
                  <a:pt x="147" y="44"/>
                </a:lnTo>
                <a:lnTo>
                  <a:pt x="150" y="40"/>
                </a:lnTo>
                <a:lnTo>
                  <a:pt x="153" y="36"/>
                </a:lnTo>
                <a:lnTo>
                  <a:pt x="156" y="34"/>
                </a:lnTo>
                <a:lnTo>
                  <a:pt x="160" y="33"/>
                </a:lnTo>
                <a:lnTo>
                  <a:pt x="161" y="33"/>
                </a:lnTo>
                <a:lnTo>
                  <a:pt x="159" y="25"/>
                </a:lnTo>
                <a:lnTo>
                  <a:pt x="130" y="26"/>
                </a:lnTo>
                <a:lnTo>
                  <a:pt x="130" y="25"/>
                </a:lnTo>
                <a:lnTo>
                  <a:pt x="104" y="6"/>
                </a:lnTo>
                <a:lnTo>
                  <a:pt x="104" y="6"/>
                </a:lnTo>
                <a:lnTo>
                  <a:pt x="95" y="2"/>
                </a:lnTo>
                <a:lnTo>
                  <a:pt x="87" y="0"/>
                </a:lnTo>
                <a:lnTo>
                  <a:pt x="80" y="0"/>
                </a:lnTo>
                <a:lnTo>
                  <a:pt x="72" y="1"/>
                </a:lnTo>
                <a:lnTo>
                  <a:pt x="68" y="3"/>
                </a:lnTo>
                <a:lnTo>
                  <a:pt x="68" y="3"/>
                </a:lnTo>
                <a:lnTo>
                  <a:pt x="67" y="6"/>
                </a:lnTo>
                <a:lnTo>
                  <a:pt x="68" y="10"/>
                </a:lnTo>
                <a:lnTo>
                  <a:pt x="71" y="13"/>
                </a:lnTo>
                <a:lnTo>
                  <a:pt x="75" y="16"/>
                </a:lnTo>
                <a:lnTo>
                  <a:pt x="75" y="16"/>
                </a:lnTo>
                <a:lnTo>
                  <a:pt x="80" y="19"/>
                </a:lnTo>
                <a:lnTo>
                  <a:pt x="82" y="24"/>
                </a:lnTo>
                <a:lnTo>
                  <a:pt x="82" y="28"/>
                </a:lnTo>
                <a:lnTo>
                  <a:pt x="81" y="34"/>
                </a:lnTo>
                <a:lnTo>
                  <a:pt x="81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Freeform 59"/>
          <p:cNvSpPr/>
          <p:nvPr/>
        </p:nvSpPr>
        <p:spPr bwMode="auto">
          <a:xfrm>
            <a:off x="4028071" y="2032491"/>
            <a:ext cx="493072" cy="472346"/>
          </a:xfrm>
          <a:custGeom>
            <a:avLst/>
            <a:gdLst>
              <a:gd name="T0" fmla="*/ 246 w 568"/>
              <a:gd name="T1" fmla="*/ 90 h 542"/>
              <a:gd name="T2" fmla="*/ 243 w 568"/>
              <a:gd name="T3" fmla="*/ 105 h 542"/>
              <a:gd name="T4" fmla="*/ 215 w 568"/>
              <a:gd name="T5" fmla="*/ 121 h 542"/>
              <a:gd name="T6" fmla="*/ 193 w 568"/>
              <a:gd name="T7" fmla="*/ 114 h 542"/>
              <a:gd name="T8" fmla="*/ 156 w 568"/>
              <a:gd name="T9" fmla="*/ 153 h 542"/>
              <a:gd name="T10" fmla="*/ 137 w 568"/>
              <a:gd name="T11" fmla="*/ 175 h 542"/>
              <a:gd name="T12" fmla="*/ 106 w 568"/>
              <a:gd name="T13" fmla="*/ 212 h 542"/>
              <a:gd name="T14" fmla="*/ 64 w 568"/>
              <a:gd name="T15" fmla="*/ 212 h 542"/>
              <a:gd name="T16" fmla="*/ 64 w 568"/>
              <a:gd name="T17" fmla="*/ 211 h 542"/>
              <a:gd name="T18" fmla="*/ 45 w 568"/>
              <a:gd name="T19" fmla="*/ 236 h 542"/>
              <a:gd name="T20" fmla="*/ 9 w 568"/>
              <a:gd name="T21" fmla="*/ 317 h 542"/>
              <a:gd name="T22" fmla="*/ 7 w 568"/>
              <a:gd name="T23" fmla="*/ 333 h 542"/>
              <a:gd name="T24" fmla="*/ 15 w 568"/>
              <a:gd name="T25" fmla="*/ 352 h 542"/>
              <a:gd name="T26" fmla="*/ 53 w 568"/>
              <a:gd name="T27" fmla="*/ 362 h 542"/>
              <a:gd name="T28" fmla="*/ 61 w 568"/>
              <a:gd name="T29" fmla="*/ 370 h 542"/>
              <a:gd name="T30" fmla="*/ 73 w 568"/>
              <a:gd name="T31" fmla="*/ 374 h 542"/>
              <a:gd name="T32" fmla="*/ 77 w 568"/>
              <a:gd name="T33" fmla="*/ 384 h 542"/>
              <a:gd name="T34" fmla="*/ 82 w 568"/>
              <a:gd name="T35" fmla="*/ 402 h 542"/>
              <a:gd name="T36" fmla="*/ 142 w 568"/>
              <a:gd name="T37" fmla="*/ 395 h 542"/>
              <a:gd name="T38" fmla="*/ 172 w 568"/>
              <a:gd name="T39" fmla="*/ 339 h 542"/>
              <a:gd name="T40" fmla="*/ 209 w 568"/>
              <a:gd name="T41" fmla="*/ 308 h 542"/>
              <a:gd name="T42" fmla="*/ 229 w 568"/>
              <a:gd name="T43" fmla="*/ 301 h 542"/>
              <a:gd name="T44" fmla="*/ 242 w 568"/>
              <a:gd name="T45" fmla="*/ 293 h 542"/>
              <a:gd name="T46" fmla="*/ 261 w 568"/>
              <a:gd name="T47" fmla="*/ 300 h 542"/>
              <a:gd name="T48" fmla="*/ 284 w 568"/>
              <a:gd name="T49" fmla="*/ 333 h 542"/>
              <a:gd name="T50" fmla="*/ 285 w 568"/>
              <a:gd name="T51" fmla="*/ 338 h 542"/>
              <a:gd name="T52" fmla="*/ 286 w 568"/>
              <a:gd name="T53" fmla="*/ 386 h 542"/>
              <a:gd name="T54" fmla="*/ 280 w 568"/>
              <a:gd name="T55" fmla="*/ 410 h 542"/>
              <a:gd name="T56" fmla="*/ 256 w 568"/>
              <a:gd name="T57" fmla="*/ 446 h 542"/>
              <a:gd name="T58" fmla="*/ 269 w 568"/>
              <a:gd name="T59" fmla="*/ 468 h 542"/>
              <a:gd name="T60" fmla="*/ 282 w 568"/>
              <a:gd name="T61" fmla="*/ 455 h 542"/>
              <a:gd name="T62" fmla="*/ 294 w 568"/>
              <a:gd name="T63" fmla="*/ 486 h 542"/>
              <a:gd name="T64" fmla="*/ 278 w 568"/>
              <a:gd name="T65" fmla="*/ 496 h 542"/>
              <a:gd name="T66" fmla="*/ 277 w 568"/>
              <a:gd name="T67" fmla="*/ 507 h 542"/>
              <a:gd name="T68" fmla="*/ 266 w 568"/>
              <a:gd name="T69" fmla="*/ 522 h 542"/>
              <a:gd name="T70" fmla="*/ 239 w 568"/>
              <a:gd name="T71" fmla="*/ 540 h 542"/>
              <a:gd name="T72" fmla="*/ 287 w 568"/>
              <a:gd name="T73" fmla="*/ 530 h 542"/>
              <a:gd name="T74" fmla="*/ 390 w 568"/>
              <a:gd name="T75" fmla="*/ 404 h 542"/>
              <a:gd name="T76" fmla="*/ 413 w 568"/>
              <a:gd name="T77" fmla="*/ 393 h 542"/>
              <a:gd name="T78" fmla="*/ 445 w 568"/>
              <a:gd name="T79" fmla="*/ 391 h 542"/>
              <a:gd name="T80" fmla="*/ 493 w 568"/>
              <a:gd name="T81" fmla="*/ 317 h 542"/>
              <a:gd name="T82" fmla="*/ 568 w 568"/>
              <a:gd name="T83" fmla="*/ 237 h 542"/>
              <a:gd name="T84" fmla="*/ 563 w 568"/>
              <a:gd name="T85" fmla="*/ 193 h 542"/>
              <a:gd name="T86" fmla="*/ 553 w 568"/>
              <a:gd name="T87" fmla="*/ 187 h 542"/>
              <a:gd name="T88" fmla="*/ 538 w 568"/>
              <a:gd name="T89" fmla="*/ 187 h 542"/>
              <a:gd name="T90" fmla="*/ 523 w 568"/>
              <a:gd name="T91" fmla="*/ 175 h 542"/>
              <a:gd name="T92" fmla="*/ 519 w 568"/>
              <a:gd name="T93" fmla="*/ 166 h 542"/>
              <a:gd name="T94" fmla="*/ 513 w 568"/>
              <a:gd name="T95" fmla="*/ 98 h 542"/>
              <a:gd name="T96" fmla="*/ 496 w 568"/>
              <a:gd name="T97" fmla="*/ 85 h 542"/>
              <a:gd name="T98" fmla="*/ 466 w 568"/>
              <a:gd name="T99" fmla="*/ 47 h 542"/>
              <a:gd name="T100" fmla="*/ 465 w 568"/>
              <a:gd name="T101" fmla="*/ 24 h 542"/>
              <a:gd name="T102" fmla="*/ 456 w 568"/>
              <a:gd name="T103" fmla="*/ 17 h 542"/>
              <a:gd name="T104" fmla="*/ 441 w 568"/>
              <a:gd name="T105" fmla="*/ 38 h 542"/>
              <a:gd name="T106" fmla="*/ 416 w 568"/>
              <a:gd name="T107" fmla="*/ 33 h 542"/>
              <a:gd name="T108" fmla="*/ 408 w 568"/>
              <a:gd name="T109" fmla="*/ 26 h 542"/>
              <a:gd name="T110" fmla="*/ 405 w 568"/>
              <a:gd name="T111" fmla="*/ 12 h 542"/>
              <a:gd name="T112" fmla="*/ 359 w 568"/>
              <a:gd name="T113" fmla="*/ 1 h 542"/>
              <a:gd name="T114" fmla="*/ 354 w 568"/>
              <a:gd name="T115" fmla="*/ 18 h 542"/>
              <a:gd name="T116" fmla="*/ 343 w 568"/>
              <a:gd name="T117" fmla="*/ 47 h 542"/>
              <a:gd name="T118" fmla="*/ 321 w 568"/>
              <a:gd name="T119" fmla="*/ 72 h 542"/>
              <a:gd name="T120" fmla="*/ 283 w 568"/>
              <a:gd name="T121" fmla="*/ 78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8" h="542">
                <a:moveTo>
                  <a:pt x="260" y="71"/>
                </a:moveTo>
                <a:lnTo>
                  <a:pt x="246" y="90"/>
                </a:lnTo>
                <a:lnTo>
                  <a:pt x="246" y="90"/>
                </a:lnTo>
                <a:lnTo>
                  <a:pt x="244" y="94"/>
                </a:lnTo>
                <a:lnTo>
                  <a:pt x="243" y="99"/>
                </a:lnTo>
                <a:lnTo>
                  <a:pt x="243" y="105"/>
                </a:lnTo>
                <a:lnTo>
                  <a:pt x="244" y="113"/>
                </a:lnTo>
                <a:lnTo>
                  <a:pt x="244" y="121"/>
                </a:lnTo>
                <a:lnTo>
                  <a:pt x="215" y="121"/>
                </a:lnTo>
                <a:lnTo>
                  <a:pt x="214" y="121"/>
                </a:lnTo>
                <a:lnTo>
                  <a:pt x="214" y="121"/>
                </a:lnTo>
                <a:lnTo>
                  <a:pt x="193" y="114"/>
                </a:lnTo>
                <a:lnTo>
                  <a:pt x="177" y="140"/>
                </a:lnTo>
                <a:lnTo>
                  <a:pt x="175" y="142"/>
                </a:lnTo>
                <a:lnTo>
                  <a:pt x="156" y="153"/>
                </a:lnTo>
                <a:lnTo>
                  <a:pt x="140" y="172"/>
                </a:lnTo>
                <a:lnTo>
                  <a:pt x="140" y="172"/>
                </a:lnTo>
                <a:lnTo>
                  <a:pt x="137" y="175"/>
                </a:lnTo>
                <a:lnTo>
                  <a:pt x="137" y="175"/>
                </a:lnTo>
                <a:lnTo>
                  <a:pt x="106" y="211"/>
                </a:lnTo>
                <a:lnTo>
                  <a:pt x="106" y="212"/>
                </a:lnTo>
                <a:lnTo>
                  <a:pt x="105" y="212"/>
                </a:lnTo>
                <a:lnTo>
                  <a:pt x="82" y="223"/>
                </a:lnTo>
                <a:lnTo>
                  <a:pt x="64" y="212"/>
                </a:lnTo>
                <a:lnTo>
                  <a:pt x="64" y="211"/>
                </a:lnTo>
                <a:lnTo>
                  <a:pt x="64" y="211"/>
                </a:lnTo>
                <a:lnTo>
                  <a:pt x="64" y="211"/>
                </a:lnTo>
                <a:lnTo>
                  <a:pt x="47" y="192"/>
                </a:lnTo>
                <a:lnTo>
                  <a:pt x="37" y="187"/>
                </a:lnTo>
                <a:lnTo>
                  <a:pt x="45" y="236"/>
                </a:lnTo>
                <a:lnTo>
                  <a:pt x="53" y="262"/>
                </a:lnTo>
                <a:lnTo>
                  <a:pt x="34" y="279"/>
                </a:lnTo>
                <a:lnTo>
                  <a:pt x="9" y="317"/>
                </a:lnTo>
                <a:lnTo>
                  <a:pt x="9" y="332"/>
                </a:lnTo>
                <a:lnTo>
                  <a:pt x="8" y="333"/>
                </a:lnTo>
                <a:lnTo>
                  <a:pt x="7" y="333"/>
                </a:lnTo>
                <a:lnTo>
                  <a:pt x="0" y="344"/>
                </a:lnTo>
                <a:lnTo>
                  <a:pt x="4" y="352"/>
                </a:lnTo>
                <a:lnTo>
                  <a:pt x="15" y="352"/>
                </a:lnTo>
                <a:lnTo>
                  <a:pt x="50" y="362"/>
                </a:lnTo>
                <a:lnTo>
                  <a:pt x="51" y="362"/>
                </a:lnTo>
                <a:lnTo>
                  <a:pt x="53" y="362"/>
                </a:lnTo>
                <a:lnTo>
                  <a:pt x="53" y="363"/>
                </a:lnTo>
                <a:lnTo>
                  <a:pt x="54" y="363"/>
                </a:lnTo>
                <a:lnTo>
                  <a:pt x="61" y="370"/>
                </a:lnTo>
                <a:lnTo>
                  <a:pt x="70" y="374"/>
                </a:lnTo>
                <a:lnTo>
                  <a:pt x="70" y="374"/>
                </a:lnTo>
                <a:lnTo>
                  <a:pt x="73" y="374"/>
                </a:lnTo>
                <a:lnTo>
                  <a:pt x="73" y="376"/>
                </a:lnTo>
                <a:lnTo>
                  <a:pt x="73" y="376"/>
                </a:lnTo>
                <a:lnTo>
                  <a:pt x="77" y="384"/>
                </a:lnTo>
                <a:lnTo>
                  <a:pt x="78" y="387"/>
                </a:lnTo>
                <a:lnTo>
                  <a:pt x="79" y="391"/>
                </a:lnTo>
                <a:lnTo>
                  <a:pt x="82" y="402"/>
                </a:lnTo>
                <a:lnTo>
                  <a:pt x="120" y="412"/>
                </a:lnTo>
                <a:lnTo>
                  <a:pt x="130" y="410"/>
                </a:lnTo>
                <a:lnTo>
                  <a:pt x="142" y="395"/>
                </a:lnTo>
                <a:lnTo>
                  <a:pt x="171" y="340"/>
                </a:lnTo>
                <a:lnTo>
                  <a:pt x="172" y="340"/>
                </a:lnTo>
                <a:lnTo>
                  <a:pt x="172" y="339"/>
                </a:lnTo>
                <a:lnTo>
                  <a:pt x="185" y="321"/>
                </a:lnTo>
                <a:lnTo>
                  <a:pt x="187" y="319"/>
                </a:lnTo>
                <a:lnTo>
                  <a:pt x="209" y="308"/>
                </a:lnTo>
                <a:lnTo>
                  <a:pt x="226" y="307"/>
                </a:lnTo>
                <a:lnTo>
                  <a:pt x="226" y="307"/>
                </a:lnTo>
                <a:lnTo>
                  <a:pt x="229" y="301"/>
                </a:lnTo>
                <a:lnTo>
                  <a:pt x="234" y="297"/>
                </a:lnTo>
                <a:lnTo>
                  <a:pt x="238" y="293"/>
                </a:lnTo>
                <a:lnTo>
                  <a:pt x="242" y="293"/>
                </a:lnTo>
                <a:lnTo>
                  <a:pt x="242" y="293"/>
                </a:lnTo>
                <a:lnTo>
                  <a:pt x="250" y="294"/>
                </a:lnTo>
                <a:lnTo>
                  <a:pt x="261" y="300"/>
                </a:lnTo>
                <a:lnTo>
                  <a:pt x="263" y="301"/>
                </a:lnTo>
                <a:lnTo>
                  <a:pt x="263" y="302"/>
                </a:lnTo>
                <a:lnTo>
                  <a:pt x="284" y="333"/>
                </a:lnTo>
                <a:lnTo>
                  <a:pt x="284" y="336"/>
                </a:lnTo>
                <a:lnTo>
                  <a:pt x="285" y="336"/>
                </a:lnTo>
                <a:lnTo>
                  <a:pt x="285" y="338"/>
                </a:lnTo>
                <a:lnTo>
                  <a:pt x="287" y="361"/>
                </a:lnTo>
                <a:lnTo>
                  <a:pt x="286" y="386"/>
                </a:lnTo>
                <a:lnTo>
                  <a:pt x="286" y="386"/>
                </a:lnTo>
                <a:lnTo>
                  <a:pt x="280" y="408"/>
                </a:lnTo>
                <a:lnTo>
                  <a:pt x="280" y="408"/>
                </a:lnTo>
                <a:lnTo>
                  <a:pt x="280" y="410"/>
                </a:lnTo>
                <a:lnTo>
                  <a:pt x="279" y="410"/>
                </a:lnTo>
                <a:lnTo>
                  <a:pt x="263" y="430"/>
                </a:lnTo>
                <a:lnTo>
                  <a:pt x="256" y="446"/>
                </a:lnTo>
                <a:lnTo>
                  <a:pt x="258" y="472"/>
                </a:lnTo>
                <a:lnTo>
                  <a:pt x="260" y="472"/>
                </a:lnTo>
                <a:lnTo>
                  <a:pt x="269" y="468"/>
                </a:lnTo>
                <a:lnTo>
                  <a:pt x="278" y="459"/>
                </a:lnTo>
                <a:lnTo>
                  <a:pt x="280" y="457"/>
                </a:lnTo>
                <a:lnTo>
                  <a:pt x="282" y="455"/>
                </a:lnTo>
                <a:lnTo>
                  <a:pt x="294" y="465"/>
                </a:lnTo>
                <a:lnTo>
                  <a:pt x="294" y="467"/>
                </a:lnTo>
                <a:lnTo>
                  <a:pt x="294" y="486"/>
                </a:lnTo>
                <a:lnTo>
                  <a:pt x="293" y="486"/>
                </a:lnTo>
                <a:lnTo>
                  <a:pt x="282" y="491"/>
                </a:lnTo>
                <a:lnTo>
                  <a:pt x="278" y="496"/>
                </a:lnTo>
                <a:lnTo>
                  <a:pt x="278" y="506"/>
                </a:lnTo>
                <a:lnTo>
                  <a:pt x="277" y="507"/>
                </a:lnTo>
                <a:lnTo>
                  <a:pt x="277" y="507"/>
                </a:lnTo>
                <a:lnTo>
                  <a:pt x="270" y="521"/>
                </a:lnTo>
                <a:lnTo>
                  <a:pt x="269" y="521"/>
                </a:lnTo>
                <a:lnTo>
                  <a:pt x="266" y="522"/>
                </a:lnTo>
                <a:lnTo>
                  <a:pt x="256" y="523"/>
                </a:lnTo>
                <a:lnTo>
                  <a:pt x="247" y="526"/>
                </a:lnTo>
                <a:lnTo>
                  <a:pt x="239" y="540"/>
                </a:lnTo>
                <a:lnTo>
                  <a:pt x="240" y="542"/>
                </a:lnTo>
                <a:lnTo>
                  <a:pt x="280" y="537"/>
                </a:lnTo>
                <a:lnTo>
                  <a:pt x="287" y="530"/>
                </a:lnTo>
                <a:lnTo>
                  <a:pt x="301" y="496"/>
                </a:lnTo>
                <a:lnTo>
                  <a:pt x="301" y="496"/>
                </a:lnTo>
                <a:lnTo>
                  <a:pt x="390" y="404"/>
                </a:lnTo>
                <a:lnTo>
                  <a:pt x="393" y="404"/>
                </a:lnTo>
                <a:lnTo>
                  <a:pt x="412" y="394"/>
                </a:lnTo>
                <a:lnTo>
                  <a:pt x="413" y="393"/>
                </a:lnTo>
                <a:lnTo>
                  <a:pt x="413" y="394"/>
                </a:lnTo>
                <a:lnTo>
                  <a:pt x="429" y="394"/>
                </a:lnTo>
                <a:lnTo>
                  <a:pt x="445" y="391"/>
                </a:lnTo>
                <a:lnTo>
                  <a:pt x="461" y="384"/>
                </a:lnTo>
                <a:lnTo>
                  <a:pt x="474" y="370"/>
                </a:lnTo>
                <a:lnTo>
                  <a:pt x="493" y="317"/>
                </a:lnTo>
                <a:lnTo>
                  <a:pt x="493" y="317"/>
                </a:lnTo>
                <a:lnTo>
                  <a:pt x="493" y="316"/>
                </a:lnTo>
                <a:lnTo>
                  <a:pt x="568" y="237"/>
                </a:lnTo>
                <a:lnTo>
                  <a:pt x="568" y="236"/>
                </a:lnTo>
                <a:lnTo>
                  <a:pt x="563" y="193"/>
                </a:lnTo>
                <a:lnTo>
                  <a:pt x="563" y="193"/>
                </a:lnTo>
                <a:lnTo>
                  <a:pt x="558" y="191"/>
                </a:lnTo>
                <a:lnTo>
                  <a:pt x="555" y="189"/>
                </a:lnTo>
                <a:lnTo>
                  <a:pt x="553" y="187"/>
                </a:lnTo>
                <a:lnTo>
                  <a:pt x="550" y="184"/>
                </a:lnTo>
                <a:lnTo>
                  <a:pt x="550" y="185"/>
                </a:lnTo>
                <a:lnTo>
                  <a:pt x="538" y="187"/>
                </a:lnTo>
                <a:lnTo>
                  <a:pt x="538" y="187"/>
                </a:lnTo>
                <a:lnTo>
                  <a:pt x="530" y="182"/>
                </a:lnTo>
                <a:lnTo>
                  <a:pt x="523" y="175"/>
                </a:lnTo>
                <a:lnTo>
                  <a:pt x="520" y="168"/>
                </a:lnTo>
                <a:lnTo>
                  <a:pt x="520" y="167"/>
                </a:lnTo>
                <a:lnTo>
                  <a:pt x="519" y="166"/>
                </a:lnTo>
                <a:lnTo>
                  <a:pt x="519" y="101"/>
                </a:lnTo>
                <a:lnTo>
                  <a:pt x="519" y="101"/>
                </a:lnTo>
                <a:lnTo>
                  <a:pt x="513" y="98"/>
                </a:lnTo>
                <a:lnTo>
                  <a:pt x="507" y="95"/>
                </a:lnTo>
                <a:lnTo>
                  <a:pt x="501" y="90"/>
                </a:lnTo>
                <a:lnTo>
                  <a:pt x="496" y="85"/>
                </a:lnTo>
                <a:lnTo>
                  <a:pt x="480" y="67"/>
                </a:lnTo>
                <a:lnTo>
                  <a:pt x="466" y="47"/>
                </a:lnTo>
                <a:lnTo>
                  <a:pt x="466" y="47"/>
                </a:lnTo>
                <a:lnTo>
                  <a:pt x="464" y="43"/>
                </a:lnTo>
                <a:lnTo>
                  <a:pt x="464" y="38"/>
                </a:lnTo>
                <a:lnTo>
                  <a:pt x="465" y="24"/>
                </a:lnTo>
                <a:lnTo>
                  <a:pt x="466" y="18"/>
                </a:lnTo>
                <a:lnTo>
                  <a:pt x="457" y="7"/>
                </a:lnTo>
                <a:lnTo>
                  <a:pt x="456" y="17"/>
                </a:lnTo>
                <a:lnTo>
                  <a:pt x="445" y="38"/>
                </a:lnTo>
                <a:lnTo>
                  <a:pt x="441" y="38"/>
                </a:lnTo>
                <a:lnTo>
                  <a:pt x="441" y="38"/>
                </a:lnTo>
                <a:lnTo>
                  <a:pt x="428" y="36"/>
                </a:lnTo>
                <a:lnTo>
                  <a:pt x="421" y="35"/>
                </a:lnTo>
                <a:lnTo>
                  <a:pt x="416" y="33"/>
                </a:lnTo>
                <a:lnTo>
                  <a:pt x="416" y="33"/>
                </a:lnTo>
                <a:lnTo>
                  <a:pt x="411" y="31"/>
                </a:lnTo>
                <a:lnTo>
                  <a:pt x="408" y="26"/>
                </a:lnTo>
                <a:lnTo>
                  <a:pt x="405" y="21"/>
                </a:lnTo>
                <a:lnTo>
                  <a:pt x="405" y="17"/>
                </a:lnTo>
                <a:lnTo>
                  <a:pt x="405" y="12"/>
                </a:lnTo>
                <a:lnTo>
                  <a:pt x="400" y="12"/>
                </a:lnTo>
                <a:lnTo>
                  <a:pt x="377" y="18"/>
                </a:lnTo>
                <a:lnTo>
                  <a:pt x="359" y="1"/>
                </a:lnTo>
                <a:lnTo>
                  <a:pt x="353" y="0"/>
                </a:lnTo>
                <a:lnTo>
                  <a:pt x="347" y="5"/>
                </a:lnTo>
                <a:lnTo>
                  <a:pt x="354" y="18"/>
                </a:lnTo>
                <a:lnTo>
                  <a:pt x="357" y="21"/>
                </a:lnTo>
                <a:lnTo>
                  <a:pt x="345" y="47"/>
                </a:lnTo>
                <a:lnTo>
                  <a:pt x="343" y="47"/>
                </a:lnTo>
                <a:lnTo>
                  <a:pt x="343" y="48"/>
                </a:lnTo>
                <a:lnTo>
                  <a:pt x="342" y="48"/>
                </a:lnTo>
                <a:lnTo>
                  <a:pt x="321" y="72"/>
                </a:lnTo>
                <a:lnTo>
                  <a:pt x="319" y="74"/>
                </a:lnTo>
                <a:lnTo>
                  <a:pt x="317" y="74"/>
                </a:lnTo>
                <a:lnTo>
                  <a:pt x="283" y="78"/>
                </a:lnTo>
                <a:lnTo>
                  <a:pt x="260" y="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Freeform 60"/>
          <p:cNvSpPr/>
          <p:nvPr/>
        </p:nvSpPr>
        <p:spPr bwMode="auto">
          <a:xfrm>
            <a:off x="4140253" y="1750649"/>
            <a:ext cx="704387" cy="480176"/>
          </a:xfrm>
          <a:custGeom>
            <a:avLst/>
            <a:gdLst>
              <a:gd name="T0" fmla="*/ 110 w 810"/>
              <a:gd name="T1" fmla="*/ 19 h 552"/>
              <a:gd name="T2" fmla="*/ 88 w 810"/>
              <a:gd name="T3" fmla="*/ 52 h 552"/>
              <a:gd name="T4" fmla="*/ 62 w 810"/>
              <a:gd name="T5" fmla="*/ 71 h 552"/>
              <a:gd name="T6" fmla="*/ 40 w 810"/>
              <a:gd name="T7" fmla="*/ 61 h 552"/>
              <a:gd name="T8" fmla="*/ 26 w 810"/>
              <a:gd name="T9" fmla="*/ 47 h 552"/>
              <a:gd name="T10" fmla="*/ 47 w 810"/>
              <a:gd name="T11" fmla="*/ 91 h 552"/>
              <a:gd name="T12" fmla="*/ 55 w 810"/>
              <a:gd name="T13" fmla="*/ 120 h 552"/>
              <a:gd name="T14" fmla="*/ 105 w 810"/>
              <a:gd name="T15" fmla="*/ 218 h 552"/>
              <a:gd name="T16" fmla="*/ 147 w 810"/>
              <a:gd name="T17" fmla="*/ 197 h 552"/>
              <a:gd name="T18" fmla="*/ 162 w 810"/>
              <a:gd name="T19" fmla="*/ 228 h 552"/>
              <a:gd name="T20" fmla="*/ 188 w 810"/>
              <a:gd name="T21" fmla="*/ 294 h 552"/>
              <a:gd name="T22" fmla="*/ 208 w 810"/>
              <a:gd name="T23" fmla="*/ 324 h 552"/>
              <a:gd name="T24" fmla="*/ 237 w 810"/>
              <a:gd name="T25" fmla="*/ 316 h 552"/>
              <a:gd name="T26" fmla="*/ 282 w 810"/>
              <a:gd name="T27" fmla="*/ 325 h 552"/>
              <a:gd name="T28" fmla="*/ 308 w 810"/>
              <a:gd name="T29" fmla="*/ 350 h 552"/>
              <a:gd name="T30" fmla="*/ 319 w 810"/>
              <a:gd name="T31" fmla="*/ 319 h 552"/>
              <a:gd name="T32" fmla="*/ 345 w 810"/>
              <a:gd name="T33" fmla="*/ 329 h 552"/>
              <a:gd name="T34" fmla="*/ 362 w 810"/>
              <a:gd name="T35" fmla="*/ 385 h 552"/>
              <a:gd name="T36" fmla="*/ 394 w 810"/>
              <a:gd name="T37" fmla="*/ 413 h 552"/>
              <a:gd name="T38" fmla="*/ 402 w 810"/>
              <a:gd name="T39" fmla="*/ 427 h 552"/>
              <a:gd name="T40" fmla="*/ 410 w 810"/>
              <a:gd name="T41" fmla="*/ 498 h 552"/>
              <a:gd name="T42" fmla="*/ 425 w 810"/>
              <a:gd name="T43" fmla="*/ 498 h 552"/>
              <a:gd name="T44" fmla="*/ 441 w 810"/>
              <a:gd name="T45" fmla="*/ 507 h 552"/>
              <a:gd name="T46" fmla="*/ 479 w 810"/>
              <a:gd name="T47" fmla="*/ 494 h 552"/>
              <a:gd name="T48" fmla="*/ 497 w 810"/>
              <a:gd name="T49" fmla="*/ 453 h 552"/>
              <a:gd name="T50" fmla="*/ 514 w 810"/>
              <a:gd name="T51" fmla="*/ 443 h 552"/>
              <a:gd name="T52" fmla="*/ 638 w 810"/>
              <a:gd name="T53" fmla="*/ 465 h 552"/>
              <a:gd name="T54" fmla="*/ 587 w 810"/>
              <a:gd name="T55" fmla="*/ 399 h 552"/>
              <a:gd name="T56" fmla="*/ 611 w 810"/>
              <a:gd name="T57" fmla="*/ 391 h 552"/>
              <a:gd name="T58" fmla="*/ 656 w 810"/>
              <a:gd name="T59" fmla="*/ 380 h 552"/>
              <a:gd name="T60" fmla="*/ 685 w 810"/>
              <a:gd name="T61" fmla="*/ 344 h 552"/>
              <a:gd name="T62" fmla="*/ 721 w 810"/>
              <a:gd name="T63" fmla="*/ 257 h 552"/>
              <a:gd name="T64" fmla="*/ 789 w 810"/>
              <a:gd name="T65" fmla="*/ 299 h 552"/>
              <a:gd name="T66" fmla="*/ 776 w 810"/>
              <a:gd name="T67" fmla="*/ 259 h 552"/>
              <a:gd name="T68" fmla="*/ 792 w 810"/>
              <a:gd name="T69" fmla="*/ 191 h 552"/>
              <a:gd name="T70" fmla="*/ 741 w 810"/>
              <a:gd name="T71" fmla="*/ 167 h 552"/>
              <a:gd name="T72" fmla="*/ 730 w 810"/>
              <a:gd name="T73" fmla="*/ 154 h 552"/>
              <a:gd name="T74" fmla="*/ 725 w 810"/>
              <a:gd name="T75" fmla="*/ 164 h 552"/>
              <a:gd name="T76" fmla="*/ 708 w 810"/>
              <a:gd name="T77" fmla="*/ 168 h 552"/>
              <a:gd name="T78" fmla="*/ 674 w 810"/>
              <a:gd name="T79" fmla="*/ 167 h 552"/>
              <a:gd name="T80" fmla="*/ 669 w 810"/>
              <a:gd name="T81" fmla="*/ 197 h 552"/>
              <a:gd name="T82" fmla="*/ 671 w 810"/>
              <a:gd name="T83" fmla="*/ 209 h 552"/>
              <a:gd name="T84" fmla="*/ 647 w 810"/>
              <a:gd name="T85" fmla="*/ 220 h 552"/>
              <a:gd name="T86" fmla="*/ 627 w 810"/>
              <a:gd name="T87" fmla="*/ 216 h 552"/>
              <a:gd name="T88" fmla="*/ 575 w 810"/>
              <a:gd name="T89" fmla="*/ 171 h 552"/>
              <a:gd name="T90" fmla="*/ 564 w 810"/>
              <a:gd name="T91" fmla="*/ 154 h 552"/>
              <a:gd name="T92" fmla="*/ 551 w 810"/>
              <a:gd name="T93" fmla="*/ 133 h 552"/>
              <a:gd name="T94" fmla="*/ 557 w 810"/>
              <a:gd name="T95" fmla="*/ 150 h 552"/>
              <a:gd name="T96" fmla="*/ 505 w 810"/>
              <a:gd name="T97" fmla="*/ 172 h 552"/>
              <a:gd name="T98" fmla="*/ 508 w 810"/>
              <a:gd name="T99" fmla="*/ 161 h 552"/>
              <a:gd name="T100" fmla="*/ 478 w 810"/>
              <a:gd name="T101" fmla="*/ 124 h 552"/>
              <a:gd name="T102" fmla="*/ 449 w 810"/>
              <a:gd name="T103" fmla="*/ 126 h 552"/>
              <a:gd name="T104" fmla="*/ 434 w 810"/>
              <a:gd name="T105" fmla="*/ 120 h 552"/>
              <a:gd name="T106" fmla="*/ 427 w 810"/>
              <a:gd name="T107" fmla="*/ 85 h 552"/>
              <a:gd name="T108" fmla="*/ 383 w 810"/>
              <a:gd name="T109" fmla="*/ 102 h 552"/>
              <a:gd name="T110" fmla="*/ 372 w 810"/>
              <a:gd name="T111" fmla="*/ 107 h 552"/>
              <a:gd name="T112" fmla="*/ 353 w 810"/>
              <a:gd name="T113" fmla="*/ 100 h 552"/>
              <a:gd name="T114" fmla="*/ 339 w 810"/>
              <a:gd name="T115" fmla="*/ 79 h 552"/>
              <a:gd name="T116" fmla="*/ 311 w 810"/>
              <a:gd name="T117" fmla="*/ 73 h 552"/>
              <a:gd name="T118" fmla="*/ 280 w 810"/>
              <a:gd name="T119" fmla="*/ 71 h 552"/>
              <a:gd name="T120" fmla="*/ 229 w 810"/>
              <a:gd name="T121" fmla="*/ 87 h 552"/>
              <a:gd name="T122" fmla="*/ 205 w 810"/>
              <a:gd name="T123" fmla="*/ 8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0" h="552">
                <a:moveTo>
                  <a:pt x="157" y="26"/>
                </a:moveTo>
                <a:lnTo>
                  <a:pt x="153" y="0"/>
                </a:lnTo>
                <a:lnTo>
                  <a:pt x="141" y="8"/>
                </a:lnTo>
                <a:lnTo>
                  <a:pt x="140" y="8"/>
                </a:lnTo>
                <a:lnTo>
                  <a:pt x="110" y="19"/>
                </a:lnTo>
                <a:lnTo>
                  <a:pt x="109" y="16"/>
                </a:lnTo>
                <a:lnTo>
                  <a:pt x="105" y="15"/>
                </a:lnTo>
                <a:lnTo>
                  <a:pt x="105" y="29"/>
                </a:lnTo>
                <a:lnTo>
                  <a:pt x="103" y="30"/>
                </a:lnTo>
                <a:lnTo>
                  <a:pt x="88" y="52"/>
                </a:lnTo>
                <a:lnTo>
                  <a:pt x="87" y="52"/>
                </a:lnTo>
                <a:lnTo>
                  <a:pt x="87" y="53"/>
                </a:lnTo>
                <a:lnTo>
                  <a:pt x="86" y="53"/>
                </a:lnTo>
                <a:lnTo>
                  <a:pt x="64" y="71"/>
                </a:lnTo>
                <a:lnTo>
                  <a:pt x="62" y="71"/>
                </a:lnTo>
                <a:lnTo>
                  <a:pt x="62" y="74"/>
                </a:lnTo>
                <a:lnTo>
                  <a:pt x="59" y="71"/>
                </a:lnTo>
                <a:lnTo>
                  <a:pt x="59" y="71"/>
                </a:lnTo>
                <a:lnTo>
                  <a:pt x="48" y="66"/>
                </a:lnTo>
                <a:lnTo>
                  <a:pt x="40" y="61"/>
                </a:lnTo>
                <a:lnTo>
                  <a:pt x="35" y="57"/>
                </a:lnTo>
                <a:lnTo>
                  <a:pt x="32" y="52"/>
                </a:lnTo>
                <a:lnTo>
                  <a:pt x="32" y="52"/>
                </a:lnTo>
                <a:lnTo>
                  <a:pt x="29" y="50"/>
                </a:lnTo>
                <a:lnTo>
                  <a:pt x="26" y="47"/>
                </a:lnTo>
                <a:lnTo>
                  <a:pt x="11" y="51"/>
                </a:lnTo>
                <a:lnTo>
                  <a:pt x="0" y="60"/>
                </a:lnTo>
                <a:lnTo>
                  <a:pt x="26" y="82"/>
                </a:lnTo>
                <a:lnTo>
                  <a:pt x="46" y="90"/>
                </a:lnTo>
                <a:lnTo>
                  <a:pt x="47" y="91"/>
                </a:lnTo>
                <a:lnTo>
                  <a:pt x="48" y="91"/>
                </a:lnTo>
                <a:lnTo>
                  <a:pt x="50" y="94"/>
                </a:lnTo>
                <a:lnTo>
                  <a:pt x="50" y="95"/>
                </a:lnTo>
                <a:lnTo>
                  <a:pt x="54" y="120"/>
                </a:lnTo>
                <a:lnTo>
                  <a:pt x="55" y="120"/>
                </a:lnTo>
                <a:lnTo>
                  <a:pt x="55" y="156"/>
                </a:lnTo>
                <a:lnTo>
                  <a:pt x="60" y="178"/>
                </a:lnTo>
                <a:lnTo>
                  <a:pt x="75" y="212"/>
                </a:lnTo>
                <a:lnTo>
                  <a:pt x="91" y="228"/>
                </a:lnTo>
                <a:lnTo>
                  <a:pt x="105" y="218"/>
                </a:lnTo>
                <a:lnTo>
                  <a:pt x="114" y="207"/>
                </a:lnTo>
                <a:lnTo>
                  <a:pt x="114" y="206"/>
                </a:lnTo>
                <a:lnTo>
                  <a:pt x="115" y="206"/>
                </a:lnTo>
                <a:lnTo>
                  <a:pt x="132" y="185"/>
                </a:lnTo>
                <a:lnTo>
                  <a:pt x="147" y="197"/>
                </a:lnTo>
                <a:lnTo>
                  <a:pt x="147" y="199"/>
                </a:lnTo>
                <a:lnTo>
                  <a:pt x="147" y="199"/>
                </a:lnTo>
                <a:lnTo>
                  <a:pt x="147" y="199"/>
                </a:lnTo>
                <a:lnTo>
                  <a:pt x="147" y="200"/>
                </a:lnTo>
                <a:lnTo>
                  <a:pt x="162" y="228"/>
                </a:lnTo>
                <a:lnTo>
                  <a:pt x="179" y="235"/>
                </a:lnTo>
                <a:lnTo>
                  <a:pt x="189" y="264"/>
                </a:lnTo>
                <a:lnTo>
                  <a:pt x="189" y="265"/>
                </a:lnTo>
                <a:lnTo>
                  <a:pt x="189" y="266"/>
                </a:lnTo>
                <a:lnTo>
                  <a:pt x="188" y="294"/>
                </a:lnTo>
                <a:lnTo>
                  <a:pt x="188" y="295"/>
                </a:lnTo>
                <a:lnTo>
                  <a:pt x="187" y="295"/>
                </a:lnTo>
                <a:lnTo>
                  <a:pt x="179" y="319"/>
                </a:lnTo>
                <a:lnTo>
                  <a:pt x="193" y="330"/>
                </a:lnTo>
                <a:lnTo>
                  <a:pt x="208" y="324"/>
                </a:lnTo>
                <a:lnTo>
                  <a:pt x="221" y="309"/>
                </a:lnTo>
                <a:lnTo>
                  <a:pt x="225" y="312"/>
                </a:lnTo>
                <a:lnTo>
                  <a:pt x="237" y="316"/>
                </a:lnTo>
                <a:lnTo>
                  <a:pt x="237" y="316"/>
                </a:lnTo>
                <a:lnTo>
                  <a:pt x="237" y="316"/>
                </a:lnTo>
                <a:lnTo>
                  <a:pt x="252" y="328"/>
                </a:lnTo>
                <a:lnTo>
                  <a:pt x="267" y="325"/>
                </a:lnTo>
                <a:lnTo>
                  <a:pt x="267" y="325"/>
                </a:lnTo>
                <a:lnTo>
                  <a:pt x="275" y="324"/>
                </a:lnTo>
                <a:lnTo>
                  <a:pt x="282" y="325"/>
                </a:lnTo>
                <a:lnTo>
                  <a:pt x="287" y="328"/>
                </a:lnTo>
                <a:lnTo>
                  <a:pt x="289" y="334"/>
                </a:lnTo>
                <a:lnTo>
                  <a:pt x="289" y="344"/>
                </a:lnTo>
                <a:lnTo>
                  <a:pt x="292" y="345"/>
                </a:lnTo>
                <a:lnTo>
                  <a:pt x="308" y="350"/>
                </a:lnTo>
                <a:lnTo>
                  <a:pt x="316" y="335"/>
                </a:lnTo>
                <a:lnTo>
                  <a:pt x="316" y="328"/>
                </a:lnTo>
                <a:lnTo>
                  <a:pt x="316" y="328"/>
                </a:lnTo>
                <a:lnTo>
                  <a:pt x="318" y="321"/>
                </a:lnTo>
                <a:lnTo>
                  <a:pt x="319" y="319"/>
                </a:lnTo>
                <a:lnTo>
                  <a:pt x="321" y="318"/>
                </a:lnTo>
                <a:lnTo>
                  <a:pt x="330" y="319"/>
                </a:lnTo>
                <a:lnTo>
                  <a:pt x="330" y="319"/>
                </a:lnTo>
                <a:lnTo>
                  <a:pt x="339" y="324"/>
                </a:lnTo>
                <a:lnTo>
                  <a:pt x="345" y="329"/>
                </a:lnTo>
                <a:lnTo>
                  <a:pt x="348" y="336"/>
                </a:lnTo>
                <a:lnTo>
                  <a:pt x="350" y="343"/>
                </a:lnTo>
                <a:lnTo>
                  <a:pt x="348" y="351"/>
                </a:lnTo>
                <a:lnTo>
                  <a:pt x="348" y="366"/>
                </a:lnTo>
                <a:lnTo>
                  <a:pt x="362" y="385"/>
                </a:lnTo>
                <a:lnTo>
                  <a:pt x="377" y="403"/>
                </a:lnTo>
                <a:lnTo>
                  <a:pt x="377" y="403"/>
                </a:lnTo>
                <a:lnTo>
                  <a:pt x="382" y="406"/>
                </a:lnTo>
                <a:lnTo>
                  <a:pt x="385" y="410"/>
                </a:lnTo>
                <a:lnTo>
                  <a:pt x="394" y="413"/>
                </a:lnTo>
                <a:lnTo>
                  <a:pt x="397" y="413"/>
                </a:lnTo>
                <a:lnTo>
                  <a:pt x="397" y="413"/>
                </a:lnTo>
                <a:lnTo>
                  <a:pt x="400" y="415"/>
                </a:lnTo>
                <a:lnTo>
                  <a:pt x="401" y="420"/>
                </a:lnTo>
                <a:lnTo>
                  <a:pt x="402" y="427"/>
                </a:lnTo>
                <a:lnTo>
                  <a:pt x="403" y="435"/>
                </a:lnTo>
                <a:lnTo>
                  <a:pt x="403" y="490"/>
                </a:lnTo>
                <a:lnTo>
                  <a:pt x="403" y="490"/>
                </a:lnTo>
                <a:lnTo>
                  <a:pt x="407" y="495"/>
                </a:lnTo>
                <a:lnTo>
                  <a:pt x="410" y="498"/>
                </a:lnTo>
                <a:lnTo>
                  <a:pt x="413" y="499"/>
                </a:lnTo>
                <a:lnTo>
                  <a:pt x="415" y="499"/>
                </a:lnTo>
                <a:lnTo>
                  <a:pt x="415" y="499"/>
                </a:lnTo>
                <a:lnTo>
                  <a:pt x="421" y="498"/>
                </a:lnTo>
                <a:lnTo>
                  <a:pt x="425" y="498"/>
                </a:lnTo>
                <a:lnTo>
                  <a:pt x="429" y="499"/>
                </a:lnTo>
                <a:lnTo>
                  <a:pt x="433" y="502"/>
                </a:lnTo>
                <a:lnTo>
                  <a:pt x="437" y="505"/>
                </a:lnTo>
                <a:lnTo>
                  <a:pt x="437" y="505"/>
                </a:lnTo>
                <a:lnTo>
                  <a:pt x="441" y="507"/>
                </a:lnTo>
                <a:lnTo>
                  <a:pt x="445" y="509"/>
                </a:lnTo>
                <a:lnTo>
                  <a:pt x="447" y="515"/>
                </a:lnTo>
                <a:lnTo>
                  <a:pt x="449" y="521"/>
                </a:lnTo>
                <a:lnTo>
                  <a:pt x="452" y="552"/>
                </a:lnTo>
                <a:lnTo>
                  <a:pt x="479" y="494"/>
                </a:lnTo>
                <a:lnTo>
                  <a:pt x="479" y="494"/>
                </a:lnTo>
                <a:lnTo>
                  <a:pt x="486" y="474"/>
                </a:lnTo>
                <a:lnTo>
                  <a:pt x="489" y="466"/>
                </a:lnTo>
                <a:lnTo>
                  <a:pt x="493" y="459"/>
                </a:lnTo>
                <a:lnTo>
                  <a:pt x="497" y="453"/>
                </a:lnTo>
                <a:lnTo>
                  <a:pt x="501" y="448"/>
                </a:lnTo>
                <a:lnTo>
                  <a:pt x="505" y="445"/>
                </a:lnTo>
                <a:lnTo>
                  <a:pt x="511" y="444"/>
                </a:lnTo>
                <a:lnTo>
                  <a:pt x="511" y="444"/>
                </a:lnTo>
                <a:lnTo>
                  <a:pt x="514" y="443"/>
                </a:lnTo>
                <a:lnTo>
                  <a:pt x="520" y="443"/>
                </a:lnTo>
                <a:lnTo>
                  <a:pt x="532" y="445"/>
                </a:lnTo>
                <a:lnTo>
                  <a:pt x="544" y="450"/>
                </a:lnTo>
                <a:lnTo>
                  <a:pt x="560" y="458"/>
                </a:lnTo>
                <a:lnTo>
                  <a:pt x="638" y="465"/>
                </a:lnTo>
                <a:lnTo>
                  <a:pt x="642" y="447"/>
                </a:lnTo>
                <a:lnTo>
                  <a:pt x="605" y="412"/>
                </a:lnTo>
                <a:lnTo>
                  <a:pt x="605" y="412"/>
                </a:lnTo>
                <a:lnTo>
                  <a:pt x="594" y="405"/>
                </a:lnTo>
                <a:lnTo>
                  <a:pt x="587" y="399"/>
                </a:lnTo>
                <a:lnTo>
                  <a:pt x="583" y="395"/>
                </a:lnTo>
                <a:lnTo>
                  <a:pt x="582" y="392"/>
                </a:lnTo>
                <a:lnTo>
                  <a:pt x="583" y="390"/>
                </a:lnTo>
                <a:lnTo>
                  <a:pt x="611" y="391"/>
                </a:lnTo>
                <a:lnTo>
                  <a:pt x="611" y="391"/>
                </a:lnTo>
                <a:lnTo>
                  <a:pt x="620" y="393"/>
                </a:lnTo>
                <a:lnTo>
                  <a:pt x="630" y="393"/>
                </a:lnTo>
                <a:lnTo>
                  <a:pt x="639" y="391"/>
                </a:lnTo>
                <a:lnTo>
                  <a:pt x="648" y="387"/>
                </a:lnTo>
                <a:lnTo>
                  <a:pt x="656" y="380"/>
                </a:lnTo>
                <a:lnTo>
                  <a:pt x="666" y="371"/>
                </a:lnTo>
                <a:lnTo>
                  <a:pt x="675" y="358"/>
                </a:lnTo>
                <a:lnTo>
                  <a:pt x="683" y="344"/>
                </a:lnTo>
                <a:lnTo>
                  <a:pt x="683" y="344"/>
                </a:lnTo>
                <a:lnTo>
                  <a:pt x="685" y="344"/>
                </a:lnTo>
                <a:lnTo>
                  <a:pt x="711" y="319"/>
                </a:lnTo>
                <a:lnTo>
                  <a:pt x="715" y="263"/>
                </a:lnTo>
                <a:lnTo>
                  <a:pt x="715" y="257"/>
                </a:lnTo>
                <a:lnTo>
                  <a:pt x="718" y="257"/>
                </a:lnTo>
                <a:lnTo>
                  <a:pt x="721" y="257"/>
                </a:lnTo>
                <a:lnTo>
                  <a:pt x="741" y="253"/>
                </a:lnTo>
                <a:lnTo>
                  <a:pt x="745" y="253"/>
                </a:lnTo>
                <a:lnTo>
                  <a:pt x="747" y="254"/>
                </a:lnTo>
                <a:lnTo>
                  <a:pt x="747" y="255"/>
                </a:lnTo>
                <a:lnTo>
                  <a:pt x="789" y="299"/>
                </a:lnTo>
                <a:lnTo>
                  <a:pt x="802" y="295"/>
                </a:lnTo>
                <a:lnTo>
                  <a:pt x="804" y="287"/>
                </a:lnTo>
                <a:lnTo>
                  <a:pt x="781" y="265"/>
                </a:lnTo>
                <a:lnTo>
                  <a:pt x="778" y="263"/>
                </a:lnTo>
                <a:lnTo>
                  <a:pt x="776" y="259"/>
                </a:lnTo>
                <a:lnTo>
                  <a:pt x="810" y="239"/>
                </a:lnTo>
                <a:lnTo>
                  <a:pt x="808" y="188"/>
                </a:lnTo>
                <a:lnTo>
                  <a:pt x="794" y="191"/>
                </a:lnTo>
                <a:lnTo>
                  <a:pt x="794" y="191"/>
                </a:lnTo>
                <a:lnTo>
                  <a:pt x="792" y="191"/>
                </a:lnTo>
                <a:lnTo>
                  <a:pt x="773" y="181"/>
                </a:lnTo>
                <a:lnTo>
                  <a:pt x="773" y="181"/>
                </a:lnTo>
                <a:lnTo>
                  <a:pt x="766" y="179"/>
                </a:lnTo>
                <a:lnTo>
                  <a:pt x="760" y="177"/>
                </a:lnTo>
                <a:lnTo>
                  <a:pt x="741" y="167"/>
                </a:lnTo>
                <a:lnTo>
                  <a:pt x="741" y="167"/>
                </a:lnTo>
                <a:lnTo>
                  <a:pt x="737" y="163"/>
                </a:lnTo>
                <a:lnTo>
                  <a:pt x="733" y="161"/>
                </a:lnTo>
                <a:lnTo>
                  <a:pt x="730" y="157"/>
                </a:lnTo>
                <a:lnTo>
                  <a:pt x="730" y="154"/>
                </a:lnTo>
                <a:lnTo>
                  <a:pt x="730" y="155"/>
                </a:lnTo>
                <a:lnTo>
                  <a:pt x="730" y="155"/>
                </a:lnTo>
                <a:lnTo>
                  <a:pt x="729" y="161"/>
                </a:lnTo>
                <a:lnTo>
                  <a:pt x="727" y="163"/>
                </a:lnTo>
                <a:lnTo>
                  <a:pt x="725" y="164"/>
                </a:lnTo>
                <a:lnTo>
                  <a:pt x="725" y="164"/>
                </a:lnTo>
                <a:lnTo>
                  <a:pt x="723" y="165"/>
                </a:lnTo>
                <a:lnTo>
                  <a:pt x="719" y="167"/>
                </a:lnTo>
                <a:lnTo>
                  <a:pt x="709" y="168"/>
                </a:lnTo>
                <a:lnTo>
                  <a:pt x="708" y="168"/>
                </a:lnTo>
                <a:lnTo>
                  <a:pt x="707" y="167"/>
                </a:lnTo>
                <a:lnTo>
                  <a:pt x="705" y="167"/>
                </a:lnTo>
                <a:lnTo>
                  <a:pt x="689" y="154"/>
                </a:lnTo>
                <a:lnTo>
                  <a:pt x="674" y="167"/>
                </a:lnTo>
                <a:lnTo>
                  <a:pt x="674" y="167"/>
                </a:lnTo>
                <a:lnTo>
                  <a:pt x="665" y="175"/>
                </a:lnTo>
                <a:lnTo>
                  <a:pt x="662" y="178"/>
                </a:lnTo>
                <a:lnTo>
                  <a:pt x="661" y="183"/>
                </a:lnTo>
                <a:lnTo>
                  <a:pt x="669" y="197"/>
                </a:lnTo>
                <a:lnTo>
                  <a:pt x="669" y="197"/>
                </a:lnTo>
                <a:lnTo>
                  <a:pt x="671" y="201"/>
                </a:lnTo>
                <a:lnTo>
                  <a:pt x="671" y="203"/>
                </a:lnTo>
                <a:lnTo>
                  <a:pt x="673" y="207"/>
                </a:lnTo>
                <a:lnTo>
                  <a:pt x="671" y="209"/>
                </a:lnTo>
                <a:lnTo>
                  <a:pt x="671" y="209"/>
                </a:lnTo>
                <a:lnTo>
                  <a:pt x="669" y="211"/>
                </a:lnTo>
                <a:lnTo>
                  <a:pt x="666" y="214"/>
                </a:lnTo>
                <a:lnTo>
                  <a:pt x="660" y="216"/>
                </a:lnTo>
                <a:lnTo>
                  <a:pt x="654" y="217"/>
                </a:lnTo>
                <a:lnTo>
                  <a:pt x="647" y="220"/>
                </a:lnTo>
                <a:lnTo>
                  <a:pt x="647" y="220"/>
                </a:lnTo>
                <a:lnTo>
                  <a:pt x="642" y="222"/>
                </a:lnTo>
                <a:lnTo>
                  <a:pt x="636" y="222"/>
                </a:lnTo>
                <a:lnTo>
                  <a:pt x="630" y="219"/>
                </a:lnTo>
                <a:lnTo>
                  <a:pt x="627" y="216"/>
                </a:lnTo>
                <a:lnTo>
                  <a:pt x="624" y="212"/>
                </a:lnTo>
                <a:lnTo>
                  <a:pt x="592" y="180"/>
                </a:lnTo>
                <a:lnTo>
                  <a:pt x="592" y="180"/>
                </a:lnTo>
                <a:lnTo>
                  <a:pt x="583" y="176"/>
                </a:lnTo>
                <a:lnTo>
                  <a:pt x="575" y="171"/>
                </a:lnTo>
                <a:lnTo>
                  <a:pt x="569" y="167"/>
                </a:lnTo>
                <a:lnTo>
                  <a:pt x="566" y="162"/>
                </a:lnTo>
                <a:lnTo>
                  <a:pt x="566" y="162"/>
                </a:lnTo>
                <a:lnTo>
                  <a:pt x="564" y="156"/>
                </a:lnTo>
                <a:lnTo>
                  <a:pt x="564" y="154"/>
                </a:lnTo>
                <a:lnTo>
                  <a:pt x="564" y="152"/>
                </a:lnTo>
                <a:lnTo>
                  <a:pt x="564" y="152"/>
                </a:lnTo>
                <a:lnTo>
                  <a:pt x="561" y="138"/>
                </a:lnTo>
                <a:lnTo>
                  <a:pt x="558" y="130"/>
                </a:lnTo>
                <a:lnTo>
                  <a:pt x="551" y="133"/>
                </a:lnTo>
                <a:lnTo>
                  <a:pt x="550" y="136"/>
                </a:lnTo>
                <a:lnTo>
                  <a:pt x="550" y="136"/>
                </a:lnTo>
                <a:lnTo>
                  <a:pt x="551" y="141"/>
                </a:lnTo>
                <a:lnTo>
                  <a:pt x="556" y="148"/>
                </a:lnTo>
                <a:lnTo>
                  <a:pt x="557" y="150"/>
                </a:lnTo>
                <a:lnTo>
                  <a:pt x="558" y="152"/>
                </a:lnTo>
                <a:lnTo>
                  <a:pt x="557" y="154"/>
                </a:lnTo>
                <a:lnTo>
                  <a:pt x="540" y="183"/>
                </a:lnTo>
                <a:lnTo>
                  <a:pt x="512" y="176"/>
                </a:lnTo>
                <a:lnTo>
                  <a:pt x="505" y="172"/>
                </a:lnTo>
                <a:lnTo>
                  <a:pt x="505" y="172"/>
                </a:lnTo>
                <a:lnTo>
                  <a:pt x="505" y="169"/>
                </a:lnTo>
                <a:lnTo>
                  <a:pt x="505" y="169"/>
                </a:lnTo>
                <a:lnTo>
                  <a:pt x="508" y="165"/>
                </a:lnTo>
                <a:lnTo>
                  <a:pt x="508" y="161"/>
                </a:lnTo>
                <a:lnTo>
                  <a:pt x="508" y="156"/>
                </a:lnTo>
                <a:lnTo>
                  <a:pt x="505" y="152"/>
                </a:lnTo>
                <a:lnTo>
                  <a:pt x="502" y="142"/>
                </a:lnTo>
                <a:lnTo>
                  <a:pt x="479" y="125"/>
                </a:lnTo>
                <a:lnTo>
                  <a:pt x="478" y="124"/>
                </a:lnTo>
                <a:lnTo>
                  <a:pt x="478" y="124"/>
                </a:lnTo>
                <a:lnTo>
                  <a:pt x="476" y="126"/>
                </a:lnTo>
                <a:lnTo>
                  <a:pt x="474" y="128"/>
                </a:lnTo>
                <a:lnTo>
                  <a:pt x="471" y="129"/>
                </a:lnTo>
                <a:lnTo>
                  <a:pt x="449" y="126"/>
                </a:lnTo>
                <a:lnTo>
                  <a:pt x="449" y="126"/>
                </a:lnTo>
                <a:lnTo>
                  <a:pt x="440" y="124"/>
                </a:lnTo>
                <a:lnTo>
                  <a:pt x="437" y="122"/>
                </a:lnTo>
                <a:lnTo>
                  <a:pt x="434" y="120"/>
                </a:lnTo>
                <a:lnTo>
                  <a:pt x="434" y="120"/>
                </a:lnTo>
                <a:lnTo>
                  <a:pt x="434" y="117"/>
                </a:lnTo>
                <a:lnTo>
                  <a:pt x="433" y="114"/>
                </a:lnTo>
                <a:lnTo>
                  <a:pt x="435" y="106"/>
                </a:lnTo>
                <a:lnTo>
                  <a:pt x="437" y="102"/>
                </a:lnTo>
                <a:lnTo>
                  <a:pt x="427" y="85"/>
                </a:lnTo>
                <a:lnTo>
                  <a:pt x="385" y="87"/>
                </a:lnTo>
                <a:lnTo>
                  <a:pt x="385" y="87"/>
                </a:lnTo>
                <a:lnTo>
                  <a:pt x="385" y="92"/>
                </a:lnTo>
                <a:lnTo>
                  <a:pt x="385" y="95"/>
                </a:lnTo>
                <a:lnTo>
                  <a:pt x="383" y="102"/>
                </a:lnTo>
                <a:lnTo>
                  <a:pt x="383" y="102"/>
                </a:lnTo>
                <a:lnTo>
                  <a:pt x="381" y="105"/>
                </a:lnTo>
                <a:lnTo>
                  <a:pt x="378" y="106"/>
                </a:lnTo>
                <a:lnTo>
                  <a:pt x="372" y="107"/>
                </a:lnTo>
                <a:lnTo>
                  <a:pt x="372" y="107"/>
                </a:lnTo>
                <a:lnTo>
                  <a:pt x="368" y="108"/>
                </a:lnTo>
                <a:lnTo>
                  <a:pt x="363" y="107"/>
                </a:lnTo>
                <a:lnTo>
                  <a:pt x="358" y="105"/>
                </a:lnTo>
                <a:lnTo>
                  <a:pt x="353" y="101"/>
                </a:lnTo>
                <a:lnTo>
                  <a:pt x="353" y="100"/>
                </a:lnTo>
                <a:lnTo>
                  <a:pt x="352" y="100"/>
                </a:lnTo>
                <a:lnTo>
                  <a:pt x="352" y="100"/>
                </a:lnTo>
                <a:lnTo>
                  <a:pt x="346" y="92"/>
                </a:lnTo>
                <a:lnTo>
                  <a:pt x="342" y="85"/>
                </a:lnTo>
                <a:lnTo>
                  <a:pt x="339" y="79"/>
                </a:lnTo>
                <a:lnTo>
                  <a:pt x="339" y="74"/>
                </a:lnTo>
                <a:lnTo>
                  <a:pt x="330" y="61"/>
                </a:lnTo>
                <a:lnTo>
                  <a:pt x="319" y="69"/>
                </a:lnTo>
                <a:lnTo>
                  <a:pt x="319" y="69"/>
                </a:lnTo>
                <a:lnTo>
                  <a:pt x="311" y="73"/>
                </a:lnTo>
                <a:lnTo>
                  <a:pt x="305" y="75"/>
                </a:lnTo>
                <a:lnTo>
                  <a:pt x="300" y="74"/>
                </a:lnTo>
                <a:lnTo>
                  <a:pt x="297" y="71"/>
                </a:lnTo>
                <a:lnTo>
                  <a:pt x="292" y="69"/>
                </a:lnTo>
                <a:lnTo>
                  <a:pt x="280" y="71"/>
                </a:lnTo>
                <a:lnTo>
                  <a:pt x="248" y="82"/>
                </a:lnTo>
                <a:lnTo>
                  <a:pt x="248" y="82"/>
                </a:lnTo>
                <a:lnTo>
                  <a:pt x="242" y="85"/>
                </a:lnTo>
                <a:lnTo>
                  <a:pt x="237" y="86"/>
                </a:lnTo>
                <a:lnTo>
                  <a:pt x="229" y="87"/>
                </a:lnTo>
                <a:lnTo>
                  <a:pt x="225" y="87"/>
                </a:lnTo>
                <a:lnTo>
                  <a:pt x="225" y="87"/>
                </a:lnTo>
                <a:lnTo>
                  <a:pt x="217" y="87"/>
                </a:lnTo>
                <a:lnTo>
                  <a:pt x="211" y="85"/>
                </a:lnTo>
                <a:lnTo>
                  <a:pt x="205" y="83"/>
                </a:lnTo>
                <a:lnTo>
                  <a:pt x="201" y="79"/>
                </a:lnTo>
                <a:lnTo>
                  <a:pt x="182" y="63"/>
                </a:lnTo>
                <a:lnTo>
                  <a:pt x="157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Freeform 61"/>
          <p:cNvSpPr/>
          <p:nvPr/>
        </p:nvSpPr>
        <p:spPr bwMode="auto">
          <a:xfrm>
            <a:off x="3988939" y="1072141"/>
            <a:ext cx="944402" cy="858575"/>
          </a:xfrm>
          <a:custGeom>
            <a:avLst/>
            <a:gdLst>
              <a:gd name="T0" fmla="*/ 1073 w 1087"/>
              <a:gd name="T1" fmla="*/ 447 h 988"/>
              <a:gd name="T2" fmla="*/ 1069 w 1087"/>
              <a:gd name="T3" fmla="*/ 413 h 988"/>
              <a:gd name="T4" fmla="*/ 1057 w 1087"/>
              <a:gd name="T5" fmla="*/ 368 h 988"/>
              <a:gd name="T6" fmla="*/ 1026 w 1087"/>
              <a:gd name="T7" fmla="*/ 361 h 988"/>
              <a:gd name="T8" fmla="*/ 1002 w 1087"/>
              <a:gd name="T9" fmla="*/ 386 h 988"/>
              <a:gd name="T10" fmla="*/ 981 w 1087"/>
              <a:gd name="T11" fmla="*/ 409 h 988"/>
              <a:gd name="T12" fmla="*/ 935 w 1087"/>
              <a:gd name="T13" fmla="*/ 484 h 988"/>
              <a:gd name="T14" fmla="*/ 806 w 1087"/>
              <a:gd name="T15" fmla="*/ 508 h 988"/>
              <a:gd name="T16" fmla="*/ 751 w 1087"/>
              <a:gd name="T17" fmla="*/ 425 h 988"/>
              <a:gd name="T18" fmla="*/ 710 w 1087"/>
              <a:gd name="T19" fmla="*/ 390 h 988"/>
              <a:gd name="T20" fmla="*/ 501 w 1087"/>
              <a:gd name="T21" fmla="*/ 355 h 988"/>
              <a:gd name="T22" fmla="*/ 415 w 1087"/>
              <a:gd name="T23" fmla="*/ 198 h 988"/>
              <a:gd name="T24" fmla="*/ 259 w 1087"/>
              <a:gd name="T25" fmla="*/ 28 h 988"/>
              <a:gd name="T26" fmla="*/ 153 w 1087"/>
              <a:gd name="T27" fmla="*/ 13 h 988"/>
              <a:gd name="T28" fmla="*/ 106 w 1087"/>
              <a:gd name="T29" fmla="*/ 1 h 988"/>
              <a:gd name="T30" fmla="*/ 11 w 1087"/>
              <a:gd name="T31" fmla="*/ 39 h 988"/>
              <a:gd name="T32" fmla="*/ 3 w 1087"/>
              <a:gd name="T33" fmla="*/ 79 h 988"/>
              <a:gd name="T34" fmla="*/ 3 w 1087"/>
              <a:gd name="T35" fmla="*/ 111 h 988"/>
              <a:gd name="T36" fmla="*/ 55 w 1087"/>
              <a:gd name="T37" fmla="*/ 131 h 988"/>
              <a:gd name="T38" fmla="*/ 76 w 1087"/>
              <a:gd name="T39" fmla="*/ 109 h 988"/>
              <a:gd name="T40" fmla="*/ 115 w 1087"/>
              <a:gd name="T41" fmla="*/ 175 h 988"/>
              <a:gd name="T42" fmla="*/ 164 w 1087"/>
              <a:gd name="T43" fmla="*/ 225 h 988"/>
              <a:gd name="T44" fmla="*/ 224 w 1087"/>
              <a:gd name="T45" fmla="*/ 196 h 988"/>
              <a:gd name="T46" fmla="*/ 321 w 1087"/>
              <a:gd name="T47" fmla="*/ 166 h 988"/>
              <a:gd name="T48" fmla="*/ 352 w 1087"/>
              <a:gd name="T49" fmla="*/ 275 h 988"/>
              <a:gd name="T50" fmla="*/ 363 w 1087"/>
              <a:gd name="T51" fmla="*/ 379 h 988"/>
              <a:gd name="T52" fmla="*/ 351 w 1087"/>
              <a:gd name="T53" fmla="*/ 432 h 988"/>
              <a:gd name="T54" fmla="*/ 345 w 1087"/>
              <a:gd name="T55" fmla="*/ 502 h 988"/>
              <a:gd name="T56" fmla="*/ 331 w 1087"/>
              <a:gd name="T57" fmla="*/ 552 h 988"/>
              <a:gd name="T58" fmla="*/ 300 w 1087"/>
              <a:gd name="T59" fmla="*/ 540 h 988"/>
              <a:gd name="T60" fmla="*/ 237 w 1087"/>
              <a:gd name="T61" fmla="*/ 627 h 988"/>
              <a:gd name="T62" fmla="*/ 242 w 1087"/>
              <a:gd name="T63" fmla="*/ 707 h 988"/>
              <a:gd name="T64" fmla="*/ 277 w 1087"/>
              <a:gd name="T65" fmla="*/ 776 h 988"/>
              <a:gd name="T66" fmla="*/ 354 w 1087"/>
              <a:gd name="T67" fmla="*/ 816 h 988"/>
              <a:gd name="T68" fmla="*/ 390 w 1087"/>
              <a:gd name="T69" fmla="*/ 852 h 988"/>
              <a:gd name="T70" fmla="*/ 434 w 1087"/>
              <a:gd name="T71" fmla="*/ 841 h 988"/>
              <a:gd name="T72" fmla="*/ 473 w 1087"/>
              <a:gd name="T73" fmla="*/ 837 h 988"/>
              <a:gd name="T74" fmla="*/ 508 w 1087"/>
              <a:gd name="T75" fmla="*/ 824 h 988"/>
              <a:gd name="T76" fmla="*/ 525 w 1087"/>
              <a:gd name="T77" fmla="*/ 853 h 988"/>
              <a:gd name="T78" fmla="*/ 544 w 1087"/>
              <a:gd name="T79" fmla="*/ 870 h 988"/>
              <a:gd name="T80" fmla="*/ 553 w 1087"/>
              <a:gd name="T81" fmla="*/ 853 h 988"/>
              <a:gd name="T82" fmla="*/ 609 w 1087"/>
              <a:gd name="T83" fmla="*/ 853 h 988"/>
              <a:gd name="T84" fmla="*/ 638 w 1087"/>
              <a:gd name="T85" fmla="*/ 895 h 988"/>
              <a:gd name="T86" fmla="*/ 686 w 1087"/>
              <a:gd name="T87" fmla="*/ 912 h 988"/>
              <a:gd name="T88" fmla="*/ 716 w 1087"/>
              <a:gd name="T89" fmla="*/ 932 h 988"/>
              <a:gd name="T90" fmla="*/ 716 w 1087"/>
              <a:gd name="T91" fmla="*/ 904 h 988"/>
              <a:gd name="T92" fmla="*/ 737 w 1087"/>
              <a:gd name="T93" fmla="*/ 895 h 988"/>
              <a:gd name="T94" fmla="*/ 750 w 1087"/>
              <a:gd name="T95" fmla="*/ 933 h 988"/>
              <a:gd name="T96" fmla="*/ 772 w 1087"/>
              <a:gd name="T97" fmla="*/ 947 h 988"/>
              <a:gd name="T98" fmla="*/ 828 w 1087"/>
              <a:gd name="T99" fmla="*/ 975 h 988"/>
              <a:gd name="T100" fmla="*/ 824 w 1087"/>
              <a:gd name="T101" fmla="*/ 954 h 988"/>
              <a:gd name="T102" fmla="*/ 890 w 1087"/>
              <a:gd name="T103" fmla="*/ 933 h 988"/>
              <a:gd name="T104" fmla="*/ 923 w 1087"/>
              <a:gd name="T105" fmla="*/ 909 h 988"/>
              <a:gd name="T106" fmla="*/ 918 w 1087"/>
              <a:gd name="T107" fmla="*/ 932 h 988"/>
              <a:gd name="T108" fmla="*/ 952 w 1087"/>
              <a:gd name="T109" fmla="*/ 947 h 988"/>
              <a:gd name="T110" fmla="*/ 953 w 1087"/>
              <a:gd name="T111" fmla="*/ 858 h 988"/>
              <a:gd name="T112" fmla="*/ 923 w 1087"/>
              <a:gd name="T113" fmla="*/ 815 h 988"/>
              <a:gd name="T114" fmla="*/ 943 w 1087"/>
              <a:gd name="T115" fmla="*/ 768 h 988"/>
              <a:gd name="T116" fmla="*/ 1000 w 1087"/>
              <a:gd name="T117" fmla="*/ 729 h 988"/>
              <a:gd name="T118" fmla="*/ 1055 w 1087"/>
              <a:gd name="T119" fmla="*/ 730 h 988"/>
              <a:gd name="T120" fmla="*/ 1084 w 1087"/>
              <a:gd name="T121" fmla="*/ 677 h 988"/>
              <a:gd name="T122" fmla="*/ 1084 w 1087"/>
              <a:gd name="T123" fmla="*/ 57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" h="988">
                <a:moveTo>
                  <a:pt x="1084" y="578"/>
                </a:moveTo>
                <a:lnTo>
                  <a:pt x="1065" y="460"/>
                </a:lnTo>
                <a:lnTo>
                  <a:pt x="1066" y="457"/>
                </a:lnTo>
                <a:lnTo>
                  <a:pt x="1068" y="457"/>
                </a:lnTo>
                <a:lnTo>
                  <a:pt x="1068" y="457"/>
                </a:lnTo>
                <a:lnTo>
                  <a:pt x="1073" y="447"/>
                </a:lnTo>
                <a:lnTo>
                  <a:pt x="1077" y="439"/>
                </a:lnTo>
                <a:lnTo>
                  <a:pt x="1079" y="431"/>
                </a:lnTo>
                <a:lnTo>
                  <a:pt x="1079" y="424"/>
                </a:lnTo>
                <a:lnTo>
                  <a:pt x="1073" y="417"/>
                </a:lnTo>
                <a:lnTo>
                  <a:pt x="1073" y="417"/>
                </a:lnTo>
                <a:lnTo>
                  <a:pt x="1069" y="413"/>
                </a:lnTo>
                <a:lnTo>
                  <a:pt x="1065" y="408"/>
                </a:lnTo>
                <a:lnTo>
                  <a:pt x="1062" y="402"/>
                </a:lnTo>
                <a:lnTo>
                  <a:pt x="1060" y="395"/>
                </a:lnTo>
                <a:lnTo>
                  <a:pt x="1058" y="387"/>
                </a:lnTo>
                <a:lnTo>
                  <a:pt x="1057" y="378"/>
                </a:lnTo>
                <a:lnTo>
                  <a:pt x="1057" y="368"/>
                </a:lnTo>
                <a:lnTo>
                  <a:pt x="1058" y="356"/>
                </a:lnTo>
                <a:lnTo>
                  <a:pt x="1047" y="356"/>
                </a:lnTo>
                <a:lnTo>
                  <a:pt x="1047" y="356"/>
                </a:lnTo>
                <a:lnTo>
                  <a:pt x="1040" y="356"/>
                </a:lnTo>
                <a:lnTo>
                  <a:pt x="1033" y="358"/>
                </a:lnTo>
                <a:lnTo>
                  <a:pt x="1026" y="361"/>
                </a:lnTo>
                <a:lnTo>
                  <a:pt x="1019" y="364"/>
                </a:lnTo>
                <a:lnTo>
                  <a:pt x="1019" y="364"/>
                </a:lnTo>
                <a:lnTo>
                  <a:pt x="1013" y="370"/>
                </a:lnTo>
                <a:lnTo>
                  <a:pt x="1008" y="376"/>
                </a:lnTo>
                <a:lnTo>
                  <a:pt x="1005" y="382"/>
                </a:lnTo>
                <a:lnTo>
                  <a:pt x="1002" y="386"/>
                </a:lnTo>
                <a:lnTo>
                  <a:pt x="1002" y="386"/>
                </a:lnTo>
                <a:lnTo>
                  <a:pt x="1000" y="392"/>
                </a:lnTo>
                <a:lnTo>
                  <a:pt x="997" y="397"/>
                </a:lnTo>
                <a:lnTo>
                  <a:pt x="992" y="401"/>
                </a:lnTo>
                <a:lnTo>
                  <a:pt x="987" y="406"/>
                </a:lnTo>
                <a:lnTo>
                  <a:pt x="981" y="409"/>
                </a:lnTo>
                <a:lnTo>
                  <a:pt x="974" y="413"/>
                </a:lnTo>
                <a:lnTo>
                  <a:pt x="955" y="419"/>
                </a:lnTo>
                <a:lnTo>
                  <a:pt x="950" y="457"/>
                </a:lnTo>
                <a:lnTo>
                  <a:pt x="950" y="458"/>
                </a:lnTo>
                <a:lnTo>
                  <a:pt x="948" y="460"/>
                </a:lnTo>
                <a:lnTo>
                  <a:pt x="935" y="484"/>
                </a:lnTo>
                <a:lnTo>
                  <a:pt x="934" y="486"/>
                </a:lnTo>
                <a:lnTo>
                  <a:pt x="932" y="486"/>
                </a:lnTo>
                <a:lnTo>
                  <a:pt x="931" y="486"/>
                </a:lnTo>
                <a:lnTo>
                  <a:pt x="811" y="508"/>
                </a:lnTo>
                <a:lnTo>
                  <a:pt x="810" y="508"/>
                </a:lnTo>
                <a:lnTo>
                  <a:pt x="806" y="508"/>
                </a:lnTo>
                <a:lnTo>
                  <a:pt x="806" y="505"/>
                </a:lnTo>
                <a:lnTo>
                  <a:pt x="772" y="468"/>
                </a:lnTo>
                <a:lnTo>
                  <a:pt x="782" y="457"/>
                </a:lnTo>
                <a:lnTo>
                  <a:pt x="769" y="439"/>
                </a:lnTo>
                <a:lnTo>
                  <a:pt x="753" y="426"/>
                </a:lnTo>
                <a:lnTo>
                  <a:pt x="751" y="425"/>
                </a:lnTo>
                <a:lnTo>
                  <a:pt x="750" y="425"/>
                </a:lnTo>
                <a:lnTo>
                  <a:pt x="750" y="424"/>
                </a:lnTo>
                <a:lnTo>
                  <a:pt x="750" y="423"/>
                </a:lnTo>
                <a:lnTo>
                  <a:pt x="743" y="390"/>
                </a:lnTo>
                <a:lnTo>
                  <a:pt x="713" y="393"/>
                </a:lnTo>
                <a:lnTo>
                  <a:pt x="710" y="390"/>
                </a:lnTo>
                <a:lnTo>
                  <a:pt x="684" y="375"/>
                </a:lnTo>
                <a:lnTo>
                  <a:pt x="588" y="358"/>
                </a:lnTo>
                <a:lnTo>
                  <a:pt x="508" y="354"/>
                </a:lnTo>
                <a:lnTo>
                  <a:pt x="505" y="356"/>
                </a:lnTo>
                <a:lnTo>
                  <a:pt x="505" y="356"/>
                </a:lnTo>
                <a:lnTo>
                  <a:pt x="501" y="355"/>
                </a:lnTo>
                <a:lnTo>
                  <a:pt x="498" y="353"/>
                </a:lnTo>
                <a:lnTo>
                  <a:pt x="453" y="249"/>
                </a:lnTo>
                <a:lnTo>
                  <a:pt x="453" y="249"/>
                </a:lnTo>
                <a:lnTo>
                  <a:pt x="446" y="238"/>
                </a:lnTo>
                <a:lnTo>
                  <a:pt x="434" y="222"/>
                </a:lnTo>
                <a:lnTo>
                  <a:pt x="415" y="198"/>
                </a:lnTo>
                <a:lnTo>
                  <a:pt x="390" y="167"/>
                </a:lnTo>
                <a:lnTo>
                  <a:pt x="390" y="167"/>
                </a:lnTo>
                <a:lnTo>
                  <a:pt x="347" y="116"/>
                </a:lnTo>
                <a:lnTo>
                  <a:pt x="335" y="101"/>
                </a:lnTo>
                <a:lnTo>
                  <a:pt x="327" y="94"/>
                </a:lnTo>
                <a:lnTo>
                  <a:pt x="259" y="28"/>
                </a:lnTo>
                <a:lnTo>
                  <a:pt x="249" y="22"/>
                </a:lnTo>
                <a:lnTo>
                  <a:pt x="164" y="19"/>
                </a:lnTo>
                <a:lnTo>
                  <a:pt x="163" y="19"/>
                </a:lnTo>
                <a:lnTo>
                  <a:pt x="161" y="17"/>
                </a:lnTo>
                <a:lnTo>
                  <a:pt x="161" y="17"/>
                </a:lnTo>
                <a:lnTo>
                  <a:pt x="153" y="13"/>
                </a:lnTo>
                <a:lnTo>
                  <a:pt x="145" y="9"/>
                </a:lnTo>
                <a:lnTo>
                  <a:pt x="134" y="5"/>
                </a:lnTo>
                <a:lnTo>
                  <a:pt x="122" y="2"/>
                </a:lnTo>
                <a:lnTo>
                  <a:pt x="122" y="2"/>
                </a:lnTo>
                <a:lnTo>
                  <a:pt x="115" y="0"/>
                </a:lnTo>
                <a:lnTo>
                  <a:pt x="106" y="1"/>
                </a:lnTo>
                <a:lnTo>
                  <a:pt x="95" y="2"/>
                </a:lnTo>
                <a:lnTo>
                  <a:pt x="83" y="7"/>
                </a:lnTo>
                <a:lnTo>
                  <a:pt x="68" y="11"/>
                </a:lnTo>
                <a:lnTo>
                  <a:pt x="52" y="19"/>
                </a:lnTo>
                <a:lnTo>
                  <a:pt x="13" y="38"/>
                </a:lnTo>
                <a:lnTo>
                  <a:pt x="11" y="39"/>
                </a:lnTo>
                <a:lnTo>
                  <a:pt x="13" y="56"/>
                </a:lnTo>
                <a:lnTo>
                  <a:pt x="14" y="56"/>
                </a:lnTo>
                <a:lnTo>
                  <a:pt x="14" y="57"/>
                </a:lnTo>
                <a:lnTo>
                  <a:pt x="13" y="57"/>
                </a:lnTo>
                <a:lnTo>
                  <a:pt x="13" y="60"/>
                </a:lnTo>
                <a:lnTo>
                  <a:pt x="3" y="79"/>
                </a:lnTo>
                <a:lnTo>
                  <a:pt x="3" y="80"/>
                </a:lnTo>
                <a:lnTo>
                  <a:pt x="1" y="80"/>
                </a:lnTo>
                <a:lnTo>
                  <a:pt x="0" y="94"/>
                </a:lnTo>
                <a:lnTo>
                  <a:pt x="0" y="94"/>
                </a:lnTo>
                <a:lnTo>
                  <a:pt x="1" y="102"/>
                </a:lnTo>
                <a:lnTo>
                  <a:pt x="3" y="111"/>
                </a:lnTo>
                <a:lnTo>
                  <a:pt x="4" y="119"/>
                </a:lnTo>
                <a:lnTo>
                  <a:pt x="6" y="126"/>
                </a:lnTo>
                <a:lnTo>
                  <a:pt x="15" y="133"/>
                </a:lnTo>
                <a:lnTo>
                  <a:pt x="33" y="132"/>
                </a:lnTo>
                <a:lnTo>
                  <a:pt x="48" y="135"/>
                </a:lnTo>
                <a:lnTo>
                  <a:pt x="55" y="131"/>
                </a:lnTo>
                <a:lnTo>
                  <a:pt x="55" y="131"/>
                </a:lnTo>
                <a:lnTo>
                  <a:pt x="55" y="123"/>
                </a:lnTo>
                <a:lnTo>
                  <a:pt x="58" y="116"/>
                </a:lnTo>
                <a:lnTo>
                  <a:pt x="60" y="111"/>
                </a:lnTo>
                <a:lnTo>
                  <a:pt x="63" y="109"/>
                </a:lnTo>
                <a:lnTo>
                  <a:pt x="76" y="109"/>
                </a:lnTo>
                <a:lnTo>
                  <a:pt x="118" y="120"/>
                </a:lnTo>
                <a:lnTo>
                  <a:pt x="127" y="121"/>
                </a:lnTo>
                <a:lnTo>
                  <a:pt x="114" y="144"/>
                </a:lnTo>
                <a:lnTo>
                  <a:pt x="114" y="172"/>
                </a:lnTo>
                <a:lnTo>
                  <a:pt x="114" y="172"/>
                </a:lnTo>
                <a:lnTo>
                  <a:pt x="115" y="175"/>
                </a:lnTo>
                <a:lnTo>
                  <a:pt x="116" y="179"/>
                </a:lnTo>
                <a:lnTo>
                  <a:pt x="123" y="188"/>
                </a:lnTo>
                <a:lnTo>
                  <a:pt x="132" y="199"/>
                </a:lnTo>
                <a:lnTo>
                  <a:pt x="147" y="213"/>
                </a:lnTo>
                <a:lnTo>
                  <a:pt x="147" y="213"/>
                </a:lnTo>
                <a:lnTo>
                  <a:pt x="164" y="225"/>
                </a:lnTo>
                <a:lnTo>
                  <a:pt x="170" y="228"/>
                </a:lnTo>
                <a:lnTo>
                  <a:pt x="175" y="229"/>
                </a:lnTo>
                <a:lnTo>
                  <a:pt x="182" y="228"/>
                </a:lnTo>
                <a:lnTo>
                  <a:pt x="188" y="226"/>
                </a:lnTo>
                <a:lnTo>
                  <a:pt x="209" y="205"/>
                </a:lnTo>
                <a:lnTo>
                  <a:pt x="224" y="196"/>
                </a:lnTo>
                <a:lnTo>
                  <a:pt x="224" y="194"/>
                </a:lnTo>
                <a:lnTo>
                  <a:pt x="224" y="194"/>
                </a:lnTo>
                <a:lnTo>
                  <a:pt x="257" y="189"/>
                </a:lnTo>
                <a:lnTo>
                  <a:pt x="266" y="168"/>
                </a:lnTo>
                <a:lnTo>
                  <a:pt x="296" y="152"/>
                </a:lnTo>
                <a:lnTo>
                  <a:pt x="321" y="166"/>
                </a:lnTo>
                <a:lnTo>
                  <a:pt x="321" y="167"/>
                </a:lnTo>
                <a:lnTo>
                  <a:pt x="323" y="168"/>
                </a:lnTo>
                <a:lnTo>
                  <a:pt x="347" y="210"/>
                </a:lnTo>
                <a:lnTo>
                  <a:pt x="358" y="237"/>
                </a:lnTo>
                <a:lnTo>
                  <a:pt x="358" y="242"/>
                </a:lnTo>
                <a:lnTo>
                  <a:pt x="352" y="275"/>
                </a:lnTo>
                <a:lnTo>
                  <a:pt x="362" y="298"/>
                </a:lnTo>
                <a:lnTo>
                  <a:pt x="362" y="301"/>
                </a:lnTo>
                <a:lnTo>
                  <a:pt x="354" y="329"/>
                </a:lnTo>
                <a:lnTo>
                  <a:pt x="354" y="353"/>
                </a:lnTo>
                <a:lnTo>
                  <a:pt x="354" y="353"/>
                </a:lnTo>
                <a:lnTo>
                  <a:pt x="363" y="379"/>
                </a:lnTo>
                <a:lnTo>
                  <a:pt x="366" y="393"/>
                </a:lnTo>
                <a:lnTo>
                  <a:pt x="363" y="414"/>
                </a:lnTo>
                <a:lnTo>
                  <a:pt x="363" y="414"/>
                </a:lnTo>
                <a:lnTo>
                  <a:pt x="363" y="415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39" y="447"/>
                </a:lnTo>
                <a:lnTo>
                  <a:pt x="338" y="473"/>
                </a:lnTo>
                <a:lnTo>
                  <a:pt x="345" y="502"/>
                </a:lnTo>
                <a:lnTo>
                  <a:pt x="345" y="502"/>
                </a:lnTo>
                <a:lnTo>
                  <a:pt x="346" y="503"/>
                </a:lnTo>
                <a:lnTo>
                  <a:pt x="345" y="504"/>
                </a:lnTo>
                <a:lnTo>
                  <a:pt x="345" y="504"/>
                </a:lnTo>
                <a:lnTo>
                  <a:pt x="338" y="547"/>
                </a:lnTo>
                <a:lnTo>
                  <a:pt x="331" y="552"/>
                </a:lnTo>
                <a:lnTo>
                  <a:pt x="331" y="552"/>
                </a:lnTo>
                <a:lnTo>
                  <a:pt x="328" y="555"/>
                </a:lnTo>
                <a:lnTo>
                  <a:pt x="323" y="555"/>
                </a:lnTo>
                <a:lnTo>
                  <a:pt x="319" y="555"/>
                </a:lnTo>
                <a:lnTo>
                  <a:pt x="314" y="552"/>
                </a:lnTo>
                <a:lnTo>
                  <a:pt x="311" y="552"/>
                </a:lnTo>
                <a:lnTo>
                  <a:pt x="300" y="540"/>
                </a:lnTo>
                <a:lnTo>
                  <a:pt x="288" y="544"/>
                </a:lnTo>
                <a:lnTo>
                  <a:pt x="273" y="560"/>
                </a:lnTo>
                <a:lnTo>
                  <a:pt x="256" y="611"/>
                </a:lnTo>
                <a:lnTo>
                  <a:pt x="256" y="612"/>
                </a:lnTo>
                <a:lnTo>
                  <a:pt x="254" y="613"/>
                </a:lnTo>
                <a:lnTo>
                  <a:pt x="237" y="627"/>
                </a:lnTo>
                <a:lnTo>
                  <a:pt x="235" y="627"/>
                </a:lnTo>
                <a:lnTo>
                  <a:pt x="226" y="628"/>
                </a:lnTo>
                <a:lnTo>
                  <a:pt x="206" y="657"/>
                </a:lnTo>
                <a:lnTo>
                  <a:pt x="216" y="674"/>
                </a:lnTo>
                <a:lnTo>
                  <a:pt x="218" y="677"/>
                </a:lnTo>
                <a:lnTo>
                  <a:pt x="242" y="707"/>
                </a:lnTo>
                <a:lnTo>
                  <a:pt x="242" y="708"/>
                </a:lnTo>
                <a:lnTo>
                  <a:pt x="242" y="717"/>
                </a:lnTo>
                <a:lnTo>
                  <a:pt x="269" y="722"/>
                </a:lnTo>
                <a:lnTo>
                  <a:pt x="274" y="746"/>
                </a:lnTo>
                <a:lnTo>
                  <a:pt x="274" y="747"/>
                </a:lnTo>
                <a:lnTo>
                  <a:pt x="277" y="776"/>
                </a:lnTo>
                <a:lnTo>
                  <a:pt x="284" y="782"/>
                </a:lnTo>
                <a:lnTo>
                  <a:pt x="308" y="775"/>
                </a:lnTo>
                <a:lnTo>
                  <a:pt x="331" y="761"/>
                </a:lnTo>
                <a:lnTo>
                  <a:pt x="336" y="759"/>
                </a:lnTo>
                <a:lnTo>
                  <a:pt x="344" y="800"/>
                </a:lnTo>
                <a:lnTo>
                  <a:pt x="354" y="816"/>
                </a:lnTo>
                <a:lnTo>
                  <a:pt x="358" y="817"/>
                </a:lnTo>
                <a:lnTo>
                  <a:pt x="366" y="834"/>
                </a:lnTo>
                <a:lnTo>
                  <a:pt x="384" y="848"/>
                </a:lnTo>
                <a:lnTo>
                  <a:pt x="384" y="848"/>
                </a:lnTo>
                <a:lnTo>
                  <a:pt x="386" y="850"/>
                </a:lnTo>
                <a:lnTo>
                  <a:pt x="390" y="852"/>
                </a:lnTo>
                <a:lnTo>
                  <a:pt x="398" y="853"/>
                </a:lnTo>
                <a:lnTo>
                  <a:pt x="404" y="854"/>
                </a:lnTo>
                <a:lnTo>
                  <a:pt x="415" y="848"/>
                </a:lnTo>
                <a:lnTo>
                  <a:pt x="415" y="848"/>
                </a:lnTo>
                <a:lnTo>
                  <a:pt x="427" y="844"/>
                </a:lnTo>
                <a:lnTo>
                  <a:pt x="434" y="841"/>
                </a:lnTo>
                <a:lnTo>
                  <a:pt x="441" y="840"/>
                </a:lnTo>
                <a:lnTo>
                  <a:pt x="449" y="837"/>
                </a:lnTo>
                <a:lnTo>
                  <a:pt x="466" y="836"/>
                </a:lnTo>
                <a:lnTo>
                  <a:pt x="466" y="836"/>
                </a:lnTo>
                <a:lnTo>
                  <a:pt x="470" y="836"/>
                </a:lnTo>
                <a:lnTo>
                  <a:pt x="473" y="837"/>
                </a:lnTo>
                <a:lnTo>
                  <a:pt x="475" y="838"/>
                </a:lnTo>
                <a:lnTo>
                  <a:pt x="478" y="840"/>
                </a:lnTo>
                <a:lnTo>
                  <a:pt x="502" y="824"/>
                </a:lnTo>
                <a:lnTo>
                  <a:pt x="504" y="824"/>
                </a:lnTo>
                <a:lnTo>
                  <a:pt x="506" y="825"/>
                </a:lnTo>
                <a:lnTo>
                  <a:pt x="508" y="824"/>
                </a:lnTo>
                <a:lnTo>
                  <a:pt x="511" y="826"/>
                </a:lnTo>
                <a:lnTo>
                  <a:pt x="511" y="826"/>
                </a:lnTo>
                <a:lnTo>
                  <a:pt x="517" y="834"/>
                </a:lnTo>
                <a:lnTo>
                  <a:pt x="521" y="842"/>
                </a:lnTo>
                <a:lnTo>
                  <a:pt x="524" y="848"/>
                </a:lnTo>
                <a:lnTo>
                  <a:pt x="525" y="853"/>
                </a:lnTo>
                <a:lnTo>
                  <a:pt x="536" y="870"/>
                </a:lnTo>
                <a:lnTo>
                  <a:pt x="544" y="873"/>
                </a:lnTo>
                <a:lnTo>
                  <a:pt x="545" y="873"/>
                </a:lnTo>
                <a:lnTo>
                  <a:pt x="546" y="873"/>
                </a:lnTo>
                <a:lnTo>
                  <a:pt x="544" y="870"/>
                </a:lnTo>
                <a:lnTo>
                  <a:pt x="544" y="870"/>
                </a:lnTo>
                <a:lnTo>
                  <a:pt x="543" y="863"/>
                </a:lnTo>
                <a:lnTo>
                  <a:pt x="544" y="858"/>
                </a:lnTo>
                <a:lnTo>
                  <a:pt x="544" y="858"/>
                </a:lnTo>
                <a:lnTo>
                  <a:pt x="546" y="856"/>
                </a:lnTo>
                <a:lnTo>
                  <a:pt x="550" y="854"/>
                </a:lnTo>
                <a:lnTo>
                  <a:pt x="553" y="853"/>
                </a:lnTo>
                <a:lnTo>
                  <a:pt x="559" y="853"/>
                </a:lnTo>
                <a:lnTo>
                  <a:pt x="604" y="852"/>
                </a:lnTo>
                <a:lnTo>
                  <a:pt x="605" y="850"/>
                </a:lnTo>
                <a:lnTo>
                  <a:pt x="607" y="850"/>
                </a:lnTo>
                <a:lnTo>
                  <a:pt x="607" y="853"/>
                </a:lnTo>
                <a:lnTo>
                  <a:pt x="609" y="853"/>
                </a:lnTo>
                <a:lnTo>
                  <a:pt x="623" y="878"/>
                </a:lnTo>
                <a:lnTo>
                  <a:pt x="622" y="891"/>
                </a:lnTo>
                <a:lnTo>
                  <a:pt x="621" y="891"/>
                </a:lnTo>
                <a:lnTo>
                  <a:pt x="637" y="895"/>
                </a:lnTo>
                <a:lnTo>
                  <a:pt x="638" y="895"/>
                </a:lnTo>
                <a:lnTo>
                  <a:pt x="638" y="895"/>
                </a:lnTo>
                <a:lnTo>
                  <a:pt x="638" y="889"/>
                </a:lnTo>
                <a:lnTo>
                  <a:pt x="638" y="888"/>
                </a:lnTo>
                <a:lnTo>
                  <a:pt x="640" y="886"/>
                </a:lnTo>
                <a:lnTo>
                  <a:pt x="646" y="885"/>
                </a:lnTo>
                <a:lnTo>
                  <a:pt x="686" y="912"/>
                </a:lnTo>
                <a:lnTo>
                  <a:pt x="686" y="912"/>
                </a:lnTo>
                <a:lnTo>
                  <a:pt x="691" y="919"/>
                </a:lnTo>
                <a:lnTo>
                  <a:pt x="693" y="927"/>
                </a:lnTo>
                <a:lnTo>
                  <a:pt x="694" y="944"/>
                </a:lnTo>
                <a:lnTo>
                  <a:pt x="708" y="947"/>
                </a:lnTo>
                <a:lnTo>
                  <a:pt x="716" y="932"/>
                </a:lnTo>
                <a:lnTo>
                  <a:pt x="716" y="932"/>
                </a:lnTo>
                <a:lnTo>
                  <a:pt x="711" y="921"/>
                </a:lnTo>
                <a:lnTo>
                  <a:pt x="711" y="917"/>
                </a:lnTo>
                <a:lnTo>
                  <a:pt x="711" y="912"/>
                </a:lnTo>
                <a:lnTo>
                  <a:pt x="711" y="912"/>
                </a:lnTo>
                <a:lnTo>
                  <a:pt x="714" y="907"/>
                </a:lnTo>
                <a:lnTo>
                  <a:pt x="716" y="904"/>
                </a:lnTo>
                <a:lnTo>
                  <a:pt x="718" y="902"/>
                </a:lnTo>
                <a:lnTo>
                  <a:pt x="722" y="899"/>
                </a:lnTo>
                <a:lnTo>
                  <a:pt x="722" y="899"/>
                </a:lnTo>
                <a:lnTo>
                  <a:pt x="723" y="895"/>
                </a:lnTo>
                <a:lnTo>
                  <a:pt x="725" y="894"/>
                </a:lnTo>
                <a:lnTo>
                  <a:pt x="737" y="895"/>
                </a:lnTo>
                <a:lnTo>
                  <a:pt x="737" y="895"/>
                </a:lnTo>
                <a:lnTo>
                  <a:pt x="741" y="899"/>
                </a:lnTo>
                <a:lnTo>
                  <a:pt x="745" y="907"/>
                </a:lnTo>
                <a:lnTo>
                  <a:pt x="748" y="917"/>
                </a:lnTo>
                <a:lnTo>
                  <a:pt x="750" y="931"/>
                </a:lnTo>
                <a:lnTo>
                  <a:pt x="750" y="933"/>
                </a:lnTo>
                <a:lnTo>
                  <a:pt x="753" y="934"/>
                </a:lnTo>
                <a:lnTo>
                  <a:pt x="753" y="934"/>
                </a:lnTo>
                <a:lnTo>
                  <a:pt x="754" y="938"/>
                </a:lnTo>
                <a:lnTo>
                  <a:pt x="758" y="941"/>
                </a:lnTo>
                <a:lnTo>
                  <a:pt x="764" y="944"/>
                </a:lnTo>
                <a:lnTo>
                  <a:pt x="772" y="947"/>
                </a:lnTo>
                <a:lnTo>
                  <a:pt x="773" y="947"/>
                </a:lnTo>
                <a:lnTo>
                  <a:pt x="774" y="948"/>
                </a:lnTo>
                <a:lnTo>
                  <a:pt x="812" y="988"/>
                </a:lnTo>
                <a:lnTo>
                  <a:pt x="812" y="988"/>
                </a:lnTo>
                <a:lnTo>
                  <a:pt x="830" y="982"/>
                </a:lnTo>
                <a:lnTo>
                  <a:pt x="828" y="975"/>
                </a:lnTo>
                <a:lnTo>
                  <a:pt x="828" y="975"/>
                </a:lnTo>
                <a:lnTo>
                  <a:pt x="826" y="971"/>
                </a:lnTo>
                <a:lnTo>
                  <a:pt x="824" y="967"/>
                </a:lnTo>
                <a:lnTo>
                  <a:pt x="822" y="960"/>
                </a:lnTo>
                <a:lnTo>
                  <a:pt x="822" y="960"/>
                </a:lnTo>
                <a:lnTo>
                  <a:pt x="824" y="954"/>
                </a:lnTo>
                <a:lnTo>
                  <a:pt x="827" y="947"/>
                </a:lnTo>
                <a:lnTo>
                  <a:pt x="833" y="941"/>
                </a:lnTo>
                <a:lnTo>
                  <a:pt x="841" y="934"/>
                </a:lnTo>
                <a:lnTo>
                  <a:pt x="861" y="917"/>
                </a:lnTo>
                <a:lnTo>
                  <a:pt x="885" y="933"/>
                </a:lnTo>
                <a:lnTo>
                  <a:pt x="890" y="933"/>
                </a:lnTo>
                <a:lnTo>
                  <a:pt x="895" y="907"/>
                </a:lnTo>
                <a:lnTo>
                  <a:pt x="895" y="902"/>
                </a:lnTo>
                <a:lnTo>
                  <a:pt x="899" y="901"/>
                </a:lnTo>
                <a:lnTo>
                  <a:pt x="919" y="903"/>
                </a:lnTo>
                <a:lnTo>
                  <a:pt x="919" y="903"/>
                </a:lnTo>
                <a:lnTo>
                  <a:pt x="923" y="909"/>
                </a:lnTo>
                <a:lnTo>
                  <a:pt x="924" y="912"/>
                </a:lnTo>
                <a:lnTo>
                  <a:pt x="926" y="917"/>
                </a:lnTo>
                <a:lnTo>
                  <a:pt x="926" y="917"/>
                </a:lnTo>
                <a:lnTo>
                  <a:pt x="924" y="920"/>
                </a:lnTo>
                <a:lnTo>
                  <a:pt x="923" y="924"/>
                </a:lnTo>
                <a:lnTo>
                  <a:pt x="918" y="932"/>
                </a:lnTo>
                <a:lnTo>
                  <a:pt x="921" y="934"/>
                </a:lnTo>
                <a:lnTo>
                  <a:pt x="921" y="934"/>
                </a:lnTo>
                <a:lnTo>
                  <a:pt x="938" y="942"/>
                </a:lnTo>
                <a:lnTo>
                  <a:pt x="945" y="946"/>
                </a:lnTo>
                <a:lnTo>
                  <a:pt x="951" y="947"/>
                </a:lnTo>
                <a:lnTo>
                  <a:pt x="952" y="947"/>
                </a:lnTo>
                <a:lnTo>
                  <a:pt x="952" y="947"/>
                </a:lnTo>
                <a:lnTo>
                  <a:pt x="968" y="955"/>
                </a:lnTo>
                <a:lnTo>
                  <a:pt x="979" y="954"/>
                </a:lnTo>
                <a:lnTo>
                  <a:pt x="961" y="865"/>
                </a:lnTo>
                <a:lnTo>
                  <a:pt x="961" y="865"/>
                </a:lnTo>
                <a:lnTo>
                  <a:pt x="953" y="858"/>
                </a:lnTo>
                <a:lnTo>
                  <a:pt x="944" y="850"/>
                </a:lnTo>
                <a:lnTo>
                  <a:pt x="936" y="839"/>
                </a:lnTo>
                <a:lnTo>
                  <a:pt x="928" y="826"/>
                </a:lnTo>
                <a:lnTo>
                  <a:pt x="928" y="826"/>
                </a:lnTo>
                <a:lnTo>
                  <a:pt x="924" y="821"/>
                </a:lnTo>
                <a:lnTo>
                  <a:pt x="923" y="815"/>
                </a:lnTo>
                <a:lnTo>
                  <a:pt x="923" y="808"/>
                </a:lnTo>
                <a:lnTo>
                  <a:pt x="924" y="801"/>
                </a:lnTo>
                <a:lnTo>
                  <a:pt x="928" y="793"/>
                </a:lnTo>
                <a:lnTo>
                  <a:pt x="931" y="785"/>
                </a:lnTo>
                <a:lnTo>
                  <a:pt x="937" y="777"/>
                </a:lnTo>
                <a:lnTo>
                  <a:pt x="943" y="768"/>
                </a:lnTo>
                <a:lnTo>
                  <a:pt x="943" y="768"/>
                </a:lnTo>
                <a:lnTo>
                  <a:pt x="961" y="750"/>
                </a:lnTo>
                <a:lnTo>
                  <a:pt x="982" y="731"/>
                </a:lnTo>
                <a:lnTo>
                  <a:pt x="982" y="731"/>
                </a:lnTo>
                <a:lnTo>
                  <a:pt x="983" y="729"/>
                </a:lnTo>
                <a:lnTo>
                  <a:pt x="1000" y="729"/>
                </a:lnTo>
                <a:lnTo>
                  <a:pt x="1001" y="731"/>
                </a:lnTo>
                <a:lnTo>
                  <a:pt x="1016" y="737"/>
                </a:lnTo>
                <a:lnTo>
                  <a:pt x="1046" y="737"/>
                </a:lnTo>
                <a:lnTo>
                  <a:pt x="1046" y="737"/>
                </a:lnTo>
                <a:lnTo>
                  <a:pt x="1050" y="735"/>
                </a:lnTo>
                <a:lnTo>
                  <a:pt x="1055" y="730"/>
                </a:lnTo>
                <a:lnTo>
                  <a:pt x="1060" y="725"/>
                </a:lnTo>
                <a:lnTo>
                  <a:pt x="1063" y="720"/>
                </a:lnTo>
                <a:lnTo>
                  <a:pt x="1072" y="704"/>
                </a:lnTo>
                <a:lnTo>
                  <a:pt x="1081" y="684"/>
                </a:lnTo>
                <a:lnTo>
                  <a:pt x="1081" y="684"/>
                </a:lnTo>
                <a:lnTo>
                  <a:pt x="1084" y="677"/>
                </a:lnTo>
                <a:lnTo>
                  <a:pt x="1085" y="668"/>
                </a:lnTo>
                <a:lnTo>
                  <a:pt x="1086" y="658"/>
                </a:lnTo>
                <a:lnTo>
                  <a:pt x="1087" y="645"/>
                </a:lnTo>
                <a:lnTo>
                  <a:pt x="1086" y="615"/>
                </a:lnTo>
                <a:lnTo>
                  <a:pt x="1084" y="578"/>
                </a:lnTo>
                <a:lnTo>
                  <a:pt x="1084" y="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62"/>
          <p:cNvSpPr/>
          <p:nvPr/>
        </p:nvSpPr>
        <p:spPr bwMode="auto">
          <a:xfrm>
            <a:off x="3801103" y="2611834"/>
            <a:ext cx="571337" cy="357522"/>
          </a:xfrm>
          <a:custGeom>
            <a:avLst/>
            <a:gdLst>
              <a:gd name="T0" fmla="*/ 598 w 656"/>
              <a:gd name="T1" fmla="*/ 17 h 412"/>
              <a:gd name="T2" fmla="*/ 542 w 656"/>
              <a:gd name="T3" fmla="*/ 17 h 412"/>
              <a:gd name="T4" fmla="*/ 502 w 656"/>
              <a:gd name="T5" fmla="*/ 6 h 412"/>
              <a:gd name="T6" fmla="*/ 476 w 656"/>
              <a:gd name="T7" fmla="*/ 1 h 412"/>
              <a:gd name="T8" fmla="*/ 445 w 656"/>
              <a:gd name="T9" fmla="*/ 21 h 412"/>
              <a:gd name="T10" fmla="*/ 412 w 656"/>
              <a:gd name="T11" fmla="*/ 90 h 412"/>
              <a:gd name="T12" fmla="*/ 388 w 656"/>
              <a:gd name="T13" fmla="*/ 96 h 412"/>
              <a:gd name="T14" fmla="*/ 338 w 656"/>
              <a:gd name="T15" fmla="*/ 92 h 412"/>
              <a:gd name="T16" fmla="*/ 317 w 656"/>
              <a:gd name="T17" fmla="*/ 4 h 412"/>
              <a:gd name="T18" fmla="*/ 229 w 656"/>
              <a:gd name="T19" fmla="*/ 31 h 412"/>
              <a:gd name="T20" fmla="*/ 220 w 656"/>
              <a:gd name="T21" fmla="*/ 0 h 412"/>
              <a:gd name="T22" fmla="*/ 180 w 656"/>
              <a:gd name="T23" fmla="*/ 29 h 412"/>
              <a:gd name="T24" fmla="*/ 118 w 656"/>
              <a:gd name="T25" fmla="*/ 72 h 412"/>
              <a:gd name="T26" fmla="*/ 34 w 656"/>
              <a:gd name="T27" fmla="*/ 224 h 412"/>
              <a:gd name="T28" fmla="*/ 33 w 656"/>
              <a:gd name="T29" fmla="*/ 230 h 412"/>
              <a:gd name="T30" fmla="*/ 33 w 656"/>
              <a:gd name="T31" fmla="*/ 252 h 412"/>
              <a:gd name="T32" fmla="*/ 48 w 656"/>
              <a:gd name="T33" fmla="*/ 285 h 412"/>
              <a:gd name="T34" fmla="*/ 0 w 656"/>
              <a:gd name="T35" fmla="*/ 347 h 412"/>
              <a:gd name="T36" fmla="*/ 27 w 656"/>
              <a:gd name="T37" fmla="*/ 372 h 412"/>
              <a:gd name="T38" fmla="*/ 29 w 656"/>
              <a:gd name="T39" fmla="*/ 379 h 412"/>
              <a:gd name="T40" fmla="*/ 55 w 656"/>
              <a:gd name="T41" fmla="*/ 400 h 412"/>
              <a:gd name="T42" fmla="*/ 140 w 656"/>
              <a:gd name="T43" fmla="*/ 348 h 412"/>
              <a:gd name="T44" fmla="*/ 180 w 656"/>
              <a:gd name="T45" fmla="*/ 366 h 412"/>
              <a:gd name="T46" fmla="*/ 176 w 656"/>
              <a:gd name="T47" fmla="*/ 378 h 412"/>
              <a:gd name="T48" fmla="*/ 181 w 656"/>
              <a:gd name="T49" fmla="*/ 393 h 412"/>
              <a:gd name="T50" fmla="*/ 227 w 656"/>
              <a:gd name="T51" fmla="*/ 400 h 412"/>
              <a:gd name="T52" fmla="*/ 258 w 656"/>
              <a:gd name="T53" fmla="*/ 386 h 412"/>
              <a:gd name="T54" fmla="*/ 274 w 656"/>
              <a:gd name="T55" fmla="*/ 380 h 412"/>
              <a:gd name="T56" fmla="*/ 300 w 656"/>
              <a:gd name="T57" fmla="*/ 386 h 412"/>
              <a:gd name="T58" fmla="*/ 325 w 656"/>
              <a:gd name="T59" fmla="*/ 374 h 412"/>
              <a:gd name="T60" fmla="*/ 334 w 656"/>
              <a:gd name="T61" fmla="*/ 366 h 412"/>
              <a:gd name="T62" fmla="*/ 348 w 656"/>
              <a:gd name="T63" fmla="*/ 343 h 412"/>
              <a:gd name="T64" fmla="*/ 379 w 656"/>
              <a:gd name="T65" fmla="*/ 322 h 412"/>
              <a:gd name="T66" fmla="*/ 390 w 656"/>
              <a:gd name="T67" fmla="*/ 326 h 412"/>
              <a:gd name="T68" fmla="*/ 426 w 656"/>
              <a:gd name="T69" fmla="*/ 262 h 412"/>
              <a:gd name="T70" fmla="*/ 450 w 656"/>
              <a:gd name="T71" fmla="*/ 239 h 412"/>
              <a:gd name="T72" fmla="*/ 450 w 656"/>
              <a:gd name="T73" fmla="*/ 209 h 412"/>
              <a:gd name="T74" fmla="*/ 447 w 656"/>
              <a:gd name="T75" fmla="*/ 189 h 412"/>
              <a:gd name="T76" fmla="*/ 457 w 656"/>
              <a:gd name="T77" fmla="*/ 181 h 412"/>
              <a:gd name="T78" fmla="*/ 477 w 656"/>
              <a:gd name="T79" fmla="*/ 185 h 412"/>
              <a:gd name="T80" fmla="*/ 489 w 656"/>
              <a:gd name="T81" fmla="*/ 165 h 412"/>
              <a:gd name="T82" fmla="*/ 497 w 656"/>
              <a:gd name="T83" fmla="*/ 143 h 412"/>
              <a:gd name="T84" fmla="*/ 503 w 656"/>
              <a:gd name="T85" fmla="*/ 131 h 412"/>
              <a:gd name="T86" fmla="*/ 519 w 656"/>
              <a:gd name="T87" fmla="*/ 127 h 412"/>
              <a:gd name="T88" fmla="*/ 613 w 656"/>
              <a:gd name="T89" fmla="*/ 63 h 412"/>
              <a:gd name="T90" fmla="*/ 641 w 656"/>
              <a:gd name="T91" fmla="*/ 44 h 412"/>
              <a:gd name="T92" fmla="*/ 653 w 656"/>
              <a:gd name="T93" fmla="*/ 17 h 412"/>
              <a:gd name="T94" fmla="*/ 619 w 656"/>
              <a:gd name="T95" fmla="*/ 25 h 412"/>
              <a:gd name="T96" fmla="*/ 610 w 656"/>
              <a:gd name="T97" fmla="*/ 2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6" h="412">
                <a:moveTo>
                  <a:pt x="601" y="11"/>
                </a:moveTo>
                <a:lnTo>
                  <a:pt x="599" y="12"/>
                </a:lnTo>
                <a:lnTo>
                  <a:pt x="599" y="12"/>
                </a:lnTo>
                <a:lnTo>
                  <a:pt x="598" y="17"/>
                </a:lnTo>
                <a:lnTo>
                  <a:pt x="597" y="19"/>
                </a:lnTo>
                <a:lnTo>
                  <a:pt x="593" y="21"/>
                </a:lnTo>
                <a:lnTo>
                  <a:pt x="589" y="23"/>
                </a:lnTo>
                <a:lnTo>
                  <a:pt x="542" y="17"/>
                </a:lnTo>
                <a:lnTo>
                  <a:pt x="542" y="17"/>
                </a:lnTo>
                <a:lnTo>
                  <a:pt x="530" y="15"/>
                </a:lnTo>
                <a:lnTo>
                  <a:pt x="520" y="12"/>
                </a:lnTo>
                <a:lnTo>
                  <a:pt x="502" y="6"/>
                </a:lnTo>
                <a:lnTo>
                  <a:pt x="488" y="2"/>
                </a:lnTo>
                <a:lnTo>
                  <a:pt x="482" y="1"/>
                </a:lnTo>
                <a:lnTo>
                  <a:pt x="476" y="1"/>
                </a:lnTo>
                <a:lnTo>
                  <a:pt x="476" y="1"/>
                </a:lnTo>
                <a:lnTo>
                  <a:pt x="472" y="2"/>
                </a:lnTo>
                <a:lnTo>
                  <a:pt x="467" y="4"/>
                </a:lnTo>
                <a:lnTo>
                  <a:pt x="457" y="11"/>
                </a:lnTo>
                <a:lnTo>
                  <a:pt x="445" y="21"/>
                </a:lnTo>
                <a:lnTo>
                  <a:pt x="435" y="33"/>
                </a:lnTo>
                <a:lnTo>
                  <a:pt x="417" y="53"/>
                </a:lnTo>
                <a:lnTo>
                  <a:pt x="410" y="64"/>
                </a:lnTo>
                <a:lnTo>
                  <a:pt x="412" y="90"/>
                </a:lnTo>
                <a:lnTo>
                  <a:pt x="412" y="92"/>
                </a:lnTo>
                <a:lnTo>
                  <a:pt x="406" y="94"/>
                </a:lnTo>
                <a:lnTo>
                  <a:pt x="406" y="94"/>
                </a:lnTo>
                <a:lnTo>
                  <a:pt x="388" y="96"/>
                </a:lnTo>
                <a:lnTo>
                  <a:pt x="372" y="97"/>
                </a:lnTo>
                <a:lnTo>
                  <a:pt x="358" y="97"/>
                </a:lnTo>
                <a:lnTo>
                  <a:pt x="347" y="96"/>
                </a:lnTo>
                <a:lnTo>
                  <a:pt x="338" y="92"/>
                </a:lnTo>
                <a:lnTo>
                  <a:pt x="330" y="89"/>
                </a:lnTo>
                <a:lnTo>
                  <a:pt x="325" y="84"/>
                </a:lnTo>
                <a:lnTo>
                  <a:pt x="323" y="79"/>
                </a:lnTo>
                <a:lnTo>
                  <a:pt x="317" y="4"/>
                </a:lnTo>
                <a:lnTo>
                  <a:pt x="256" y="1"/>
                </a:lnTo>
                <a:lnTo>
                  <a:pt x="231" y="53"/>
                </a:lnTo>
                <a:lnTo>
                  <a:pt x="229" y="31"/>
                </a:lnTo>
                <a:lnTo>
                  <a:pt x="229" y="31"/>
                </a:lnTo>
                <a:lnTo>
                  <a:pt x="228" y="18"/>
                </a:lnTo>
                <a:lnTo>
                  <a:pt x="226" y="9"/>
                </a:lnTo>
                <a:lnTo>
                  <a:pt x="223" y="3"/>
                </a:lnTo>
                <a:lnTo>
                  <a:pt x="220" y="0"/>
                </a:lnTo>
                <a:lnTo>
                  <a:pt x="193" y="12"/>
                </a:lnTo>
                <a:lnTo>
                  <a:pt x="182" y="28"/>
                </a:lnTo>
                <a:lnTo>
                  <a:pt x="181" y="29"/>
                </a:lnTo>
                <a:lnTo>
                  <a:pt x="180" y="29"/>
                </a:lnTo>
                <a:lnTo>
                  <a:pt x="155" y="37"/>
                </a:lnTo>
                <a:lnTo>
                  <a:pt x="155" y="37"/>
                </a:lnTo>
                <a:lnTo>
                  <a:pt x="136" y="55"/>
                </a:lnTo>
                <a:lnTo>
                  <a:pt x="118" y="72"/>
                </a:lnTo>
                <a:lnTo>
                  <a:pt x="101" y="89"/>
                </a:lnTo>
                <a:lnTo>
                  <a:pt x="85" y="107"/>
                </a:lnTo>
                <a:lnTo>
                  <a:pt x="21" y="194"/>
                </a:lnTo>
                <a:lnTo>
                  <a:pt x="34" y="224"/>
                </a:lnTo>
                <a:lnTo>
                  <a:pt x="34" y="229"/>
                </a:lnTo>
                <a:lnTo>
                  <a:pt x="34" y="229"/>
                </a:lnTo>
                <a:lnTo>
                  <a:pt x="33" y="230"/>
                </a:lnTo>
                <a:lnTo>
                  <a:pt x="33" y="230"/>
                </a:lnTo>
                <a:lnTo>
                  <a:pt x="32" y="233"/>
                </a:lnTo>
                <a:lnTo>
                  <a:pt x="31" y="237"/>
                </a:lnTo>
                <a:lnTo>
                  <a:pt x="31" y="244"/>
                </a:lnTo>
                <a:lnTo>
                  <a:pt x="33" y="252"/>
                </a:lnTo>
                <a:lnTo>
                  <a:pt x="38" y="261"/>
                </a:lnTo>
                <a:lnTo>
                  <a:pt x="38" y="261"/>
                </a:lnTo>
                <a:lnTo>
                  <a:pt x="43" y="272"/>
                </a:lnTo>
                <a:lnTo>
                  <a:pt x="48" y="285"/>
                </a:lnTo>
                <a:lnTo>
                  <a:pt x="51" y="299"/>
                </a:lnTo>
                <a:lnTo>
                  <a:pt x="53" y="312"/>
                </a:lnTo>
                <a:lnTo>
                  <a:pt x="53" y="316"/>
                </a:lnTo>
                <a:lnTo>
                  <a:pt x="0" y="347"/>
                </a:lnTo>
                <a:lnTo>
                  <a:pt x="0" y="358"/>
                </a:lnTo>
                <a:lnTo>
                  <a:pt x="24" y="370"/>
                </a:lnTo>
                <a:lnTo>
                  <a:pt x="24" y="370"/>
                </a:lnTo>
                <a:lnTo>
                  <a:pt x="27" y="372"/>
                </a:lnTo>
                <a:lnTo>
                  <a:pt x="29" y="374"/>
                </a:lnTo>
                <a:lnTo>
                  <a:pt x="29" y="377"/>
                </a:lnTo>
                <a:lnTo>
                  <a:pt x="29" y="377"/>
                </a:lnTo>
                <a:lnTo>
                  <a:pt x="29" y="379"/>
                </a:lnTo>
                <a:lnTo>
                  <a:pt x="30" y="381"/>
                </a:lnTo>
                <a:lnTo>
                  <a:pt x="34" y="387"/>
                </a:lnTo>
                <a:lnTo>
                  <a:pt x="42" y="393"/>
                </a:lnTo>
                <a:lnTo>
                  <a:pt x="55" y="400"/>
                </a:lnTo>
                <a:lnTo>
                  <a:pt x="100" y="412"/>
                </a:lnTo>
                <a:lnTo>
                  <a:pt x="113" y="403"/>
                </a:lnTo>
                <a:lnTo>
                  <a:pt x="127" y="382"/>
                </a:lnTo>
                <a:lnTo>
                  <a:pt x="140" y="348"/>
                </a:lnTo>
                <a:lnTo>
                  <a:pt x="174" y="361"/>
                </a:lnTo>
                <a:lnTo>
                  <a:pt x="180" y="364"/>
                </a:lnTo>
                <a:lnTo>
                  <a:pt x="180" y="366"/>
                </a:lnTo>
                <a:lnTo>
                  <a:pt x="180" y="366"/>
                </a:lnTo>
                <a:lnTo>
                  <a:pt x="180" y="369"/>
                </a:lnTo>
                <a:lnTo>
                  <a:pt x="180" y="369"/>
                </a:lnTo>
                <a:lnTo>
                  <a:pt x="177" y="373"/>
                </a:lnTo>
                <a:lnTo>
                  <a:pt x="176" y="378"/>
                </a:lnTo>
                <a:lnTo>
                  <a:pt x="176" y="382"/>
                </a:lnTo>
                <a:lnTo>
                  <a:pt x="177" y="386"/>
                </a:lnTo>
                <a:lnTo>
                  <a:pt x="179" y="390"/>
                </a:lnTo>
                <a:lnTo>
                  <a:pt x="181" y="393"/>
                </a:lnTo>
                <a:lnTo>
                  <a:pt x="184" y="396"/>
                </a:lnTo>
                <a:lnTo>
                  <a:pt x="188" y="398"/>
                </a:lnTo>
                <a:lnTo>
                  <a:pt x="227" y="400"/>
                </a:lnTo>
                <a:lnTo>
                  <a:pt x="227" y="400"/>
                </a:lnTo>
                <a:lnTo>
                  <a:pt x="236" y="397"/>
                </a:lnTo>
                <a:lnTo>
                  <a:pt x="244" y="394"/>
                </a:lnTo>
                <a:lnTo>
                  <a:pt x="252" y="390"/>
                </a:lnTo>
                <a:lnTo>
                  <a:pt x="258" y="386"/>
                </a:lnTo>
                <a:lnTo>
                  <a:pt x="258" y="386"/>
                </a:lnTo>
                <a:lnTo>
                  <a:pt x="262" y="382"/>
                </a:lnTo>
                <a:lnTo>
                  <a:pt x="267" y="380"/>
                </a:lnTo>
                <a:lnTo>
                  <a:pt x="274" y="380"/>
                </a:lnTo>
                <a:lnTo>
                  <a:pt x="281" y="380"/>
                </a:lnTo>
                <a:lnTo>
                  <a:pt x="281" y="380"/>
                </a:lnTo>
                <a:lnTo>
                  <a:pt x="291" y="382"/>
                </a:lnTo>
                <a:lnTo>
                  <a:pt x="300" y="386"/>
                </a:lnTo>
                <a:lnTo>
                  <a:pt x="308" y="392"/>
                </a:lnTo>
                <a:lnTo>
                  <a:pt x="315" y="398"/>
                </a:lnTo>
                <a:lnTo>
                  <a:pt x="323" y="378"/>
                </a:lnTo>
                <a:lnTo>
                  <a:pt x="325" y="374"/>
                </a:lnTo>
                <a:lnTo>
                  <a:pt x="326" y="374"/>
                </a:lnTo>
                <a:lnTo>
                  <a:pt x="326" y="374"/>
                </a:lnTo>
                <a:lnTo>
                  <a:pt x="331" y="371"/>
                </a:lnTo>
                <a:lnTo>
                  <a:pt x="334" y="366"/>
                </a:lnTo>
                <a:lnTo>
                  <a:pt x="341" y="356"/>
                </a:lnTo>
                <a:lnTo>
                  <a:pt x="341" y="356"/>
                </a:lnTo>
                <a:lnTo>
                  <a:pt x="345" y="349"/>
                </a:lnTo>
                <a:lnTo>
                  <a:pt x="348" y="343"/>
                </a:lnTo>
                <a:lnTo>
                  <a:pt x="354" y="338"/>
                </a:lnTo>
                <a:lnTo>
                  <a:pt x="361" y="333"/>
                </a:lnTo>
                <a:lnTo>
                  <a:pt x="378" y="323"/>
                </a:lnTo>
                <a:lnTo>
                  <a:pt x="379" y="322"/>
                </a:lnTo>
                <a:lnTo>
                  <a:pt x="380" y="323"/>
                </a:lnTo>
                <a:lnTo>
                  <a:pt x="381" y="323"/>
                </a:lnTo>
                <a:lnTo>
                  <a:pt x="390" y="326"/>
                </a:lnTo>
                <a:lnTo>
                  <a:pt x="390" y="326"/>
                </a:lnTo>
                <a:lnTo>
                  <a:pt x="393" y="327"/>
                </a:lnTo>
                <a:lnTo>
                  <a:pt x="406" y="267"/>
                </a:lnTo>
                <a:lnTo>
                  <a:pt x="406" y="266"/>
                </a:lnTo>
                <a:lnTo>
                  <a:pt x="426" y="262"/>
                </a:lnTo>
                <a:lnTo>
                  <a:pt x="426" y="262"/>
                </a:lnTo>
                <a:lnTo>
                  <a:pt x="439" y="252"/>
                </a:lnTo>
                <a:lnTo>
                  <a:pt x="448" y="244"/>
                </a:lnTo>
                <a:lnTo>
                  <a:pt x="450" y="239"/>
                </a:lnTo>
                <a:lnTo>
                  <a:pt x="452" y="236"/>
                </a:lnTo>
                <a:lnTo>
                  <a:pt x="453" y="231"/>
                </a:lnTo>
                <a:lnTo>
                  <a:pt x="453" y="228"/>
                </a:lnTo>
                <a:lnTo>
                  <a:pt x="450" y="209"/>
                </a:lnTo>
                <a:lnTo>
                  <a:pt x="450" y="209"/>
                </a:lnTo>
                <a:lnTo>
                  <a:pt x="448" y="201"/>
                </a:lnTo>
                <a:lnTo>
                  <a:pt x="447" y="194"/>
                </a:lnTo>
                <a:lnTo>
                  <a:pt x="447" y="189"/>
                </a:lnTo>
                <a:lnTo>
                  <a:pt x="448" y="185"/>
                </a:lnTo>
                <a:lnTo>
                  <a:pt x="448" y="185"/>
                </a:lnTo>
                <a:lnTo>
                  <a:pt x="452" y="182"/>
                </a:lnTo>
                <a:lnTo>
                  <a:pt x="457" y="181"/>
                </a:lnTo>
                <a:lnTo>
                  <a:pt x="457" y="181"/>
                </a:lnTo>
                <a:lnTo>
                  <a:pt x="464" y="181"/>
                </a:lnTo>
                <a:lnTo>
                  <a:pt x="471" y="183"/>
                </a:lnTo>
                <a:lnTo>
                  <a:pt x="477" y="185"/>
                </a:lnTo>
                <a:lnTo>
                  <a:pt x="486" y="188"/>
                </a:lnTo>
                <a:lnTo>
                  <a:pt x="488" y="168"/>
                </a:lnTo>
                <a:lnTo>
                  <a:pt x="488" y="166"/>
                </a:lnTo>
                <a:lnTo>
                  <a:pt x="489" y="165"/>
                </a:lnTo>
                <a:lnTo>
                  <a:pt x="510" y="155"/>
                </a:lnTo>
                <a:lnTo>
                  <a:pt x="512" y="144"/>
                </a:lnTo>
                <a:lnTo>
                  <a:pt x="499" y="144"/>
                </a:lnTo>
                <a:lnTo>
                  <a:pt x="497" y="143"/>
                </a:lnTo>
                <a:lnTo>
                  <a:pt x="498" y="137"/>
                </a:lnTo>
                <a:lnTo>
                  <a:pt x="498" y="134"/>
                </a:lnTo>
                <a:lnTo>
                  <a:pt x="499" y="131"/>
                </a:lnTo>
                <a:lnTo>
                  <a:pt x="503" y="131"/>
                </a:lnTo>
                <a:lnTo>
                  <a:pt x="506" y="131"/>
                </a:lnTo>
                <a:lnTo>
                  <a:pt x="506" y="131"/>
                </a:lnTo>
                <a:lnTo>
                  <a:pt x="512" y="130"/>
                </a:lnTo>
                <a:lnTo>
                  <a:pt x="519" y="127"/>
                </a:lnTo>
                <a:lnTo>
                  <a:pt x="527" y="123"/>
                </a:lnTo>
                <a:lnTo>
                  <a:pt x="535" y="117"/>
                </a:lnTo>
                <a:lnTo>
                  <a:pt x="610" y="63"/>
                </a:lnTo>
                <a:lnTo>
                  <a:pt x="613" y="63"/>
                </a:lnTo>
                <a:lnTo>
                  <a:pt x="638" y="73"/>
                </a:lnTo>
                <a:lnTo>
                  <a:pt x="647" y="72"/>
                </a:lnTo>
                <a:lnTo>
                  <a:pt x="641" y="47"/>
                </a:lnTo>
                <a:lnTo>
                  <a:pt x="641" y="44"/>
                </a:lnTo>
                <a:lnTo>
                  <a:pt x="642" y="43"/>
                </a:lnTo>
                <a:lnTo>
                  <a:pt x="644" y="42"/>
                </a:lnTo>
                <a:lnTo>
                  <a:pt x="656" y="20"/>
                </a:lnTo>
                <a:lnTo>
                  <a:pt x="653" y="17"/>
                </a:lnTo>
                <a:lnTo>
                  <a:pt x="645" y="20"/>
                </a:lnTo>
                <a:lnTo>
                  <a:pt x="645" y="21"/>
                </a:lnTo>
                <a:lnTo>
                  <a:pt x="644" y="21"/>
                </a:lnTo>
                <a:lnTo>
                  <a:pt x="619" y="25"/>
                </a:lnTo>
                <a:lnTo>
                  <a:pt x="613" y="25"/>
                </a:lnTo>
                <a:lnTo>
                  <a:pt x="611" y="25"/>
                </a:lnTo>
                <a:lnTo>
                  <a:pt x="611" y="24"/>
                </a:lnTo>
                <a:lnTo>
                  <a:pt x="610" y="20"/>
                </a:lnTo>
                <a:lnTo>
                  <a:pt x="606" y="11"/>
                </a:lnTo>
                <a:lnTo>
                  <a:pt x="601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Freeform 63"/>
          <p:cNvSpPr/>
          <p:nvPr/>
        </p:nvSpPr>
        <p:spPr bwMode="auto">
          <a:xfrm>
            <a:off x="4335915" y="3206836"/>
            <a:ext cx="88700" cy="78289"/>
          </a:xfrm>
          <a:custGeom>
            <a:avLst/>
            <a:gdLst>
              <a:gd name="T0" fmla="*/ 93 w 101"/>
              <a:gd name="T1" fmla="*/ 48 h 90"/>
              <a:gd name="T2" fmla="*/ 101 w 101"/>
              <a:gd name="T3" fmla="*/ 39 h 90"/>
              <a:gd name="T4" fmla="*/ 101 w 101"/>
              <a:gd name="T5" fmla="*/ 39 h 90"/>
              <a:gd name="T6" fmla="*/ 101 w 101"/>
              <a:gd name="T7" fmla="*/ 39 h 90"/>
              <a:gd name="T8" fmla="*/ 101 w 101"/>
              <a:gd name="T9" fmla="*/ 38 h 90"/>
              <a:gd name="T10" fmla="*/ 71 w 101"/>
              <a:gd name="T11" fmla="*/ 13 h 90"/>
              <a:gd name="T12" fmla="*/ 71 w 101"/>
              <a:gd name="T13" fmla="*/ 13 h 90"/>
              <a:gd name="T14" fmla="*/ 60 w 101"/>
              <a:gd name="T15" fmla="*/ 7 h 90"/>
              <a:gd name="T16" fmla="*/ 49 w 101"/>
              <a:gd name="T17" fmla="*/ 2 h 90"/>
              <a:gd name="T18" fmla="*/ 40 w 101"/>
              <a:gd name="T19" fmla="*/ 0 h 90"/>
              <a:gd name="T20" fmla="*/ 32 w 101"/>
              <a:gd name="T21" fmla="*/ 0 h 90"/>
              <a:gd name="T22" fmla="*/ 18 w 101"/>
              <a:gd name="T23" fmla="*/ 4 h 90"/>
              <a:gd name="T24" fmla="*/ 18 w 101"/>
              <a:gd name="T25" fmla="*/ 29 h 90"/>
              <a:gd name="T26" fmla="*/ 18 w 101"/>
              <a:gd name="T27" fmla="*/ 29 h 90"/>
              <a:gd name="T28" fmla="*/ 17 w 101"/>
              <a:gd name="T29" fmla="*/ 36 h 90"/>
              <a:gd name="T30" fmla="*/ 14 w 101"/>
              <a:gd name="T31" fmla="*/ 43 h 90"/>
              <a:gd name="T32" fmla="*/ 10 w 101"/>
              <a:gd name="T33" fmla="*/ 49 h 90"/>
              <a:gd name="T34" fmla="*/ 5 w 101"/>
              <a:gd name="T35" fmla="*/ 55 h 90"/>
              <a:gd name="T36" fmla="*/ 0 w 101"/>
              <a:gd name="T37" fmla="*/ 60 h 90"/>
              <a:gd name="T38" fmla="*/ 12 w 101"/>
              <a:gd name="T39" fmla="*/ 74 h 90"/>
              <a:gd name="T40" fmla="*/ 13 w 101"/>
              <a:gd name="T41" fmla="*/ 74 h 90"/>
              <a:gd name="T42" fmla="*/ 16 w 101"/>
              <a:gd name="T43" fmla="*/ 84 h 90"/>
              <a:gd name="T44" fmla="*/ 31 w 101"/>
              <a:gd name="T45" fmla="*/ 90 h 90"/>
              <a:gd name="T46" fmla="*/ 31 w 101"/>
              <a:gd name="T47" fmla="*/ 90 h 90"/>
              <a:gd name="T48" fmla="*/ 37 w 101"/>
              <a:gd name="T49" fmla="*/ 87 h 90"/>
              <a:gd name="T50" fmla="*/ 42 w 101"/>
              <a:gd name="T51" fmla="*/ 84 h 90"/>
              <a:gd name="T52" fmla="*/ 47 w 101"/>
              <a:gd name="T53" fmla="*/ 83 h 90"/>
              <a:gd name="T54" fmla="*/ 52 w 101"/>
              <a:gd name="T55" fmla="*/ 83 h 90"/>
              <a:gd name="T56" fmla="*/ 77 w 101"/>
              <a:gd name="T57" fmla="*/ 88 h 90"/>
              <a:gd name="T58" fmla="*/ 78 w 101"/>
              <a:gd name="T59" fmla="*/ 80 h 90"/>
              <a:gd name="T60" fmla="*/ 78 w 101"/>
              <a:gd name="T61" fmla="*/ 80 h 90"/>
              <a:gd name="T62" fmla="*/ 80 w 101"/>
              <a:gd name="T63" fmla="*/ 68 h 90"/>
              <a:gd name="T64" fmla="*/ 84 w 101"/>
              <a:gd name="T65" fmla="*/ 59 h 90"/>
              <a:gd name="T66" fmla="*/ 87 w 101"/>
              <a:gd name="T67" fmla="*/ 52 h 90"/>
              <a:gd name="T68" fmla="*/ 93 w 101"/>
              <a:gd name="T69" fmla="*/ 48 h 90"/>
              <a:gd name="T70" fmla="*/ 93 w 101"/>
              <a:gd name="T71" fmla="*/ 4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1" h="90">
                <a:moveTo>
                  <a:pt x="93" y="48"/>
                </a:moveTo>
                <a:lnTo>
                  <a:pt x="101" y="39"/>
                </a:lnTo>
                <a:lnTo>
                  <a:pt x="101" y="39"/>
                </a:lnTo>
                <a:lnTo>
                  <a:pt x="101" y="39"/>
                </a:lnTo>
                <a:lnTo>
                  <a:pt x="101" y="38"/>
                </a:lnTo>
                <a:lnTo>
                  <a:pt x="71" y="13"/>
                </a:lnTo>
                <a:lnTo>
                  <a:pt x="71" y="13"/>
                </a:lnTo>
                <a:lnTo>
                  <a:pt x="60" y="7"/>
                </a:lnTo>
                <a:lnTo>
                  <a:pt x="49" y="2"/>
                </a:lnTo>
                <a:lnTo>
                  <a:pt x="40" y="0"/>
                </a:lnTo>
                <a:lnTo>
                  <a:pt x="32" y="0"/>
                </a:lnTo>
                <a:lnTo>
                  <a:pt x="18" y="4"/>
                </a:lnTo>
                <a:lnTo>
                  <a:pt x="18" y="29"/>
                </a:lnTo>
                <a:lnTo>
                  <a:pt x="18" y="29"/>
                </a:lnTo>
                <a:lnTo>
                  <a:pt x="17" y="36"/>
                </a:lnTo>
                <a:lnTo>
                  <a:pt x="14" y="43"/>
                </a:lnTo>
                <a:lnTo>
                  <a:pt x="10" y="49"/>
                </a:lnTo>
                <a:lnTo>
                  <a:pt x="5" y="55"/>
                </a:lnTo>
                <a:lnTo>
                  <a:pt x="0" y="60"/>
                </a:lnTo>
                <a:lnTo>
                  <a:pt x="12" y="74"/>
                </a:lnTo>
                <a:lnTo>
                  <a:pt x="13" y="74"/>
                </a:lnTo>
                <a:lnTo>
                  <a:pt x="16" y="84"/>
                </a:lnTo>
                <a:lnTo>
                  <a:pt x="31" y="90"/>
                </a:lnTo>
                <a:lnTo>
                  <a:pt x="31" y="90"/>
                </a:lnTo>
                <a:lnTo>
                  <a:pt x="37" y="87"/>
                </a:lnTo>
                <a:lnTo>
                  <a:pt x="42" y="84"/>
                </a:lnTo>
                <a:lnTo>
                  <a:pt x="47" y="83"/>
                </a:lnTo>
                <a:lnTo>
                  <a:pt x="52" y="83"/>
                </a:lnTo>
                <a:lnTo>
                  <a:pt x="77" y="88"/>
                </a:lnTo>
                <a:lnTo>
                  <a:pt x="78" y="80"/>
                </a:lnTo>
                <a:lnTo>
                  <a:pt x="78" y="80"/>
                </a:lnTo>
                <a:lnTo>
                  <a:pt x="80" y="68"/>
                </a:lnTo>
                <a:lnTo>
                  <a:pt x="84" y="59"/>
                </a:lnTo>
                <a:lnTo>
                  <a:pt x="87" y="52"/>
                </a:lnTo>
                <a:lnTo>
                  <a:pt x="93" y="48"/>
                </a:lnTo>
                <a:lnTo>
                  <a:pt x="93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Freeform 64"/>
          <p:cNvSpPr/>
          <p:nvPr/>
        </p:nvSpPr>
        <p:spPr bwMode="auto">
          <a:xfrm>
            <a:off x="3918502" y="2904115"/>
            <a:ext cx="495680" cy="383618"/>
          </a:xfrm>
          <a:custGeom>
            <a:avLst/>
            <a:gdLst>
              <a:gd name="T0" fmla="*/ 388 w 570"/>
              <a:gd name="T1" fmla="*/ 118 h 441"/>
              <a:gd name="T2" fmla="*/ 363 w 570"/>
              <a:gd name="T3" fmla="*/ 67 h 441"/>
              <a:gd name="T4" fmla="*/ 314 w 570"/>
              <a:gd name="T5" fmla="*/ 60 h 441"/>
              <a:gd name="T6" fmla="*/ 298 w 570"/>
              <a:gd name="T7" fmla="*/ 49 h 441"/>
              <a:gd name="T8" fmla="*/ 270 w 570"/>
              <a:gd name="T9" fmla="*/ 29 h 441"/>
              <a:gd name="T10" fmla="*/ 252 w 570"/>
              <a:gd name="T11" fmla="*/ 1 h 441"/>
              <a:gd name="T12" fmla="*/ 228 w 570"/>
              <a:gd name="T13" fmla="*/ 11 h 441"/>
              <a:gd name="T14" fmla="*/ 214 w 570"/>
              <a:gd name="T15" fmla="*/ 31 h 441"/>
              <a:gd name="T16" fmla="*/ 200 w 570"/>
              <a:gd name="T17" fmla="*/ 48 h 441"/>
              <a:gd name="T18" fmla="*/ 184 w 570"/>
              <a:gd name="T19" fmla="*/ 76 h 441"/>
              <a:gd name="T20" fmla="*/ 178 w 570"/>
              <a:gd name="T21" fmla="*/ 76 h 441"/>
              <a:gd name="T22" fmla="*/ 154 w 570"/>
              <a:gd name="T23" fmla="*/ 59 h 441"/>
              <a:gd name="T24" fmla="*/ 132 w 570"/>
              <a:gd name="T25" fmla="*/ 59 h 441"/>
              <a:gd name="T26" fmla="*/ 93 w 570"/>
              <a:gd name="T27" fmla="*/ 76 h 441"/>
              <a:gd name="T28" fmla="*/ 38 w 570"/>
              <a:gd name="T29" fmla="*/ 67 h 441"/>
              <a:gd name="T30" fmla="*/ 29 w 570"/>
              <a:gd name="T31" fmla="*/ 47 h 441"/>
              <a:gd name="T32" fmla="*/ 5 w 570"/>
              <a:gd name="T33" fmla="*/ 51 h 441"/>
              <a:gd name="T34" fmla="*/ 0 w 570"/>
              <a:gd name="T35" fmla="*/ 59 h 441"/>
              <a:gd name="T36" fmla="*/ 14 w 570"/>
              <a:gd name="T37" fmla="*/ 64 h 441"/>
              <a:gd name="T38" fmla="*/ 52 w 570"/>
              <a:gd name="T39" fmla="*/ 108 h 441"/>
              <a:gd name="T40" fmla="*/ 103 w 570"/>
              <a:gd name="T41" fmla="*/ 129 h 441"/>
              <a:gd name="T42" fmla="*/ 157 w 570"/>
              <a:gd name="T43" fmla="*/ 153 h 441"/>
              <a:gd name="T44" fmla="*/ 178 w 570"/>
              <a:gd name="T45" fmla="*/ 193 h 441"/>
              <a:gd name="T46" fmla="*/ 212 w 570"/>
              <a:gd name="T47" fmla="*/ 239 h 441"/>
              <a:gd name="T48" fmla="*/ 245 w 570"/>
              <a:gd name="T49" fmla="*/ 233 h 441"/>
              <a:gd name="T50" fmla="*/ 276 w 570"/>
              <a:gd name="T51" fmla="*/ 216 h 441"/>
              <a:gd name="T52" fmla="*/ 299 w 570"/>
              <a:gd name="T53" fmla="*/ 229 h 441"/>
              <a:gd name="T54" fmla="*/ 285 w 570"/>
              <a:gd name="T55" fmla="*/ 273 h 441"/>
              <a:gd name="T56" fmla="*/ 252 w 570"/>
              <a:gd name="T57" fmla="*/ 282 h 441"/>
              <a:gd name="T58" fmla="*/ 238 w 570"/>
              <a:gd name="T59" fmla="*/ 318 h 441"/>
              <a:gd name="T60" fmla="*/ 223 w 570"/>
              <a:gd name="T61" fmla="*/ 345 h 441"/>
              <a:gd name="T62" fmla="*/ 254 w 570"/>
              <a:gd name="T63" fmla="*/ 377 h 441"/>
              <a:gd name="T64" fmla="*/ 274 w 570"/>
              <a:gd name="T65" fmla="*/ 382 h 441"/>
              <a:gd name="T66" fmla="*/ 300 w 570"/>
              <a:gd name="T67" fmla="*/ 400 h 441"/>
              <a:gd name="T68" fmla="*/ 313 w 570"/>
              <a:gd name="T69" fmla="*/ 395 h 441"/>
              <a:gd name="T70" fmla="*/ 330 w 570"/>
              <a:gd name="T71" fmla="*/ 401 h 441"/>
              <a:gd name="T72" fmla="*/ 357 w 570"/>
              <a:gd name="T73" fmla="*/ 433 h 441"/>
              <a:gd name="T74" fmla="*/ 365 w 570"/>
              <a:gd name="T75" fmla="*/ 429 h 441"/>
              <a:gd name="T76" fmla="*/ 430 w 570"/>
              <a:gd name="T77" fmla="*/ 441 h 441"/>
              <a:gd name="T78" fmla="*/ 472 w 570"/>
              <a:gd name="T79" fmla="*/ 411 h 441"/>
              <a:gd name="T80" fmla="*/ 474 w 570"/>
              <a:gd name="T81" fmla="*/ 398 h 441"/>
              <a:gd name="T82" fmla="*/ 487 w 570"/>
              <a:gd name="T83" fmla="*/ 385 h 441"/>
              <a:gd name="T84" fmla="*/ 490 w 570"/>
              <a:gd name="T85" fmla="*/ 361 h 441"/>
              <a:gd name="T86" fmla="*/ 491 w 570"/>
              <a:gd name="T87" fmla="*/ 346 h 441"/>
              <a:gd name="T88" fmla="*/ 512 w 570"/>
              <a:gd name="T89" fmla="*/ 335 h 441"/>
              <a:gd name="T90" fmla="*/ 531 w 570"/>
              <a:gd name="T91" fmla="*/ 338 h 441"/>
              <a:gd name="T92" fmla="*/ 561 w 570"/>
              <a:gd name="T93" fmla="*/ 354 h 441"/>
              <a:gd name="T94" fmla="*/ 546 w 570"/>
              <a:gd name="T95" fmla="*/ 296 h 441"/>
              <a:gd name="T96" fmla="*/ 525 w 570"/>
              <a:gd name="T97" fmla="*/ 291 h 441"/>
              <a:gd name="T98" fmla="*/ 443 w 570"/>
              <a:gd name="T99" fmla="*/ 249 h 441"/>
              <a:gd name="T100" fmla="*/ 417 w 570"/>
              <a:gd name="T101" fmla="*/ 160 h 441"/>
              <a:gd name="T102" fmla="*/ 399 w 570"/>
              <a:gd name="T103" fmla="*/ 12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0" h="441">
                <a:moveTo>
                  <a:pt x="399" y="128"/>
                </a:moveTo>
                <a:lnTo>
                  <a:pt x="399" y="128"/>
                </a:lnTo>
                <a:lnTo>
                  <a:pt x="394" y="123"/>
                </a:lnTo>
                <a:lnTo>
                  <a:pt x="388" y="118"/>
                </a:lnTo>
                <a:lnTo>
                  <a:pt x="380" y="105"/>
                </a:lnTo>
                <a:lnTo>
                  <a:pt x="371" y="88"/>
                </a:lnTo>
                <a:lnTo>
                  <a:pt x="363" y="67"/>
                </a:lnTo>
                <a:lnTo>
                  <a:pt x="363" y="67"/>
                </a:lnTo>
                <a:lnTo>
                  <a:pt x="340" y="66"/>
                </a:lnTo>
                <a:lnTo>
                  <a:pt x="330" y="65"/>
                </a:lnTo>
                <a:lnTo>
                  <a:pt x="321" y="63"/>
                </a:lnTo>
                <a:lnTo>
                  <a:pt x="314" y="60"/>
                </a:lnTo>
                <a:lnTo>
                  <a:pt x="307" y="57"/>
                </a:lnTo>
                <a:lnTo>
                  <a:pt x="302" y="53"/>
                </a:lnTo>
                <a:lnTo>
                  <a:pt x="298" y="49"/>
                </a:lnTo>
                <a:lnTo>
                  <a:pt x="298" y="49"/>
                </a:lnTo>
                <a:lnTo>
                  <a:pt x="296" y="45"/>
                </a:lnTo>
                <a:lnTo>
                  <a:pt x="291" y="42"/>
                </a:lnTo>
                <a:lnTo>
                  <a:pt x="282" y="35"/>
                </a:lnTo>
                <a:lnTo>
                  <a:pt x="270" y="29"/>
                </a:lnTo>
                <a:lnTo>
                  <a:pt x="255" y="25"/>
                </a:lnTo>
                <a:lnTo>
                  <a:pt x="250" y="24"/>
                </a:lnTo>
                <a:lnTo>
                  <a:pt x="255" y="3"/>
                </a:lnTo>
                <a:lnTo>
                  <a:pt x="252" y="1"/>
                </a:lnTo>
                <a:lnTo>
                  <a:pt x="246" y="0"/>
                </a:lnTo>
                <a:lnTo>
                  <a:pt x="246" y="0"/>
                </a:lnTo>
                <a:lnTo>
                  <a:pt x="236" y="5"/>
                </a:lnTo>
                <a:lnTo>
                  <a:pt x="228" y="11"/>
                </a:lnTo>
                <a:lnTo>
                  <a:pt x="222" y="17"/>
                </a:lnTo>
                <a:lnTo>
                  <a:pt x="219" y="24"/>
                </a:lnTo>
                <a:lnTo>
                  <a:pt x="219" y="24"/>
                </a:lnTo>
                <a:lnTo>
                  <a:pt x="214" y="31"/>
                </a:lnTo>
                <a:lnTo>
                  <a:pt x="210" y="37"/>
                </a:lnTo>
                <a:lnTo>
                  <a:pt x="205" y="43"/>
                </a:lnTo>
                <a:lnTo>
                  <a:pt x="200" y="48"/>
                </a:lnTo>
                <a:lnTo>
                  <a:pt x="200" y="48"/>
                </a:lnTo>
                <a:lnTo>
                  <a:pt x="196" y="60"/>
                </a:lnTo>
                <a:lnTo>
                  <a:pt x="191" y="69"/>
                </a:lnTo>
                <a:lnTo>
                  <a:pt x="187" y="75"/>
                </a:lnTo>
                <a:lnTo>
                  <a:pt x="184" y="76"/>
                </a:lnTo>
                <a:lnTo>
                  <a:pt x="182" y="77"/>
                </a:lnTo>
                <a:lnTo>
                  <a:pt x="182" y="77"/>
                </a:lnTo>
                <a:lnTo>
                  <a:pt x="180" y="77"/>
                </a:lnTo>
                <a:lnTo>
                  <a:pt x="178" y="76"/>
                </a:lnTo>
                <a:lnTo>
                  <a:pt x="173" y="72"/>
                </a:lnTo>
                <a:lnTo>
                  <a:pt x="164" y="64"/>
                </a:lnTo>
                <a:lnTo>
                  <a:pt x="164" y="64"/>
                </a:lnTo>
                <a:lnTo>
                  <a:pt x="154" y="59"/>
                </a:lnTo>
                <a:lnTo>
                  <a:pt x="148" y="57"/>
                </a:lnTo>
                <a:lnTo>
                  <a:pt x="143" y="57"/>
                </a:lnTo>
                <a:lnTo>
                  <a:pt x="132" y="59"/>
                </a:lnTo>
                <a:lnTo>
                  <a:pt x="132" y="59"/>
                </a:lnTo>
                <a:lnTo>
                  <a:pt x="124" y="65"/>
                </a:lnTo>
                <a:lnTo>
                  <a:pt x="116" y="69"/>
                </a:lnTo>
                <a:lnTo>
                  <a:pt x="105" y="73"/>
                </a:lnTo>
                <a:lnTo>
                  <a:pt x="93" y="76"/>
                </a:lnTo>
                <a:lnTo>
                  <a:pt x="47" y="73"/>
                </a:lnTo>
                <a:lnTo>
                  <a:pt x="47" y="73"/>
                </a:lnTo>
                <a:lnTo>
                  <a:pt x="41" y="71"/>
                </a:lnTo>
                <a:lnTo>
                  <a:pt x="38" y="67"/>
                </a:lnTo>
                <a:lnTo>
                  <a:pt x="34" y="63"/>
                </a:lnTo>
                <a:lnTo>
                  <a:pt x="31" y="58"/>
                </a:lnTo>
                <a:lnTo>
                  <a:pt x="30" y="52"/>
                </a:lnTo>
                <a:lnTo>
                  <a:pt x="29" y="47"/>
                </a:lnTo>
                <a:lnTo>
                  <a:pt x="29" y="40"/>
                </a:lnTo>
                <a:lnTo>
                  <a:pt x="30" y="34"/>
                </a:lnTo>
                <a:lnTo>
                  <a:pt x="13" y="27"/>
                </a:lnTo>
                <a:lnTo>
                  <a:pt x="5" y="51"/>
                </a:lnTo>
                <a:lnTo>
                  <a:pt x="5" y="51"/>
                </a:lnTo>
                <a:lnTo>
                  <a:pt x="5" y="53"/>
                </a:lnTo>
                <a:lnTo>
                  <a:pt x="4" y="55"/>
                </a:lnTo>
                <a:lnTo>
                  <a:pt x="0" y="59"/>
                </a:lnTo>
                <a:lnTo>
                  <a:pt x="10" y="61"/>
                </a:lnTo>
                <a:lnTo>
                  <a:pt x="13" y="61"/>
                </a:lnTo>
                <a:lnTo>
                  <a:pt x="14" y="63"/>
                </a:lnTo>
                <a:lnTo>
                  <a:pt x="14" y="64"/>
                </a:lnTo>
                <a:lnTo>
                  <a:pt x="14" y="64"/>
                </a:lnTo>
                <a:lnTo>
                  <a:pt x="29" y="83"/>
                </a:lnTo>
                <a:lnTo>
                  <a:pt x="41" y="98"/>
                </a:lnTo>
                <a:lnTo>
                  <a:pt x="52" y="108"/>
                </a:lnTo>
                <a:lnTo>
                  <a:pt x="58" y="114"/>
                </a:lnTo>
                <a:lnTo>
                  <a:pt x="58" y="114"/>
                </a:lnTo>
                <a:lnTo>
                  <a:pt x="73" y="120"/>
                </a:lnTo>
                <a:lnTo>
                  <a:pt x="103" y="129"/>
                </a:lnTo>
                <a:lnTo>
                  <a:pt x="147" y="145"/>
                </a:lnTo>
                <a:lnTo>
                  <a:pt x="147" y="145"/>
                </a:lnTo>
                <a:lnTo>
                  <a:pt x="152" y="149"/>
                </a:lnTo>
                <a:lnTo>
                  <a:pt x="157" y="153"/>
                </a:lnTo>
                <a:lnTo>
                  <a:pt x="162" y="160"/>
                </a:lnTo>
                <a:lnTo>
                  <a:pt x="167" y="169"/>
                </a:lnTo>
                <a:lnTo>
                  <a:pt x="172" y="181"/>
                </a:lnTo>
                <a:lnTo>
                  <a:pt x="178" y="193"/>
                </a:lnTo>
                <a:lnTo>
                  <a:pt x="188" y="224"/>
                </a:lnTo>
                <a:lnTo>
                  <a:pt x="188" y="224"/>
                </a:lnTo>
                <a:lnTo>
                  <a:pt x="202" y="233"/>
                </a:lnTo>
                <a:lnTo>
                  <a:pt x="212" y="239"/>
                </a:lnTo>
                <a:lnTo>
                  <a:pt x="221" y="243"/>
                </a:lnTo>
                <a:lnTo>
                  <a:pt x="228" y="243"/>
                </a:lnTo>
                <a:lnTo>
                  <a:pt x="228" y="243"/>
                </a:lnTo>
                <a:lnTo>
                  <a:pt x="245" y="233"/>
                </a:lnTo>
                <a:lnTo>
                  <a:pt x="271" y="217"/>
                </a:lnTo>
                <a:lnTo>
                  <a:pt x="273" y="216"/>
                </a:lnTo>
                <a:lnTo>
                  <a:pt x="274" y="215"/>
                </a:lnTo>
                <a:lnTo>
                  <a:pt x="276" y="216"/>
                </a:lnTo>
                <a:lnTo>
                  <a:pt x="298" y="221"/>
                </a:lnTo>
                <a:lnTo>
                  <a:pt x="300" y="221"/>
                </a:lnTo>
                <a:lnTo>
                  <a:pt x="300" y="224"/>
                </a:lnTo>
                <a:lnTo>
                  <a:pt x="299" y="229"/>
                </a:lnTo>
                <a:lnTo>
                  <a:pt x="299" y="229"/>
                </a:lnTo>
                <a:lnTo>
                  <a:pt x="294" y="248"/>
                </a:lnTo>
                <a:lnTo>
                  <a:pt x="290" y="263"/>
                </a:lnTo>
                <a:lnTo>
                  <a:pt x="285" y="273"/>
                </a:lnTo>
                <a:lnTo>
                  <a:pt x="281" y="279"/>
                </a:lnTo>
                <a:lnTo>
                  <a:pt x="252" y="280"/>
                </a:lnTo>
                <a:lnTo>
                  <a:pt x="252" y="282"/>
                </a:lnTo>
                <a:lnTo>
                  <a:pt x="252" y="282"/>
                </a:lnTo>
                <a:lnTo>
                  <a:pt x="252" y="286"/>
                </a:lnTo>
                <a:lnTo>
                  <a:pt x="251" y="292"/>
                </a:lnTo>
                <a:lnTo>
                  <a:pt x="246" y="304"/>
                </a:lnTo>
                <a:lnTo>
                  <a:pt x="238" y="318"/>
                </a:lnTo>
                <a:lnTo>
                  <a:pt x="228" y="334"/>
                </a:lnTo>
                <a:lnTo>
                  <a:pt x="228" y="334"/>
                </a:lnTo>
                <a:lnTo>
                  <a:pt x="225" y="340"/>
                </a:lnTo>
                <a:lnTo>
                  <a:pt x="223" y="345"/>
                </a:lnTo>
                <a:lnTo>
                  <a:pt x="222" y="351"/>
                </a:lnTo>
                <a:lnTo>
                  <a:pt x="250" y="371"/>
                </a:lnTo>
                <a:lnTo>
                  <a:pt x="250" y="371"/>
                </a:lnTo>
                <a:lnTo>
                  <a:pt x="254" y="377"/>
                </a:lnTo>
                <a:lnTo>
                  <a:pt x="259" y="380"/>
                </a:lnTo>
                <a:lnTo>
                  <a:pt x="263" y="381"/>
                </a:lnTo>
                <a:lnTo>
                  <a:pt x="268" y="382"/>
                </a:lnTo>
                <a:lnTo>
                  <a:pt x="274" y="382"/>
                </a:lnTo>
                <a:lnTo>
                  <a:pt x="280" y="403"/>
                </a:lnTo>
                <a:lnTo>
                  <a:pt x="293" y="408"/>
                </a:lnTo>
                <a:lnTo>
                  <a:pt x="300" y="400"/>
                </a:lnTo>
                <a:lnTo>
                  <a:pt x="300" y="400"/>
                </a:lnTo>
                <a:lnTo>
                  <a:pt x="304" y="397"/>
                </a:lnTo>
                <a:lnTo>
                  <a:pt x="307" y="396"/>
                </a:lnTo>
                <a:lnTo>
                  <a:pt x="309" y="395"/>
                </a:lnTo>
                <a:lnTo>
                  <a:pt x="313" y="395"/>
                </a:lnTo>
                <a:lnTo>
                  <a:pt x="313" y="395"/>
                </a:lnTo>
                <a:lnTo>
                  <a:pt x="317" y="395"/>
                </a:lnTo>
                <a:lnTo>
                  <a:pt x="321" y="396"/>
                </a:lnTo>
                <a:lnTo>
                  <a:pt x="330" y="401"/>
                </a:lnTo>
                <a:lnTo>
                  <a:pt x="338" y="408"/>
                </a:lnTo>
                <a:lnTo>
                  <a:pt x="346" y="418"/>
                </a:lnTo>
                <a:lnTo>
                  <a:pt x="346" y="418"/>
                </a:lnTo>
                <a:lnTo>
                  <a:pt x="357" y="433"/>
                </a:lnTo>
                <a:lnTo>
                  <a:pt x="359" y="432"/>
                </a:lnTo>
                <a:lnTo>
                  <a:pt x="359" y="432"/>
                </a:lnTo>
                <a:lnTo>
                  <a:pt x="362" y="430"/>
                </a:lnTo>
                <a:lnTo>
                  <a:pt x="365" y="429"/>
                </a:lnTo>
                <a:lnTo>
                  <a:pt x="373" y="428"/>
                </a:lnTo>
                <a:lnTo>
                  <a:pt x="385" y="430"/>
                </a:lnTo>
                <a:lnTo>
                  <a:pt x="399" y="434"/>
                </a:lnTo>
                <a:lnTo>
                  <a:pt x="430" y="441"/>
                </a:lnTo>
                <a:lnTo>
                  <a:pt x="459" y="432"/>
                </a:lnTo>
                <a:lnTo>
                  <a:pt x="471" y="426"/>
                </a:lnTo>
                <a:lnTo>
                  <a:pt x="479" y="419"/>
                </a:lnTo>
                <a:lnTo>
                  <a:pt x="472" y="411"/>
                </a:lnTo>
                <a:lnTo>
                  <a:pt x="472" y="411"/>
                </a:lnTo>
                <a:lnTo>
                  <a:pt x="471" y="408"/>
                </a:lnTo>
                <a:lnTo>
                  <a:pt x="472" y="403"/>
                </a:lnTo>
                <a:lnTo>
                  <a:pt x="474" y="398"/>
                </a:lnTo>
                <a:lnTo>
                  <a:pt x="478" y="394"/>
                </a:lnTo>
                <a:lnTo>
                  <a:pt x="478" y="394"/>
                </a:lnTo>
                <a:lnTo>
                  <a:pt x="483" y="389"/>
                </a:lnTo>
                <a:lnTo>
                  <a:pt x="487" y="385"/>
                </a:lnTo>
                <a:lnTo>
                  <a:pt x="489" y="380"/>
                </a:lnTo>
                <a:lnTo>
                  <a:pt x="490" y="374"/>
                </a:lnTo>
                <a:lnTo>
                  <a:pt x="490" y="361"/>
                </a:lnTo>
                <a:lnTo>
                  <a:pt x="490" y="361"/>
                </a:lnTo>
                <a:lnTo>
                  <a:pt x="489" y="355"/>
                </a:lnTo>
                <a:lnTo>
                  <a:pt x="489" y="351"/>
                </a:lnTo>
                <a:lnTo>
                  <a:pt x="490" y="348"/>
                </a:lnTo>
                <a:lnTo>
                  <a:pt x="491" y="346"/>
                </a:lnTo>
                <a:lnTo>
                  <a:pt x="491" y="346"/>
                </a:lnTo>
                <a:lnTo>
                  <a:pt x="495" y="342"/>
                </a:lnTo>
                <a:lnTo>
                  <a:pt x="499" y="340"/>
                </a:lnTo>
                <a:lnTo>
                  <a:pt x="512" y="335"/>
                </a:lnTo>
                <a:lnTo>
                  <a:pt x="512" y="335"/>
                </a:lnTo>
                <a:lnTo>
                  <a:pt x="518" y="335"/>
                </a:lnTo>
                <a:lnTo>
                  <a:pt x="525" y="337"/>
                </a:lnTo>
                <a:lnTo>
                  <a:pt x="531" y="338"/>
                </a:lnTo>
                <a:lnTo>
                  <a:pt x="538" y="340"/>
                </a:lnTo>
                <a:lnTo>
                  <a:pt x="545" y="343"/>
                </a:lnTo>
                <a:lnTo>
                  <a:pt x="553" y="348"/>
                </a:lnTo>
                <a:lnTo>
                  <a:pt x="561" y="354"/>
                </a:lnTo>
                <a:lnTo>
                  <a:pt x="570" y="361"/>
                </a:lnTo>
                <a:lnTo>
                  <a:pt x="561" y="335"/>
                </a:lnTo>
                <a:lnTo>
                  <a:pt x="549" y="318"/>
                </a:lnTo>
                <a:lnTo>
                  <a:pt x="546" y="296"/>
                </a:lnTo>
                <a:lnTo>
                  <a:pt x="526" y="292"/>
                </a:lnTo>
                <a:lnTo>
                  <a:pt x="525" y="292"/>
                </a:lnTo>
                <a:lnTo>
                  <a:pt x="525" y="291"/>
                </a:lnTo>
                <a:lnTo>
                  <a:pt x="525" y="291"/>
                </a:lnTo>
                <a:lnTo>
                  <a:pt x="525" y="291"/>
                </a:lnTo>
                <a:lnTo>
                  <a:pt x="470" y="260"/>
                </a:lnTo>
                <a:lnTo>
                  <a:pt x="443" y="255"/>
                </a:lnTo>
                <a:lnTo>
                  <a:pt x="443" y="249"/>
                </a:lnTo>
                <a:lnTo>
                  <a:pt x="442" y="221"/>
                </a:lnTo>
                <a:lnTo>
                  <a:pt x="442" y="221"/>
                </a:lnTo>
                <a:lnTo>
                  <a:pt x="428" y="186"/>
                </a:lnTo>
                <a:lnTo>
                  <a:pt x="417" y="160"/>
                </a:lnTo>
                <a:lnTo>
                  <a:pt x="408" y="139"/>
                </a:lnTo>
                <a:lnTo>
                  <a:pt x="402" y="133"/>
                </a:lnTo>
                <a:lnTo>
                  <a:pt x="399" y="128"/>
                </a:lnTo>
                <a:lnTo>
                  <a:pt x="399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Freeform 65"/>
          <p:cNvSpPr/>
          <p:nvPr/>
        </p:nvSpPr>
        <p:spPr bwMode="auto">
          <a:xfrm>
            <a:off x="3657616" y="2170804"/>
            <a:ext cx="461765" cy="660242"/>
          </a:xfrm>
          <a:custGeom>
            <a:avLst/>
            <a:gdLst>
              <a:gd name="T0" fmla="*/ 470 w 530"/>
              <a:gd name="T1" fmla="*/ 216 h 759"/>
              <a:gd name="T2" fmla="*/ 410 w 530"/>
              <a:gd name="T3" fmla="*/ 183 h 759"/>
              <a:gd name="T4" fmla="*/ 422 w 530"/>
              <a:gd name="T5" fmla="*/ 142 h 759"/>
              <a:gd name="T6" fmla="*/ 352 w 530"/>
              <a:gd name="T7" fmla="*/ 116 h 759"/>
              <a:gd name="T8" fmla="*/ 354 w 530"/>
              <a:gd name="T9" fmla="*/ 55 h 759"/>
              <a:gd name="T10" fmla="*/ 337 w 530"/>
              <a:gd name="T11" fmla="*/ 61 h 759"/>
              <a:gd name="T12" fmla="*/ 309 w 530"/>
              <a:gd name="T13" fmla="*/ 14 h 759"/>
              <a:gd name="T14" fmla="*/ 269 w 530"/>
              <a:gd name="T15" fmla="*/ 25 h 759"/>
              <a:gd name="T16" fmla="*/ 219 w 530"/>
              <a:gd name="T17" fmla="*/ 97 h 759"/>
              <a:gd name="T18" fmla="*/ 179 w 530"/>
              <a:gd name="T19" fmla="*/ 117 h 759"/>
              <a:gd name="T20" fmla="*/ 139 w 530"/>
              <a:gd name="T21" fmla="*/ 106 h 759"/>
              <a:gd name="T22" fmla="*/ 118 w 530"/>
              <a:gd name="T23" fmla="*/ 148 h 759"/>
              <a:gd name="T24" fmla="*/ 72 w 530"/>
              <a:gd name="T25" fmla="*/ 140 h 759"/>
              <a:gd name="T26" fmla="*/ 57 w 530"/>
              <a:gd name="T27" fmla="*/ 80 h 759"/>
              <a:gd name="T28" fmla="*/ 23 w 530"/>
              <a:gd name="T29" fmla="*/ 144 h 759"/>
              <a:gd name="T30" fmla="*/ 11 w 530"/>
              <a:gd name="T31" fmla="*/ 163 h 759"/>
              <a:gd name="T32" fmla="*/ 7 w 530"/>
              <a:gd name="T33" fmla="*/ 213 h 759"/>
              <a:gd name="T34" fmla="*/ 54 w 530"/>
              <a:gd name="T35" fmla="*/ 283 h 759"/>
              <a:gd name="T36" fmla="*/ 20 w 530"/>
              <a:gd name="T37" fmla="*/ 322 h 759"/>
              <a:gd name="T38" fmla="*/ 71 w 530"/>
              <a:gd name="T39" fmla="*/ 362 h 759"/>
              <a:gd name="T40" fmla="*/ 65 w 530"/>
              <a:gd name="T41" fmla="*/ 407 h 759"/>
              <a:gd name="T42" fmla="*/ 23 w 530"/>
              <a:gd name="T43" fmla="*/ 446 h 759"/>
              <a:gd name="T44" fmla="*/ 55 w 530"/>
              <a:gd name="T45" fmla="*/ 543 h 759"/>
              <a:gd name="T46" fmla="*/ 52 w 530"/>
              <a:gd name="T47" fmla="*/ 616 h 759"/>
              <a:gd name="T48" fmla="*/ 29 w 530"/>
              <a:gd name="T49" fmla="*/ 681 h 759"/>
              <a:gd name="T50" fmla="*/ 19 w 530"/>
              <a:gd name="T51" fmla="*/ 693 h 759"/>
              <a:gd name="T52" fmla="*/ 19 w 530"/>
              <a:gd name="T53" fmla="*/ 706 h 759"/>
              <a:gd name="T54" fmla="*/ 38 w 530"/>
              <a:gd name="T55" fmla="*/ 730 h 759"/>
              <a:gd name="T56" fmla="*/ 41 w 530"/>
              <a:gd name="T57" fmla="*/ 737 h 759"/>
              <a:gd name="T58" fmla="*/ 44 w 530"/>
              <a:gd name="T59" fmla="*/ 746 h 759"/>
              <a:gd name="T60" fmla="*/ 119 w 530"/>
              <a:gd name="T61" fmla="*/ 756 h 759"/>
              <a:gd name="T62" fmla="*/ 162 w 530"/>
              <a:gd name="T63" fmla="*/ 744 h 759"/>
              <a:gd name="T64" fmla="*/ 170 w 530"/>
              <a:gd name="T65" fmla="*/ 700 h 759"/>
              <a:gd name="T66" fmla="*/ 337 w 530"/>
              <a:gd name="T67" fmla="*/ 525 h 759"/>
              <a:gd name="T68" fmla="*/ 377 w 530"/>
              <a:gd name="T69" fmla="*/ 495 h 759"/>
              <a:gd name="T70" fmla="*/ 340 w 530"/>
              <a:gd name="T71" fmla="*/ 457 h 759"/>
              <a:gd name="T72" fmla="*/ 296 w 530"/>
              <a:gd name="T73" fmla="*/ 441 h 759"/>
              <a:gd name="T74" fmla="*/ 272 w 530"/>
              <a:gd name="T75" fmla="*/ 419 h 759"/>
              <a:gd name="T76" fmla="*/ 264 w 530"/>
              <a:gd name="T77" fmla="*/ 361 h 759"/>
              <a:gd name="T78" fmla="*/ 246 w 530"/>
              <a:gd name="T79" fmla="*/ 368 h 759"/>
              <a:gd name="T80" fmla="*/ 174 w 530"/>
              <a:gd name="T81" fmla="*/ 345 h 759"/>
              <a:gd name="T82" fmla="*/ 156 w 530"/>
              <a:gd name="T83" fmla="*/ 338 h 759"/>
              <a:gd name="T84" fmla="*/ 143 w 530"/>
              <a:gd name="T85" fmla="*/ 323 h 759"/>
              <a:gd name="T86" fmla="*/ 153 w 530"/>
              <a:gd name="T87" fmla="*/ 301 h 759"/>
              <a:gd name="T88" fmla="*/ 179 w 530"/>
              <a:gd name="T89" fmla="*/ 274 h 759"/>
              <a:gd name="T90" fmla="*/ 172 w 530"/>
              <a:gd name="T91" fmla="*/ 239 h 759"/>
              <a:gd name="T92" fmla="*/ 189 w 530"/>
              <a:gd name="T93" fmla="*/ 227 h 759"/>
              <a:gd name="T94" fmla="*/ 206 w 530"/>
              <a:gd name="T95" fmla="*/ 212 h 759"/>
              <a:gd name="T96" fmla="*/ 212 w 530"/>
              <a:gd name="T97" fmla="*/ 202 h 759"/>
              <a:gd name="T98" fmla="*/ 213 w 530"/>
              <a:gd name="T99" fmla="*/ 186 h 759"/>
              <a:gd name="T100" fmla="*/ 250 w 530"/>
              <a:gd name="T101" fmla="*/ 179 h 759"/>
              <a:gd name="T102" fmla="*/ 324 w 530"/>
              <a:gd name="T103" fmla="*/ 219 h 759"/>
              <a:gd name="T104" fmla="*/ 315 w 530"/>
              <a:gd name="T105" fmla="*/ 229 h 759"/>
              <a:gd name="T106" fmla="*/ 306 w 530"/>
              <a:gd name="T107" fmla="*/ 242 h 759"/>
              <a:gd name="T108" fmla="*/ 335 w 530"/>
              <a:gd name="T109" fmla="*/ 255 h 759"/>
              <a:gd name="T110" fmla="*/ 348 w 530"/>
              <a:gd name="T111" fmla="*/ 258 h 759"/>
              <a:gd name="T112" fmla="*/ 361 w 530"/>
              <a:gd name="T113" fmla="*/ 289 h 759"/>
              <a:gd name="T114" fmla="*/ 379 w 530"/>
              <a:gd name="T115" fmla="*/ 332 h 759"/>
              <a:gd name="T116" fmla="*/ 404 w 530"/>
              <a:gd name="T117" fmla="*/ 375 h 759"/>
              <a:gd name="T118" fmla="*/ 501 w 530"/>
              <a:gd name="T119" fmla="*/ 309 h 759"/>
              <a:gd name="T120" fmla="*/ 509 w 530"/>
              <a:gd name="T121" fmla="*/ 280 h 759"/>
              <a:gd name="T122" fmla="*/ 497 w 530"/>
              <a:gd name="T123" fmla="*/ 254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0" h="759">
                <a:moveTo>
                  <a:pt x="488" y="229"/>
                </a:moveTo>
                <a:lnTo>
                  <a:pt x="479" y="225"/>
                </a:lnTo>
                <a:lnTo>
                  <a:pt x="479" y="225"/>
                </a:lnTo>
                <a:lnTo>
                  <a:pt x="478" y="225"/>
                </a:lnTo>
                <a:lnTo>
                  <a:pt x="470" y="216"/>
                </a:lnTo>
                <a:lnTo>
                  <a:pt x="437" y="207"/>
                </a:lnTo>
                <a:lnTo>
                  <a:pt x="427" y="207"/>
                </a:lnTo>
                <a:lnTo>
                  <a:pt x="422" y="210"/>
                </a:lnTo>
                <a:lnTo>
                  <a:pt x="409" y="184"/>
                </a:lnTo>
                <a:lnTo>
                  <a:pt x="410" y="183"/>
                </a:lnTo>
                <a:lnTo>
                  <a:pt x="419" y="171"/>
                </a:lnTo>
                <a:lnTo>
                  <a:pt x="419" y="157"/>
                </a:lnTo>
                <a:lnTo>
                  <a:pt x="420" y="153"/>
                </a:lnTo>
                <a:lnTo>
                  <a:pt x="426" y="144"/>
                </a:lnTo>
                <a:lnTo>
                  <a:pt x="422" y="142"/>
                </a:lnTo>
                <a:lnTo>
                  <a:pt x="403" y="139"/>
                </a:lnTo>
                <a:lnTo>
                  <a:pt x="403" y="139"/>
                </a:lnTo>
                <a:lnTo>
                  <a:pt x="372" y="133"/>
                </a:lnTo>
                <a:lnTo>
                  <a:pt x="370" y="133"/>
                </a:lnTo>
                <a:lnTo>
                  <a:pt x="352" y="116"/>
                </a:lnTo>
                <a:lnTo>
                  <a:pt x="352" y="114"/>
                </a:lnTo>
                <a:lnTo>
                  <a:pt x="346" y="102"/>
                </a:lnTo>
                <a:lnTo>
                  <a:pt x="345" y="98"/>
                </a:lnTo>
                <a:lnTo>
                  <a:pt x="354" y="73"/>
                </a:lnTo>
                <a:lnTo>
                  <a:pt x="354" y="55"/>
                </a:lnTo>
                <a:lnTo>
                  <a:pt x="353" y="50"/>
                </a:lnTo>
                <a:lnTo>
                  <a:pt x="344" y="59"/>
                </a:lnTo>
                <a:lnTo>
                  <a:pt x="341" y="61"/>
                </a:lnTo>
                <a:lnTo>
                  <a:pt x="339" y="64"/>
                </a:lnTo>
                <a:lnTo>
                  <a:pt x="337" y="61"/>
                </a:lnTo>
                <a:lnTo>
                  <a:pt x="333" y="59"/>
                </a:lnTo>
                <a:lnTo>
                  <a:pt x="315" y="45"/>
                </a:lnTo>
                <a:lnTo>
                  <a:pt x="313" y="42"/>
                </a:lnTo>
                <a:lnTo>
                  <a:pt x="313" y="40"/>
                </a:lnTo>
                <a:lnTo>
                  <a:pt x="309" y="14"/>
                </a:lnTo>
                <a:lnTo>
                  <a:pt x="301" y="0"/>
                </a:lnTo>
                <a:lnTo>
                  <a:pt x="283" y="1"/>
                </a:lnTo>
                <a:lnTo>
                  <a:pt x="272" y="21"/>
                </a:lnTo>
                <a:lnTo>
                  <a:pt x="270" y="23"/>
                </a:lnTo>
                <a:lnTo>
                  <a:pt x="269" y="25"/>
                </a:lnTo>
                <a:lnTo>
                  <a:pt x="241" y="18"/>
                </a:lnTo>
                <a:lnTo>
                  <a:pt x="236" y="45"/>
                </a:lnTo>
                <a:lnTo>
                  <a:pt x="236" y="72"/>
                </a:lnTo>
                <a:lnTo>
                  <a:pt x="235" y="73"/>
                </a:lnTo>
                <a:lnTo>
                  <a:pt x="219" y="97"/>
                </a:lnTo>
                <a:lnTo>
                  <a:pt x="219" y="100"/>
                </a:lnTo>
                <a:lnTo>
                  <a:pt x="217" y="101"/>
                </a:lnTo>
                <a:lnTo>
                  <a:pt x="215" y="101"/>
                </a:lnTo>
                <a:lnTo>
                  <a:pt x="197" y="102"/>
                </a:lnTo>
                <a:lnTo>
                  <a:pt x="179" y="117"/>
                </a:lnTo>
                <a:lnTo>
                  <a:pt x="177" y="119"/>
                </a:lnTo>
                <a:lnTo>
                  <a:pt x="177" y="119"/>
                </a:lnTo>
                <a:lnTo>
                  <a:pt x="174" y="119"/>
                </a:lnTo>
                <a:lnTo>
                  <a:pt x="173" y="118"/>
                </a:lnTo>
                <a:lnTo>
                  <a:pt x="139" y="106"/>
                </a:lnTo>
                <a:lnTo>
                  <a:pt x="134" y="119"/>
                </a:lnTo>
                <a:lnTo>
                  <a:pt x="134" y="120"/>
                </a:lnTo>
                <a:lnTo>
                  <a:pt x="119" y="144"/>
                </a:lnTo>
                <a:lnTo>
                  <a:pt x="119" y="144"/>
                </a:lnTo>
                <a:lnTo>
                  <a:pt x="118" y="148"/>
                </a:lnTo>
                <a:lnTo>
                  <a:pt x="115" y="150"/>
                </a:lnTo>
                <a:lnTo>
                  <a:pt x="110" y="152"/>
                </a:lnTo>
                <a:lnTo>
                  <a:pt x="95" y="150"/>
                </a:lnTo>
                <a:lnTo>
                  <a:pt x="76" y="142"/>
                </a:lnTo>
                <a:lnTo>
                  <a:pt x="72" y="140"/>
                </a:lnTo>
                <a:lnTo>
                  <a:pt x="71" y="139"/>
                </a:lnTo>
                <a:lnTo>
                  <a:pt x="71" y="137"/>
                </a:lnTo>
                <a:lnTo>
                  <a:pt x="68" y="108"/>
                </a:lnTo>
                <a:lnTo>
                  <a:pt x="62" y="86"/>
                </a:lnTo>
                <a:lnTo>
                  <a:pt x="57" y="80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35" y="117"/>
                </a:lnTo>
                <a:lnTo>
                  <a:pt x="23" y="144"/>
                </a:lnTo>
                <a:lnTo>
                  <a:pt x="23" y="145"/>
                </a:lnTo>
                <a:lnTo>
                  <a:pt x="23" y="145"/>
                </a:lnTo>
                <a:lnTo>
                  <a:pt x="23" y="147"/>
                </a:lnTo>
                <a:lnTo>
                  <a:pt x="22" y="147"/>
                </a:lnTo>
                <a:lnTo>
                  <a:pt x="11" y="163"/>
                </a:lnTo>
                <a:lnTo>
                  <a:pt x="11" y="163"/>
                </a:lnTo>
                <a:lnTo>
                  <a:pt x="11" y="166"/>
                </a:lnTo>
                <a:lnTo>
                  <a:pt x="8" y="172"/>
                </a:lnTo>
                <a:lnTo>
                  <a:pt x="0" y="186"/>
                </a:lnTo>
                <a:lnTo>
                  <a:pt x="7" y="213"/>
                </a:lnTo>
                <a:lnTo>
                  <a:pt x="44" y="253"/>
                </a:lnTo>
                <a:lnTo>
                  <a:pt x="44" y="253"/>
                </a:lnTo>
                <a:lnTo>
                  <a:pt x="55" y="278"/>
                </a:lnTo>
                <a:lnTo>
                  <a:pt x="55" y="281"/>
                </a:lnTo>
                <a:lnTo>
                  <a:pt x="54" y="283"/>
                </a:lnTo>
                <a:lnTo>
                  <a:pt x="53" y="283"/>
                </a:lnTo>
                <a:lnTo>
                  <a:pt x="44" y="296"/>
                </a:lnTo>
                <a:lnTo>
                  <a:pt x="41" y="298"/>
                </a:lnTo>
                <a:lnTo>
                  <a:pt x="17" y="302"/>
                </a:lnTo>
                <a:lnTo>
                  <a:pt x="20" y="322"/>
                </a:lnTo>
                <a:lnTo>
                  <a:pt x="38" y="332"/>
                </a:lnTo>
                <a:lnTo>
                  <a:pt x="64" y="338"/>
                </a:lnTo>
                <a:lnTo>
                  <a:pt x="71" y="362"/>
                </a:lnTo>
                <a:lnTo>
                  <a:pt x="71" y="362"/>
                </a:lnTo>
                <a:lnTo>
                  <a:pt x="71" y="362"/>
                </a:lnTo>
                <a:lnTo>
                  <a:pt x="71" y="363"/>
                </a:lnTo>
                <a:lnTo>
                  <a:pt x="71" y="364"/>
                </a:lnTo>
                <a:lnTo>
                  <a:pt x="65" y="406"/>
                </a:lnTo>
                <a:lnTo>
                  <a:pt x="65" y="406"/>
                </a:lnTo>
                <a:lnTo>
                  <a:pt x="65" y="407"/>
                </a:lnTo>
                <a:lnTo>
                  <a:pt x="55" y="425"/>
                </a:lnTo>
                <a:lnTo>
                  <a:pt x="55" y="429"/>
                </a:lnTo>
                <a:lnTo>
                  <a:pt x="53" y="429"/>
                </a:lnTo>
                <a:lnTo>
                  <a:pt x="23" y="433"/>
                </a:lnTo>
                <a:lnTo>
                  <a:pt x="23" y="446"/>
                </a:lnTo>
                <a:lnTo>
                  <a:pt x="14" y="472"/>
                </a:lnTo>
                <a:lnTo>
                  <a:pt x="11" y="502"/>
                </a:lnTo>
                <a:lnTo>
                  <a:pt x="17" y="519"/>
                </a:lnTo>
                <a:lnTo>
                  <a:pt x="54" y="542"/>
                </a:lnTo>
                <a:lnTo>
                  <a:pt x="55" y="543"/>
                </a:lnTo>
                <a:lnTo>
                  <a:pt x="71" y="571"/>
                </a:lnTo>
                <a:lnTo>
                  <a:pt x="71" y="572"/>
                </a:lnTo>
                <a:lnTo>
                  <a:pt x="72" y="573"/>
                </a:lnTo>
                <a:lnTo>
                  <a:pt x="71" y="574"/>
                </a:lnTo>
                <a:lnTo>
                  <a:pt x="52" y="616"/>
                </a:lnTo>
                <a:lnTo>
                  <a:pt x="47" y="628"/>
                </a:lnTo>
                <a:lnTo>
                  <a:pt x="47" y="628"/>
                </a:lnTo>
                <a:lnTo>
                  <a:pt x="35" y="655"/>
                </a:lnTo>
                <a:lnTo>
                  <a:pt x="30" y="677"/>
                </a:lnTo>
                <a:lnTo>
                  <a:pt x="29" y="681"/>
                </a:lnTo>
                <a:lnTo>
                  <a:pt x="29" y="682"/>
                </a:lnTo>
                <a:lnTo>
                  <a:pt x="29" y="682"/>
                </a:lnTo>
                <a:lnTo>
                  <a:pt x="25" y="685"/>
                </a:lnTo>
                <a:lnTo>
                  <a:pt x="22" y="689"/>
                </a:lnTo>
                <a:lnTo>
                  <a:pt x="19" y="693"/>
                </a:lnTo>
                <a:lnTo>
                  <a:pt x="17" y="698"/>
                </a:lnTo>
                <a:lnTo>
                  <a:pt x="17" y="698"/>
                </a:lnTo>
                <a:lnTo>
                  <a:pt x="16" y="702"/>
                </a:lnTo>
                <a:lnTo>
                  <a:pt x="16" y="704"/>
                </a:lnTo>
                <a:lnTo>
                  <a:pt x="19" y="706"/>
                </a:lnTo>
                <a:lnTo>
                  <a:pt x="20" y="707"/>
                </a:lnTo>
                <a:lnTo>
                  <a:pt x="31" y="720"/>
                </a:lnTo>
                <a:lnTo>
                  <a:pt x="31" y="720"/>
                </a:lnTo>
                <a:lnTo>
                  <a:pt x="31" y="720"/>
                </a:lnTo>
                <a:lnTo>
                  <a:pt x="38" y="730"/>
                </a:lnTo>
                <a:lnTo>
                  <a:pt x="40" y="729"/>
                </a:lnTo>
                <a:lnTo>
                  <a:pt x="40" y="729"/>
                </a:lnTo>
                <a:lnTo>
                  <a:pt x="41" y="732"/>
                </a:lnTo>
                <a:lnTo>
                  <a:pt x="41" y="733"/>
                </a:lnTo>
                <a:lnTo>
                  <a:pt x="41" y="737"/>
                </a:lnTo>
                <a:lnTo>
                  <a:pt x="41" y="737"/>
                </a:lnTo>
                <a:lnTo>
                  <a:pt x="41" y="738"/>
                </a:lnTo>
                <a:lnTo>
                  <a:pt x="41" y="738"/>
                </a:lnTo>
                <a:lnTo>
                  <a:pt x="41" y="738"/>
                </a:lnTo>
                <a:lnTo>
                  <a:pt x="44" y="746"/>
                </a:lnTo>
                <a:lnTo>
                  <a:pt x="54" y="749"/>
                </a:lnTo>
                <a:lnTo>
                  <a:pt x="98" y="759"/>
                </a:lnTo>
                <a:lnTo>
                  <a:pt x="98" y="759"/>
                </a:lnTo>
                <a:lnTo>
                  <a:pt x="109" y="759"/>
                </a:lnTo>
                <a:lnTo>
                  <a:pt x="119" y="756"/>
                </a:lnTo>
                <a:lnTo>
                  <a:pt x="130" y="753"/>
                </a:lnTo>
                <a:lnTo>
                  <a:pt x="140" y="749"/>
                </a:lnTo>
                <a:lnTo>
                  <a:pt x="140" y="749"/>
                </a:lnTo>
                <a:lnTo>
                  <a:pt x="151" y="746"/>
                </a:lnTo>
                <a:lnTo>
                  <a:pt x="162" y="744"/>
                </a:lnTo>
                <a:lnTo>
                  <a:pt x="172" y="744"/>
                </a:lnTo>
                <a:lnTo>
                  <a:pt x="182" y="744"/>
                </a:lnTo>
                <a:lnTo>
                  <a:pt x="185" y="736"/>
                </a:lnTo>
                <a:lnTo>
                  <a:pt x="171" y="704"/>
                </a:lnTo>
                <a:lnTo>
                  <a:pt x="170" y="700"/>
                </a:lnTo>
                <a:lnTo>
                  <a:pt x="171" y="700"/>
                </a:lnTo>
                <a:lnTo>
                  <a:pt x="240" y="605"/>
                </a:lnTo>
                <a:lnTo>
                  <a:pt x="313" y="534"/>
                </a:lnTo>
                <a:lnTo>
                  <a:pt x="314" y="534"/>
                </a:lnTo>
                <a:lnTo>
                  <a:pt x="337" y="525"/>
                </a:lnTo>
                <a:lnTo>
                  <a:pt x="349" y="512"/>
                </a:lnTo>
                <a:lnTo>
                  <a:pt x="349" y="511"/>
                </a:lnTo>
                <a:lnTo>
                  <a:pt x="349" y="511"/>
                </a:lnTo>
                <a:lnTo>
                  <a:pt x="363" y="502"/>
                </a:lnTo>
                <a:lnTo>
                  <a:pt x="377" y="495"/>
                </a:lnTo>
                <a:lnTo>
                  <a:pt x="370" y="489"/>
                </a:lnTo>
                <a:lnTo>
                  <a:pt x="354" y="473"/>
                </a:lnTo>
                <a:lnTo>
                  <a:pt x="354" y="472"/>
                </a:lnTo>
                <a:lnTo>
                  <a:pt x="353" y="472"/>
                </a:lnTo>
                <a:lnTo>
                  <a:pt x="340" y="457"/>
                </a:lnTo>
                <a:lnTo>
                  <a:pt x="339" y="455"/>
                </a:lnTo>
                <a:lnTo>
                  <a:pt x="339" y="453"/>
                </a:lnTo>
                <a:lnTo>
                  <a:pt x="346" y="446"/>
                </a:lnTo>
                <a:lnTo>
                  <a:pt x="330" y="449"/>
                </a:lnTo>
                <a:lnTo>
                  <a:pt x="296" y="441"/>
                </a:lnTo>
                <a:lnTo>
                  <a:pt x="296" y="441"/>
                </a:lnTo>
                <a:lnTo>
                  <a:pt x="286" y="435"/>
                </a:lnTo>
                <a:lnTo>
                  <a:pt x="280" y="431"/>
                </a:lnTo>
                <a:lnTo>
                  <a:pt x="275" y="425"/>
                </a:lnTo>
                <a:lnTo>
                  <a:pt x="272" y="419"/>
                </a:lnTo>
                <a:lnTo>
                  <a:pt x="272" y="419"/>
                </a:lnTo>
                <a:lnTo>
                  <a:pt x="267" y="403"/>
                </a:lnTo>
                <a:lnTo>
                  <a:pt x="265" y="388"/>
                </a:lnTo>
                <a:lnTo>
                  <a:pt x="264" y="374"/>
                </a:lnTo>
                <a:lnTo>
                  <a:pt x="264" y="361"/>
                </a:lnTo>
                <a:lnTo>
                  <a:pt x="264" y="361"/>
                </a:lnTo>
                <a:lnTo>
                  <a:pt x="260" y="364"/>
                </a:lnTo>
                <a:lnTo>
                  <a:pt x="256" y="367"/>
                </a:lnTo>
                <a:lnTo>
                  <a:pt x="251" y="368"/>
                </a:lnTo>
                <a:lnTo>
                  <a:pt x="246" y="368"/>
                </a:lnTo>
                <a:lnTo>
                  <a:pt x="221" y="362"/>
                </a:lnTo>
                <a:lnTo>
                  <a:pt x="204" y="349"/>
                </a:lnTo>
                <a:lnTo>
                  <a:pt x="183" y="345"/>
                </a:lnTo>
                <a:lnTo>
                  <a:pt x="174" y="345"/>
                </a:lnTo>
                <a:lnTo>
                  <a:pt x="174" y="345"/>
                </a:lnTo>
                <a:lnTo>
                  <a:pt x="170" y="345"/>
                </a:lnTo>
                <a:lnTo>
                  <a:pt x="164" y="344"/>
                </a:lnTo>
                <a:lnTo>
                  <a:pt x="159" y="341"/>
                </a:lnTo>
                <a:lnTo>
                  <a:pt x="156" y="338"/>
                </a:lnTo>
                <a:lnTo>
                  <a:pt x="156" y="338"/>
                </a:lnTo>
                <a:lnTo>
                  <a:pt x="151" y="335"/>
                </a:lnTo>
                <a:lnTo>
                  <a:pt x="148" y="331"/>
                </a:lnTo>
                <a:lnTo>
                  <a:pt x="146" y="327"/>
                </a:lnTo>
                <a:lnTo>
                  <a:pt x="143" y="323"/>
                </a:lnTo>
                <a:lnTo>
                  <a:pt x="143" y="323"/>
                </a:lnTo>
                <a:lnTo>
                  <a:pt x="143" y="316"/>
                </a:lnTo>
                <a:lnTo>
                  <a:pt x="144" y="312"/>
                </a:lnTo>
                <a:lnTo>
                  <a:pt x="147" y="306"/>
                </a:lnTo>
                <a:lnTo>
                  <a:pt x="153" y="301"/>
                </a:lnTo>
                <a:lnTo>
                  <a:pt x="153" y="301"/>
                </a:lnTo>
                <a:lnTo>
                  <a:pt x="159" y="297"/>
                </a:lnTo>
                <a:lnTo>
                  <a:pt x="165" y="290"/>
                </a:lnTo>
                <a:lnTo>
                  <a:pt x="172" y="282"/>
                </a:lnTo>
                <a:lnTo>
                  <a:pt x="179" y="274"/>
                </a:lnTo>
                <a:lnTo>
                  <a:pt x="179" y="274"/>
                </a:lnTo>
                <a:lnTo>
                  <a:pt x="173" y="266"/>
                </a:lnTo>
                <a:lnTo>
                  <a:pt x="170" y="258"/>
                </a:lnTo>
                <a:lnTo>
                  <a:pt x="169" y="250"/>
                </a:lnTo>
                <a:lnTo>
                  <a:pt x="171" y="241"/>
                </a:lnTo>
                <a:lnTo>
                  <a:pt x="172" y="239"/>
                </a:lnTo>
                <a:lnTo>
                  <a:pt x="172" y="239"/>
                </a:lnTo>
                <a:lnTo>
                  <a:pt x="172" y="237"/>
                </a:lnTo>
                <a:lnTo>
                  <a:pt x="174" y="236"/>
                </a:lnTo>
                <a:lnTo>
                  <a:pt x="180" y="231"/>
                </a:lnTo>
                <a:lnTo>
                  <a:pt x="189" y="227"/>
                </a:lnTo>
                <a:lnTo>
                  <a:pt x="201" y="223"/>
                </a:lnTo>
                <a:lnTo>
                  <a:pt x="201" y="223"/>
                </a:lnTo>
                <a:lnTo>
                  <a:pt x="203" y="215"/>
                </a:lnTo>
                <a:lnTo>
                  <a:pt x="205" y="213"/>
                </a:lnTo>
                <a:lnTo>
                  <a:pt x="206" y="212"/>
                </a:lnTo>
                <a:lnTo>
                  <a:pt x="225" y="213"/>
                </a:lnTo>
                <a:lnTo>
                  <a:pt x="222" y="211"/>
                </a:lnTo>
                <a:lnTo>
                  <a:pt x="222" y="211"/>
                </a:lnTo>
                <a:lnTo>
                  <a:pt x="214" y="205"/>
                </a:lnTo>
                <a:lnTo>
                  <a:pt x="212" y="202"/>
                </a:lnTo>
                <a:lnTo>
                  <a:pt x="211" y="199"/>
                </a:lnTo>
                <a:lnTo>
                  <a:pt x="210" y="196"/>
                </a:lnTo>
                <a:lnTo>
                  <a:pt x="210" y="192"/>
                </a:lnTo>
                <a:lnTo>
                  <a:pt x="211" y="189"/>
                </a:lnTo>
                <a:lnTo>
                  <a:pt x="213" y="186"/>
                </a:lnTo>
                <a:lnTo>
                  <a:pt x="222" y="179"/>
                </a:lnTo>
                <a:lnTo>
                  <a:pt x="222" y="179"/>
                </a:lnTo>
                <a:lnTo>
                  <a:pt x="230" y="176"/>
                </a:lnTo>
                <a:lnTo>
                  <a:pt x="241" y="176"/>
                </a:lnTo>
                <a:lnTo>
                  <a:pt x="250" y="179"/>
                </a:lnTo>
                <a:lnTo>
                  <a:pt x="260" y="183"/>
                </a:lnTo>
                <a:lnTo>
                  <a:pt x="288" y="203"/>
                </a:lnTo>
                <a:lnTo>
                  <a:pt x="313" y="203"/>
                </a:lnTo>
                <a:lnTo>
                  <a:pt x="322" y="210"/>
                </a:lnTo>
                <a:lnTo>
                  <a:pt x="324" y="219"/>
                </a:lnTo>
                <a:lnTo>
                  <a:pt x="324" y="219"/>
                </a:lnTo>
                <a:lnTo>
                  <a:pt x="323" y="223"/>
                </a:lnTo>
                <a:lnTo>
                  <a:pt x="322" y="227"/>
                </a:lnTo>
                <a:lnTo>
                  <a:pt x="319" y="228"/>
                </a:lnTo>
                <a:lnTo>
                  <a:pt x="315" y="229"/>
                </a:lnTo>
                <a:lnTo>
                  <a:pt x="315" y="229"/>
                </a:lnTo>
                <a:lnTo>
                  <a:pt x="312" y="230"/>
                </a:lnTo>
                <a:lnTo>
                  <a:pt x="308" y="233"/>
                </a:lnTo>
                <a:lnTo>
                  <a:pt x="307" y="237"/>
                </a:lnTo>
                <a:lnTo>
                  <a:pt x="306" y="242"/>
                </a:lnTo>
                <a:lnTo>
                  <a:pt x="317" y="272"/>
                </a:lnTo>
                <a:lnTo>
                  <a:pt x="317" y="272"/>
                </a:lnTo>
                <a:lnTo>
                  <a:pt x="323" y="263"/>
                </a:lnTo>
                <a:lnTo>
                  <a:pt x="329" y="259"/>
                </a:lnTo>
                <a:lnTo>
                  <a:pt x="335" y="255"/>
                </a:lnTo>
                <a:lnTo>
                  <a:pt x="339" y="253"/>
                </a:lnTo>
                <a:lnTo>
                  <a:pt x="339" y="253"/>
                </a:lnTo>
                <a:lnTo>
                  <a:pt x="343" y="253"/>
                </a:lnTo>
                <a:lnTo>
                  <a:pt x="346" y="255"/>
                </a:lnTo>
                <a:lnTo>
                  <a:pt x="348" y="258"/>
                </a:lnTo>
                <a:lnTo>
                  <a:pt x="352" y="260"/>
                </a:lnTo>
                <a:lnTo>
                  <a:pt x="352" y="260"/>
                </a:lnTo>
                <a:lnTo>
                  <a:pt x="357" y="273"/>
                </a:lnTo>
                <a:lnTo>
                  <a:pt x="361" y="289"/>
                </a:lnTo>
                <a:lnTo>
                  <a:pt x="361" y="289"/>
                </a:lnTo>
                <a:lnTo>
                  <a:pt x="363" y="298"/>
                </a:lnTo>
                <a:lnTo>
                  <a:pt x="364" y="306"/>
                </a:lnTo>
                <a:lnTo>
                  <a:pt x="367" y="313"/>
                </a:lnTo>
                <a:lnTo>
                  <a:pt x="370" y="318"/>
                </a:lnTo>
                <a:lnTo>
                  <a:pt x="379" y="332"/>
                </a:lnTo>
                <a:lnTo>
                  <a:pt x="379" y="332"/>
                </a:lnTo>
                <a:lnTo>
                  <a:pt x="390" y="345"/>
                </a:lnTo>
                <a:lnTo>
                  <a:pt x="396" y="355"/>
                </a:lnTo>
                <a:lnTo>
                  <a:pt x="402" y="365"/>
                </a:lnTo>
                <a:lnTo>
                  <a:pt x="404" y="375"/>
                </a:lnTo>
                <a:lnTo>
                  <a:pt x="453" y="368"/>
                </a:lnTo>
                <a:lnTo>
                  <a:pt x="472" y="357"/>
                </a:lnTo>
                <a:lnTo>
                  <a:pt x="491" y="333"/>
                </a:lnTo>
                <a:lnTo>
                  <a:pt x="501" y="310"/>
                </a:lnTo>
                <a:lnTo>
                  <a:pt x="501" y="309"/>
                </a:lnTo>
                <a:lnTo>
                  <a:pt x="501" y="307"/>
                </a:lnTo>
                <a:lnTo>
                  <a:pt x="506" y="283"/>
                </a:lnTo>
                <a:lnTo>
                  <a:pt x="506" y="282"/>
                </a:lnTo>
                <a:lnTo>
                  <a:pt x="508" y="280"/>
                </a:lnTo>
                <a:lnTo>
                  <a:pt x="509" y="280"/>
                </a:lnTo>
                <a:lnTo>
                  <a:pt x="527" y="268"/>
                </a:lnTo>
                <a:lnTo>
                  <a:pt x="530" y="266"/>
                </a:lnTo>
                <a:lnTo>
                  <a:pt x="529" y="263"/>
                </a:lnTo>
                <a:lnTo>
                  <a:pt x="499" y="254"/>
                </a:lnTo>
                <a:lnTo>
                  <a:pt x="497" y="254"/>
                </a:lnTo>
                <a:lnTo>
                  <a:pt x="497" y="253"/>
                </a:lnTo>
                <a:lnTo>
                  <a:pt x="490" y="235"/>
                </a:lnTo>
                <a:lnTo>
                  <a:pt x="488" y="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Freeform 66"/>
          <p:cNvSpPr/>
          <p:nvPr/>
        </p:nvSpPr>
        <p:spPr bwMode="auto">
          <a:xfrm>
            <a:off x="3446299" y="2804948"/>
            <a:ext cx="487853" cy="480176"/>
          </a:xfrm>
          <a:custGeom>
            <a:avLst/>
            <a:gdLst>
              <a:gd name="T0" fmla="*/ 3 w 560"/>
              <a:gd name="T1" fmla="*/ 246 h 552"/>
              <a:gd name="T2" fmla="*/ 2 w 560"/>
              <a:gd name="T3" fmla="*/ 285 h 552"/>
              <a:gd name="T4" fmla="*/ 12 w 560"/>
              <a:gd name="T5" fmla="*/ 315 h 552"/>
              <a:gd name="T6" fmla="*/ 45 w 560"/>
              <a:gd name="T7" fmla="*/ 337 h 552"/>
              <a:gd name="T8" fmla="*/ 81 w 560"/>
              <a:gd name="T9" fmla="*/ 417 h 552"/>
              <a:gd name="T10" fmla="*/ 130 w 560"/>
              <a:gd name="T11" fmla="*/ 439 h 552"/>
              <a:gd name="T12" fmla="*/ 139 w 560"/>
              <a:gd name="T13" fmla="*/ 447 h 552"/>
              <a:gd name="T14" fmla="*/ 229 w 560"/>
              <a:gd name="T15" fmla="*/ 458 h 552"/>
              <a:gd name="T16" fmla="*/ 315 w 560"/>
              <a:gd name="T17" fmla="*/ 465 h 552"/>
              <a:gd name="T18" fmla="*/ 323 w 560"/>
              <a:gd name="T19" fmla="*/ 473 h 552"/>
              <a:gd name="T20" fmla="*/ 326 w 560"/>
              <a:gd name="T21" fmla="*/ 503 h 552"/>
              <a:gd name="T22" fmla="*/ 327 w 560"/>
              <a:gd name="T23" fmla="*/ 524 h 552"/>
              <a:gd name="T24" fmla="*/ 377 w 560"/>
              <a:gd name="T25" fmla="*/ 512 h 552"/>
              <a:gd name="T26" fmla="*/ 392 w 560"/>
              <a:gd name="T27" fmla="*/ 516 h 552"/>
              <a:gd name="T28" fmla="*/ 420 w 560"/>
              <a:gd name="T29" fmla="*/ 548 h 552"/>
              <a:gd name="T30" fmla="*/ 433 w 560"/>
              <a:gd name="T31" fmla="*/ 550 h 552"/>
              <a:gd name="T32" fmla="*/ 455 w 560"/>
              <a:gd name="T33" fmla="*/ 527 h 552"/>
              <a:gd name="T34" fmla="*/ 492 w 560"/>
              <a:gd name="T35" fmla="*/ 524 h 552"/>
              <a:gd name="T36" fmla="*/ 502 w 560"/>
              <a:gd name="T37" fmla="*/ 508 h 552"/>
              <a:gd name="T38" fmla="*/ 523 w 560"/>
              <a:gd name="T39" fmla="*/ 501 h 552"/>
              <a:gd name="T40" fmla="*/ 520 w 560"/>
              <a:gd name="T41" fmla="*/ 462 h 552"/>
              <a:gd name="T42" fmla="*/ 508 w 560"/>
              <a:gd name="T43" fmla="*/ 449 h 552"/>
              <a:gd name="T44" fmla="*/ 489 w 560"/>
              <a:gd name="T45" fmla="*/ 444 h 552"/>
              <a:gd name="T46" fmla="*/ 468 w 560"/>
              <a:gd name="T47" fmla="*/ 447 h 552"/>
              <a:gd name="T48" fmla="*/ 456 w 560"/>
              <a:gd name="T49" fmla="*/ 439 h 552"/>
              <a:gd name="T50" fmla="*/ 436 w 560"/>
              <a:gd name="T51" fmla="*/ 403 h 552"/>
              <a:gd name="T52" fmla="*/ 416 w 560"/>
              <a:gd name="T53" fmla="*/ 381 h 552"/>
              <a:gd name="T54" fmla="*/ 413 w 560"/>
              <a:gd name="T55" fmla="*/ 365 h 552"/>
              <a:gd name="T56" fmla="*/ 447 w 560"/>
              <a:gd name="T57" fmla="*/ 342 h 552"/>
              <a:gd name="T58" fmla="*/ 449 w 560"/>
              <a:gd name="T59" fmla="*/ 322 h 552"/>
              <a:gd name="T60" fmla="*/ 460 w 560"/>
              <a:gd name="T61" fmla="*/ 310 h 552"/>
              <a:gd name="T62" fmla="*/ 483 w 560"/>
              <a:gd name="T63" fmla="*/ 297 h 552"/>
              <a:gd name="T64" fmla="*/ 471 w 560"/>
              <a:gd name="T65" fmla="*/ 258 h 552"/>
              <a:gd name="T66" fmla="*/ 480 w 560"/>
              <a:gd name="T67" fmla="*/ 244 h 552"/>
              <a:gd name="T68" fmla="*/ 512 w 560"/>
              <a:gd name="T69" fmla="*/ 251 h 552"/>
              <a:gd name="T70" fmla="*/ 513 w 560"/>
              <a:gd name="T71" fmla="*/ 254 h 552"/>
              <a:gd name="T72" fmla="*/ 560 w 560"/>
              <a:gd name="T73" fmla="*/ 245 h 552"/>
              <a:gd name="T74" fmla="*/ 529 w 560"/>
              <a:gd name="T75" fmla="*/ 202 h 552"/>
              <a:gd name="T76" fmla="*/ 457 w 560"/>
              <a:gd name="T77" fmla="*/ 192 h 552"/>
              <a:gd name="T78" fmla="*/ 442 w 560"/>
              <a:gd name="T79" fmla="*/ 183 h 552"/>
              <a:gd name="T80" fmla="*/ 423 w 560"/>
              <a:gd name="T81" fmla="*/ 164 h 552"/>
              <a:gd name="T82" fmla="*/ 446 w 560"/>
              <a:gd name="T83" fmla="*/ 87 h 552"/>
              <a:gd name="T84" fmla="*/ 434 w 560"/>
              <a:gd name="T85" fmla="*/ 46 h 552"/>
              <a:gd name="T86" fmla="*/ 377 w 560"/>
              <a:gd name="T87" fmla="*/ 36 h 552"/>
              <a:gd name="T88" fmla="*/ 304 w 560"/>
              <a:gd name="T89" fmla="*/ 34 h 552"/>
              <a:gd name="T90" fmla="*/ 284 w 560"/>
              <a:gd name="T91" fmla="*/ 9 h 552"/>
              <a:gd name="T92" fmla="*/ 284 w 560"/>
              <a:gd name="T93" fmla="*/ 8 h 552"/>
              <a:gd name="T94" fmla="*/ 281 w 560"/>
              <a:gd name="T95" fmla="*/ 1 h 552"/>
              <a:gd name="T96" fmla="*/ 274 w 560"/>
              <a:gd name="T97" fmla="*/ 50 h 552"/>
              <a:gd name="T98" fmla="*/ 278 w 560"/>
              <a:gd name="T99" fmla="*/ 62 h 552"/>
              <a:gd name="T100" fmla="*/ 278 w 560"/>
              <a:gd name="T101" fmla="*/ 102 h 552"/>
              <a:gd name="T102" fmla="*/ 260 w 560"/>
              <a:gd name="T103" fmla="*/ 145 h 552"/>
              <a:gd name="T104" fmla="*/ 223 w 560"/>
              <a:gd name="T105" fmla="*/ 160 h 552"/>
              <a:gd name="T106" fmla="*/ 124 w 560"/>
              <a:gd name="T107" fmla="*/ 18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0" h="552">
                <a:moveTo>
                  <a:pt x="123" y="182"/>
                </a:moveTo>
                <a:lnTo>
                  <a:pt x="122" y="182"/>
                </a:lnTo>
                <a:lnTo>
                  <a:pt x="30" y="220"/>
                </a:lnTo>
                <a:lnTo>
                  <a:pt x="3" y="246"/>
                </a:lnTo>
                <a:lnTo>
                  <a:pt x="3" y="246"/>
                </a:lnTo>
                <a:lnTo>
                  <a:pt x="2" y="261"/>
                </a:lnTo>
                <a:lnTo>
                  <a:pt x="0" y="274"/>
                </a:lnTo>
                <a:lnTo>
                  <a:pt x="2" y="285"/>
                </a:lnTo>
                <a:lnTo>
                  <a:pt x="3" y="295"/>
                </a:lnTo>
                <a:lnTo>
                  <a:pt x="5" y="304"/>
                </a:lnTo>
                <a:lnTo>
                  <a:pt x="8" y="310"/>
                </a:lnTo>
                <a:lnTo>
                  <a:pt x="12" y="315"/>
                </a:lnTo>
                <a:lnTo>
                  <a:pt x="16" y="318"/>
                </a:lnTo>
                <a:lnTo>
                  <a:pt x="44" y="336"/>
                </a:lnTo>
                <a:lnTo>
                  <a:pt x="45" y="336"/>
                </a:lnTo>
                <a:lnTo>
                  <a:pt x="45" y="337"/>
                </a:lnTo>
                <a:lnTo>
                  <a:pt x="52" y="381"/>
                </a:lnTo>
                <a:lnTo>
                  <a:pt x="52" y="381"/>
                </a:lnTo>
                <a:lnTo>
                  <a:pt x="68" y="402"/>
                </a:lnTo>
                <a:lnTo>
                  <a:pt x="81" y="417"/>
                </a:lnTo>
                <a:lnTo>
                  <a:pt x="91" y="426"/>
                </a:lnTo>
                <a:lnTo>
                  <a:pt x="99" y="432"/>
                </a:lnTo>
                <a:lnTo>
                  <a:pt x="125" y="438"/>
                </a:lnTo>
                <a:lnTo>
                  <a:pt x="130" y="439"/>
                </a:lnTo>
                <a:lnTo>
                  <a:pt x="130" y="440"/>
                </a:lnTo>
                <a:lnTo>
                  <a:pt x="130" y="440"/>
                </a:lnTo>
                <a:lnTo>
                  <a:pt x="133" y="443"/>
                </a:lnTo>
                <a:lnTo>
                  <a:pt x="139" y="447"/>
                </a:lnTo>
                <a:lnTo>
                  <a:pt x="147" y="450"/>
                </a:lnTo>
                <a:lnTo>
                  <a:pt x="157" y="455"/>
                </a:lnTo>
                <a:lnTo>
                  <a:pt x="229" y="458"/>
                </a:lnTo>
                <a:lnTo>
                  <a:pt x="229" y="458"/>
                </a:lnTo>
                <a:lnTo>
                  <a:pt x="265" y="458"/>
                </a:lnTo>
                <a:lnTo>
                  <a:pt x="292" y="461"/>
                </a:lnTo>
                <a:lnTo>
                  <a:pt x="310" y="464"/>
                </a:lnTo>
                <a:lnTo>
                  <a:pt x="315" y="465"/>
                </a:lnTo>
                <a:lnTo>
                  <a:pt x="319" y="467"/>
                </a:lnTo>
                <a:lnTo>
                  <a:pt x="319" y="467"/>
                </a:lnTo>
                <a:lnTo>
                  <a:pt x="321" y="470"/>
                </a:lnTo>
                <a:lnTo>
                  <a:pt x="323" y="473"/>
                </a:lnTo>
                <a:lnTo>
                  <a:pt x="325" y="480"/>
                </a:lnTo>
                <a:lnTo>
                  <a:pt x="326" y="490"/>
                </a:lnTo>
                <a:lnTo>
                  <a:pt x="326" y="503"/>
                </a:lnTo>
                <a:lnTo>
                  <a:pt x="326" y="503"/>
                </a:lnTo>
                <a:lnTo>
                  <a:pt x="325" y="511"/>
                </a:lnTo>
                <a:lnTo>
                  <a:pt x="325" y="517"/>
                </a:lnTo>
                <a:lnTo>
                  <a:pt x="326" y="521"/>
                </a:lnTo>
                <a:lnTo>
                  <a:pt x="327" y="524"/>
                </a:lnTo>
                <a:lnTo>
                  <a:pt x="353" y="517"/>
                </a:lnTo>
                <a:lnTo>
                  <a:pt x="353" y="517"/>
                </a:lnTo>
                <a:lnTo>
                  <a:pt x="367" y="513"/>
                </a:lnTo>
                <a:lnTo>
                  <a:pt x="377" y="512"/>
                </a:lnTo>
                <a:lnTo>
                  <a:pt x="382" y="512"/>
                </a:lnTo>
                <a:lnTo>
                  <a:pt x="386" y="512"/>
                </a:lnTo>
                <a:lnTo>
                  <a:pt x="389" y="514"/>
                </a:lnTo>
                <a:lnTo>
                  <a:pt x="392" y="516"/>
                </a:lnTo>
                <a:lnTo>
                  <a:pt x="401" y="528"/>
                </a:lnTo>
                <a:lnTo>
                  <a:pt x="401" y="528"/>
                </a:lnTo>
                <a:lnTo>
                  <a:pt x="412" y="540"/>
                </a:lnTo>
                <a:lnTo>
                  <a:pt x="420" y="548"/>
                </a:lnTo>
                <a:lnTo>
                  <a:pt x="425" y="551"/>
                </a:lnTo>
                <a:lnTo>
                  <a:pt x="428" y="552"/>
                </a:lnTo>
                <a:lnTo>
                  <a:pt x="428" y="552"/>
                </a:lnTo>
                <a:lnTo>
                  <a:pt x="433" y="550"/>
                </a:lnTo>
                <a:lnTo>
                  <a:pt x="439" y="545"/>
                </a:lnTo>
                <a:lnTo>
                  <a:pt x="446" y="538"/>
                </a:lnTo>
                <a:lnTo>
                  <a:pt x="452" y="530"/>
                </a:lnTo>
                <a:lnTo>
                  <a:pt x="455" y="527"/>
                </a:lnTo>
                <a:lnTo>
                  <a:pt x="477" y="541"/>
                </a:lnTo>
                <a:lnTo>
                  <a:pt x="489" y="529"/>
                </a:lnTo>
                <a:lnTo>
                  <a:pt x="489" y="529"/>
                </a:lnTo>
                <a:lnTo>
                  <a:pt x="492" y="524"/>
                </a:lnTo>
                <a:lnTo>
                  <a:pt x="493" y="518"/>
                </a:lnTo>
                <a:lnTo>
                  <a:pt x="496" y="513"/>
                </a:lnTo>
                <a:lnTo>
                  <a:pt x="499" y="510"/>
                </a:lnTo>
                <a:lnTo>
                  <a:pt x="502" y="508"/>
                </a:lnTo>
                <a:lnTo>
                  <a:pt x="507" y="505"/>
                </a:lnTo>
                <a:lnTo>
                  <a:pt x="511" y="504"/>
                </a:lnTo>
                <a:lnTo>
                  <a:pt x="516" y="503"/>
                </a:lnTo>
                <a:lnTo>
                  <a:pt x="523" y="501"/>
                </a:lnTo>
                <a:lnTo>
                  <a:pt x="520" y="495"/>
                </a:lnTo>
                <a:lnTo>
                  <a:pt x="517" y="493"/>
                </a:lnTo>
                <a:lnTo>
                  <a:pt x="518" y="491"/>
                </a:lnTo>
                <a:lnTo>
                  <a:pt x="520" y="462"/>
                </a:lnTo>
                <a:lnTo>
                  <a:pt x="520" y="462"/>
                </a:lnTo>
                <a:lnTo>
                  <a:pt x="516" y="457"/>
                </a:lnTo>
                <a:lnTo>
                  <a:pt x="512" y="453"/>
                </a:lnTo>
                <a:lnTo>
                  <a:pt x="508" y="449"/>
                </a:lnTo>
                <a:lnTo>
                  <a:pt x="503" y="447"/>
                </a:lnTo>
                <a:lnTo>
                  <a:pt x="499" y="446"/>
                </a:lnTo>
                <a:lnTo>
                  <a:pt x="494" y="444"/>
                </a:lnTo>
                <a:lnTo>
                  <a:pt x="489" y="444"/>
                </a:lnTo>
                <a:lnTo>
                  <a:pt x="485" y="444"/>
                </a:lnTo>
                <a:lnTo>
                  <a:pt x="485" y="444"/>
                </a:lnTo>
                <a:lnTo>
                  <a:pt x="476" y="447"/>
                </a:lnTo>
                <a:lnTo>
                  <a:pt x="468" y="447"/>
                </a:lnTo>
                <a:lnTo>
                  <a:pt x="462" y="446"/>
                </a:lnTo>
                <a:lnTo>
                  <a:pt x="458" y="443"/>
                </a:lnTo>
                <a:lnTo>
                  <a:pt x="458" y="443"/>
                </a:lnTo>
                <a:lnTo>
                  <a:pt x="456" y="439"/>
                </a:lnTo>
                <a:lnTo>
                  <a:pt x="456" y="433"/>
                </a:lnTo>
                <a:lnTo>
                  <a:pt x="456" y="433"/>
                </a:lnTo>
                <a:lnTo>
                  <a:pt x="442" y="412"/>
                </a:lnTo>
                <a:lnTo>
                  <a:pt x="436" y="403"/>
                </a:lnTo>
                <a:lnTo>
                  <a:pt x="428" y="395"/>
                </a:lnTo>
                <a:lnTo>
                  <a:pt x="428" y="395"/>
                </a:lnTo>
                <a:lnTo>
                  <a:pt x="420" y="386"/>
                </a:lnTo>
                <a:lnTo>
                  <a:pt x="416" y="381"/>
                </a:lnTo>
                <a:lnTo>
                  <a:pt x="414" y="378"/>
                </a:lnTo>
                <a:lnTo>
                  <a:pt x="413" y="373"/>
                </a:lnTo>
                <a:lnTo>
                  <a:pt x="412" y="369"/>
                </a:lnTo>
                <a:lnTo>
                  <a:pt x="413" y="365"/>
                </a:lnTo>
                <a:lnTo>
                  <a:pt x="414" y="361"/>
                </a:lnTo>
                <a:lnTo>
                  <a:pt x="416" y="357"/>
                </a:lnTo>
                <a:lnTo>
                  <a:pt x="449" y="363"/>
                </a:lnTo>
                <a:lnTo>
                  <a:pt x="447" y="342"/>
                </a:lnTo>
                <a:lnTo>
                  <a:pt x="447" y="342"/>
                </a:lnTo>
                <a:lnTo>
                  <a:pt x="447" y="334"/>
                </a:lnTo>
                <a:lnTo>
                  <a:pt x="447" y="328"/>
                </a:lnTo>
                <a:lnTo>
                  <a:pt x="449" y="322"/>
                </a:lnTo>
                <a:lnTo>
                  <a:pt x="453" y="316"/>
                </a:lnTo>
                <a:lnTo>
                  <a:pt x="453" y="316"/>
                </a:lnTo>
                <a:lnTo>
                  <a:pt x="456" y="313"/>
                </a:lnTo>
                <a:lnTo>
                  <a:pt x="460" y="310"/>
                </a:lnTo>
                <a:lnTo>
                  <a:pt x="463" y="309"/>
                </a:lnTo>
                <a:lnTo>
                  <a:pt x="468" y="308"/>
                </a:lnTo>
                <a:lnTo>
                  <a:pt x="483" y="304"/>
                </a:lnTo>
                <a:lnTo>
                  <a:pt x="483" y="297"/>
                </a:lnTo>
                <a:lnTo>
                  <a:pt x="483" y="297"/>
                </a:lnTo>
                <a:lnTo>
                  <a:pt x="476" y="281"/>
                </a:lnTo>
                <a:lnTo>
                  <a:pt x="471" y="268"/>
                </a:lnTo>
                <a:lnTo>
                  <a:pt x="471" y="258"/>
                </a:lnTo>
                <a:lnTo>
                  <a:pt x="471" y="253"/>
                </a:lnTo>
                <a:lnTo>
                  <a:pt x="472" y="250"/>
                </a:lnTo>
                <a:lnTo>
                  <a:pt x="480" y="244"/>
                </a:lnTo>
                <a:lnTo>
                  <a:pt x="480" y="244"/>
                </a:lnTo>
                <a:lnTo>
                  <a:pt x="484" y="244"/>
                </a:lnTo>
                <a:lnTo>
                  <a:pt x="492" y="245"/>
                </a:lnTo>
                <a:lnTo>
                  <a:pt x="501" y="247"/>
                </a:lnTo>
                <a:lnTo>
                  <a:pt x="512" y="251"/>
                </a:lnTo>
                <a:lnTo>
                  <a:pt x="512" y="251"/>
                </a:lnTo>
                <a:lnTo>
                  <a:pt x="513" y="252"/>
                </a:lnTo>
                <a:lnTo>
                  <a:pt x="513" y="254"/>
                </a:lnTo>
                <a:lnTo>
                  <a:pt x="513" y="254"/>
                </a:lnTo>
                <a:lnTo>
                  <a:pt x="529" y="274"/>
                </a:lnTo>
                <a:lnTo>
                  <a:pt x="534" y="279"/>
                </a:lnTo>
                <a:lnTo>
                  <a:pt x="538" y="283"/>
                </a:lnTo>
                <a:lnTo>
                  <a:pt x="560" y="245"/>
                </a:lnTo>
                <a:lnTo>
                  <a:pt x="560" y="245"/>
                </a:lnTo>
                <a:lnTo>
                  <a:pt x="547" y="228"/>
                </a:lnTo>
                <a:lnTo>
                  <a:pt x="538" y="213"/>
                </a:lnTo>
                <a:lnTo>
                  <a:pt x="529" y="202"/>
                </a:lnTo>
                <a:lnTo>
                  <a:pt x="526" y="195"/>
                </a:lnTo>
                <a:lnTo>
                  <a:pt x="508" y="206"/>
                </a:lnTo>
                <a:lnTo>
                  <a:pt x="505" y="204"/>
                </a:lnTo>
                <a:lnTo>
                  <a:pt x="457" y="192"/>
                </a:lnTo>
                <a:lnTo>
                  <a:pt x="456" y="192"/>
                </a:lnTo>
                <a:lnTo>
                  <a:pt x="456" y="191"/>
                </a:lnTo>
                <a:lnTo>
                  <a:pt x="456" y="191"/>
                </a:lnTo>
                <a:lnTo>
                  <a:pt x="442" y="183"/>
                </a:lnTo>
                <a:lnTo>
                  <a:pt x="431" y="175"/>
                </a:lnTo>
                <a:lnTo>
                  <a:pt x="428" y="172"/>
                </a:lnTo>
                <a:lnTo>
                  <a:pt x="425" y="167"/>
                </a:lnTo>
                <a:lnTo>
                  <a:pt x="423" y="164"/>
                </a:lnTo>
                <a:lnTo>
                  <a:pt x="422" y="159"/>
                </a:lnTo>
                <a:lnTo>
                  <a:pt x="393" y="145"/>
                </a:lnTo>
                <a:lnTo>
                  <a:pt x="393" y="118"/>
                </a:lnTo>
                <a:lnTo>
                  <a:pt x="446" y="87"/>
                </a:lnTo>
                <a:lnTo>
                  <a:pt x="446" y="87"/>
                </a:lnTo>
                <a:lnTo>
                  <a:pt x="441" y="65"/>
                </a:lnTo>
                <a:lnTo>
                  <a:pt x="438" y="55"/>
                </a:lnTo>
                <a:lnTo>
                  <a:pt x="434" y="46"/>
                </a:lnTo>
                <a:lnTo>
                  <a:pt x="425" y="28"/>
                </a:lnTo>
                <a:lnTo>
                  <a:pt x="390" y="32"/>
                </a:lnTo>
                <a:lnTo>
                  <a:pt x="390" y="32"/>
                </a:lnTo>
                <a:lnTo>
                  <a:pt x="377" y="36"/>
                </a:lnTo>
                <a:lnTo>
                  <a:pt x="365" y="40"/>
                </a:lnTo>
                <a:lnTo>
                  <a:pt x="353" y="42"/>
                </a:lnTo>
                <a:lnTo>
                  <a:pt x="341" y="43"/>
                </a:lnTo>
                <a:lnTo>
                  <a:pt x="304" y="34"/>
                </a:lnTo>
                <a:lnTo>
                  <a:pt x="304" y="22"/>
                </a:lnTo>
                <a:lnTo>
                  <a:pt x="297" y="20"/>
                </a:lnTo>
                <a:lnTo>
                  <a:pt x="287" y="17"/>
                </a:lnTo>
                <a:lnTo>
                  <a:pt x="284" y="9"/>
                </a:lnTo>
                <a:lnTo>
                  <a:pt x="284" y="9"/>
                </a:lnTo>
                <a:lnTo>
                  <a:pt x="284" y="8"/>
                </a:lnTo>
                <a:lnTo>
                  <a:pt x="284" y="8"/>
                </a:lnTo>
                <a:lnTo>
                  <a:pt x="284" y="8"/>
                </a:lnTo>
                <a:lnTo>
                  <a:pt x="283" y="4"/>
                </a:lnTo>
                <a:lnTo>
                  <a:pt x="283" y="3"/>
                </a:lnTo>
                <a:lnTo>
                  <a:pt x="283" y="0"/>
                </a:lnTo>
                <a:lnTo>
                  <a:pt x="281" y="1"/>
                </a:lnTo>
                <a:lnTo>
                  <a:pt x="278" y="32"/>
                </a:lnTo>
                <a:lnTo>
                  <a:pt x="276" y="43"/>
                </a:lnTo>
                <a:lnTo>
                  <a:pt x="276" y="43"/>
                </a:lnTo>
                <a:lnTo>
                  <a:pt x="274" y="50"/>
                </a:lnTo>
                <a:lnTo>
                  <a:pt x="273" y="54"/>
                </a:lnTo>
                <a:lnTo>
                  <a:pt x="274" y="55"/>
                </a:lnTo>
                <a:lnTo>
                  <a:pt x="274" y="55"/>
                </a:lnTo>
                <a:lnTo>
                  <a:pt x="278" y="62"/>
                </a:lnTo>
                <a:lnTo>
                  <a:pt x="279" y="69"/>
                </a:lnTo>
                <a:lnTo>
                  <a:pt x="276" y="75"/>
                </a:lnTo>
                <a:lnTo>
                  <a:pt x="273" y="82"/>
                </a:lnTo>
                <a:lnTo>
                  <a:pt x="278" y="102"/>
                </a:lnTo>
                <a:lnTo>
                  <a:pt x="276" y="104"/>
                </a:lnTo>
                <a:lnTo>
                  <a:pt x="274" y="105"/>
                </a:lnTo>
                <a:lnTo>
                  <a:pt x="260" y="118"/>
                </a:lnTo>
                <a:lnTo>
                  <a:pt x="260" y="145"/>
                </a:lnTo>
                <a:lnTo>
                  <a:pt x="256" y="148"/>
                </a:lnTo>
                <a:lnTo>
                  <a:pt x="256" y="148"/>
                </a:lnTo>
                <a:lnTo>
                  <a:pt x="237" y="155"/>
                </a:lnTo>
                <a:lnTo>
                  <a:pt x="223" y="160"/>
                </a:lnTo>
                <a:lnTo>
                  <a:pt x="210" y="164"/>
                </a:lnTo>
                <a:lnTo>
                  <a:pt x="201" y="165"/>
                </a:lnTo>
                <a:lnTo>
                  <a:pt x="147" y="161"/>
                </a:lnTo>
                <a:lnTo>
                  <a:pt x="124" y="182"/>
                </a:lnTo>
                <a:lnTo>
                  <a:pt x="123" y="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Freeform 67"/>
          <p:cNvSpPr/>
          <p:nvPr/>
        </p:nvSpPr>
        <p:spPr bwMode="auto">
          <a:xfrm>
            <a:off x="4362004" y="3833150"/>
            <a:ext cx="138269" cy="336645"/>
          </a:xfrm>
          <a:custGeom>
            <a:avLst/>
            <a:gdLst>
              <a:gd name="T0" fmla="*/ 120 w 159"/>
              <a:gd name="T1" fmla="*/ 0 h 387"/>
              <a:gd name="T2" fmla="*/ 120 w 159"/>
              <a:gd name="T3" fmla="*/ 0 h 387"/>
              <a:gd name="T4" fmla="*/ 106 w 159"/>
              <a:gd name="T5" fmla="*/ 10 h 387"/>
              <a:gd name="T6" fmla="*/ 94 w 159"/>
              <a:gd name="T7" fmla="*/ 21 h 387"/>
              <a:gd name="T8" fmla="*/ 81 w 159"/>
              <a:gd name="T9" fmla="*/ 34 h 387"/>
              <a:gd name="T10" fmla="*/ 71 w 159"/>
              <a:gd name="T11" fmla="*/ 47 h 387"/>
              <a:gd name="T12" fmla="*/ 60 w 159"/>
              <a:gd name="T13" fmla="*/ 60 h 387"/>
              <a:gd name="T14" fmla="*/ 51 w 159"/>
              <a:gd name="T15" fmla="*/ 74 h 387"/>
              <a:gd name="T16" fmla="*/ 43 w 159"/>
              <a:gd name="T17" fmla="*/ 89 h 387"/>
              <a:gd name="T18" fmla="*/ 36 w 159"/>
              <a:gd name="T19" fmla="*/ 105 h 387"/>
              <a:gd name="T20" fmla="*/ 36 w 159"/>
              <a:gd name="T21" fmla="*/ 105 h 387"/>
              <a:gd name="T22" fmla="*/ 25 w 159"/>
              <a:gd name="T23" fmla="*/ 129 h 387"/>
              <a:gd name="T24" fmla="*/ 15 w 159"/>
              <a:gd name="T25" fmla="*/ 146 h 387"/>
              <a:gd name="T26" fmla="*/ 7 w 159"/>
              <a:gd name="T27" fmla="*/ 158 h 387"/>
              <a:gd name="T28" fmla="*/ 3 w 159"/>
              <a:gd name="T29" fmla="*/ 161 h 387"/>
              <a:gd name="T30" fmla="*/ 0 w 159"/>
              <a:gd name="T31" fmla="*/ 163 h 387"/>
              <a:gd name="T32" fmla="*/ 8 w 159"/>
              <a:gd name="T33" fmla="*/ 231 h 387"/>
              <a:gd name="T34" fmla="*/ 8 w 159"/>
              <a:gd name="T35" fmla="*/ 232 h 387"/>
              <a:gd name="T36" fmla="*/ 8 w 159"/>
              <a:gd name="T37" fmla="*/ 232 h 387"/>
              <a:gd name="T38" fmla="*/ 2 w 159"/>
              <a:gd name="T39" fmla="*/ 278 h 387"/>
              <a:gd name="T40" fmla="*/ 2 w 159"/>
              <a:gd name="T41" fmla="*/ 278 h 387"/>
              <a:gd name="T42" fmla="*/ 1 w 159"/>
              <a:gd name="T43" fmla="*/ 287 h 387"/>
              <a:gd name="T44" fmla="*/ 2 w 159"/>
              <a:gd name="T45" fmla="*/ 295 h 387"/>
              <a:gd name="T46" fmla="*/ 3 w 159"/>
              <a:gd name="T47" fmla="*/ 301 h 387"/>
              <a:gd name="T48" fmla="*/ 5 w 159"/>
              <a:gd name="T49" fmla="*/ 304 h 387"/>
              <a:gd name="T50" fmla="*/ 55 w 159"/>
              <a:gd name="T51" fmla="*/ 337 h 387"/>
              <a:gd name="T52" fmla="*/ 55 w 159"/>
              <a:gd name="T53" fmla="*/ 337 h 387"/>
              <a:gd name="T54" fmla="*/ 56 w 159"/>
              <a:gd name="T55" fmla="*/ 337 h 387"/>
              <a:gd name="T56" fmla="*/ 58 w 159"/>
              <a:gd name="T57" fmla="*/ 341 h 387"/>
              <a:gd name="T58" fmla="*/ 58 w 159"/>
              <a:gd name="T59" fmla="*/ 341 h 387"/>
              <a:gd name="T60" fmla="*/ 58 w 159"/>
              <a:gd name="T61" fmla="*/ 341 h 387"/>
              <a:gd name="T62" fmla="*/ 60 w 159"/>
              <a:gd name="T63" fmla="*/ 349 h 387"/>
              <a:gd name="T64" fmla="*/ 65 w 159"/>
              <a:gd name="T65" fmla="*/ 356 h 387"/>
              <a:gd name="T66" fmla="*/ 71 w 159"/>
              <a:gd name="T67" fmla="*/ 365 h 387"/>
              <a:gd name="T68" fmla="*/ 76 w 159"/>
              <a:gd name="T69" fmla="*/ 373 h 387"/>
              <a:gd name="T70" fmla="*/ 76 w 159"/>
              <a:gd name="T71" fmla="*/ 373 h 387"/>
              <a:gd name="T72" fmla="*/ 81 w 159"/>
              <a:gd name="T73" fmla="*/ 378 h 387"/>
              <a:gd name="T74" fmla="*/ 84 w 159"/>
              <a:gd name="T75" fmla="*/ 381 h 387"/>
              <a:gd name="T76" fmla="*/ 92 w 159"/>
              <a:gd name="T77" fmla="*/ 387 h 387"/>
              <a:gd name="T78" fmla="*/ 99 w 159"/>
              <a:gd name="T79" fmla="*/ 307 h 387"/>
              <a:gd name="T80" fmla="*/ 99 w 159"/>
              <a:gd name="T81" fmla="*/ 304 h 387"/>
              <a:gd name="T82" fmla="*/ 135 w 159"/>
              <a:gd name="T83" fmla="*/ 220 h 387"/>
              <a:gd name="T84" fmla="*/ 147 w 159"/>
              <a:gd name="T85" fmla="*/ 119 h 387"/>
              <a:gd name="T86" fmla="*/ 147 w 159"/>
              <a:gd name="T87" fmla="*/ 118 h 387"/>
              <a:gd name="T88" fmla="*/ 149 w 159"/>
              <a:gd name="T89" fmla="*/ 116 h 387"/>
              <a:gd name="T90" fmla="*/ 159 w 159"/>
              <a:gd name="T91" fmla="*/ 90 h 387"/>
              <a:gd name="T92" fmla="*/ 151 w 159"/>
              <a:gd name="T93" fmla="*/ 67 h 387"/>
              <a:gd name="T94" fmla="*/ 151 w 159"/>
              <a:gd name="T95" fmla="*/ 66 h 387"/>
              <a:gd name="T96" fmla="*/ 150 w 159"/>
              <a:gd name="T97" fmla="*/ 66 h 387"/>
              <a:gd name="T98" fmla="*/ 147 w 159"/>
              <a:gd name="T99" fmla="*/ 35 h 387"/>
              <a:gd name="T100" fmla="*/ 149 w 159"/>
              <a:gd name="T101" fmla="*/ 34 h 387"/>
              <a:gd name="T102" fmla="*/ 150 w 159"/>
              <a:gd name="T103" fmla="*/ 32 h 387"/>
              <a:gd name="T104" fmla="*/ 155 w 159"/>
              <a:gd name="T105" fmla="*/ 25 h 387"/>
              <a:gd name="T106" fmla="*/ 159 w 159"/>
              <a:gd name="T107" fmla="*/ 17 h 387"/>
              <a:gd name="T108" fmla="*/ 120 w 159"/>
              <a:gd name="T10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387">
                <a:moveTo>
                  <a:pt x="120" y="0"/>
                </a:moveTo>
                <a:lnTo>
                  <a:pt x="120" y="0"/>
                </a:lnTo>
                <a:lnTo>
                  <a:pt x="106" y="10"/>
                </a:lnTo>
                <a:lnTo>
                  <a:pt x="94" y="21"/>
                </a:lnTo>
                <a:lnTo>
                  <a:pt x="81" y="34"/>
                </a:lnTo>
                <a:lnTo>
                  <a:pt x="71" y="47"/>
                </a:lnTo>
                <a:lnTo>
                  <a:pt x="60" y="60"/>
                </a:lnTo>
                <a:lnTo>
                  <a:pt x="51" y="74"/>
                </a:lnTo>
                <a:lnTo>
                  <a:pt x="43" y="89"/>
                </a:lnTo>
                <a:lnTo>
                  <a:pt x="36" y="105"/>
                </a:lnTo>
                <a:lnTo>
                  <a:pt x="36" y="105"/>
                </a:lnTo>
                <a:lnTo>
                  <a:pt x="25" y="129"/>
                </a:lnTo>
                <a:lnTo>
                  <a:pt x="15" y="146"/>
                </a:lnTo>
                <a:lnTo>
                  <a:pt x="7" y="158"/>
                </a:lnTo>
                <a:lnTo>
                  <a:pt x="3" y="161"/>
                </a:lnTo>
                <a:lnTo>
                  <a:pt x="0" y="163"/>
                </a:lnTo>
                <a:lnTo>
                  <a:pt x="8" y="231"/>
                </a:lnTo>
                <a:lnTo>
                  <a:pt x="8" y="232"/>
                </a:lnTo>
                <a:lnTo>
                  <a:pt x="8" y="232"/>
                </a:lnTo>
                <a:lnTo>
                  <a:pt x="2" y="278"/>
                </a:lnTo>
                <a:lnTo>
                  <a:pt x="2" y="278"/>
                </a:lnTo>
                <a:lnTo>
                  <a:pt x="1" y="287"/>
                </a:lnTo>
                <a:lnTo>
                  <a:pt x="2" y="295"/>
                </a:lnTo>
                <a:lnTo>
                  <a:pt x="3" y="301"/>
                </a:lnTo>
                <a:lnTo>
                  <a:pt x="5" y="304"/>
                </a:lnTo>
                <a:lnTo>
                  <a:pt x="55" y="337"/>
                </a:lnTo>
                <a:lnTo>
                  <a:pt x="55" y="337"/>
                </a:lnTo>
                <a:lnTo>
                  <a:pt x="56" y="337"/>
                </a:lnTo>
                <a:lnTo>
                  <a:pt x="58" y="341"/>
                </a:lnTo>
                <a:lnTo>
                  <a:pt x="58" y="341"/>
                </a:lnTo>
                <a:lnTo>
                  <a:pt x="58" y="341"/>
                </a:lnTo>
                <a:lnTo>
                  <a:pt x="60" y="349"/>
                </a:lnTo>
                <a:lnTo>
                  <a:pt x="65" y="356"/>
                </a:lnTo>
                <a:lnTo>
                  <a:pt x="71" y="365"/>
                </a:lnTo>
                <a:lnTo>
                  <a:pt x="76" y="373"/>
                </a:lnTo>
                <a:lnTo>
                  <a:pt x="76" y="373"/>
                </a:lnTo>
                <a:lnTo>
                  <a:pt x="81" y="378"/>
                </a:lnTo>
                <a:lnTo>
                  <a:pt x="84" y="381"/>
                </a:lnTo>
                <a:lnTo>
                  <a:pt x="92" y="387"/>
                </a:lnTo>
                <a:lnTo>
                  <a:pt x="99" y="307"/>
                </a:lnTo>
                <a:lnTo>
                  <a:pt x="99" y="304"/>
                </a:lnTo>
                <a:lnTo>
                  <a:pt x="135" y="220"/>
                </a:lnTo>
                <a:lnTo>
                  <a:pt x="147" y="119"/>
                </a:lnTo>
                <a:lnTo>
                  <a:pt x="147" y="118"/>
                </a:lnTo>
                <a:lnTo>
                  <a:pt x="149" y="116"/>
                </a:lnTo>
                <a:lnTo>
                  <a:pt x="159" y="90"/>
                </a:lnTo>
                <a:lnTo>
                  <a:pt x="151" y="67"/>
                </a:lnTo>
                <a:lnTo>
                  <a:pt x="151" y="66"/>
                </a:lnTo>
                <a:lnTo>
                  <a:pt x="150" y="66"/>
                </a:lnTo>
                <a:lnTo>
                  <a:pt x="147" y="35"/>
                </a:lnTo>
                <a:lnTo>
                  <a:pt x="149" y="34"/>
                </a:lnTo>
                <a:lnTo>
                  <a:pt x="150" y="32"/>
                </a:lnTo>
                <a:lnTo>
                  <a:pt x="155" y="25"/>
                </a:lnTo>
                <a:lnTo>
                  <a:pt x="159" y="17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68"/>
          <p:cNvSpPr/>
          <p:nvPr/>
        </p:nvSpPr>
        <p:spPr bwMode="auto">
          <a:xfrm>
            <a:off x="3336728" y="4430761"/>
            <a:ext cx="211317" cy="182675"/>
          </a:xfrm>
          <a:custGeom>
            <a:avLst/>
            <a:gdLst>
              <a:gd name="T0" fmla="*/ 108 w 242"/>
              <a:gd name="T1" fmla="*/ 21 h 211"/>
              <a:gd name="T2" fmla="*/ 105 w 242"/>
              <a:gd name="T3" fmla="*/ 28 h 211"/>
              <a:gd name="T4" fmla="*/ 105 w 242"/>
              <a:gd name="T5" fmla="*/ 29 h 211"/>
              <a:gd name="T6" fmla="*/ 104 w 242"/>
              <a:gd name="T7" fmla="*/ 31 h 211"/>
              <a:gd name="T8" fmla="*/ 53 w 242"/>
              <a:gd name="T9" fmla="*/ 43 h 211"/>
              <a:gd name="T10" fmla="*/ 55 w 242"/>
              <a:gd name="T11" fmla="*/ 49 h 211"/>
              <a:gd name="T12" fmla="*/ 71 w 242"/>
              <a:gd name="T13" fmla="*/ 67 h 211"/>
              <a:gd name="T14" fmla="*/ 71 w 242"/>
              <a:gd name="T15" fmla="*/ 67 h 211"/>
              <a:gd name="T16" fmla="*/ 67 w 242"/>
              <a:gd name="T17" fmla="*/ 69 h 211"/>
              <a:gd name="T18" fmla="*/ 44 w 242"/>
              <a:gd name="T19" fmla="*/ 80 h 211"/>
              <a:gd name="T20" fmla="*/ 7 w 242"/>
              <a:gd name="T21" fmla="*/ 108 h 211"/>
              <a:gd name="T22" fmla="*/ 7 w 242"/>
              <a:gd name="T23" fmla="*/ 108 h 211"/>
              <a:gd name="T24" fmla="*/ 4 w 242"/>
              <a:gd name="T25" fmla="*/ 115 h 211"/>
              <a:gd name="T26" fmla="*/ 2 w 242"/>
              <a:gd name="T27" fmla="*/ 122 h 211"/>
              <a:gd name="T28" fmla="*/ 0 w 242"/>
              <a:gd name="T29" fmla="*/ 130 h 211"/>
              <a:gd name="T30" fmla="*/ 0 w 242"/>
              <a:gd name="T31" fmla="*/ 139 h 211"/>
              <a:gd name="T32" fmla="*/ 3 w 242"/>
              <a:gd name="T33" fmla="*/ 150 h 211"/>
              <a:gd name="T34" fmla="*/ 5 w 242"/>
              <a:gd name="T35" fmla="*/ 162 h 211"/>
              <a:gd name="T36" fmla="*/ 10 w 242"/>
              <a:gd name="T37" fmla="*/ 175 h 211"/>
              <a:gd name="T38" fmla="*/ 17 w 242"/>
              <a:gd name="T39" fmla="*/ 189 h 211"/>
              <a:gd name="T40" fmla="*/ 52 w 242"/>
              <a:gd name="T41" fmla="*/ 193 h 211"/>
              <a:gd name="T42" fmla="*/ 53 w 242"/>
              <a:gd name="T43" fmla="*/ 193 h 211"/>
              <a:gd name="T44" fmla="*/ 53 w 242"/>
              <a:gd name="T45" fmla="*/ 194 h 211"/>
              <a:gd name="T46" fmla="*/ 90 w 242"/>
              <a:gd name="T47" fmla="*/ 211 h 211"/>
              <a:gd name="T48" fmla="*/ 129 w 242"/>
              <a:gd name="T49" fmla="*/ 205 h 211"/>
              <a:gd name="T50" fmla="*/ 129 w 242"/>
              <a:gd name="T51" fmla="*/ 205 h 211"/>
              <a:gd name="T52" fmla="*/ 134 w 242"/>
              <a:gd name="T53" fmla="*/ 203 h 211"/>
              <a:gd name="T54" fmla="*/ 141 w 242"/>
              <a:gd name="T55" fmla="*/ 201 h 211"/>
              <a:gd name="T56" fmla="*/ 147 w 242"/>
              <a:gd name="T57" fmla="*/ 196 h 211"/>
              <a:gd name="T58" fmla="*/ 154 w 242"/>
              <a:gd name="T59" fmla="*/ 192 h 211"/>
              <a:gd name="T60" fmla="*/ 169 w 242"/>
              <a:gd name="T61" fmla="*/ 178 h 211"/>
              <a:gd name="T62" fmla="*/ 185 w 242"/>
              <a:gd name="T63" fmla="*/ 159 h 211"/>
              <a:gd name="T64" fmla="*/ 186 w 242"/>
              <a:gd name="T65" fmla="*/ 159 h 211"/>
              <a:gd name="T66" fmla="*/ 189 w 242"/>
              <a:gd name="T67" fmla="*/ 157 h 211"/>
              <a:gd name="T68" fmla="*/ 205 w 242"/>
              <a:gd name="T69" fmla="*/ 151 h 211"/>
              <a:gd name="T70" fmla="*/ 201 w 242"/>
              <a:gd name="T71" fmla="*/ 101 h 211"/>
              <a:gd name="T72" fmla="*/ 201 w 242"/>
              <a:gd name="T73" fmla="*/ 99 h 211"/>
              <a:gd name="T74" fmla="*/ 223 w 242"/>
              <a:gd name="T75" fmla="*/ 67 h 211"/>
              <a:gd name="T76" fmla="*/ 223 w 242"/>
              <a:gd name="T77" fmla="*/ 65 h 211"/>
              <a:gd name="T78" fmla="*/ 224 w 242"/>
              <a:gd name="T79" fmla="*/ 65 h 211"/>
              <a:gd name="T80" fmla="*/ 241 w 242"/>
              <a:gd name="T81" fmla="*/ 53 h 211"/>
              <a:gd name="T82" fmla="*/ 241 w 242"/>
              <a:gd name="T83" fmla="*/ 53 h 211"/>
              <a:gd name="T84" fmla="*/ 242 w 242"/>
              <a:gd name="T85" fmla="*/ 43 h 211"/>
              <a:gd name="T86" fmla="*/ 242 w 242"/>
              <a:gd name="T87" fmla="*/ 32 h 211"/>
              <a:gd name="T88" fmla="*/ 240 w 242"/>
              <a:gd name="T89" fmla="*/ 23 h 211"/>
              <a:gd name="T90" fmla="*/ 236 w 242"/>
              <a:gd name="T91" fmla="*/ 14 h 211"/>
              <a:gd name="T92" fmla="*/ 236 w 242"/>
              <a:gd name="T93" fmla="*/ 14 h 211"/>
              <a:gd name="T94" fmla="*/ 232 w 242"/>
              <a:gd name="T95" fmla="*/ 8 h 211"/>
              <a:gd name="T96" fmla="*/ 228 w 242"/>
              <a:gd name="T97" fmla="*/ 4 h 211"/>
              <a:gd name="T98" fmla="*/ 224 w 242"/>
              <a:gd name="T99" fmla="*/ 1 h 211"/>
              <a:gd name="T100" fmla="*/ 219 w 242"/>
              <a:gd name="T101" fmla="*/ 0 h 211"/>
              <a:gd name="T102" fmla="*/ 221 w 242"/>
              <a:gd name="T103" fmla="*/ 18 h 211"/>
              <a:gd name="T104" fmla="*/ 189 w 242"/>
              <a:gd name="T105" fmla="*/ 13 h 211"/>
              <a:gd name="T106" fmla="*/ 175 w 242"/>
              <a:gd name="T107" fmla="*/ 21 h 211"/>
              <a:gd name="T108" fmla="*/ 173 w 242"/>
              <a:gd name="T109" fmla="*/ 21 h 211"/>
              <a:gd name="T110" fmla="*/ 173 w 242"/>
              <a:gd name="T111" fmla="*/ 21 h 211"/>
              <a:gd name="T112" fmla="*/ 108 w 242"/>
              <a:gd name="T113" fmla="*/ 2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2" h="211">
                <a:moveTo>
                  <a:pt x="108" y="21"/>
                </a:moveTo>
                <a:lnTo>
                  <a:pt x="105" y="28"/>
                </a:lnTo>
                <a:lnTo>
                  <a:pt x="105" y="29"/>
                </a:lnTo>
                <a:lnTo>
                  <a:pt x="104" y="31"/>
                </a:lnTo>
                <a:lnTo>
                  <a:pt x="53" y="43"/>
                </a:lnTo>
                <a:lnTo>
                  <a:pt x="55" y="49"/>
                </a:lnTo>
                <a:lnTo>
                  <a:pt x="71" y="67"/>
                </a:lnTo>
                <a:lnTo>
                  <a:pt x="71" y="67"/>
                </a:lnTo>
                <a:lnTo>
                  <a:pt x="67" y="69"/>
                </a:lnTo>
                <a:lnTo>
                  <a:pt x="44" y="80"/>
                </a:lnTo>
                <a:lnTo>
                  <a:pt x="7" y="108"/>
                </a:lnTo>
                <a:lnTo>
                  <a:pt x="7" y="108"/>
                </a:lnTo>
                <a:lnTo>
                  <a:pt x="4" y="115"/>
                </a:lnTo>
                <a:lnTo>
                  <a:pt x="2" y="122"/>
                </a:lnTo>
                <a:lnTo>
                  <a:pt x="0" y="130"/>
                </a:lnTo>
                <a:lnTo>
                  <a:pt x="0" y="139"/>
                </a:lnTo>
                <a:lnTo>
                  <a:pt x="3" y="150"/>
                </a:lnTo>
                <a:lnTo>
                  <a:pt x="5" y="162"/>
                </a:lnTo>
                <a:lnTo>
                  <a:pt x="10" y="175"/>
                </a:lnTo>
                <a:lnTo>
                  <a:pt x="17" y="189"/>
                </a:lnTo>
                <a:lnTo>
                  <a:pt x="52" y="193"/>
                </a:lnTo>
                <a:lnTo>
                  <a:pt x="53" y="193"/>
                </a:lnTo>
                <a:lnTo>
                  <a:pt x="53" y="194"/>
                </a:lnTo>
                <a:lnTo>
                  <a:pt x="90" y="211"/>
                </a:lnTo>
                <a:lnTo>
                  <a:pt x="129" y="205"/>
                </a:lnTo>
                <a:lnTo>
                  <a:pt x="129" y="205"/>
                </a:lnTo>
                <a:lnTo>
                  <a:pt x="134" y="203"/>
                </a:lnTo>
                <a:lnTo>
                  <a:pt x="141" y="201"/>
                </a:lnTo>
                <a:lnTo>
                  <a:pt x="147" y="196"/>
                </a:lnTo>
                <a:lnTo>
                  <a:pt x="154" y="192"/>
                </a:lnTo>
                <a:lnTo>
                  <a:pt x="169" y="178"/>
                </a:lnTo>
                <a:lnTo>
                  <a:pt x="185" y="159"/>
                </a:lnTo>
                <a:lnTo>
                  <a:pt x="186" y="159"/>
                </a:lnTo>
                <a:lnTo>
                  <a:pt x="189" y="157"/>
                </a:lnTo>
                <a:lnTo>
                  <a:pt x="205" y="151"/>
                </a:lnTo>
                <a:lnTo>
                  <a:pt x="201" y="101"/>
                </a:lnTo>
                <a:lnTo>
                  <a:pt x="201" y="99"/>
                </a:lnTo>
                <a:lnTo>
                  <a:pt x="223" y="67"/>
                </a:lnTo>
                <a:lnTo>
                  <a:pt x="223" y="65"/>
                </a:lnTo>
                <a:lnTo>
                  <a:pt x="224" y="65"/>
                </a:lnTo>
                <a:lnTo>
                  <a:pt x="241" y="53"/>
                </a:lnTo>
                <a:lnTo>
                  <a:pt x="241" y="53"/>
                </a:lnTo>
                <a:lnTo>
                  <a:pt x="242" y="43"/>
                </a:lnTo>
                <a:lnTo>
                  <a:pt x="242" y="32"/>
                </a:lnTo>
                <a:lnTo>
                  <a:pt x="240" y="23"/>
                </a:lnTo>
                <a:lnTo>
                  <a:pt x="236" y="14"/>
                </a:lnTo>
                <a:lnTo>
                  <a:pt x="236" y="14"/>
                </a:lnTo>
                <a:lnTo>
                  <a:pt x="232" y="8"/>
                </a:lnTo>
                <a:lnTo>
                  <a:pt x="228" y="4"/>
                </a:lnTo>
                <a:lnTo>
                  <a:pt x="224" y="1"/>
                </a:lnTo>
                <a:lnTo>
                  <a:pt x="219" y="0"/>
                </a:lnTo>
                <a:lnTo>
                  <a:pt x="221" y="18"/>
                </a:lnTo>
                <a:lnTo>
                  <a:pt x="189" y="13"/>
                </a:lnTo>
                <a:lnTo>
                  <a:pt x="175" y="21"/>
                </a:lnTo>
                <a:lnTo>
                  <a:pt x="173" y="21"/>
                </a:lnTo>
                <a:lnTo>
                  <a:pt x="173" y="21"/>
                </a:lnTo>
                <a:lnTo>
                  <a:pt x="108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873941" y="2380667"/>
            <a:ext cx="1270220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23497" y="2836718"/>
            <a:ext cx="1120664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028159" y="3292769"/>
            <a:ext cx="1116002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913354" y="3748819"/>
            <a:ext cx="1230809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136220" y="2231300"/>
            <a:ext cx="981957" cy="2923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输入您的文字</a:t>
            </a:r>
          </a:p>
        </p:txBody>
      </p:sp>
      <p:sp>
        <p:nvSpPr>
          <p:cNvPr id="43" name="矩形 42"/>
          <p:cNvSpPr/>
          <p:nvPr/>
        </p:nvSpPr>
        <p:spPr>
          <a:xfrm>
            <a:off x="5136220" y="2688408"/>
            <a:ext cx="981957" cy="2923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5136543" y="3145518"/>
            <a:ext cx="981957" cy="2923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输入您的文字</a:t>
            </a:r>
          </a:p>
        </p:txBody>
      </p:sp>
      <p:sp>
        <p:nvSpPr>
          <p:cNvPr id="45" name="矩形 44"/>
          <p:cNvSpPr/>
          <p:nvPr/>
        </p:nvSpPr>
        <p:spPr>
          <a:xfrm>
            <a:off x="5136220" y="3602627"/>
            <a:ext cx="981957" cy="2923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输入您的文字</a:t>
            </a:r>
          </a:p>
        </p:txBody>
      </p:sp>
      <p:sp>
        <p:nvSpPr>
          <p:cNvPr id="46" name="矩形 45"/>
          <p:cNvSpPr/>
          <p:nvPr/>
        </p:nvSpPr>
        <p:spPr>
          <a:xfrm>
            <a:off x="6337110" y="2032490"/>
            <a:ext cx="225558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请在此处添加具体内容，请言简意赅，简单说明即可，不必繁琐。请在此处添加具体内容，请言简意赅，简单说明即可，不必繁琐。</a:t>
            </a:r>
          </a:p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请在此处添加具体内容，请言简意赅，简单说明即可，不必繁琐。请在此处添加具体内容，请言简意赅，简单说明即可，不必繁琐。请在此处添加具体内容，请言简意赅，简单说明即可，不必繁琐。</a:t>
            </a:r>
          </a:p>
          <a:p>
            <a:pPr defTabSz="912495">
              <a:lnSpc>
                <a:spcPts val="1425"/>
              </a:lnSpc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Group 1"/>
          <p:cNvGrpSpPr/>
          <p:nvPr/>
        </p:nvGrpSpPr>
        <p:grpSpPr>
          <a:xfrm>
            <a:off x="1046513" y="1311187"/>
            <a:ext cx="4317956" cy="819460"/>
            <a:chOff x="1552575" y="2407000"/>
            <a:chExt cx="5442604" cy="1032418"/>
          </a:xfrm>
        </p:grpSpPr>
        <p:sp>
          <p:nvSpPr>
            <p:cNvPr id="5" name="Shape 1664"/>
            <p:cNvSpPr/>
            <p:nvPr/>
          </p:nvSpPr>
          <p:spPr>
            <a:xfrm rot="5400000">
              <a:off x="4087021" y="531261"/>
              <a:ext cx="1029733" cy="478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078"/>
                  </a:moveTo>
                  <a:lnTo>
                    <a:pt x="21600" y="0"/>
                  </a:lnTo>
                  <a:lnTo>
                    <a:pt x="12326" y="1995"/>
                  </a:lnTo>
                  <a:lnTo>
                    <a:pt x="12342" y="13028"/>
                  </a:lnTo>
                  <a:lnTo>
                    <a:pt x="12326" y="13028"/>
                  </a:lnTo>
                  <a:lnTo>
                    <a:pt x="39" y="14799"/>
                  </a:lnTo>
                  <a:lnTo>
                    <a:pt x="0" y="14799"/>
                  </a:lnTo>
                  <a:lnTo>
                    <a:pt x="0" y="21600"/>
                  </a:lnTo>
                  <a:lnTo>
                    <a:pt x="15442" y="21600"/>
                  </a:lnTo>
                  <a:lnTo>
                    <a:pt x="15442" y="14804"/>
                  </a:lnTo>
                  <a:lnTo>
                    <a:pt x="21425" y="13078"/>
                  </a:lnTo>
                  <a:cubicBezTo>
                    <a:pt x="21425" y="13078"/>
                    <a:pt x="21600" y="13078"/>
                    <a:pt x="21600" y="1307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88" tIns="38088" rIns="38088" bIns="380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  <p:sp>
          <p:nvSpPr>
            <p:cNvPr id="6" name="Shape 1665"/>
            <p:cNvSpPr/>
            <p:nvPr/>
          </p:nvSpPr>
          <p:spPr>
            <a:xfrm>
              <a:off x="1552575" y="2407000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1046513" y="2015141"/>
            <a:ext cx="4707870" cy="591954"/>
            <a:chOff x="1552575" y="3293894"/>
            <a:chExt cx="5934074" cy="745789"/>
          </a:xfrm>
        </p:grpSpPr>
        <p:sp>
          <p:nvSpPr>
            <p:cNvPr id="8" name="Shape 1669"/>
            <p:cNvSpPr/>
            <p:nvPr/>
          </p:nvSpPr>
          <p:spPr>
            <a:xfrm rot="5400000">
              <a:off x="4500311" y="1053344"/>
              <a:ext cx="744446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9" y="15363"/>
                  </a:moveTo>
                  <a:lnTo>
                    <a:pt x="21490" y="13752"/>
                  </a:lnTo>
                  <a:lnTo>
                    <a:pt x="21490" y="0"/>
                  </a:lnTo>
                  <a:lnTo>
                    <a:pt x="8518" y="1825"/>
                  </a:lnTo>
                  <a:lnTo>
                    <a:pt x="8518" y="13752"/>
                  </a:lnTo>
                  <a:lnTo>
                    <a:pt x="8518" y="13752"/>
                  </a:lnTo>
                  <a:lnTo>
                    <a:pt x="81" y="15363"/>
                  </a:lnTo>
                  <a:lnTo>
                    <a:pt x="11" y="15363"/>
                  </a:lnTo>
                  <a:lnTo>
                    <a:pt x="11" y="15376"/>
                  </a:lnTo>
                  <a:lnTo>
                    <a:pt x="0" y="15378"/>
                  </a:lnTo>
                  <a:lnTo>
                    <a:pt x="11" y="15378"/>
                  </a:lnTo>
                  <a:lnTo>
                    <a:pt x="11" y="21600"/>
                  </a:lnTo>
                  <a:lnTo>
                    <a:pt x="21600" y="21600"/>
                  </a:lnTo>
                  <a:lnTo>
                    <a:pt x="21600" y="15363"/>
                  </a:lnTo>
                  <a:cubicBezTo>
                    <a:pt x="21600" y="15363"/>
                    <a:pt x="21599" y="15363"/>
                    <a:pt x="21599" y="1536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088" tIns="38088" rIns="38088" bIns="380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  <p:sp>
          <p:nvSpPr>
            <p:cNvPr id="9" name="Shape 1670"/>
            <p:cNvSpPr/>
            <p:nvPr/>
          </p:nvSpPr>
          <p:spPr>
            <a:xfrm>
              <a:off x="1552575" y="3293894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1046512" y="2715592"/>
            <a:ext cx="4707871" cy="590888"/>
            <a:chOff x="1552575" y="4176376"/>
            <a:chExt cx="5934075" cy="744446"/>
          </a:xfrm>
        </p:grpSpPr>
        <p:sp>
          <p:nvSpPr>
            <p:cNvPr id="11" name="Shape 1674"/>
            <p:cNvSpPr/>
            <p:nvPr/>
          </p:nvSpPr>
          <p:spPr>
            <a:xfrm rot="5400000">
              <a:off x="4504723" y="1934483"/>
              <a:ext cx="735623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2" y="15373"/>
                  </a:moveTo>
                  <a:lnTo>
                    <a:pt x="12874" y="13752"/>
                  </a:lnTo>
                  <a:lnTo>
                    <a:pt x="12874" y="1814"/>
                  </a:lnTo>
                  <a:lnTo>
                    <a:pt x="0" y="0"/>
                  </a:lnTo>
                  <a:lnTo>
                    <a:pt x="0" y="13779"/>
                  </a:lnTo>
                  <a:lnTo>
                    <a:pt x="2" y="13779"/>
                  </a:lnTo>
                  <a:lnTo>
                    <a:pt x="111" y="15373"/>
                  </a:lnTo>
                  <a:lnTo>
                    <a:pt x="2" y="15373"/>
                  </a:lnTo>
                  <a:lnTo>
                    <a:pt x="2" y="21600"/>
                  </a:lnTo>
                  <a:lnTo>
                    <a:pt x="21600" y="21600"/>
                  </a:lnTo>
                  <a:lnTo>
                    <a:pt x="21600" y="15373"/>
                  </a:lnTo>
                  <a:cubicBezTo>
                    <a:pt x="21600" y="15373"/>
                    <a:pt x="21532" y="15373"/>
                    <a:pt x="21532" y="1537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088" tIns="38088" rIns="38088" bIns="380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  <p:sp>
          <p:nvSpPr>
            <p:cNvPr id="12" name="Shape 1675"/>
            <p:cNvSpPr/>
            <p:nvPr/>
          </p:nvSpPr>
          <p:spPr>
            <a:xfrm>
              <a:off x="1552575" y="4176376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1046513" y="3175953"/>
            <a:ext cx="4317956" cy="827477"/>
            <a:chOff x="1552575" y="4756375"/>
            <a:chExt cx="5442604" cy="1042518"/>
          </a:xfrm>
        </p:grpSpPr>
        <p:sp>
          <p:nvSpPr>
            <p:cNvPr id="14" name="Shape 1679"/>
            <p:cNvSpPr/>
            <p:nvPr/>
          </p:nvSpPr>
          <p:spPr>
            <a:xfrm rot="5400000">
              <a:off x="4081932" y="2880436"/>
              <a:ext cx="1037307" cy="478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5" y="14802"/>
                  </a:moveTo>
                  <a:lnTo>
                    <a:pt x="9188" y="13032"/>
                  </a:lnTo>
                  <a:lnTo>
                    <a:pt x="9188" y="2006"/>
                  </a:lnTo>
                  <a:lnTo>
                    <a:pt x="22" y="0"/>
                  </a:lnTo>
                  <a:lnTo>
                    <a:pt x="22" y="13032"/>
                  </a:lnTo>
                  <a:lnTo>
                    <a:pt x="0" y="13032"/>
                  </a:lnTo>
                  <a:lnTo>
                    <a:pt x="22" y="13039"/>
                  </a:lnTo>
                  <a:lnTo>
                    <a:pt x="22" y="13062"/>
                  </a:lnTo>
                  <a:lnTo>
                    <a:pt x="104" y="13062"/>
                  </a:lnTo>
                  <a:lnTo>
                    <a:pt x="6144" y="14808"/>
                  </a:lnTo>
                  <a:lnTo>
                    <a:pt x="6271" y="14808"/>
                  </a:lnTo>
                  <a:lnTo>
                    <a:pt x="6271" y="21600"/>
                  </a:lnTo>
                  <a:lnTo>
                    <a:pt x="21600" y="21600"/>
                  </a:lnTo>
                  <a:lnTo>
                    <a:pt x="21600" y="14802"/>
                  </a:lnTo>
                  <a:cubicBezTo>
                    <a:pt x="21600" y="14802"/>
                    <a:pt x="21405" y="14802"/>
                    <a:pt x="21405" y="1480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088" tIns="38088" rIns="38088" bIns="380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  <p:sp>
          <p:nvSpPr>
            <p:cNvPr id="15" name="Shape 1680"/>
            <p:cNvSpPr/>
            <p:nvPr/>
          </p:nvSpPr>
          <p:spPr>
            <a:xfrm>
              <a:off x="1552575" y="5054446"/>
              <a:ext cx="775215" cy="744447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Shape 1684"/>
          <p:cNvSpPr/>
          <p:nvPr/>
        </p:nvSpPr>
        <p:spPr>
          <a:xfrm>
            <a:off x="2060660" y="1480445"/>
            <a:ext cx="286654" cy="252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0231" tIns="30231" rIns="30231" bIns="30231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5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ntrapunkt Bob Bold"/>
              <a:sym typeface="微软雅黑" panose="020B0503020204020204" pitchFamily="34" charset="-122"/>
            </a:endParaRPr>
          </a:p>
        </p:txBody>
      </p:sp>
      <p:sp>
        <p:nvSpPr>
          <p:cNvPr id="17" name="Shape 1687"/>
          <p:cNvSpPr/>
          <p:nvPr/>
        </p:nvSpPr>
        <p:spPr>
          <a:xfrm>
            <a:off x="2060660" y="2167180"/>
            <a:ext cx="286654" cy="28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0231" tIns="30231" rIns="30231" bIns="30231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5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ntrapunkt Bob Bold"/>
              <a:sym typeface="微软雅黑" panose="020B0503020204020204" pitchFamily="34" charset="-122"/>
            </a:endParaRPr>
          </a:p>
        </p:txBody>
      </p:sp>
      <p:sp>
        <p:nvSpPr>
          <p:cNvPr id="18" name="Shape 1690"/>
          <p:cNvSpPr/>
          <p:nvPr/>
        </p:nvSpPr>
        <p:spPr>
          <a:xfrm>
            <a:off x="2067021" y="2866414"/>
            <a:ext cx="273932" cy="28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0231" tIns="30231" rIns="30231" bIns="30231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5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ntrapunkt Bob Bold"/>
              <a:sym typeface="微软雅黑" panose="020B0503020204020204" pitchFamily="34" charset="-122"/>
            </a:endParaRPr>
          </a:p>
        </p:txBody>
      </p:sp>
      <p:sp>
        <p:nvSpPr>
          <p:cNvPr id="19" name="Shape 1693"/>
          <p:cNvSpPr/>
          <p:nvPr/>
        </p:nvSpPr>
        <p:spPr>
          <a:xfrm>
            <a:off x="2061335" y="3564582"/>
            <a:ext cx="285304" cy="286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0231" tIns="30231" rIns="30231" bIns="30231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5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ntrapunkt Bob Bold"/>
              <a:sym typeface="微软雅黑" panose="020B0503020204020204" pitchFamily="34" charset="-122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3336215" y="1857357"/>
            <a:ext cx="1460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4085"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GB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3336215" y="2318227"/>
            <a:ext cx="1460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4085"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GB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3336215" y="2796955"/>
            <a:ext cx="1460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4085"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GB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3336215" y="3257827"/>
            <a:ext cx="1460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4085"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GB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4647721" y="1169187"/>
            <a:ext cx="221332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5814850" y="1971159"/>
            <a:ext cx="221332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5811910" y="2949259"/>
            <a:ext cx="221332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4651095" y="3758790"/>
            <a:ext cx="2235205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1046513" y="1318824"/>
            <a:ext cx="615026" cy="583252"/>
          </a:xfrm>
          <a:prstGeom prst="rect">
            <a:avLst/>
          </a:prstGeom>
          <a:noFill/>
        </p:spPr>
        <p:txBody>
          <a:bodyPr vert="horz" lIns="0" tIns="36277" rIns="0" bIns="36277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1046512" y="2014527"/>
            <a:ext cx="615026" cy="583252"/>
          </a:xfrm>
          <a:prstGeom prst="rect">
            <a:avLst/>
          </a:prstGeom>
          <a:noFill/>
        </p:spPr>
        <p:txBody>
          <a:bodyPr vert="horz" lIns="0" tIns="36277" rIns="0" bIns="36277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045030" y="2719448"/>
            <a:ext cx="615026" cy="583252"/>
          </a:xfrm>
          <a:prstGeom prst="rect">
            <a:avLst/>
          </a:prstGeom>
          <a:noFill/>
        </p:spPr>
        <p:txBody>
          <a:bodyPr vert="horz" lIns="0" tIns="36277" rIns="0" bIns="36277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1045030" y="3415152"/>
            <a:ext cx="615026" cy="583252"/>
          </a:xfrm>
          <a:prstGeom prst="rect">
            <a:avLst/>
          </a:prstGeom>
          <a:noFill/>
        </p:spPr>
        <p:txBody>
          <a:bodyPr vert="horz" lIns="0" tIns="36277" rIns="0" bIns="36277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uild="p"/>
      <p:bldP spid="29" grpId="0" build="p"/>
      <p:bldP spid="30" grpId="0" build="p"/>
      <p:bldP spid="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Group 25"/>
          <p:cNvGrpSpPr>
            <a:grpSpLocks noChangeAspect="1"/>
          </p:cNvGrpSpPr>
          <p:nvPr/>
        </p:nvGrpSpPr>
        <p:grpSpPr bwMode="auto">
          <a:xfrm>
            <a:off x="1100397" y="1372657"/>
            <a:ext cx="477824" cy="442550"/>
            <a:chOff x="5518" y="593"/>
            <a:chExt cx="1120" cy="1037"/>
          </a:xfrm>
          <a:solidFill>
            <a:schemeClr val="accent1"/>
          </a:solidFill>
        </p:grpSpPr>
        <p:sp>
          <p:nvSpPr>
            <p:cNvPr id="5" name="Freeform 26"/>
            <p:cNvSpPr>
              <a:spLocks noEditPoints="1"/>
            </p:cNvSpPr>
            <p:nvPr/>
          </p:nvSpPr>
          <p:spPr bwMode="auto">
            <a:xfrm>
              <a:off x="5968" y="593"/>
              <a:ext cx="670" cy="671"/>
            </a:xfrm>
            <a:custGeom>
              <a:avLst/>
              <a:gdLst>
                <a:gd name="T0" fmla="*/ 3433 w 282"/>
                <a:gd name="T1" fmla="*/ 352 h 282"/>
                <a:gd name="T2" fmla="*/ 2202 w 282"/>
                <a:gd name="T3" fmla="*/ 352 h 282"/>
                <a:gd name="T4" fmla="*/ 0 w 282"/>
                <a:gd name="T5" fmla="*/ 2560 h 282"/>
                <a:gd name="T6" fmla="*/ 1235 w 282"/>
                <a:gd name="T7" fmla="*/ 3800 h 282"/>
                <a:gd name="T8" fmla="*/ 3433 w 282"/>
                <a:gd name="T9" fmla="*/ 1601 h 282"/>
                <a:gd name="T10" fmla="*/ 3433 w 282"/>
                <a:gd name="T11" fmla="*/ 352 h 282"/>
                <a:gd name="T12" fmla="*/ 739 w 282"/>
                <a:gd name="T13" fmla="*/ 2586 h 282"/>
                <a:gd name="T14" fmla="*/ 592 w 282"/>
                <a:gd name="T15" fmla="*/ 2441 h 282"/>
                <a:gd name="T16" fmla="*/ 2457 w 282"/>
                <a:gd name="T17" fmla="*/ 566 h 282"/>
                <a:gd name="T18" fmla="*/ 2602 w 282"/>
                <a:gd name="T19" fmla="*/ 566 h 282"/>
                <a:gd name="T20" fmla="*/ 2602 w 282"/>
                <a:gd name="T21" fmla="*/ 714 h 282"/>
                <a:gd name="T22" fmla="*/ 739 w 282"/>
                <a:gd name="T23" fmla="*/ 2586 h 282"/>
                <a:gd name="T24" fmla="*/ 1045 w 282"/>
                <a:gd name="T25" fmla="*/ 2898 h 282"/>
                <a:gd name="T26" fmla="*/ 898 w 282"/>
                <a:gd name="T27" fmla="*/ 2746 h 282"/>
                <a:gd name="T28" fmla="*/ 2913 w 282"/>
                <a:gd name="T29" fmla="*/ 726 h 282"/>
                <a:gd name="T30" fmla="*/ 3060 w 282"/>
                <a:gd name="T31" fmla="*/ 726 h 282"/>
                <a:gd name="T32" fmla="*/ 3060 w 282"/>
                <a:gd name="T33" fmla="*/ 878 h 282"/>
                <a:gd name="T34" fmla="*/ 1045 w 282"/>
                <a:gd name="T35" fmla="*/ 2898 h 282"/>
                <a:gd name="T36" fmla="*/ 1354 w 282"/>
                <a:gd name="T37" fmla="*/ 3205 h 282"/>
                <a:gd name="T38" fmla="*/ 1207 w 282"/>
                <a:gd name="T39" fmla="*/ 3058 h 282"/>
                <a:gd name="T40" fmla="*/ 3070 w 282"/>
                <a:gd name="T41" fmla="*/ 1183 h 282"/>
                <a:gd name="T42" fmla="*/ 3217 w 282"/>
                <a:gd name="T43" fmla="*/ 1183 h 282"/>
                <a:gd name="T44" fmla="*/ 3217 w 282"/>
                <a:gd name="T45" fmla="*/ 1337 h 282"/>
                <a:gd name="T46" fmla="*/ 1354 w 282"/>
                <a:gd name="T47" fmla="*/ 3205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2" h="282">
                  <a:moveTo>
                    <a:pt x="256" y="26"/>
                  </a:moveTo>
                  <a:cubicBezTo>
                    <a:pt x="231" y="0"/>
                    <a:pt x="189" y="0"/>
                    <a:pt x="164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2" y="93"/>
                    <a:pt x="282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Freeform 27"/>
            <p:cNvSpPr/>
            <p:nvPr/>
          </p:nvSpPr>
          <p:spPr bwMode="auto">
            <a:xfrm>
              <a:off x="5597" y="1166"/>
              <a:ext cx="463" cy="464"/>
            </a:xfrm>
            <a:custGeom>
              <a:avLst/>
              <a:gdLst>
                <a:gd name="T0" fmla="*/ 299 w 463"/>
                <a:gd name="T1" fmla="*/ 276 h 464"/>
                <a:gd name="T2" fmla="*/ 280 w 463"/>
                <a:gd name="T3" fmla="*/ 255 h 464"/>
                <a:gd name="T4" fmla="*/ 463 w 463"/>
                <a:gd name="T5" fmla="*/ 71 h 464"/>
                <a:gd name="T6" fmla="*/ 390 w 463"/>
                <a:gd name="T7" fmla="*/ 0 h 464"/>
                <a:gd name="T8" fmla="*/ 206 w 463"/>
                <a:gd name="T9" fmla="*/ 183 h 464"/>
                <a:gd name="T10" fmla="*/ 187 w 463"/>
                <a:gd name="T11" fmla="*/ 164 h 464"/>
                <a:gd name="T12" fmla="*/ 145 w 463"/>
                <a:gd name="T13" fmla="*/ 186 h 464"/>
                <a:gd name="T14" fmla="*/ 0 w 463"/>
                <a:gd name="T15" fmla="*/ 419 h 464"/>
                <a:gd name="T16" fmla="*/ 42 w 463"/>
                <a:gd name="T17" fmla="*/ 464 h 464"/>
                <a:gd name="T18" fmla="*/ 275 w 463"/>
                <a:gd name="T19" fmla="*/ 319 h 464"/>
                <a:gd name="T20" fmla="*/ 299 w 463"/>
                <a:gd name="T21" fmla="*/ 276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3" h="464">
                  <a:moveTo>
                    <a:pt x="299" y="276"/>
                  </a:moveTo>
                  <a:lnTo>
                    <a:pt x="280" y="255"/>
                  </a:lnTo>
                  <a:lnTo>
                    <a:pt x="463" y="71"/>
                  </a:lnTo>
                  <a:lnTo>
                    <a:pt x="390" y="0"/>
                  </a:lnTo>
                  <a:lnTo>
                    <a:pt x="206" y="183"/>
                  </a:lnTo>
                  <a:lnTo>
                    <a:pt x="187" y="164"/>
                  </a:lnTo>
                  <a:lnTo>
                    <a:pt x="145" y="186"/>
                  </a:lnTo>
                  <a:lnTo>
                    <a:pt x="0" y="419"/>
                  </a:lnTo>
                  <a:lnTo>
                    <a:pt x="42" y="464"/>
                  </a:lnTo>
                  <a:lnTo>
                    <a:pt x="275" y="319"/>
                  </a:lnTo>
                  <a:lnTo>
                    <a:pt x="299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28"/>
            <p:cNvSpPr/>
            <p:nvPr/>
          </p:nvSpPr>
          <p:spPr bwMode="auto">
            <a:xfrm>
              <a:off x="5518" y="602"/>
              <a:ext cx="490" cy="493"/>
            </a:xfrm>
            <a:custGeom>
              <a:avLst/>
              <a:gdLst>
                <a:gd name="T0" fmla="*/ 1387 w 206"/>
                <a:gd name="T1" fmla="*/ 0 h 207"/>
                <a:gd name="T2" fmla="*/ 1035 w 206"/>
                <a:gd name="T3" fmla="*/ 40 h 207"/>
                <a:gd name="T4" fmla="*/ 1075 w 206"/>
                <a:gd name="T5" fmla="*/ 69 h 207"/>
                <a:gd name="T6" fmla="*/ 1572 w 206"/>
                <a:gd name="T7" fmla="*/ 579 h 207"/>
                <a:gd name="T8" fmla="*/ 1572 w 206"/>
                <a:gd name="T9" fmla="*/ 1515 h 207"/>
                <a:gd name="T10" fmla="*/ 645 w 206"/>
                <a:gd name="T11" fmla="*/ 1515 h 207"/>
                <a:gd name="T12" fmla="*/ 147 w 206"/>
                <a:gd name="T13" fmla="*/ 998 h 207"/>
                <a:gd name="T14" fmla="*/ 78 w 206"/>
                <a:gd name="T15" fmla="*/ 919 h 207"/>
                <a:gd name="T16" fmla="*/ 0 w 206"/>
                <a:gd name="T17" fmla="*/ 1391 h 207"/>
                <a:gd name="T18" fmla="*/ 1387 w 206"/>
                <a:gd name="T19" fmla="*/ 2796 h 207"/>
                <a:gd name="T20" fmla="*/ 2773 w 206"/>
                <a:gd name="T21" fmla="*/ 1391 h 207"/>
                <a:gd name="T22" fmla="*/ 1387 w 206"/>
                <a:gd name="T23" fmla="*/ 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1"/>
                    <a:pt x="77" y="3"/>
                  </a:cubicBezTo>
                  <a:cubicBezTo>
                    <a:pt x="78" y="4"/>
                    <a:pt x="79" y="5"/>
                    <a:pt x="80" y="5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2"/>
                    <a:pt x="7" y="70"/>
                    <a:pt x="6" y="68"/>
                  </a:cubicBezTo>
                  <a:cubicBezTo>
                    <a:pt x="2" y="79"/>
                    <a:pt x="0" y="91"/>
                    <a:pt x="0" y="103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6125" y="1185"/>
              <a:ext cx="444" cy="445"/>
            </a:xfrm>
            <a:custGeom>
              <a:avLst/>
              <a:gdLst>
                <a:gd name="T0" fmla="*/ 2194 w 187"/>
                <a:gd name="T1" fmla="*/ 2208 h 187"/>
                <a:gd name="T2" fmla="*/ 2194 w 187"/>
                <a:gd name="T3" fmla="*/ 1121 h 187"/>
                <a:gd name="T4" fmla="*/ 1083 w 187"/>
                <a:gd name="T5" fmla="*/ 0 h 187"/>
                <a:gd name="T6" fmla="*/ 0 w 187"/>
                <a:gd name="T7" fmla="*/ 1092 h 187"/>
                <a:gd name="T8" fmla="*/ 1111 w 187"/>
                <a:gd name="T9" fmla="*/ 2208 h 187"/>
                <a:gd name="T10" fmla="*/ 2194 w 187"/>
                <a:gd name="T11" fmla="*/ 2208 h 187"/>
                <a:gd name="T12" fmla="*/ 1460 w 187"/>
                <a:gd name="T13" fmla="*/ 1466 h 187"/>
                <a:gd name="T14" fmla="*/ 1916 w 187"/>
                <a:gd name="T15" fmla="*/ 1466 h 187"/>
                <a:gd name="T16" fmla="*/ 1916 w 187"/>
                <a:gd name="T17" fmla="*/ 1925 h 187"/>
                <a:gd name="T18" fmla="*/ 1460 w 187"/>
                <a:gd name="T19" fmla="*/ 1925 h 187"/>
                <a:gd name="T20" fmla="*/ 1460 w 187"/>
                <a:gd name="T21" fmla="*/ 1466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87">
                  <a:moveTo>
                    <a:pt x="164" y="164"/>
                  </a:moveTo>
                  <a:cubicBezTo>
                    <a:pt x="187" y="142"/>
                    <a:pt x="187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105" y="187"/>
                    <a:pt x="142" y="187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3" y="109"/>
                  </a:cubicBezTo>
                  <a:cubicBezTo>
                    <a:pt x="152" y="118"/>
                    <a:pt x="152" y="133"/>
                    <a:pt x="143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100" y="133"/>
                    <a:pt x="100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3"/>
          <p:cNvGrpSpPr>
            <a:grpSpLocks noChangeAspect="1"/>
          </p:cNvGrpSpPr>
          <p:nvPr/>
        </p:nvGrpSpPr>
        <p:grpSpPr bwMode="auto">
          <a:xfrm>
            <a:off x="1119901" y="2056481"/>
            <a:ext cx="453479" cy="504623"/>
            <a:chOff x="2568" y="615"/>
            <a:chExt cx="897" cy="1115"/>
          </a:xfrm>
          <a:solidFill>
            <a:schemeClr val="accent2"/>
          </a:solidFill>
        </p:grpSpPr>
        <p:sp>
          <p:nvSpPr>
            <p:cNvPr id="10" name="Freeform 14"/>
            <p:cNvSpPr/>
            <p:nvPr/>
          </p:nvSpPr>
          <p:spPr bwMode="auto">
            <a:xfrm>
              <a:off x="2584" y="615"/>
              <a:ext cx="836" cy="262"/>
            </a:xfrm>
            <a:custGeom>
              <a:avLst/>
              <a:gdLst>
                <a:gd name="T0" fmla="*/ 4742 w 351"/>
                <a:gd name="T1" fmla="*/ 555 h 110"/>
                <a:gd name="T2" fmla="*/ 3970 w 351"/>
                <a:gd name="T3" fmla="*/ 69 h 110"/>
                <a:gd name="T4" fmla="*/ 555 w 351"/>
                <a:gd name="T5" fmla="*/ 743 h 110"/>
                <a:gd name="T6" fmla="*/ 29 w 351"/>
                <a:gd name="T7" fmla="*/ 1486 h 110"/>
                <a:gd name="T8" fmla="*/ 4742 w 351"/>
                <a:gd name="T9" fmla="*/ 55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10">
                  <a:moveTo>
                    <a:pt x="351" y="41"/>
                  </a:moveTo>
                  <a:cubicBezTo>
                    <a:pt x="343" y="16"/>
                    <a:pt x="319" y="0"/>
                    <a:pt x="294" y="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17" y="60"/>
                    <a:pt x="0" y="84"/>
                    <a:pt x="2" y="110"/>
                  </a:cubicBezTo>
                  <a:lnTo>
                    <a:pt x="35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2894" y="615"/>
              <a:ext cx="169" cy="71"/>
            </a:xfrm>
            <a:custGeom>
              <a:avLst/>
              <a:gdLst>
                <a:gd name="T0" fmla="*/ 957 w 71"/>
                <a:gd name="T1" fmla="*/ 225 h 30"/>
                <a:gd name="T2" fmla="*/ 957 w 71"/>
                <a:gd name="T3" fmla="*/ 213 h 30"/>
                <a:gd name="T4" fmla="*/ 743 w 71"/>
                <a:gd name="T5" fmla="*/ 28 h 30"/>
                <a:gd name="T6" fmla="*/ 148 w 71"/>
                <a:gd name="T7" fmla="*/ 135 h 30"/>
                <a:gd name="T8" fmla="*/ 29 w 71"/>
                <a:gd name="T9" fmla="*/ 386 h 30"/>
                <a:gd name="T10" fmla="*/ 29 w 71"/>
                <a:gd name="T11" fmla="*/ 398 h 30"/>
                <a:gd name="T12" fmla="*/ 957 w 71"/>
                <a:gd name="T13" fmla="*/ 22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0">
                  <a:moveTo>
                    <a:pt x="71" y="17"/>
                  </a:moveTo>
                  <a:cubicBezTo>
                    <a:pt x="71" y="16"/>
                    <a:pt x="71" y="16"/>
                    <a:pt x="71" y="16"/>
                  </a:cubicBezTo>
                  <a:cubicBezTo>
                    <a:pt x="69" y="7"/>
                    <a:pt x="62" y="0"/>
                    <a:pt x="55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" y="12"/>
                    <a:pt x="0" y="20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7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2568" y="898"/>
              <a:ext cx="897" cy="832"/>
            </a:xfrm>
            <a:custGeom>
              <a:avLst/>
              <a:gdLst>
                <a:gd name="T0" fmla="*/ 0 w 377"/>
                <a:gd name="T1" fmla="*/ 254 h 350"/>
                <a:gd name="T2" fmla="*/ 928 w 377"/>
                <a:gd name="T3" fmla="*/ 4215 h 350"/>
                <a:gd name="T4" fmla="*/ 4109 w 377"/>
                <a:gd name="T5" fmla="*/ 4702 h 350"/>
                <a:gd name="T6" fmla="*/ 4756 w 377"/>
                <a:gd name="T7" fmla="*/ 509 h 350"/>
                <a:gd name="T8" fmla="*/ 4823 w 377"/>
                <a:gd name="T9" fmla="*/ 0 h 350"/>
                <a:gd name="T10" fmla="*/ 2072 w 377"/>
                <a:gd name="T11" fmla="*/ 1022 h 350"/>
                <a:gd name="T12" fmla="*/ 2208 w 377"/>
                <a:gd name="T13" fmla="*/ 1022 h 350"/>
                <a:gd name="T14" fmla="*/ 2774 w 377"/>
                <a:gd name="T15" fmla="*/ 1034 h 350"/>
                <a:gd name="T16" fmla="*/ 2158 w 377"/>
                <a:gd name="T17" fmla="*/ 1802 h 350"/>
                <a:gd name="T18" fmla="*/ 2020 w 377"/>
                <a:gd name="T19" fmla="*/ 1921 h 350"/>
                <a:gd name="T20" fmla="*/ 1630 w 377"/>
                <a:gd name="T21" fmla="*/ 1559 h 350"/>
                <a:gd name="T22" fmla="*/ 1592 w 377"/>
                <a:gd name="T23" fmla="*/ 2056 h 350"/>
                <a:gd name="T24" fmla="*/ 2032 w 377"/>
                <a:gd name="T25" fmla="*/ 2380 h 350"/>
                <a:gd name="T26" fmla="*/ 2129 w 377"/>
                <a:gd name="T27" fmla="*/ 2565 h 350"/>
                <a:gd name="T28" fmla="*/ 2011 w 377"/>
                <a:gd name="T29" fmla="*/ 2553 h 350"/>
                <a:gd name="T30" fmla="*/ 1806 w 377"/>
                <a:gd name="T31" fmla="*/ 2741 h 350"/>
                <a:gd name="T32" fmla="*/ 1268 w 377"/>
                <a:gd name="T33" fmla="*/ 2646 h 350"/>
                <a:gd name="T34" fmla="*/ 1309 w 377"/>
                <a:gd name="T35" fmla="*/ 2187 h 350"/>
                <a:gd name="T36" fmla="*/ 2372 w 377"/>
                <a:gd name="T37" fmla="*/ 3357 h 350"/>
                <a:gd name="T38" fmla="*/ 1563 w 377"/>
                <a:gd name="T39" fmla="*/ 3345 h 350"/>
                <a:gd name="T40" fmla="*/ 1228 w 377"/>
                <a:gd name="T41" fmla="*/ 2769 h 350"/>
                <a:gd name="T42" fmla="*/ 1252 w 377"/>
                <a:gd name="T43" fmla="*/ 2791 h 350"/>
                <a:gd name="T44" fmla="*/ 2303 w 377"/>
                <a:gd name="T45" fmla="*/ 2898 h 350"/>
                <a:gd name="T46" fmla="*/ 2667 w 377"/>
                <a:gd name="T47" fmla="*/ 1909 h 350"/>
                <a:gd name="T48" fmla="*/ 2451 w 377"/>
                <a:gd name="T49" fmla="*/ 1864 h 350"/>
                <a:gd name="T50" fmla="*/ 2548 w 377"/>
                <a:gd name="T51" fmla="*/ 1785 h 350"/>
                <a:gd name="T52" fmla="*/ 2532 w 377"/>
                <a:gd name="T53" fmla="*/ 1628 h 350"/>
                <a:gd name="T54" fmla="*/ 2532 w 377"/>
                <a:gd name="T55" fmla="*/ 1502 h 350"/>
                <a:gd name="T56" fmla="*/ 3046 w 377"/>
                <a:gd name="T57" fmla="*/ 1288 h 350"/>
                <a:gd name="T58" fmla="*/ 3300 w 377"/>
                <a:gd name="T59" fmla="*/ 1357 h 350"/>
                <a:gd name="T60" fmla="*/ 3181 w 377"/>
                <a:gd name="T61" fmla="*/ 1707 h 350"/>
                <a:gd name="T62" fmla="*/ 2667 w 377"/>
                <a:gd name="T63" fmla="*/ 1909 h 350"/>
                <a:gd name="T64" fmla="*/ 3233 w 377"/>
                <a:gd name="T65" fmla="*/ 3316 h 350"/>
                <a:gd name="T66" fmla="*/ 3086 w 377"/>
                <a:gd name="T67" fmla="*/ 3521 h 350"/>
                <a:gd name="T68" fmla="*/ 2815 w 377"/>
                <a:gd name="T69" fmla="*/ 3278 h 350"/>
                <a:gd name="T70" fmla="*/ 2831 w 377"/>
                <a:gd name="T71" fmla="*/ 2729 h 350"/>
                <a:gd name="T72" fmla="*/ 2910 w 377"/>
                <a:gd name="T73" fmla="*/ 2527 h 350"/>
                <a:gd name="T74" fmla="*/ 2979 w 377"/>
                <a:gd name="T75" fmla="*/ 2646 h 350"/>
                <a:gd name="T76" fmla="*/ 3086 w 377"/>
                <a:gd name="T77" fmla="*/ 2712 h 350"/>
                <a:gd name="T78" fmla="*/ 3205 w 377"/>
                <a:gd name="T79" fmla="*/ 2700 h 350"/>
                <a:gd name="T80" fmla="*/ 3436 w 377"/>
                <a:gd name="T81" fmla="*/ 3197 h 350"/>
                <a:gd name="T82" fmla="*/ 3838 w 377"/>
                <a:gd name="T83" fmla="*/ 2634 h 350"/>
                <a:gd name="T84" fmla="*/ 3595 w 377"/>
                <a:gd name="T85" fmla="*/ 3114 h 350"/>
                <a:gd name="T86" fmla="*/ 3136 w 377"/>
                <a:gd name="T87" fmla="*/ 2254 h 350"/>
                <a:gd name="T88" fmla="*/ 3419 w 377"/>
                <a:gd name="T89" fmla="*/ 1883 h 350"/>
                <a:gd name="T90" fmla="*/ 3878 w 377"/>
                <a:gd name="T91" fmla="*/ 2536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50">
                  <a:moveTo>
                    <a:pt x="35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1" y="315"/>
                    <a:pt x="54" y="323"/>
                    <a:pt x="54" y="332"/>
                  </a:cubicBezTo>
                  <a:cubicBezTo>
                    <a:pt x="54" y="342"/>
                    <a:pt x="62" y="350"/>
                    <a:pt x="72" y="350"/>
                  </a:cubicBezTo>
                  <a:cubicBezTo>
                    <a:pt x="305" y="350"/>
                    <a:pt x="305" y="350"/>
                    <a:pt x="305" y="350"/>
                  </a:cubicBezTo>
                  <a:cubicBezTo>
                    <a:pt x="315" y="350"/>
                    <a:pt x="323" y="342"/>
                    <a:pt x="323" y="332"/>
                  </a:cubicBezTo>
                  <a:cubicBezTo>
                    <a:pt x="323" y="323"/>
                    <a:pt x="317" y="315"/>
                    <a:pt x="308" y="314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8" y="38"/>
                    <a:pt x="358" y="38"/>
                    <a:pt x="358" y="38"/>
                  </a:cubicBezTo>
                  <a:cubicBezTo>
                    <a:pt x="369" y="38"/>
                    <a:pt x="377" y="29"/>
                    <a:pt x="377" y="19"/>
                  </a:cubicBezTo>
                  <a:cubicBezTo>
                    <a:pt x="377" y="8"/>
                    <a:pt x="369" y="0"/>
                    <a:pt x="358" y="0"/>
                  </a:cubicBezTo>
                  <a:close/>
                  <a:moveTo>
                    <a:pt x="121" y="116"/>
                  </a:moveTo>
                  <a:cubicBezTo>
                    <a:pt x="141" y="86"/>
                    <a:pt x="141" y="86"/>
                    <a:pt x="141" y="86"/>
                  </a:cubicBezTo>
                  <a:cubicBezTo>
                    <a:pt x="148" y="76"/>
                    <a:pt x="154" y="76"/>
                    <a:pt x="154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6" y="76"/>
                    <a:pt x="157" y="76"/>
                    <a:pt x="157" y="76"/>
                  </a:cubicBezTo>
                  <a:cubicBezTo>
                    <a:pt x="159" y="76"/>
                    <a:pt x="162" y="76"/>
                    <a:pt x="164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7"/>
                    <a:pt x="206" y="77"/>
                    <a:pt x="206" y="77"/>
                  </a:cubicBezTo>
                  <a:cubicBezTo>
                    <a:pt x="205" y="77"/>
                    <a:pt x="205" y="77"/>
                    <a:pt x="205" y="78"/>
                  </a:cubicBezTo>
                  <a:cubicBezTo>
                    <a:pt x="205" y="78"/>
                    <a:pt x="204" y="78"/>
                    <a:pt x="204" y="78"/>
                  </a:cubicBezTo>
                  <a:cubicBezTo>
                    <a:pt x="191" y="83"/>
                    <a:pt x="171" y="115"/>
                    <a:pt x="160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58" y="137"/>
                    <a:pt x="157" y="140"/>
                    <a:pt x="157" y="140"/>
                  </a:cubicBezTo>
                  <a:cubicBezTo>
                    <a:pt x="155" y="142"/>
                    <a:pt x="153" y="143"/>
                    <a:pt x="150" y="143"/>
                  </a:cubicBezTo>
                  <a:cubicBezTo>
                    <a:pt x="148" y="144"/>
                    <a:pt x="146" y="144"/>
                    <a:pt x="144" y="142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9" y="124"/>
                    <a:pt x="118" y="119"/>
                    <a:pt x="121" y="116"/>
                  </a:cubicBezTo>
                  <a:close/>
                  <a:moveTo>
                    <a:pt x="92" y="156"/>
                  </a:moveTo>
                  <a:cubicBezTo>
                    <a:pt x="108" y="154"/>
                    <a:pt x="108" y="154"/>
                    <a:pt x="108" y="154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3" y="151"/>
                    <a:pt x="137" y="153"/>
                    <a:pt x="138" y="155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8" y="191"/>
                    <a:pt x="158" y="191"/>
                    <a:pt x="158" y="191"/>
                  </a:cubicBezTo>
                  <a:cubicBezTo>
                    <a:pt x="160" y="193"/>
                    <a:pt x="159" y="194"/>
                    <a:pt x="156" y="193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5" y="188"/>
                    <a:pt x="142" y="190"/>
                    <a:pt x="140" y="192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204"/>
                    <a:pt x="133" y="206"/>
                    <a:pt x="129" y="205"/>
                  </a:cubicBezTo>
                  <a:cubicBezTo>
                    <a:pt x="129" y="205"/>
                    <a:pt x="103" y="205"/>
                    <a:pt x="95" y="198"/>
                  </a:cubicBezTo>
                  <a:cubicBezTo>
                    <a:pt x="95" y="198"/>
                    <a:pt x="94" y="198"/>
                    <a:pt x="94" y="197"/>
                  </a:cubicBezTo>
                  <a:cubicBezTo>
                    <a:pt x="94" y="197"/>
                    <a:pt x="90" y="192"/>
                    <a:pt x="95" y="180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01" y="168"/>
                    <a:pt x="100" y="165"/>
                    <a:pt x="97" y="163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88" y="157"/>
                    <a:pt x="89" y="156"/>
                    <a:pt x="92" y="156"/>
                  </a:cubicBezTo>
                  <a:close/>
                  <a:moveTo>
                    <a:pt x="176" y="250"/>
                  </a:moveTo>
                  <a:cubicBezTo>
                    <a:pt x="175" y="254"/>
                    <a:pt x="172" y="258"/>
                    <a:pt x="167" y="257"/>
                  </a:cubicBezTo>
                  <a:cubicBezTo>
                    <a:pt x="132" y="255"/>
                    <a:pt x="132" y="255"/>
                    <a:pt x="132" y="255"/>
                  </a:cubicBezTo>
                  <a:cubicBezTo>
                    <a:pt x="120" y="255"/>
                    <a:pt x="116" y="249"/>
                    <a:pt x="116" y="249"/>
                  </a:cubicBezTo>
                  <a:cubicBezTo>
                    <a:pt x="115" y="248"/>
                    <a:pt x="114" y="245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6"/>
                    <a:pt x="92" y="207"/>
                    <a:pt x="92" y="207"/>
                  </a:cubicBezTo>
                  <a:cubicBezTo>
                    <a:pt x="92" y="207"/>
                    <a:pt x="93" y="208"/>
                    <a:pt x="93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05" y="217"/>
                    <a:pt x="143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8" y="217"/>
                    <a:pt x="171" y="216"/>
                    <a:pt x="171" y="216"/>
                  </a:cubicBezTo>
                  <a:cubicBezTo>
                    <a:pt x="175" y="216"/>
                    <a:pt x="178" y="219"/>
                    <a:pt x="178" y="224"/>
                  </a:cubicBezTo>
                  <a:lnTo>
                    <a:pt x="176" y="250"/>
                  </a:lnTo>
                  <a:close/>
                  <a:moveTo>
                    <a:pt x="198" y="142"/>
                  </a:moveTo>
                  <a:cubicBezTo>
                    <a:pt x="189" y="142"/>
                    <a:pt x="189" y="142"/>
                    <a:pt x="189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0" y="142"/>
                    <a:pt x="179" y="140"/>
                    <a:pt x="182" y="139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31"/>
                    <a:pt x="192" y="128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5" y="115"/>
                    <a:pt x="188" y="112"/>
                  </a:cubicBezTo>
                  <a:cubicBezTo>
                    <a:pt x="188" y="112"/>
                    <a:pt x="201" y="90"/>
                    <a:pt x="211" y="87"/>
                  </a:cubicBezTo>
                  <a:cubicBezTo>
                    <a:pt x="212" y="86"/>
                    <a:pt x="212" y="86"/>
                    <a:pt x="213" y="86"/>
                  </a:cubicBezTo>
                  <a:cubicBezTo>
                    <a:pt x="213" y="86"/>
                    <a:pt x="219" y="86"/>
                    <a:pt x="226" y="96"/>
                  </a:cubicBezTo>
                  <a:cubicBezTo>
                    <a:pt x="230" y="102"/>
                    <a:pt x="230" y="102"/>
                    <a:pt x="230" y="102"/>
                  </a:cubicBezTo>
                  <a:cubicBezTo>
                    <a:pt x="232" y="104"/>
                    <a:pt x="235" y="105"/>
                    <a:pt x="238" y="104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8" y="99"/>
                    <a:pt x="249" y="100"/>
                    <a:pt x="247" y="103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36" y="127"/>
                    <a:pt x="236" y="127"/>
                    <a:pt x="236" y="127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29" y="141"/>
                    <a:pt x="226" y="143"/>
                    <a:pt x="223" y="143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lose/>
                  <a:moveTo>
                    <a:pt x="255" y="238"/>
                  </a:moveTo>
                  <a:cubicBezTo>
                    <a:pt x="255" y="238"/>
                    <a:pt x="253" y="244"/>
                    <a:pt x="240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1" y="249"/>
                    <a:pt x="229" y="251"/>
                    <a:pt x="229" y="254"/>
                  </a:cubicBezTo>
                  <a:cubicBezTo>
                    <a:pt x="229" y="262"/>
                    <a:pt x="229" y="262"/>
                    <a:pt x="229" y="262"/>
                  </a:cubicBezTo>
                  <a:cubicBezTo>
                    <a:pt x="229" y="265"/>
                    <a:pt x="228" y="266"/>
                    <a:pt x="226" y="263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0" y="234"/>
                    <a:pt x="200" y="234"/>
                    <a:pt x="200" y="234"/>
                  </a:cubicBezTo>
                  <a:cubicBezTo>
                    <a:pt x="198" y="232"/>
                    <a:pt x="198" y="228"/>
                    <a:pt x="199" y="225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6" y="188"/>
                    <a:pt x="216" y="188"/>
                    <a:pt x="216" y="188"/>
                  </a:cubicBezTo>
                  <a:cubicBezTo>
                    <a:pt x="217" y="186"/>
                    <a:pt x="219" y="186"/>
                    <a:pt x="219" y="189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1" y="198"/>
                    <a:pt x="221" y="198"/>
                    <a:pt x="221" y="198"/>
                  </a:cubicBezTo>
                  <a:cubicBezTo>
                    <a:pt x="222" y="201"/>
                    <a:pt x="225" y="203"/>
                    <a:pt x="228" y="202"/>
                  </a:cubicBezTo>
                  <a:cubicBezTo>
                    <a:pt x="229" y="202"/>
                    <a:pt x="229" y="202"/>
                    <a:pt x="229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8" y="201"/>
                    <a:pt x="238" y="201"/>
                    <a:pt x="238" y="201"/>
                  </a:cubicBezTo>
                  <a:cubicBezTo>
                    <a:pt x="238" y="201"/>
                    <a:pt x="240" y="201"/>
                    <a:pt x="242" y="205"/>
                  </a:cubicBezTo>
                  <a:cubicBezTo>
                    <a:pt x="242" y="205"/>
                    <a:pt x="256" y="226"/>
                    <a:pt x="255" y="236"/>
                  </a:cubicBezTo>
                  <a:cubicBezTo>
                    <a:pt x="255" y="237"/>
                    <a:pt x="255" y="238"/>
                    <a:pt x="255" y="238"/>
                  </a:cubicBezTo>
                  <a:close/>
                  <a:moveTo>
                    <a:pt x="288" y="189"/>
                  </a:moveTo>
                  <a:cubicBezTo>
                    <a:pt x="287" y="191"/>
                    <a:pt x="286" y="193"/>
                    <a:pt x="285" y="196"/>
                  </a:cubicBezTo>
                  <a:cubicBezTo>
                    <a:pt x="285" y="196"/>
                    <a:pt x="285" y="196"/>
                    <a:pt x="285" y="196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67" y="234"/>
                    <a:pt x="267" y="233"/>
                    <a:pt x="267" y="233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8" y="217"/>
                    <a:pt x="246" y="185"/>
                    <a:pt x="233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1" y="165"/>
                    <a:pt x="229" y="163"/>
                    <a:pt x="229" y="163"/>
                  </a:cubicBezTo>
                  <a:cubicBezTo>
                    <a:pt x="227" y="160"/>
                    <a:pt x="227" y="155"/>
                    <a:pt x="231" y="153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7" y="138"/>
                    <a:pt x="262" y="139"/>
                    <a:pt x="265" y="142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90" y="183"/>
                    <a:pt x="288" y="189"/>
                    <a:pt x="28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93"/>
          <p:cNvGrpSpPr>
            <a:grpSpLocks noChangeAspect="1"/>
          </p:cNvGrpSpPr>
          <p:nvPr/>
        </p:nvGrpSpPr>
        <p:grpSpPr bwMode="auto">
          <a:xfrm>
            <a:off x="1138612" y="3002692"/>
            <a:ext cx="428643" cy="414932"/>
            <a:chOff x="1" y="1"/>
            <a:chExt cx="1115" cy="1079"/>
          </a:xfrm>
          <a:solidFill>
            <a:schemeClr val="accent3"/>
          </a:solidFill>
        </p:grpSpPr>
        <p:sp>
          <p:nvSpPr>
            <p:cNvPr id="14" name="Freeform 94"/>
            <p:cNvSpPr/>
            <p:nvPr/>
          </p:nvSpPr>
          <p:spPr bwMode="auto">
            <a:xfrm>
              <a:off x="1" y="184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95"/>
            <p:cNvSpPr/>
            <p:nvPr/>
          </p:nvSpPr>
          <p:spPr bwMode="auto">
            <a:xfrm>
              <a:off x="1" y="391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96"/>
            <p:cNvSpPr/>
            <p:nvPr/>
          </p:nvSpPr>
          <p:spPr bwMode="auto">
            <a:xfrm>
              <a:off x="1" y="595"/>
              <a:ext cx="174" cy="96"/>
            </a:xfrm>
            <a:custGeom>
              <a:avLst/>
              <a:gdLst>
                <a:gd name="T0" fmla="*/ 989 w 73"/>
                <a:gd name="T1" fmla="*/ 276 h 40"/>
                <a:gd name="T2" fmla="*/ 715 w 73"/>
                <a:gd name="T3" fmla="*/ 552 h 40"/>
                <a:gd name="T4" fmla="*/ 272 w 73"/>
                <a:gd name="T5" fmla="*/ 552 h 40"/>
                <a:gd name="T6" fmla="*/ 0 w 73"/>
                <a:gd name="T7" fmla="*/ 276 h 40"/>
                <a:gd name="T8" fmla="*/ 0 w 73"/>
                <a:gd name="T9" fmla="*/ 276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97"/>
            <p:cNvSpPr/>
            <p:nvPr/>
          </p:nvSpPr>
          <p:spPr bwMode="auto">
            <a:xfrm>
              <a:off x="1" y="802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98"/>
            <p:cNvSpPr/>
            <p:nvPr/>
          </p:nvSpPr>
          <p:spPr bwMode="auto">
            <a:xfrm>
              <a:off x="1043" y="91"/>
              <a:ext cx="73" cy="203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46 h 85"/>
                <a:gd name="T6" fmla="*/ 78 w 31"/>
                <a:gd name="T7" fmla="*/ 1158 h 85"/>
                <a:gd name="T8" fmla="*/ 405 w 31"/>
                <a:gd name="T9" fmla="*/ 817 h 85"/>
                <a:gd name="T10" fmla="*/ 405 w 31"/>
                <a:gd name="T11" fmla="*/ 353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99"/>
            <p:cNvSpPr/>
            <p:nvPr/>
          </p:nvSpPr>
          <p:spPr bwMode="auto">
            <a:xfrm>
              <a:off x="1043" y="303"/>
              <a:ext cx="73" cy="200"/>
            </a:xfrm>
            <a:custGeom>
              <a:avLst/>
              <a:gdLst>
                <a:gd name="T0" fmla="*/ 78 w 31"/>
                <a:gd name="T1" fmla="*/ 0 h 84"/>
                <a:gd name="T2" fmla="*/ 0 w 31"/>
                <a:gd name="T3" fmla="*/ 12 h 84"/>
                <a:gd name="T4" fmla="*/ 0 w 31"/>
                <a:gd name="T5" fmla="*/ 1133 h 84"/>
                <a:gd name="T6" fmla="*/ 78 w 31"/>
                <a:gd name="T7" fmla="*/ 1133 h 84"/>
                <a:gd name="T8" fmla="*/ 405 w 31"/>
                <a:gd name="T9" fmla="*/ 793 h 84"/>
                <a:gd name="T10" fmla="*/ 405 w 31"/>
                <a:gd name="T11" fmla="*/ 340 h 84"/>
                <a:gd name="T12" fmla="*/ 78 w 31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4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4" y="84"/>
                    <a:pt x="6" y="84"/>
                  </a:cubicBezTo>
                  <a:cubicBezTo>
                    <a:pt x="20" y="84"/>
                    <a:pt x="31" y="73"/>
                    <a:pt x="31" y="5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1"/>
                    <a:pt x="20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100"/>
            <p:cNvSpPr/>
            <p:nvPr/>
          </p:nvSpPr>
          <p:spPr bwMode="auto">
            <a:xfrm>
              <a:off x="1043" y="512"/>
              <a:ext cx="73" cy="202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29 h 85"/>
                <a:gd name="T6" fmla="*/ 78 w 31"/>
                <a:gd name="T7" fmla="*/ 1141 h 85"/>
                <a:gd name="T8" fmla="*/ 405 w 31"/>
                <a:gd name="T9" fmla="*/ 808 h 85"/>
                <a:gd name="T10" fmla="*/ 405 w 31"/>
                <a:gd name="T11" fmla="*/ 349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101"/>
            <p:cNvSpPr>
              <a:spLocks noEditPoints="1"/>
            </p:cNvSpPr>
            <p:nvPr/>
          </p:nvSpPr>
          <p:spPr bwMode="auto">
            <a:xfrm>
              <a:off x="72" y="1"/>
              <a:ext cx="949" cy="1079"/>
            </a:xfrm>
            <a:custGeom>
              <a:avLst/>
              <a:gdLst>
                <a:gd name="T0" fmla="*/ 4814 w 399"/>
                <a:gd name="T1" fmla="*/ 0 h 454"/>
                <a:gd name="T2" fmla="*/ 554 w 399"/>
                <a:gd name="T3" fmla="*/ 0 h 454"/>
                <a:gd name="T4" fmla="*/ 0 w 399"/>
                <a:gd name="T5" fmla="*/ 549 h 454"/>
                <a:gd name="T6" fmla="*/ 0 w 399"/>
                <a:gd name="T7" fmla="*/ 870 h 454"/>
                <a:gd name="T8" fmla="*/ 312 w 399"/>
                <a:gd name="T9" fmla="*/ 870 h 454"/>
                <a:gd name="T10" fmla="*/ 742 w 399"/>
                <a:gd name="T11" fmla="*/ 1305 h 454"/>
                <a:gd name="T12" fmla="*/ 312 w 399"/>
                <a:gd name="T13" fmla="*/ 1744 h 454"/>
                <a:gd name="T14" fmla="*/ 0 w 399"/>
                <a:gd name="T15" fmla="*/ 1744 h 454"/>
                <a:gd name="T16" fmla="*/ 0 w 399"/>
                <a:gd name="T17" fmla="*/ 2039 h 454"/>
                <a:gd name="T18" fmla="*/ 312 w 399"/>
                <a:gd name="T19" fmla="*/ 2039 h 454"/>
                <a:gd name="T20" fmla="*/ 742 w 399"/>
                <a:gd name="T21" fmla="*/ 2469 h 454"/>
                <a:gd name="T22" fmla="*/ 312 w 399"/>
                <a:gd name="T23" fmla="*/ 2897 h 454"/>
                <a:gd name="T24" fmla="*/ 0 w 399"/>
                <a:gd name="T25" fmla="*/ 2897 h 454"/>
                <a:gd name="T26" fmla="*/ 0 w 399"/>
                <a:gd name="T27" fmla="*/ 3197 h 454"/>
                <a:gd name="T28" fmla="*/ 312 w 399"/>
                <a:gd name="T29" fmla="*/ 3197 h 454"/>
                <a:gd name="T30" fmla="*/ 742 w 399"/>
                <a:gd name="T31" fmla="*/ 3627 h 454"/>
                <a:gd name="T32" fmla="*/ 312 w 399"/>
                <a:gd name="T33" fmla="*/ 4055 h 454"/>
                <a:gd name="T34" fmla="*/ 0 w 399"/>
                <a:gd name="T35" fmla="*/ 4055 h 454"/>
                <a:gd name="T36" fmla="*/ 0 w 399"/>
                <a:gd name="T37" fmla="*/ 4361 h 454"/>
                <a:gd name="T38" fmla="*/ 312 w 399"/>
                <a:gd name="T39" fmla="*/ 4361 h 454"/>
                <a:gd name="T40" fmla="*/ 742 w 399"/>
                <a:gd name="T41" fmla="*/ 4789 h 454"/>
                <a:gd name="T42" fmla="*/ 312 w 399"/>
                <a:gd name="T43" fmla="*/ 5224 h 454"/>
                <a:gd name="T44" fmla="*/ 0 w 399"/>
                <a:gd name="T45" fmla="*/ 5224 h 454"/>
                <a:gd name="T46" fmla="*/ 0 w 399"/>
                <a:gd name="T47" fmla="*/ 5547 h 454"/>
                <a:gd name="T48" fmla="*/ 554 w 399"/>
                <a:gd name="T49" fmla="*/ 6094 h 454"/>
                <a:gd name="T50" fmla="*/ 4814 w 399"/>
                <a:gd name="T51" fmla="*/ 6094 h 454"/>
                <a:gd name="T52" fmla="*/ 5368 w 399"/>
                <a:gd name="T53" fmla="*/ 5547 h 454"/>
                <a:gd name="T54" fmla="*/ 5368 w 399"/>
                <a:gd name="T55" fmla="*/ 549 h 454"/>
                <a:gd name="T56" fmla="*/ 4814 w 399"/>
                <a:gd name="T57" fmla="*/ 0 h 454"/>
                <a:gd name="T58" fmla="*/ 1979 w 399"/>
                <a:gd name="T59" fmla="*/ 780 h 454"/>
                <a:gd name="T60" fmla="*/ 2462 w 399"/>
                <a:gd name="T61" fmla="*/ 1005 h 454"/>
                <a:gd name="T62" fmla="*/ 2676 w 399"/>
                <a:gd name="T63" fmla="*/ 1580 h 454"/>
                <a:gd name="T64" fmla="*/ 2450 w 399"/>
                <a:gd name="T65" fmla="*/ 2068 h 454"/>
                <a:gd name="T66" fmla="*/ 2421 w 399"/>
                <a:gd name="T67" fmla="*/ 2080 h 454"/>
                <a:gd name="T68" fmla="*/ 1962 w 399"/>
                <a:gd name="T69" fmla="*/ 791 h 454"/>
                <a:gd name="T70" fmla="*/ 1979 w 399"/>
                <a:gd name="T71" fmla="*/ 780 h 454"/>
                <a:gd name="T72" fmla="*/ 3094 w 399"/>
                <a:gd name="T73" fmla="*/ 5157 h 454"/>
                <a:gd name="T74" fmla="*/ 1855 w 399"/>
                <a:gd name="T75" fmla="*/ 3677 h 454"/>
                <a:gd name="T76" fmla="*/ 1280 w 399"/>
                <a:gd name="T77" fmla="*/ 1842 h 454"/>
                <a:gd name="T78" fmla="*/ 1827 w 399"/>
                <a:gd name="T79" fmla="*/ 846 h 454"/>
                <a:gd name="T80" fmla="*/ 2274 w 399"/>
                <a:gd name="T81" fmla="*/ 2096 h 454"/>
                <a:gd name="T82" fmla="*/ 2245 w 399"/>
                <a:gd name="T83" fmla="*/ 2096 h 454"/>
                <a:gd name="T84" fmla="*/ 2462 w 399"/>
                <a:gd name="T85" fmla="*/ 3327 h 454"/>
                <a:gd name="T86" fmla="*/ 2462 w 399"/>
                <a:gd name="T87" fmla="*/ 3327 h 454"/>
                <a:gd name="T88" fmla="*/ 2478 w 399"/>
                <a:gd name="T89" fmla="*/ 3344 h 454"/>
                <a:gd name="T90" fmla="*/ 2478 w 399"/>
                <a:gd name="T91" fmla="*/ 3344 h 454"/>
                <a:gd name="T92" fmla="*/ 2478 w 399"/>
                <a:gd name="T93" fmla="*/ 3344 h 454"/>
                <a:gd name="T94" fmla="*/ 3406 w 399"/>
                <a:gd name="T95" fmla="*/ 4202 h 454"/>
                <a:gd name="T96" fmla="*/ 3418 w 399"/>
                <a:gd name="T97" fmla="*/ 4190 h 454"/>
                <a:gd name="T98" fmla="*/ 4226 w 399"/>
                <a:gd name="T99" fmla="*/ 5224 h 454"/>
                <a:gd name="T100" fmla="*/ 3094 w 399"/>
                <a:gd name="T101" fmla="*/ 5157 h 454"/>
                <a:gd name="T102" fmla="*/ 4362 w 399"/>
                <a:gd name="T103" fmla="*/ 5141 h 454"/>
                <a:gd name="T104" fmla="*/ 4345 w 399"/>
                <a:gd name="T105" fmla="*/ 5157 h 454"/>
                <a:gd name="T106" fmla="*/ 3513 w 399"/>
                <a:gd name="T107" fmla="*/ 4066 h 454"/>
                <a:gd name="T108" fmla="*/ 3525 w 399"/>
                <a:gd name="T109" fmla="*/ 4038 h 454"/>
                <a:gd name="T110" fmla="*/ 4062 w 399"/>
                <a:gd name="T111" fmla="*/ 4123 h 454"/>
                <a:gd name="T112" fmla="*/ 4441 w 399"/>
                <a:gd name="T113" fmla="*/ 4604 h 454"/>
                <a:gd name="T114" fmla="*/ 4362 w 399"/>
                <a:gd name="T115" fmla="*/ 5141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9" h="454">
                  <a:moveTo>
                    <a:pt x="35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40" y="65"/>
                    <a:pt x="55" y="80"/>
                    <a:pt x="55" y="97"/>
                  </a:cubicBezTo>
                  <a:cubicBezTo>
                    <a:pt x="55" y="115"/>
                    <a:pt x="40" y="129"/>
                    <a:pt x="23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40" y="152"/>
                    <a:pt x="55" y="166"/>
                    <a:pt x="55" y="184"/>
                  </a:cubicBezTo>
                  <a:cubicBezTo>
                    <a:pt x="55" y="202"/>
                    <a:pt x="40" y="216"/>
                    <a:pt x="23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0" y="238"/>
                    <a:pt x="55" y="253"/>
                    <a:pt x="55" y="270"/>
                  </a:cubicBezTo>
                  <a:cubicBezTo>
                    <a:pt x="55" y="288"/>
                    <a:pt x="40" y="302"/>
                    <a:pt x="2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40" y="325"/>
                    <a:pt x="55" y="339"/>
                    <a:pt x="55" y="357"/>
                  </a:cubicBezTo>
                  <a:cubicBezTo>
                    <a:pt x="55" y="375"/>
                    <a:pt x="40" y="389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36"/>
                    <a:pt x="19" y="454"/>
                    <a:pt x="41" y="454"/>
                  </a:cubicBezTo>
                  <a:cubicBezTo>
                    <a:pt x="358" y="454"/>
                    <a:pt x="358" y="454"/>
                    <a:pt x="358" y="454"/>
                  </a:cubicBezTo>
                  <a:cubicBezTo>
                    <a:pt x="381" y="454"/>
                    <a:pt x="399" y="436"/>
                    <a:pt x="399" y="413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399" y="18"/>
                    <a:pt x="381" y="0"/>
                    <a:pt x="358" y="0"/>
                  </a:cubicBezTo>
                  <a:close/>
                  <a:moveTo>
                    <a:pt x="147" y="58"/>
                  </a:moveTo>
                  <a:cubicBezTo>
                    <a:pt x="161" y="53"/>
                    <a:pt x="178" y="60"/>
                    <a:pt x="183" y="75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204" y="133"/>
                    <a:pt x="197" y="149"/>
                    <a:pt x="182" y="154"/>
                  </a:cubicBezTo>
                  <a:cubicBezTo>
                    <a:pt x="182" y="155"/>
                    <a:pt x="181" y="155"/>
                    <a:pt x="180" y="155"/>
                  </a:cubicBezTo>
                  <a:cubicBezTo>
                    <a:pt x="163" y="123"/>
                    <a:pt x="152" y="85"/>
                    <a:pt x="146" y="59"/>
                  </a:cubicBezTo>
                  <a:cubicBezTo>
                    <a:pt x="146" y="58"/>
                    <a:pt x="146" y="58"/>
                    <a:pt x="147" y="58"/>
                  </a:cubicBezTo>
                  <a:close/>
                  <a:moveTo>
                    <a:pt x="230" y="384"/>
                  </a:moveTo>
                  <a:cubicBezTo>
                    <a:pt x="182" y="357"/>
                    <a:pt x="142" y="280"/>
                    <a:pt x="138" y="274"/>
                  </a:cubicBezTo>
                  <a:cubicBezTo>
                    <a:pt x="135" y="267"/>
                    <a:pt x="92" y="192"/>
                    <a:pt x="95" y="137"/>
                  </a:cubicBezTo>
                  <a:cubicBezTo>
                    <a:pt x="97" y="93"/>
                    <a:pt x="123" y="72"/>
                    <a:pt x="136" y="63"/>
                  </a:cubicBezTo>
                  <a:cubicBezTo>
                    <a:pt x="142" y="89"/>
                    <a:pt x="153" y="124"/>
                    <a:pt x="169" y="156"/>
                  </a:cubicBezTo>
                  <a:cubicBezTo>
                    <a:pt x="168" y="156"/>
                    <a:pt x="168" y="156"/>
                    <a:pt x="167" y="156"/>
                  </a:cubicBezTo>
                  <a:cubicBezTo>
                    <a:pt x="139" y="172"/>
                    <a:pt x="178" y="240"/>
                    <a:pt x="183" y="248"/>
                  </a:cubicBezTo>
                  <a:cubicBezTo>
                    <a:pt x="183" y="248"/>
                    <a:pt x="183" y="248"/>
                    <a:pt x="183" y="248"/>
                  </a:cubicBezTo>
                  <a:cubicBezTo>
                    <a:pt x="183" y="248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8" y="258"/>
                    <a:pt x="224" y="328"/>
                    <a:pt x="253" y="313"/>
                  </a:cubicBezTo>
                  <a:cubicBezTo>
                    <a:pt x="253" y="312"/>
                    <a:pt x="254" y="312"/>
                    <a:pt x="254" y="312"/>
                  </a:cubicBezTo>
                  <a:cubicBezTo>
                    <a:pt x="272" y="343"/>
                    <a:pt x="296" y="370"/>
                    <a:pt x="314" y="389"/>
                  </a:cubicBezTo>
                  <a:cubicBezTo>
                    <a:pt x="300" y="396"/>
                    <a:pt x="268" y="406"/>
                    <a:pt x="230" y="384"/>
                  </a:cubicBezTo>
                  <a:close/>
                  <a:moveTo>
                    <a:pt x="324" y="383"/>
                  </a:moveTo>
                  <a:cubicBezTo>
                    <a:pt x="324" y="383"/>
                    <a:pt x="324" y="383"/>
                    <a:pt x="323" y="384"/>
                  </a:cubicBezTo>
                  <a:cubicBezTo>
                    <a:pt x="304" y="364"/>
                    <a:pt x="279" y="335"/>
                    <a:pt x="261" y="303"/>
                  </a:cubicBezTo>
                  <a:cubicBezTo>
                    <a:pt x="261" y="302"/>
                    <a:pt x="262" y="302"/>
                    <a:pt x="262" y="301"/>
                  </a:cubicBezTo>
                  <a:cubicBezTo>
                    <a:pt x="275" y="292"/>
                    <a:pt x="292" y="294"/>
                    <a:pt x="302" y="307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9" y="356"/>
                    <a:pt x="337" y="374"/>
                    <a:pt x="324" y="38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1"/>
          <p:cNvGrpSpPr/>
          <p:nvPr/>
        </p:nvGrpSpPr>
        <p:grpSpPr bwMode="auto">
          <a:xfrm>
            <a:off x="1165907" y="3687186"/>
            <a:ext cx="398193" cy="406040"/>
            <a:chOff x="1444625" y="2115707"/>
            <a:chExt cx="1719263" cy="1752600"/>
          </a:xfrm>
          <a:solidFill>
            <a:schemeClr val="accent4"/>
          </a:solidFill>
        </p:grpSpPr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2032000" y="2549095"/>
              <a:ext cx="547688" cy="550862"/>
            </a:xfrm>
            <a:custGeom>
              <a:avLst/>
              <a:gdLst>
                <a:gd name="T0" fmla="*/ 2147483646 w 145"/>
                <a:gd name="T1" fmla="*/ 1281214459 h 146"/>
                <a:gd name="T2" fmla="*/ 2147483646 w 145"/>
                <a:gd name="T3" fmla="*/ 2147483646 h 146"/>
                <a:gd name="T4" fmla="*/ 2147483646 w 145"/>
                <a:gd name="T5" fmla="*/ 2147483646 h 146"/>
                <a:gd name="T6" fmla="*/ 2147483646 w 145"/>
                <a:gd name="T7" fmla="*/ 2147483646 h 146"/>
                <a:gd name="T8" fmla="*/ 2147483646 w 145"/>
                <a:gd name="T9" fmla="*/ 2147483646 h 146"/>
                <a:gd name="T10" fmla="*/ 2147483646 w 145"/>
                <a:gd name="T11" fmla="*/ 2147483646 h 146"/>
                <a:gd name="T12" fmla="*/ 2147483646 w 145"/>
                <a:gd name="T13" fmla="*/ 1010737444 h 146"/>
                <a:gd name="T14" fmla="*/ 2147483646 w 145"/>
                <a:gd name="T15" fmla="*/ 569429068 h 146"/>
                <a:gd name="T16" fmla="*/ 1226957098 w 145"/>
                <a:gd name="T17" fmla="*/ 1110386871 h 146"/>
                <a:gd name="T18" fmla="*/ 684813967 w 145"/>
                <a:gd name="T19" fmla="*/ 2147483646 h 146"/>
                <a:gd name="T20" fmla="*/ 1184154336 w 145"/>
                <a:gd name="T21" fmla="*/ 2147483646 h 146"/>
                <a:gd name="T22" fmla="*/ 2147483646 w 145"/>
                <a:gd name="T23" fmla="*/ 2147483646 h 146"/>
                <a:gd name="T24" fmla="*/ 2147483646 w 145"/>
                <a:gd name="T25" fmla="*/ 2147483646 h 146"/>
                <a:gd name="T26" fmla="*/ 2147483646 w 145"/>
                <a:gd name="T27" fmla="*/ 2147483646 h 146"/>
                <a:gd name="T28" fmla="*/ 2147483646 w 145"/>
                <a:gd name="T29" fmla="*/ 2147483646 h 146"/>
                <a:gd name="T30" fmla="*/ 713346623 w 145"/>
                <a:gd name="T31" fmla="*/ 2147483646 h 146"/>
                <a:gd name="T32" fmla="*/ 0 w 145"/>
                <a:gd name="T33" fmla="*/ 2147483646 h 146"/>
                <a:gd name="T34" fmla="*/ 741879279 w 145"/>
                <a:gd name="T35" fmla="*/ 711785392 h 146"/>
                <a:gd name="T36" fmla="*/ 2147483646 w 145"/>
                <a:gd name="T37" fmla="*/ 0 h 146"/>
                <a:gd name="T38" fmla="*/ 2147483646 w 145"/>
                <a:gd name="T39" fmla="*/ 640607230 h 146"/>
                <a:gd name="T40" fmla="*/ 2147483646 w 145"/>
                <a:gd name="T41" fmla="*/ 2135359948 h 146"/>
                <a:gd name="T42" fmla="*/ 2147483646 w 145"/>
                <a:gd name="T43" fmla="*/ 2147483646 h 146"/>
                <a:gd name="T44" fmla="*/ 2147483646 w 145"/>
                <a:gd name="T45" fmla="*/ 2147483646 h 146"/>
                <a:gd name="T46" fmla="*/ 2147483646 w 145"/>
                <a:gd name="T47" fmla="*/ 2147483646 h 146"/>
                <a:gd name="T48" fmla="*/ 2147483646 w 145"/>
                <a:gd name="T49" fmla="*/ 2147483646 h 146"/>
                <a:gd name="T50" fmla="*/ 1597896737 w 145"/>
                <a:gd name="T51" fmla="*/ 2147483646 h 146"/>
                <a:gd name="T52" fmla="*/ 1284022410 w 145"/>
                <a:gd name="T53" fmla="*/ 2147483646 h 146"/>
                <a:gd name="T54" fmla="*/ 1626429393 w 145"/>
                <a:gd name="T55" fmla="*/ 1622873409 h 146"/>
                <a:gd name="T56" fmla="*/ 2147483646 w 145"/>
                <a:gd name="T57" fmla="*/ 1252743195 h 146"/>
                <a:gd name="T58" fmla="*/ 2147483646 w 145"/>
                <a:gd name="T59" fmla="*/ 1452045821 h 146"/>
                <a:gd name="T60" fmla="*/ 2147483646 w 145"/>
                <a:gd name="T61" fmla="*/ 1281214459 h 146"/>
                <a:gd name="T62" fmla="*/ 2147483646 w 145"/>
                <a:gd name="T63" fmla="*/ 1281214459 h 146"/>
                <a:gd name="T64" fmla="*/ 2147483646 w 145"/>
                <a:gd name="T65" fmla="*/ 2147483646 h 146"/>
                <a:gd name="T66" fmla="*/ 2147483646 w 145"/>
                <a:gd name="T67" fmla="*/ 2147483646 h 146"/>
                <a:gd name="T68" fmla="*/ 2147483646 w 145"/>
                <a:gd name="T69" fmla="*/ 2147483646 h 146"/>
                <a:gd name="T70" fmla="*/ 2147483646 w 145"/>
                <a:gd name="T71" fmla="*/ 2035710521 h 146"/>
                <a:gd name="T72" fmla="*/ 2147483646 w 145"/>
                <a:gd name="T73" fmla="*/ 1893354197 h 146"/>
                <a:gd name="T74" fmla="*/ 2111503435 w 145"/>
                <a:gd name="T75" fmla="*/ 2092653050 h 146"/>
                <a:gd name="T76" fmla="*/ 1968836377 w 145"/>
                <a:gd name="T77" fmla="*/ 2147483646 h 146"/>
                <a:gd name="T78" fmla="*/ 2068704451 w 145"/>
                <a:gd name="T79" fmla="*/ 2147483646 h 146"/>
                <a:gd name="T80" fmla="*/ 2147483646 w 145"/>
                <a:gd name="T81" fmla="*/ 21474836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5" h="146">
                  <a:moveTo>
                    <a:pt x="108" y="3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02" y="87"/>
                    <a:pt x="102" y="89"/>
                    <a:pt x="102" y="92"/>
                  </a:cubicBezTo>
                  <a:cubicBezTo>
                    <a:pt x="102" y="94"/>
                    <a:pt x="103" y="96"/>
                    <a:pt x="106" y="96"/>
                  </a:cubicBezTo>
                  <a:cubicBezTo>
                    <a:pt x="110" y="96"/>
                    <a:pt x="115" y="93"/>
                    <a:pt x="120" y="87"/>
                  </a:cubicBezTo>
                  <a:cubicBezTo>
                    <a:pt x="124" y="81"/>
                    <a:pt x="126" y="73"/>
                    <a:pt x="126" y="64"/>
                  </a:cubicBezTo>
                  <a:cubicBezTo>
                    <a:pt x="126" y="50"/>
                    <a:pt x="121" y="39"/>
                    <a:pt x="112" y="30"/>
                  </a:cubicBezTo>
                  <a:cubicBezTo>
                    <a:pt x="102" y="21"/>
                    <a:pt x="90" y="17"/>
                    <a:pt x="75" y="17"/>
                  </a:cubicBezTo>
                  <a:cubicBezTo>
                    <a:pt x="60" y="17"/>
                    <a:pt x="47" y="22"/>
                    <a:pt x="36" y="33"/>
                  </a:cubicBezTo>
                  <a:cubicBezTo>
                    <a:pt x="26" y="44"/>
                    <a:pt x="20" y="57"/>
                    <a:pt x="20" y="73"/>
                  </a:cubicBezTo>
                  <a:cubicBezTo>
                    <a:pt x="20" y="88"/>
                    <a:pt x="25" y="101"/>
                    <a:pt x="35" y="112"/>
                  </a:cubicBezTo>
                  <a:cubicBezTo>
                    <a:pt x="45" y="123"/>
                    <a:pt x="59" y="129"/>
                    <a:pt x="77" y="129"/>
                  </a:cubicBezTo>
                  <a:cubicBezTo>
                    <a:pt x="91" y="129"/>
                    <a:pt x="106" y="125"/>
                    <a:pt x="121" y="117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1" y="142"/>
                    <a:pt x="94" y="146"/>
                    <a:pt x="77" y="146"/>
                  </a:cubicBezTo>
                  <a:cubicBezTo>
                    <a:pt x="54" y="146"/>
                    <a:pt x="35" y="139"/>
                    <a:pt x="21" y="125"/>
                  </a:cubicBezTo>
                  <a:cubicBezTo>
                    <a:pt x="7" y="110"/>
                    <a:pt x="0" y="93"/>
                    <a:pt x="0" y="73"/>
                  </a:cubicBezTo>
                  <a:cubicBezTo>
                    <a:pt x="0" y="53"/>
                    <a:pt x="7" y="35"/>
                    <a:pt x="22" y="21"/>
                  </a:cubicBezTo>
                  <a:cubicBezTo>
                    <a:pt x="37" y="7"/>
                    <a:pt x="54" y="0"/>
                    <a:pt x="75" y="0"/>
                  </a:cubicBezTo>
                  <a:cubicBezTo>
                    <a:pt x="95" y="0"/>
                    <a:pt x="112" y="6"/>
                    <a:pt x="125" y="19"/>
                  </a:cubicBezTo>
                  <a:cubicBezTo>
                    <a:pt x="138" y="31"/>
                    <a:pt x="145" y="46"/>
                    <a:pt x="145" y="63"/>
                  </a:cubicBezTo>
                  <a:cubicBezTo>
                    <a:pt x="145" y="77"/>
                    <a:pt x="141" y="89"/>
                    <a:pt x="133" y="98"/>
                  </a:cubicBezTo>
                  <a:cubicBezTo>
                    <a:pt x="125" y="108"/>
                    <a:pt x="115" y="113"/>
                    <a:pt x="104" y="113"/>
                  </a:cubicBezTo>
                  <a:cubicBezTo>
                    <a:pt x="96" y="113"/>
                    <a:pt x="90" y="110"/>
                    <a:pt x="86" y="104"/>
                  </a:cubicBezTo>
                  <a:cubicBezTo>
                    <a:pt x="81" y="110"/>
                    <a:pt x="75" y="113"/>
                    <a:pt x="68" y="113"/>
                  </a:cubicBezTo>
                  <a:cubicBezTo>
                    <a:pt x="60" y="113"/>
                    <a:pt x="53" y="110"/>
                    <a:pt x="47" y="103"/>
                  </a:cubicBezTo>
                  <a:cubicBezTo>
                    <a:pt x="41" y="96"/>
                    <a:pt x="38" y="87"/>
                    <a:pt x="38" y="76"/>
                  </a:cubicBezTo>
                  <a:cubicBezTo>
                    <a:pt x="38" y="64"/>
                    <a:pt x="41" y="55"/>
                    <a:pt x="48" y="48"/>
                  </a:cubicBezTo>
                  <a:cubicBezTo>
                    <a:pt x="54" y="40"/>
                    <a:pt x="62" y="37"/>
                    <a:pt x="71" y="37"/>
                  </a:cubicBezTo>
                  <a:cubicBezTo>
                    <a:pt x="77" y="37"/>
                    <a:pt x="83" y="39"/>
                    <a:pt x="87" y="43"/>
                  </a:cubicBezTo>
                  <a:cubicBezTo>
                    <a:pt x="89" y="38"/>
                    <a:pt x="89" y="38"/>
                    <a:pt x="89" y="38"/>
                  </a:cubicBezTo>
                  <a:lnTo>
                    <a:pt x="108" y="38"/>
                  </a:lnTo>
                  <a:close/>
                  <a:moveTo>
                    <a:pt x="69" y="94"/>
                  </a:moveTo>
                  <a:cubicBezTo>
                    <a:pt x="74" y="94"/>
                    <a:pt x="78" y="92"/>
                    <a:pt x="81" y="87"/>
                  </a:cubicBezTo>
                  <a:cubicBezTo>
                    <a:pt x="84" y="83"/>
                    <a:pt x="86" y="77"/>
                    <a:pt x="86" y="72"/>
                  </a:cubicBezTo>
                  <a:cubicBezTo>
                    <a:pt x="86" y="67"/>
                    <a:pt x="85" y="63"/>
                    <a:pt x="82" y="60"/>
                  </a:cubicBezTo>
                  <a:cubicBezTo>
                    <a:pt x="79" y="57"/>
                    <a:pt x="76" y="56"/>
                    <a:pt x="73" y="56"/>
                  </a:cubicBezTo>
                  <a:cubicBezTo>
                    <a:pt x="68" y="56"/>
                    <a:pt x="65" y="58"/>
                    <a:pt x="62" y="62"/>
                  </a:cubicBezTo>
                  <a:cubicBezTo>
                    <a:pt x="60" y="65"/>
                    <a:pt x="58" y="70"/>
                    <a:pt x="58" y="77"/>
                  </a:cubicBezTo>
                  <a:cubicBezTo>
                    <a:pt x="58" y="82"/>
                    <a:pt x="59" y="86"/>
                    <a:pt x="61" y="89"/>
                  </a:cubicBezTo>
                  <a:cubicBezTo>
                    <a:pt x="63" y="92"/>
                    <a:pt x="66" y="94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497013" y="2680857"/>
              <a:ext cx="98425" cy="142875"/>
            </a:xfrm>
            <a:custGeom>
              <a:avLst/>
              <a:gdLst>
                <a:gd name="T0" fmla="*/ 0 w 26"/>
                <a:gd name="T1" fmla="*/ 664421388 h 38"/>
                <a:gd name="T2" fmla="*/ 888497617 w 26"/>
                <a:gd name="T3" fmla="*/ 1272294355 h 38"/>
                <a:gd name="T4" fmla="*/ 888497617 w 26"/>
                <a:gd name="T5" fmla="*/ 0 h 38"/>
                <a:gd name="T6" fmla="*/ 0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20"/>
                  </a:moveTo>
                  <a:cubicBezTo>
                    <a:pt x="6" y="29"/>
                    <a:pt x="15" y="36"/>
                    <a:pt x="26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138363" y="2115707"/>
              <a:ext cx="334963" cy="115887"/>
            </a:xfrm>
            <a:custGeom>
              <a:avLst/>
              <a:gdLst>
                <a:gd name="T0" fmla="*/ 2011415179 w 89"/>
                <a:gd name="T1" fmla="*/ 223598359 h 31"/>
                <a:gd name="T2" fmla="*/ 977376870 w 89"/>
                <a:gd name="T3" fmla="*/ 223598359 h 31"/>
                <a:gd name="T4" fmla="*/ 0 w 89"/>
                <a:gd name="T5" fmla="*/ 1020160738 h 31"/>
                <a:gd name="T6" fmla="*/ 2147483646 w 89"/>
                <a:gd name="T7" fmla="*/ 1020160738 h 31"/>
                <a:gd name="T8" fmla="*/ 2011415179 w 89"/>
                <a:gd name="T9" fmla="*/ 22359835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1">
                  <a:moveTo>
                    <a:pt x="60" y="7"/>
                  </a:moveTo>
                  <a:cubicBezTo>
                    <a:pt x="52" y="0"/>
                    <a:pt x="37" y="0"/>
                    <a:pt x="29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9" y="31"/>
                    <a:pt x="89" y="31"/>
                    <a:pt x="89" y="31"/>
                  </a:cubicBezTo>
                  <a:lnTo>
                    <a:pt x="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3017838" y="2680857"/>
              <a:ext cx="96838" cy="142875"/>
            </a:xfrm>
            <a:custGeom>
              <a:avLst/>
              <a:gdLst>
                <a:gd name="T0" fmla="*/ 846203965 w 26"/>
                <a:gd name="T1" fmla="*/ 664421388 h 38"/>
                <a:gd name="T2" fmla="*/ 0 w 26"/>
                <a:gd name="T3" fmla="*/ 0 h 38"/>
                <a:gd name="T4" fmla="*/ 0 w 26"/>
                <a:gd name="T5" fmla="*/ 1272294355 h 38"/>
                <a:gd name="T6" fmla="*/ 846203965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26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6"/>
                    <a:pt x="20" y="29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595438" y="2231595"/>
              <a:ext cx="1422400" cy="1176337"/>
            </a:xfrm>
            <a:custGeom>
              <a:avLst/>
              <a:gdLst>
                <a:gd name="T0" fmla="*/ 711754623 w 377"/>
                <a:gd name="T1" fmla="*/ 2147483646 h 312"/>
                <a:gd name="T2" fmla="*/ 711754623 w 377"/>
                <a:gd name="T3" fmla="*/ 1691614079 h 312"/>
                <a:gd name="T4" fmla="*/ 1010692545 w 377"/>
                <a:gd name="T5" fmla="*/ 1009282065 h 312"/>
                <a:gd name="T6" fmla="*/ 1765153125 w 377"/>
                <a:gd name="T7" fmla="*/ 710763929 h 312"/>
                <a:gd name="T8" fmla="*/ 2147483646 w 377"/>
                <a:gd name="T9" fmla="*/ 710763929 h 312"/>
                <a:gd name="T10" fmla="*/ 2147483646 w 377"/>
                <a:gd name="T11" fmla="*/ 1009282065 h 312"/>
                <a:gd name="T12" fmla="*/ 2147483646 w 377"/>
                <a:gd name="T13" fmla="*/ 1691614079 h 312"/>
                <a:gd name="T14" fmla="*/ 2147483646 w 377"/>
                <a:gd name="T15" fmla="*/ 2147483646 h 312"/>
                <a:gd name="T16" fmla="*/ 2147483646 w 377"/>
                <a:gd name="T17" fmla="*/ 2147483646 h 312"/>
                <a:gd name="T18" fmla="*/ 2147483646 w 377"/>
                <a:gd name="T19" fmla="*/ 1691614079 h 312"/>
                <a:gd name="T20" fmla="*/ 2147483646 w 377"/>
                <a:gd name="T21" fmla="*/ 0 h 312"/>
                <a:gd name="T22" fmla="*/ 1765153125 w 377"/>
                <a:gd name="T23" fmla="*/ 0 h 312"/>
                <a:gd name="T24" fmla="*/ 0 w 377"/>
                <a:gd name="T25" fmla="*/ 1691614079 h 312"/>
                <a:gd name="T26" fmla="*/ 0 w 377"/>
                <a:gd name="T27" fmla="*/ 2147483646 h 312"/>
                <a:gd name="T28" fmla="*/ 711754623 w 377"/>
                <a:gd name="T29" fmla="*/ 2147483646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7" h="312">
                  <a:moveTo>
                    <a:pt x="21" y="312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2"/>
                    <a:pt x="24" y="35"/>
                    <a:pt x="30" y="30"/>
                  </a:cubicBezTo>
                  <a:cubicBezTo>
                    <a:pt x="35" y="24"/>
                    <a:pt x="43" y="21"/>
                    <a:pt x="52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34" y="21"/>
                    <a:pt x="342" y="24"/>
                    <a:pt x="347" y="30"/>
                  </a:cubicBezTo>
                  <a:cubicBezTo>
                    <a:pt x="353" y="35"/>
                    <a:pt x="356" y="42"/>
                    <a:pt x="356" y="50"/>
                  </a:cubicBezTo>
                  <a:cubicBezTo>
                    <a:pt x="356" y="312"/>
                    <a:pt x="356" y="312"/>
                    <a:pt x="356" y="312"/>
                  </a:cubicBezTo>
                  <a:cubicBezTo>
                    <a:pt x="377" y="312"/>
                    <a:pt x="377" y="312"/>
                    <a:pt x="377" y="312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7" y="22"/>
                    <a:pt x="353" y="0"/>
                    <a:pt x="32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2"/>
                    <a:pt x="0" y="50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2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444625" y="2809445"/>
              <a:ext cx="1719263" cy="1058862"/>
            </a:xfrm>
            <a:custGeom>
              <a:avLst/>
              <a:gdLst>
                <a:gd name="T0" fmla="*/ 2147483646 w 456"/>
                <a:gd name="T1" fmla="*/ 0 h 281"/>
                <a:gd name="T2" fmla="*/ 2147483646 w 456"/>
                <a:gd name="T3" fmla="*/ 2147483646 h 281"/>
                <a:gd name="T4" fmla="*/ 2147483646 w 456"/>
                <a:gd name="T5" fmla="*/ 2147483646 h 281"/>
                <a:gd name="T6" fmla="*/ 241658250 w 456"/>
                <a:gd name="T7" fmla="*/ 0 h 281"/>
                <a:gd name="T8" fmla="*/ 0 w 456"/>
                <a:gd name="T9" fmla="*/ 738362183 h 281"/>
                <a:gd name="T10" fmla="*/ 0 w 456"/>
                <a:gd name="T11" fmla="*/ 2147483646 h 281"/>
                <a:gd name="T12" fmla="*/ 1449957040 w 456"/>
                <a:gd name="T13" fmla="*/ 2147483646 h 281"/>
                <a:gd name="T14" fmla="*/ 2147483646 w 456"/>
                <a:gd name="T15" fmla="*/ 2147483646 h 281"/>
                <a:gd name="T16" fmla="*/ 2147483646 w 456"/>
                <a:gd name="T17" fmla="*/ 2147483646 h 281"/>
                <a:gd name="T18" fmla="*/ 2147483646 w 456"/>
                <a:gd name="T19" fmla="*/ 738362183 h 281"/>
                <a:gd name="T20" fmla="*/ 2147483646 w 456"/>
                <a:gd name="T21" fmla="*/ 0 h 281"/>
                <a:gd name="T22" fmla="*/ 2147483646 w 456"/>
                <a:gd name="T23" fmla="*/ 2147483646 h 281"/>
                <a:gd name="T24" fmla="*/ 1521034992 w 456"/>
                <a:gd name="T25" fmla="*/ 2147483646 h 281"/>
                <a:gd name="T26" fmla="*/ 1108788904 w 456"/>
                <a:gd name="T27" fmla="*/ 2147483646 h 281"/>
                <a:gd name="T28" fmla="*/ 1222512873 w 456"/>
                <a:gd name="T29" fmla="*/ 2147483646 h 281"/>
                <a:gd name="T30" fmla="*/ 2147483646 w 456"/>
                <a:gd name="T31" fmla="*/ 2147483646 h 281"/>
                <a:gd name="T32" fmla="*/ 2147483646 w 456"/>
                <a:gd name="T33" fmla="*/ 2147483646 h 281"/>
                <a:gd name="T34" fmla="*/ 2147483646 w 456"/>
                <a:gd name="T35" fmla="*/ 2147483646 h 281"/>
                <a:gd name="T36" fmla="*/ 2147483646 w 456"/>
                <a:gd name="T37" fmla="*/ 2147483646 h 281"/>
                <a:gd name="T38" fmla="*/ 2147483646 w 456"/>
                <a:gd name="T39" fmla="*/ 2147483646 h 281"/>
                <a:gd name="T40" fmla="*/ 2147483646 w 456"/>
                <a:gd name="T41" fmla="*/ 2147483646 h 281"/>
                <a:gd name="T42" fmla="*/ 2147483646 w 456"/>
                <a:gd name="T43" fmla="*/ 2147483646 h 281"/>
                <a:gd name="T44" fmla="*/ 2147483646 w 456"/>
                <a:gd name="T45" fmla="*/ 2147483646 h 281"/>
                <a:gd name="T46" fmla="*/ 2147483646 w 456"/>
                <a:gd name="T47" fmla="*/ 2147483646 h 281"/>
                <a:gd name="T48" fmla="*/ 2147483646 w 456"/>
                <a:gd name="T49" fmla="*/ 2147483646 h 2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6" h="281">
                  <a:moveTo>
                    <a:pt x="450" y="0"/>
                  </a:moveTo>
                  <a:cubicBezTo>
                    <a:pt x="245" y="169"/>
                    <a:pt x="245" y="169"/>
                    <a:pt x="245" y="169"/>
                  </a:cubicBezTo>
                  <a:cubicBezTo>
                    <a:pt x="236" y="176"/>
                    <a:pt x="221" y="176"/>
                    <a:pt x="212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7"/>
                    <a:pt x="0" y="14"/>
                    <a:pt x="0" y="2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2"/>
                    <a:pt x="19" y="281"/>
                    <a:pt x="43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37" y="281"/>
                    <a:pt x="456" y="262"/>
                    <a:pt x="456" y="239"/>
                  </a:cubicBezTo>
                  <a:cubicBezTo>
                    <a:pt x="456" y="22"/>
                    <a:pt x="456" y="22"/>
                    <a:pt x="456" y="22"/>
                  </a:cubicBezTo>
                  <a:cubicBezTo>
                    <a:pt x="456" y="14"/>
                    <a:pt x="454" y="7"/>
                    <a:pt x="450" y="0"/>
                  </a:cubicBezTo>
                  <a:close/>
                  <a:moveTo>
                    <a:pt x="151" y="182"/>
                  </a:moveTo>
                  <a:cubicBezTo>
                    <a:pt x="45" y="248"/>
                    <a:pt x="45" y="248"/>
                    <a:pt x="45" y="248"/>
                  </a:cubicBezTo>
                  <a:cubicBezTo>
                    <a:pt x="41" y="250"/>
                    <a:pt x="35" y="249"/>
                    <a:pt x="33" y="245"/>
                  </a:cubicBezTo>
                  <a:cubicBezTo>
                    <a:pt x="30" y="241"/>
                    <a:pt x="31" y="235"/>
                    <a:pt x="36" y="233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6" y="165"/>
                    <a:pt x="151" y="166"/>
                    <a:pt x="154" y="170"/>
                  </a:cubicBezTo>
                  <a:cubicBezTo>
                    <a:pt x="156" y="174"/>
                    <a:pt x="155" y="180"/>
                    <a:pt x="151" y="182"/>
                  </a:cubicBezTo>
                  <a:close/>
                  <a:moveTo>
                    <a:pt x="424" y="245"/>
                  </a:moveTo>
                  <a:cubicBezTo>
                    <a:pt x="422" y="249"/>
                    <a:pt x="416" y="250"/>
                    <a:pt x="412" y="248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2" y="180"/>
                    <a:pt x="301" y="174"/>
                    <a:pt x="303" y="170"/>
                  </a:cubicBezTo>
                  <a:cubicBezTo>
                    <a:pt x="306" y="166"/>
                    <a:pt x="311" y="165"/>
                    <a:pt x="315" y="167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426" y="235"/>
                    <a:pt x="427" y="241"/>
                    <a:pt x="42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1965547" y="1376530"/>
            <a:ext cx="3102941" cy="434802"/>
          </a:xfrm>
          <a:prstGeom prst="roundRect">
            <a:avLst>
              <a:gd name="adj" fmla="val 1291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965546" y="2139089"/>
            <a:ext cx="3101505" cy="43480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965547" y="2948101"/>
            <a:ext cx="3102941" cy="43480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965546" y="3687186"/>
            <a:ext cx="3101505" cy="43480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965546" y="1376530"/>
            <a:ext cx="2703730" cy="434802"/>
            <a:chOff x="1964742" y="1376955"/>
            <a:chExt cx="2704564" cy="434936"/>
          </a:xfrm>
          <a:solidFill>
            <a:schemeClr val="accent1"/>
          </a:solidFill>
        </p:grpSpPr>
        <p:sp>
          <p:nvSpPr>
            <p:cNvPr id="34" name="圆角矩形 33"/>
            <p:cNvSpPr/>
            <p:nvPr/>
          </p:nvSpPr>
          <p:spPr>
            <a:xfrm>
              <a:off x="1964742" y="1376955"/>
              <a:ext cx="2704564" cy="43493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080719" y="1479146"/>
              <a:ext cx="558392" cy="253845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95%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65547" y="2136873"/>
            <a:ext cx="1979518" cy="434802"/>
            <a:chOff x="1964742" y="2137533"/>
            <a:chExt cx="1980129" cy="434936"/>
          </a:xfrm>
          <a:solidFill>
            <a:schemeClr val="accent2"/>
          </a:solidFill>
        </p:grpSpPr>
        <p:sp>
          <p:nvSpPr>
            <p:cNvPr id="37" name="圆角矩形 36"/>
            <p:cNvSpPr/>
            <p:nvPr/>
          </p:nvSpPr>
          <p:spPr>
            <a:xfrm>
              <a:off x="1964742" y="2137533"/>
              <a:ext cx="1980128" cy="4349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86479" y="2241908"/>
              <a:ext cx="558392" cy="253845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75%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65547" y="2953531"/>
            <a:ext cx="1544990" cy="434802"/>
            <a:chOff x="1964742" y="2954443"/>
            <a:chExt cx="1545467" cy="434936"/>
          </a:xfrm>
          <a:solidFill>
            <a:schemeClr val="accent3"/>
          </a:solidFill>
        </p:grpSpPr>
        <p:sp>
          <p:nvSpPr>
            <p:cNvPr id="40" name="圆角矩形 39"/>
            <p:cNvSpPr/>
            <p:nvPr/>
          </p:nvSpPr>
          <p:spPr>
            <a:xfrm>
              <a:off x="1964742" y="2954443"/>
              <a:ext cx="1545467" cy="4349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951817" y="3058180"/>
              <a:ext cx="558392" cy="2538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59" tIns="34280" rIns="68559" bIns="3428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55%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65546" y="3687186"/>
            <a:ext cx="1078329" cy="434802"/>
            <a:chOff x="1964742" y="3693608"/>
            <a:chExt cx="1078662" cy="434936"/>
          </a:xfrm>
          <a:solidFill>
            <a:schemeClr val="accent4"/>
          </a:solidFill>
        </p:grpSpPr>
        <p:sp>
          <p:nvSpPr>
            <p:cNvPr id="44" name="圆角矩形 43"/>
            <p:cNvSpPr/>
            <p:nvPr/>
          </p:nvSpPr>
          <p:spPr>
            <a:xfrm>
              <a:off x="1964742" y="3693608"/>
              <a:ext cx="1067506" cy="4349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485012" y="3788761"/>
              <a:ext cx="558392" cy="253845"/>
            </a:xfrm>
            <a:prstGeom prst="rect">
              <a:avLst/>
            </a:prstGeom>
            <a:noFill/>
          </p:spPr>
          <p:txBody>
            <a:bodyPr wrap="square" lIns="68559" tIns="34280" rIns="68559" bIns="3428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25%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5272393" y="1419978"/>
            <a:ext cx="2761265" cy="40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6" tIns="22853" rIns="45706" bIns="22853">
            <a:spAutoFit/>
          </a:bodyPr>
          <a:lstStyle>
            <a:lvl1pPr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272393" y="2171989"/>
            <a:ext cx="2761265" cy="40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6" tIns="22853" rIns="45706" bIns="22853">
            <a:spAutoFit/>
          </a:bodyPr>
          <a:lstStyle>
            <a:lvl1pPr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272393" y="2984859"/>
            <a:ext cx="2761265" cy="40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6" tIns="22853" rIns="45706" bIns="22853">
            <a:spAutoFit/>
          </a:bodyPr>
          <a:lstStyle>
            <a:lvl1pPr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272393" y="3718365"/>
            <a:ext cx="2761265" cy="40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6" tIns="22853" rIns="45706" bIns="22853">
            <a:spAutoFit/>
          </a:bodyPr>
          <a:lstStyle>
            <a:lvl1pPr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9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495">
              <a:lnSpc>
                <a:spcPts val="1425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29" grpId="0" animBg="1"/>
      <p:bldP spid="30" grpId="0" animBg="1"/>
      <p:bldP spid="31" grpId="0" animBg="1"/>
      <p:bldP spid="32" grpId="0" animBg="1"/>
      <p:bldP spid="46" grpId="0"/>
      <p:bldP spid="47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76809" y="1157953"/>
            <a:ext cx="2112226" cy="1524855"/>
            <a:chOff x="1169078" y="1543937"/>
            <a:chExt cx="2816301" cy="2033141"/>
          </a:xfrm>
        </p:grpSpPr>
        <p:sp>
          <p:nvSpPr>
            <p:cNvPr id="5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2146223" y="1543937"/>
              <a:ext cx="862013" cy="8620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ru-RU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稻壳儿小白白(http://dwz.cn/Wu2UP)"/>
            <p:cNvSpPr/>
            <p:nvPr/>
          </p:nvSpPr>
          <p:spPr bwMode="auto">
            <a:xfrm>
              <a:off x="2428798" y="1799524"/>
              <a:ext cx="277813" cy="339725"/>
            </a:xfrm>
            <a:custGeom>
              <a:avLst/>
              <a:gdLst>
                <a:gd name="T0" fmla="*/ 114170426 w 337"/>
                <a:gd name="T1" fmla="*/ 0 h 409"/>
                <a:gd name="T2" fmla="*/ 114170426 w 337"/>
                <a:gd name="T3" fmla="*/ 0 h 409"/>
                <a:gd name="T4" fmla="*/ 0 w 337"/>
                <a:gd name="T5" fmla="*/ 42776278 h 409"/>
                <a:gd name="T6" fmla="*/ 23785574 w 337"/>
                <a:gd name="T7" fmla="*/ 250446267 h 409"/>
                <a:gd name="T8" fmla="*/ 114170426 w 337"/>
                <a:gd name="T9" fmla="*/ 281493311 h 409"/>
                <a:gd name="T10" fmla="*/ 204556103 w 337"/>
                <a:gd name="T11" fmla="*/ 250446267 h 409"/>
                <a:gd name="T12" fmla="*/ 228341677 w 337"/>
                <a:gd name="T13" fmla="*/ 42776278 h 409"/>
                <a:gd name="T14" fmla="*/ 114170426 w 337"/>
                <a:gd name="T15" fmla="*/ 0 h 409"/>
                <a:gd name="T16" fmla="*/ 114170426 w 337"/>
                <a:gd name="T17" fmla="*/ 73823322 h 409"/>
                <a:gd name="T18" fmla="*/ 114170426 w 337"/>
                <a:gd name="T19" fmla="*/ 73823322 h 409"/>
                <a:gd name="T20" fmla="*/ 23785574 w 337"/>
                <a:gd name="T21" fmla="*/ 48985189 h 409"/>
                <a:gd name="T22" fmla="*/ 114170426 w 337"/>
                <a:gd name="T23" fmla="*/ 24837303 h 409"/>
                <a:gd name="T24" fmla="*/ 204556103 w 337"/>
                <a:gd name="T25" fmla="*/ 48985189 h 409"/>
                <a:gd name="T26" fmla="*/ 114170426 w 337"/>
                <a:gd name="T27" fmla="*/ 73823322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TextBox 76"/>
            <p:cNvSpPr txBox="1"/>
            <p:nvPr/>
          </p:nvSpPr>
          <p:spPr>
            <a:xfrm>
              <a:off x="1731745" y="2583917"/>
              <a:ext cx="1733670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9078" y="2975203"/>
              <a:ext cx="2816301" cy="6018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40549" y="2929603"/>
            <a:ext cx="1818669" cy="1659714"/>
            <a:chOff x="1387399" y="3906137"/>
            <a:chExt cx="2424892" cy="2212952"/>
          </a:xfrm>
        </p:grpSpPr>
        <p:sp>
          <p:nvSpPr>
            <p:cNvPr id="10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2146223" y="3906137"/>
              <a:ext cx="862013" cy="862012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ru-RU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 bwMode="auto">
            <a:xfrm>
              <a:off x="2392286" y="4198237"/>
              <a:ext cx="369887" cy="311150"/>
            </a:xfrm>
            <a:custGeom>
              <a:avLst/>
              <a:gdLst>
                <a:gd name="T0" fmla="*/ 301204649 w 444"/>
                <a:gd name="T1" fmla="*/ 148218346 h 373"/>
                <a:gd name="T2" fmla="*/ 301204649 w 444"/>
                <a:gd name="T3" fmla="*/ 148218346 h 373"/>
                <a:gd name="T4" fmla="*/ 245683277 w 444"/>
                <a:gd name="T5" fmla="*/ 18788288 h 373"/>
                <a:gd name="T6" fmla="*/ 221392365 w 444"/>
                <a:gd name="T7" fmla="*/ 0 h 373"/>
                <a:gd name="T8" fmla="*/ 86058709 w 444"/>
                <a:gd name="T9" fmla="*/ 0 h 373"/>
                <a:gd name="T10" fmla="*/ 55521372 w 444"/>
                <a:gd name="T11" fmla="*/ 18788288 h 373"/>
                <a:gd name="T12" fmla="*/ 6246425 w 444"/>
                <a:gd name="T13" fmla="*/ 148218346 h 373"/>
                <a:gd name="T14" fmla="*/ 0 w 444"/>
                <a:gd name="T15" fmla="*/ 178836174 h 373"/>
                <a:gd name="T16" fmla="*/ 12492017 w 444"/>
                <a:gd name="T17" fmla="*/ 240071828 h 373"/>
                <a:gd name="T18" fmla="*/ 31231292 w 444"/>
                <a:gd name="T19" fmla="*/ 258860116 h 373"/>
                <a:gd name="T20" fmla="*/ 276913737 w 444"/>
                <a:gd name="T21" fmla="*/ 258860116 h 373"/>
                <a:gd name="T22" fmla="*/ 294959057 w 444"/>
                <a:gd name="T23" fmla="*/ 240071828 h 373"/>
                <a:gd name="T24" fmla="*/ 307451074 w 444"/>
                <a:gd name="T25" fmla="*/ 178836174 h 373"/>
                <a:gd name="T26" fmla="*/ 301204649 w 444"/>
                <a:gd name="T27" fmla="*/ 148218346 h 373"/>
                <a:gd name="T28" fmla="*/ 276913737 w 444"/>
                <a:gd name="T29" fmla="*/ 191361421 h 373"/>
                <a:gd name="T30" fmla="*/ 276913737 w 444"/>
                <a:gd name="T31" fmla="*/ 191361421 h 373"/>
                <a:gd name="T32" fmla="*/ 276913737 w 444"/>
                <a:gd name="T33" fmla="*/ 215717042 h 373"/>
                <a:gd name="T34" fmla="*/ 258175294 w 444"/>
                <a:gd name="T35" fmla="*/ 234504496 h 373"/>
                <a:gd name="T36" fmla="*/ 49275780 w 444"/>
                <a:gd name="T37" fmla="*/ 234504496 h 373"/>
                <a:gd name="T38" fmla="*/ 31231292 w 444"/>
                <a:gd name="T39" fmla="*/ 215717042 h 373"/>
                <a:gd name="T40" fmla="*/ 24290912 w 444"/>
                <a:gd name="T41" fmla="*/ 191361421 h 373"/>
                <a:gd name="T42" fmla="*/ 43029355 w 444"/>
                <a:gd name="T43" fmla="*/ 172573133 h 373"/>
                <a:gd name="T44" fmla="*/ 264421720 w 444"/>
                <a:gd name="T45" fmla="*/ 172573133 h 373"/>
                <a:gd name="T46" fmla="*/ 276913737 w 444"/>
                <a:gd name="T47" fmla="*/ 191361421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76"/>
            <p:cNvSpPr txBox="1"/>
            <p:nvPr/>
          </p:nvSpPr>
          <p:spPr>
            <a:xfrm>
              <a:off x="1731744" y="4970114"/>
              <a:ext cx="1733671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87399" y="5346228"/>
              <a:ext cx="2424892" cy="7728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6660">
                <a:lnSpc>
                  <a:spcPts val="19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65022" y="1157953"/>
            <a:ext cx="1818669" cy="1641716"/>
            <a:chOff x="4886696" y="1543937"/>
            <a:chExt cx="2424892" cy="2188955"/>
          </a:xfrm>
        </p:grpSpPr>
        <p:sp>
          <p:nvSpPr>
            <p:cNvPr id="15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5662539" y="1543937"/>
              <a:ext cx="862013" cy="862012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ru-RU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稻壳儿小白白(http://dwz.cn/Wu2UP)"/>
            <p:cNvSpPr/>
            <p:nvPr/>
          </p:nvSpPr>
          <p:spPr bwMode="auto">
            <a:xfrm>
              <a:off x="5880027" y="1763012"/>
              <a:ext cx="428625" cy="412750"/>
            </a:xfrm>
            <a:custGeom>
              <a:avLst/>
              <a:gdLst>
                <a:gd name="T0" fmla="*/ 54722512 w 515"/>
                <a:gd name="T1" fmla="*/ 231497219 h 498"/>
                <a:gd name="T2" fmla="*/ 54722512 w 515"/>
                <a:gd name="T3" fmla="*/ 231497219 h 498"/>
                <a:gd name="T4" fmla="*/ 12468410 w 515"/>
                <a:gd name="T5" fmla="*/ 322859183 h 498"/>
                <a:gd name="T6" fmla="*/ 117065394 w 515"/>
                <a:gd name="T7" fmla="*/ 298129822 h 498"/>
                <a:gd name="T8" fmla="*/ 110830773 w 515"/>
                <a:gd name="T9" fmla="*/ 237679352 h 498"/>
                <a:gd name="T10" fmla="*/ 54722512 w 515"/>
                <a:gd name="T11" fmla="*/ 231497219 h 498"/>
                <a:gd name="T12" fmla="*/ 343575813 w 515"/>
                <a:gd name="T13" fmla="*/ 12365095 h 498"/>
                <a:gd name="T14" fmla="*/ 343575813 w 515"/>
                <a:gd name="T15" fmla="*/ 12365095 h 498"/>
                <a:gd name="T16" fmla="*/ 135075135 w 515"/>
                <a:gd name="T17" fmla="*/ 158681655 h 498"/>
                <a:gd name="T18" fmla="*/ 97669905 w 515"/>
                <a:gd name="T19" fmla="*/ 201271984 h 498"/>
                <a:gd name="T20" fmla="*/ 103903694 w 515"/>
                <a:gd name="T21" fmla="*/ 206767030 h 498"/>
                <a:gd name="T22" fmla="*/ 128840514 w 515"/>
                <a:gd name="T23" fmla="*/ 225314258 h 498"/>
                <a:gd name="T24" fmla="*/ 141308924 w 515"/>
                <a:gd name="T25" fmla="*/ 243175226 h 498"/>
                <a:gd name="T26" fmla="*/ 147543545 w 515"/>
                <a:gd name="T27" fmla="*/ 249357359 h 498"/>
                <a:gd name="T28" fmla="*/ 190490105 w 515"/>
                <a:gd name="T29" fmla="*/ 212949991 h 498"/>
                <a:gd name="T30" fmla="*/ 343575813 w 515"/>
                <a:gd name="T31" fmla="*/ 12365095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5231041" y="2583917"/>
              <a:ext cx="1733671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86696" y="2960031"/>
              <a:ext cx="2424892" cy="7728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6660">
                <a:lnSpc>
                  <a:spcPts val="19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65022" y="2929603"/>
            <a:ext cx="1818669" cy="1659714"/>
            <a:chOff x="4886696" y="3906137"/>
            <a:chExt cx="2424892" cy="2212952"/>
          </a:xfrm>
        </p:grpSpPr>
        <p:sp>
          <p:nvSpPr>
            <p:cNvPr id="20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5662539" y="3906137"/>
              <a:ext cx="862013" cy="8620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ru-RU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稻壳儿小白白(http://dwz.cn/Wu2UP)"/>
            <p:cNvSpPr/>
            <p:nvPr/>
          </p:nvSpPr>
          <p:spPr bwMode="auto">
            <a:xfrm>
              <a:off x="5880027" y="4179187"/>
              <a:ext cx="376237" cy="384175"/>
            </a:xfrm>
            <a:custGeom>
              <a:avLst/>
              <a:gdLst>
                <a:gd name="T0" fmla="*/ 190536572 w 452"/>
                <a:gd name="T1" fmla="*/ 208133043 h 462"/>
                <a:gd name="T2" fmla="*/ 190536572 w 452"/>
                <a:gd name="T3" fmla="*/ 208133043 h 462"/>
                <a:gd name="T4" fmla="*/ 300701596 w 452"/>
                <a:gd name="T5" fmla="*/ 17978060 h 462"/>
                <a:gd name="T6" fmla="*/ 300701596 w 452"/>
                <a:gd name="T7" fmla="*/ 12446605 h 462"/>
                <a:gd name="T8" fmla="*/ 294466216 w 452"/>
                <a:gd name="T9" fmla="*/ 12446605 h 462"/>
                <a:gd name="T10" fmla="*/ 110165024 w 452"/>
                <a:gd name="T11" fmla="*/ 123081521 h 462"/>
                <a:gd name="T12" fmla="*/ 6235379 w 452"/>
                <a:gd name="T13" fmla="*/ 208133043 h 462"/>
                <a:gd name="T14" fmla="*/ 24249806 w 452"/>
                <a:gd name="T15" fmla="*/ 226802950 h 462"/>
                <a:gd name="T16" fmla="*/ 60972036 w 452"/>
                <a:gd name="T17" fmla="*/ 214356345 h 462"/>
                <a:gd name="T18" fmla="*/ 104622187 w 452"/>
                <a:gd name="T19" fmla="*/ 257227614 h 462"/>
                <a:gd name="T20" fmla="*/ 92150596 w 452"/>
                <a:gd name="T21" fmla="*/ 293875581 h 462"/>
                <a:gd name="T22" fmla="*/ 104622187 w 452"/>
                <a:gd name="T23" fmla="*/ 312545488 h 462"/>
                <a:gd name="T24" fmla="*/ 190536572 w 452"/>
                <a:gd name="T25" fmla="*/ 208133043 h 462"/>
                <a:gd name="T26" fmla="*/ 208550999 w 452"/>
                <a:gd name="T27" fmla="*/ 103720598 h 462"/>
                <a:gd name="T28" fmla="*/ 208550999 w 452"/>
                <a:gd name="T29" fmla="*/ 103720598 h 462"/>
                <a:gd name="T30" fmla="*/ 208550999 w 452"/>
                <a:gd name="T31" fmla="*/ 67072631 h 462"/>
                <a:gd name="T32" fmla="*/ 245272396 w 452"/>
                <a:gd name="T33" fmla="*/ 67072631 h 462"/>
                <a:gd name="T34" fmla="*/ 245272396 w 452"/>
                <a:gd name="T35" fmla="*/ 103720598 h 462"/>
                <a:gd name="T36" fmla="*/ 208550999 w 452"/>
                <a:gd name="T37" fmla="*/ 103720598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5231041" y="4970114"/>
              <a:ext cx="1733671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86696" y="5346228"/>
              <a:ext cx="2424892" cy="7728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6660">
                <a:lnSpc>
                  <a:spcPts val="19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87596" y="1157953"/>
            <a:ext cx="1818669" cy="1641716"/>
            <a:chOff x="8383461" y="1543937"/>
            <a:chExt cx="2424892" cy="2188955"/>
          </a:xfrm>
        </p:grpSpPr>
        <p:sp>
          <p:nvSpPr>
            <p:cNvPr id="25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9158280" y="1543937"/>
              <a:ext cx="860425" cy="862012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ru-RU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稻壳儿小白白(http://dwz.cn/Wu2UP)"/>
            <p:cNvSpPr/>
            <p:nvPr/>
          </p:nvSpPr>
          <p:spPr bwMode="auto">
            <a:xfrm>
              <a:off x="9382117" y="1799524"/>
              <a:ext cx="412750" cy="376238"/>
            </a:xfrm>
            <a:custGeom>
              <a:avLst/>
              <a:gdLst>
                <a:gd name="T0" fmla="*/ 170356126 w 497"/>
                <a:gd name="T1" fmla="*/ 189844534 h 452"/>
                <a:gd name="T2" fmla="*/ 170356126 w 497"/>
                <a:gd name="T3" fmla="*/ 189844534 h 452"/>
                <a:gd name="T4" fmla="*/ 250361527 w 497"/>
                <a:gd name="T5" fmla="*/ 159359267 h 452"/>
                <a:gd name="T6" fmla="*/ 232429740 w 497"/>
                <a:gd name="T7" fmla="*/ 104622465 h 452"/>
                <a:gd name="T8" fmla="*/ 170356126 w 497"/>
                <a:gd name="T9" fmla="*/ 128873168 h 452"/>
                <a:gd name="T10" fmla="*/ 115869804 w 497"/>
                <a:gd name="T11" fmla="*/ 104622465 h 452"/>
                <a:gd name="T12" fmla="*/ 91730158 w 497"/>
                <a:gd name="T13" fmla="*/ 159359267 h 452"/>
                <a:gd name="T14" fmla="*/ 170356126 w 497"/>
                <a:gd name="T15" fmla="*/ 189844534 h 452"/>
                <a:gd name="T16" fmla="*/ 170356126 w 497"/>
                <a:gd name="T17" fmla="*/ 73443822 h 452"/>
                <a:gd name="T18" fmla="*/ 170356126 w 497"/>
                <a:gd name="T19" fmla="*/ 73443822 h 452"/>
                <a:gd name="T20" fmla="*/ 213117691 w 497"/>
                <a:gd name="T21" fmla="*/ 60972198 h 452"/>
                <a:gd name="T22" fmla="*/ 195875205 w 497"/>
                <a:gd name="T23" fmla="*/ 11779080 h 452"/>
                <a:gd name="T24" fmla="*/ 170356126 w 497"/>
                <a:gd name="T25" fmla="*/ 0 h 452"/>
                <a:gd name="T26" fmla="*/ 146216480 w 497"/>
                <a:gd name="T27" fmla="*/ 11779080 h 452"/>
                <a:gd name="T28" fmla="*/ 128284693 w 497"/>
                <a:gd name="T29" fmla="*/ 60972198 h 452"/>
                <a:gd name="T30" fmla="*/ 170356126 w 497"/>
                <a:gd name="T31" fmla="*/ 73443822 h 452"/>
                <a:gd name="T32" fmla="*/ 323469767 w 497"/>
                <a:gd name="T33" fmla="*/ 208552386 h 452"/>
                <a:gd name="T34" fmla="*/ 323469767 w 497"/>
                <a:gd name="T35" fmla="*/ 208552386 h 452"/>
                <a:gd name="T36" fmla="*/ 256569386 w 497"/>
                <a:gd name="T37" fmla="*/ 184301683 h 452"/>
                <a:gd name="T38" fmla="*/ 262776415 w 497"/>
                <a:gd name="T39" fmla="*/ 202316158 h 452"/>
                <a:gd name="T40" fmla="*/ 170356126 w 497"/>
                <a:gd name="T41" fmla="*/ 239038485 h 452"/>
                <a:gd name="T42" fmla="*/ 79316100 w 497"/>
                <a:gd name="T43" fmla="*/ 202316158 h 452"/>
                <a:gd name="T44" fmla="*/ 85523129 w 497"/>
                <a:gd name="T45" fmla="*/ 184301683 h 452"/>
                <a:gd name="T46" fmla="*/ 17932617 w 497"/>
                <a:gd name="T47" fmla="*/ 208552386 h 452"/>
                <a:gd name="T48" fmla="*/ 17932617 w 497"/>
                <a:gd name="T49" fmla="*/ 239038485 h 452"/>
                <a:gd name="T50" fmla="*/ 140009451 w 497"/>
                <a:gd name="T51" fmla="*/ 300703227 h 452"/>
                <a:gd name="T52" fmla="*/ 201392933 w 497"/>
                <a:gd name="T53" fmla="*/ 300703227 h 452"/>
                <a:gd name="T54" fmla="*/ 323469767 w 497"/>
                <a:gd name="T55" fmla="*/ 239038485 h 452"/>
                <a:gd name="T56" fmla="*/ 323469767 w 497"/>
                <a:gd name="T57" fmla="*/ 208552386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8727806" y="2583917"/>
              <a:ext cx="1733671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383461" y="2960031"/>
              <a:ext cx="2424892" cy="7728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6660">
                <a:lnSpc>
                  <a:spcPts val="19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87596" y="2929603"/>
            <a:ext cx="1818669" cy="1659714"/>
            <a:chOff x="8383461" y="3906137"/>
            <a:chExt cx="2424892" cy="2212952"/>
          </a:xfrm>
        </p:grpSpPr>
        <p:sp>
          <p:nvSpPr>
            <p:cNvPr id="30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9158280" y="3906137"/>
              <a:ext cx="860425" cy="862012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ru-RU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稻壳儿小白白(http://dwz.cn/Wu2UP)"/>
            <p:cNvSpPr/>
            <p:nvPr/>
          </p:nvSpPr>
          <p:spPr bwMode="auto">
            <a:xfrm>
              <a:off x="9382117" y="4139499"/>
              <a:ext cx="412750" cy="369888"/>
            </a:xfrm>
            <a:custGeom>
              <a:avLst/>
              <a:gdLst>
                <a:gd name="T0" fmla="*/ 305537980 w 497"/>
                <a:gd name="T1" fmla="*/ 48581956 h 444"/>
                <a:gd name="T2" fmla="*/ 305537980 w 497"/>
                <a:gd name="T3" fmla="*/ 48581956 h 444"/>
                <a:gd name="T4" fmla="*/ 293813222 w 497"/>
                <a:gd name="T5" fmla="*/ 48581956 h 444"/>
                <a:gd name="T6" fmla="*/ 293813222 w 497"/>
                <a:gd name="T7" fmla="*/ 307452738 h 444"/>
                <a:gd name="T8" fmla="*/ 305537980 w 497"/>
                <a:gd name="T9" fmla="*/ 307452738 h 444"/>
                <a:gd name="T10" fmla="*/ 342092515 w 497"/>
                <a:gd name="T11" fmla="*/ 276221362 h 444"/>
                <a:gd name="T12" fmla="*/ 342092515 w 497"/>
                <a:gd name="T13" fmla="*/ 86058942 h 444"/>
                <a:gd name="T14" fmla="*/ 305537980 w 497"/>
                <a:gd name="T15" fmla="*/ 48581956 h 444"/>
                <a:gd name="T16" fmla="*/ 0 w 497"/>
                <a:gd name="T17" fmla="*/ 86058942 h 444"/>
                <a:gd name="T18" fmla="*/ 0 w 497"/>
                <a:gd name="T19" fmla="*/ 86058942 h 444"/>
                <a:gd name="T20" fmla="*/ 0 w 497"/>
                <a:gd name="T21" fmla="*/ 276221362 h 444"/>
                <a:gd name="T22" fmla="*/ 36554535 w 497"/>
                <a:gd name="T23" fmla="*/ 307452738 h 444"/>
                <a:gd name="T24" fmla="*/ 48968594 w 497"/>
                <a:gd name="T25" fmla="*/ 307452738 h 444"/>
                <a:gd name="T26" fmla="*/ 48968594 w 497"/>
                <a:gd name="T27" fmla="*/ 48581956 h 444"/>
                <a:gd name="T28" fmla="*/ 36554535 w 497"/>
                <a:gd name="T29" fmla="*/ 48581956 h 444"/>
                <a:gd name="T30" fmla="*/ 0 w 497"/>
                <a:gd name="T31" fmla="*/ 86058942 h 444"/>
                <a:gd name="T32" fmla="*/ 232429740 w 497"/>
                <a:gd name="T33" fmla="*/ 18044536 h 444"/>
                <a:gd name="T34" fmla="*/ 232429740 w 497"/>
                <a:gd name="T35" fmla="*/ 18044536 h 444"/>
                <a:gd name="T36" fmla="*/ 171046258 w 497"/>
                <a:gd name="T37" fmla="*/ 0 h 444"/>
                <a:gd name="T38" fmla="*/ 110352076 w 497"/>
                <a:gd name="T39" fmla="*/ 18044536 h 444"/>
                <a:gd name="T40" fmla="*/ 110352076 w 497"/>
                <a:gd name="T41" fmla="*/ 48581956 h 444"/>
                <a:gd name="T42" fmla="*/ 73798371 w 497"/>
                <a:gd name="T43" fmla="*/ 48581956 h 444"/>
                <a:gd name="T44" fmla="*/ 73798371 w 497"/>
                <a:gd name="T45" fmla="*/ 307452738 h 444"/>
                <a:gd name="T46" fmla="*/ 268983445 w 497"/>
                <a:gd name="T47" fmla="*/ 307452738 h 444"/>
                <a:gd name="T48" fmla="*/ 268983445 w 497"/>
                <a:gd name="T49" fmla="*/ 48581956 h 444"/>
                <a:gd name="T50" fmla="*/ 232429740 w 497"/>
                <a:gd name="T51" fmla="*/ 48581956 h 444"/>
                <a:gd name="T52" fmla="*/ 232429740 w 497"/>
                <a:gd name="T53" fmla="*/ 18044536 h 444"/>
                <a:gd name="T54" fmla="*/ 207599962 w 497"/>
                <a:gd name="T55" fmla="*/ 48581956 h 444"/>
                <a:gd name="T56" fmla="*/ 207599962 w 497"/>
                <a:gd name="T57" fmla="*/ 48581956 h 444"/>
                <a:gd name="T58" fmla="*/ 134491722 w 497"/>
                <a:gd name="T59" fmla="*/ 48581956 h 444"/>
                <a:gd name="T60" fmla="*/ 134491722 w 497"/>
                <a:gd name="T61" fmla="*/ 30537420 h 444"/>
                <a:gd name="T62" fmla="*/ 171046258 w 497"/>
                <a:gd name="T63" fmla="*/ 18044536 h 444"/>
                <a:gd name="T64" fmla="*/ 207599962 w 497"/>
                <a:gd name="T65" fmla="*/ 30537420 h 444"/>
                <a:gd name="T66" fmla="*/ 207599962 w 497"/>
                <a:gd name="T67" fmla="*/ 48581956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8727806" y="4970114"/>
              <a:ext cx="1733671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383461" y="5346228"/>
              <a:ext cx="2424892" cy="7728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6660">
                <a:lnSpc>
                  <a:spcPts val="19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6951" y="1415005"/>
            <a:ext cx="3541339" cy="3087177"/>
            <a:chOff x="2098355" y="789986"/>
            <a:chExt cx="4201275" cy="36624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9" y="960812"/>
              <a:ext cx="3917305" cy="221980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4" name="文本框 13"/>
          <p:cNvSpPr txBox="1"/>
          <p:nvPr/>
        </p:nvSpPr>
        <p:spPr>
          <a:xfrm>
            <a:off x="5181293" y="2175204"/>
            <a:ext cx="326297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 defTabSz="912495">
              <a:lnSpc>
                <a:spcPts val="1425"/>
              </a:lnSpc>
              <a:buFont typeface="Wingdings" panose="05000000000000000000" pitchFamily="2" charset="2"/>
              <a:buChar char="Ø"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请在此处添加具体内容，请言简意赅，简单说明即可，不必繁琐。请在此处添加具体内容，请言简意赅，简单说明即可，不必繁琐。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2495">
              <a:lnSpc>
                <a:spcPts val="1425"/>
              </a:lnSpc>
            </a:pP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14630" indent="-214630" defTabSz="912495">
              <a:lnSpc>
                <a:spcPts val="1425"/>
              </a:lnSpc>
              <a:buFont typeface="Wingdings" panose="05000000000000000000" pitchFamily="2" charset="2"/>
              <a:buChar char="Ø"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请在此处添加具体内容，请言简意赅，简单说明即可，不必繁琐。请在此处添加具体内容，请言简意赅，简单说明即可，不必繁琐。</a:t>
            </a:r>
          </a:p>
          <a:p>
            <a:pPr defTabSz="912495">
              <a:lnSpc>
                <a:spcPts val="1425"/>
              </a:lnSpc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5377235" y="1711532"/>
            <a:ext cx="1331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20665" y="1536863"/>
            <a:ext cx="7926366" cy="1653281"/>
            <a:chOff x="960886" y="2049151"/>
            <a:chExt cx="10568488" cy="2204374"/>
          </a:xfrm>
        </p:grpSpPr>
        <p:sp>
          <p:nvSpPr>
            <p:cNvPr id="5" name="Shape 1334"/>
            <p:cNvSpPr/>
            <p:nvPr/>
          </p:nvSpPr>
          <p:spPr>
            <a:xfrm>
              <a:off x="960886" y="3175353"/>
              <a:ext cx="1921543" cy="107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Shape 1335"/>
            <p:cNvSpPr/>
            <p:nvPr/>
          </p:nvSpPr>
          <p:spPr>
            <a:xfrm>
              <a:off x="1921658" y="2718148"/>
              <a:ext cx="1921543" cy="1535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Shape 1336"/>
            <p:cNvSpPr/>
            <p:nvPr/>
          </p:nvSpPr>
          <p:spPr>
            <a:xfrm>
              <a:off x="2882429" y="3014958"/>
              <a:ext cx="1921544" cy="123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Shape 1337"/>
            <p:cNvSpPr/>
            <p:nvPr/>
          </p:nvSpPr>
          <p:spPr>
            <a:xfrm>
              <a:off x="3843201" y="2429629"/>
              <a:ext cx="1921543" cy="18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Shape 1338"/>
            <p:cNvSpPr/>
            <p:nvPr/>
          </p:nvSpPr>
          <p:spPr>
            <a:xfrm>
              <a:off x="4803973" y="3084683"/>
              <a:ext cx="1921544" cy="116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Shape 1339"/>
            <p:cNvSpPr/>
            <p:nvPr/>
          </p:nvSpPr>
          <p:spPr>
            <a:xfrm>
              <a:off x="5764744" y="3263765"/>
              <a:ext cx="1921543" cy="98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Shape 1340"/>
            <p:cNvSpPr/>
            <p:nvPr/>
          </p:nvSpPr>
          <p:spPr>
            <a:xfrm>
              <a:off x="6725516" y="2718148"/>
              <a:ext cx="1921543" cy="1535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Shape 1341"/>
            <p:cNvSpPr/>
            <p:nvPr/>
          </p:nvSpPr>
          <p:spPr>
            <a:xfrm>
              <a:off x="7686287" y="3433925"/>
              <a:ext cx="1921543" cy="81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Shape 1342"/>
            <p:cNvSpPr/>
            <p:nvPr/>
          </p:nvSpPr>
          <p:spPr>
            <a:xfrm>
              <a:off x="8647060" y="2429629"/>
              <a:ext cx="1921544" cy="18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Shape 1343"/>
            <p:cNvSpPr/>
            <p:nvPr/>
          </p:nvSpPr>
          <p:spPr>
            <a:xfrm>
              <a:off x="9607831" y="2912402"/>
              <a:ext cx="1921543" cy="134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193" tIns="19193" rIns="19193" bIns="19193" anchor="ctr"/>
            <a:lstStyle/>
            <a:p>
              <a:pPr defTabSz="17272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77391" y="2049151"/>
              <a:ext cx="9335479" cy="1286659"/>
              <a:chOff x="2901684" y="4755184"/>
              <a:chExt cx="18514642" cy="2557643"/>
            </a:xfrm>
          </p:grpSpPr>
          <p:sp>
            <p:nvSpPr>
              <p:cNvPr id="16" name="Shape 1344"/>
              <p:cNvSpPr/>
              <p:nvPr/>
            </p:nvSpPr>
            <p:spPr>
              <a:xfrm>
                <a:off x="2901684" y="6330756"/>
                <a:ext cx="1365535" cy="518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48%</a:t>
                </a:r>
              </a:p>
            </p:txBody>
          </p:sp>
          <p:sp>
            <p:nvSpPr>
              <p:cNvPr id="17" name="Shape 1345"/>
              <p:cNvSpPr/>
              <p:nvPr/>
            </p:nvSpPr>
            <p:spPr>
              <a:xfrm>
                <a:off x="4807141" y="5371089"/>
                <a:ext cx="1365534" cy="518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76%</a:t>
                </a:r>
              </a:p>
            </p:txBody>
          </p:sp>
          <p:sp>
            <p:nvSpPr>
              <p:cNvPr id="18" name="Shape 1346"/>
              <p:cNvSpPr/>
              <p:nvPr/>
            </p:nvSpPr>
            <p:spPr>
              <a:xfrm>
                <a:off x="6712597" y="5946525"/>
                <a:ext cx="1365534" cy="5189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63%</a:t>
                </a:r>
              </a:p>
            </p:txBody>
          </p:sp>
          <p:sp>
            <p:nvSpPr>
              <p:cNvPr id="19" name="Shape 1347"/>
              <p:cNvSpPr/>
              <p:nvPr/>
            </p:nvSpPr>
            <p:spPr>
              <a:xfrm>
                <a:off x="8618053" y="4857306"/>
                <a:ext cx="1365534" cy="5189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88%</a:t>
                </a:r>
              </a:p>
            </p:txBody>
          </p:sp>
          <p:sp>
            <p:nvSpPr>
              <p:cNvPr id="20" name="Shape 1348"/>
              <p:cNvSpPr/>
              <p:nvPr/>
            </p:nvSpPr>
            <p:spPr>
              <a:xfrm>
                <a:off x="10523508" y="6185810"/>
                <a:ext cx="1365535" cy="5189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60%</a:t>
                </a:r>
              </a:p>
            </p:txBody>
          </p:sp>
          <p:sp>
            <p:nvSpPr>
              <p:cNvPr id="21" name="Shape 1349"/>
              <p:cNvSpPr/>
              <p:nvPr/>
            </p:nvSpPr>
            <p:spPr>
              <a:xfrm>
                <a:off x="12428964" y="6438885"/>
                <a:ext cx="1365535" cy="5189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58%</a:t>
                </a:r>
              </a:p>
            </p:txBody>
          </p:sp>
          <p:sp>
            <p:nvSpPr>
              <p:cNvPr id="22" name="Shape 1350"/>
              <p:cNvSpPr/>
              <p:nvPr/>
            </p:nvSpPr>
            <p:spPr>
              <a:xfrm>
                <a:off x="14334421" y="5371089"/>
                <a:ext cx="1365534" cy="518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75%</a:t>
                </a:r>
              </a:p>
            </p:txBody>
          </p:sp>
          <p:sp>
            <p:nvSpPr>
              <p:cNvPr id="23" name="Shape 1351"/>
              <p:cNvSpPr/>
              <p:nvPr/>
            </p:nvSpPr>
            <p:spPr>
              <a:xfrm>
                <a:off x="16239876" y="6793924"/>
                <a:ext cx="1365535" cy="518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35%</a:t>
                </a:r>
              </a:p>
            </p:txBody>
          </p:sp>
          <p:sp>
            <p:nvSpPr>
              <p:cNvPr id="24" name="Shape 1352"/>
              <p:cNvSpPr/>
              <p:nvPr/>
            </p:nvSpPr>
            <p:spPr>
              <a:xfrm>
                <a:off x="18145334" y="4755184"/>
                <a:ext cx="1365534" cy="5189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90%</a:t>
                </a:r>
              </a:p>
            </p:txBody>
          </p:sp>
          <p:sp>
            <p:nvSpPr>
              <p:cNvPr id="25" name="Shape 1353"/>
              <p:cNvSpPr/>
              <p:nvPr/>
            </p:nvSpPr>
            <p:spPr>
              <a:xfrm>
                <a:off x="20050791" y="5903884"/>
                <a:ext cx="1365535" cy="5189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27449" tIns="27449" rIns="27449" bIns="27449" anchor="ctr"/>
              <a:lstStyle>
                <a:lvl1pPr defTabSz="825500">
                  <a:lnSpc>
                    <a:spcPct val="120000"/>
                  </a:lnSpc>
                  <a:defRPr sz="2500" b="1">
                    <a:solidFill>
                      <a:srgbClr val="4F586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 b="0">
                    <a:solidFill>
                      <a:srgbClr val="000000"/>
                    </a:solidFill>
                  </a:defRPr>
                </a:pPr>
                <a:r>
                  <a:rPr sz="92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65%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592029" y="3470217"/>
            <a:ext cx="2647919" cy="1376011"/>
            <a:chOff x="2122705" y="4626957"/>
            <a:chExt cx="3530558" cy="1834681"/>
          </a:xfrm>
        </p:grpSpPr>
        <p:sp>
          <p:nvSpPr>
            <p:cNvPr id="27" name="Shape 1356"/>
            <p:cNvSpPr/>
            <p:nvPr/>
          </p:nvSpPr>
          <p:spPr>
            <a:xfrm>
              <a:off x="2122705" y="4626957"/>
              <a:ext cx="598938" cy="5975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73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Shape 1357"/>
            <p:cNvSpPr/>
            <p:nvPr/>
          </p:nvSpPr>
          <p:spPr>
            <a:xfrm>
              <a:off x="2248062" y="4721722"/>
              <a:ext cx="407440" cy="41436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5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sz="15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Shape 1358"/>
            <p:cNvSpPr/>
            <p:nvPr/>
          </p:nvSpPr>
          <p:spPr>
            <a:xfrm>
              <a:off x="2860604" y="4711480"/>
              <a:ext cx="2369376" cy="369332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76440" y="5056125"/>
              <a:ext cx="2876823" cy="1405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  <a:p>
              <a:pPr>
                <a:lnSpc>
                  <a:spcPts val="1500"/>
                </a:lnSpc>
              </a:pP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06677" y="3482994"/>
            <a:ext cx="2643802" cy="1162125"/>
            <a:chOff x="6808902" y="4643992"/>
            <a:chExt cx="3525069" cy="1549499"/>
          </a:xfrm>
        </p:grpSpPr>
        <p:sp>
          <p:nvSpPr>
            <p:cNvPr id="32" name="Shape 1361"/>
            <p:cNvSpPr/>
            <p:nvPr/>
          </p:nvSpPr>
          <p:spPr>
            <a:xfrm>
              <a:off x="6808902" y="4643992"/>
              <a:ext cx="598938" cy="59756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73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Shape 1362"/>
            <p:cNvSpPr/>
            <p:nvPr/>
          </p:nvSpPr>
          <p:spPr>
            <a:xfrm>
              <a:off x="6928769" y="4738757"/>
              <a:ext cx="407440" cy="41436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5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sz="15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Shape 1363"/>
            <p:cNvSpPr/>
            <p:nvPr/>
          </p:nvSpPr>
          <p:spPr>
            <a:xfrm>
              <a:off x="7597858" y="4706391"/>
              <a:ext cx="2369374" cy="369332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87B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457146" y="5044460"/>
              <a:ext cx="2876825" cy="1149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12"/>
          <p:cNvGrpSpPr/>
          <p:nvPr/>
        </p:nvGrpSpPr>
        <p:grpSpPr bwMode="auto">
          <a:xfrm>
            <a:off x="6186100" y="2217577"/>
            <a:ext cx="1329479" cy="1207294"/>
            <a:chOff x="0" y="0"/>
            <a:chExt cx="1671177" cy="1609411"/>
          </a:xfrm>
          <a:solidFill>
            <a:schemeClr val="accent1"/>
          </a:solidFill>
          <a:effectLst/>
        </p:grpSpPr>
        <p:sp>
          <p:nvSpPr>
            <p:cNvPr id="5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680641" y="543095"/>
              <a:ext cx="482192" cy="5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15"/>
          <p:cNvGrpSpPr/>
          <p:nvPr/>
        </p:nvGrpSpPr>
        <p:grpSpPr bwMode="auto">
          <a:xfrm>
            <a:off x="4928095" y="2217577"/>
            <a:ext cx="1329970" cy="1207294"/>
            <a:chOff x="0" y="0"/>
            <a:chExt cx="1671177" cy="1609411"/>
          </a:xfrm>
          <a:solidFill>
            <a:schemeClr val="accent4"/>
          </a:solidFill>
        </p:grpSpPr>
        <p:sp>
          <p:nvSpPr>
            <p:cNvPr id="8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482014" cy="5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20"/>
          <p:cNvGrpSpPr/>
          <p:nvPr/>
        </p:nvGrpSpPr>
        <p:grpSpPr bwMode="auto">
          <a:xfrm>
            <a:off x="3670093" y="2217577"/>
            <a:ext cx="1329968" cy="1207294"/>
            <a:chOff x="0" y="0"/>
            <a:chExt cx="1671177" cy="1609411"/>
          </a:xfrm>
          <a:solidFill>
            <a:schemeClr val="accent3"/>
          </a:solidFill>
          <a:effectLst/>
        </p:grpSpPr>
        <p:sp>
          <p:nvSpPr>
            <p:cNvPr id="11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482015" cy="5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25"/>
          <p:cNvGrpSpPr/>
          <p:nvPr/>
        </p:nvGrpSpPr>
        <p:grpSpPr bwMode="auto">
          <a:xfrm>
            <a:off x="2412088" y="2217577"/>
            <a:ext cx="1329970" cy="1207294"/>
            <a:chOff x="0" y="0"/>
            <a:chExt cx="1671177" cy="1609411"/>
          </a:xfrm>
          <a:solidFill>
            <a:schemeClr val="accent2"/>
          </a:solidFill>
        </p:grpSpPr>
        <p:sp>
          <p:nvSpPr>
            <p:cNvPr id="14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482014" cy="5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31"/>
          <p:cNvGrpSpPr/>
          <p:nvPr/>
        </p:nvGrpSpPr>
        <p:grpSpPr bwMode="auto">
          <a:xfrm>
            <a:off x="1152526" y="2217577"/>
            <a:ext cx="1331160" cy="1207294"/>
            <a:chOff x="0" y="0"/>
            <a:chExt cx="1671177" cy="1609411"/>
          </a:xfrm>
          <a:solidFill>
            <a:schemeClr val="accent1"/>
          </a:solidFill>
          <a:effectLst/>
        </p:grpSpPr>
        <p:sp>
          <p:nvSpPr>
            <p:cNvPr id="17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extBox 33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481583" cy="5538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9" name="直接连接符 36"/>
          <p:cNvCxnSpPr>
            <a:cxnSpLocks noChangeShapeType="1"/>
          </p:cNvCxnSpPr>
          <p:nvPr/>
        </p:nvCxnSpPr>
        <p:spPr bwMode="auto">
          <a:xfrm flipV="1">
            <a:off x="1868649" y="1678224"/>
            <a:ext cx="0" cy="656035"/>
          </a:xfrm>
          <a:prstGeom prst="line">
            <a:avLst/>
          </a:prstGeom>
          <a:noFill/>
          <a:ln w="6350">
            <a:solidFill>
              <a:schemeClr val="accent2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868649" y="1578973"/>
            <a:ext cx="165048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cxnSp>
        <p:nvCxnSpPr>
          <p:cNvPr id="21" name="直接连接符 38"/>
          <p:cNvCxnSpPr>
            <a:cxnSpLocks noChangeShapeType="1"/>
          </p:cNvCxnSpPr>
          <p:nvPr/>
        </p:nvCxnSpPr>
        <p:spPr bwMode="auto">
          <a:xfrm flipV="1">
            <a:off x="2840757" y="3379627"/>
            <a:ext cx="0" cy="656034"/>
          </a:xfrm>
          <a:prstGeom prst="line">
            <a:avLst/>
          </a:prstGeom>
          <a:noFill/>
          <a:ln w="6350">
            <a:solidFill>
              <a:schemeClr val="accent2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2878503" y="3499105"/>
            <a:ext cx="165048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cxnSp>
        <p:nvCxnSpPr>
          <p:cNvPr id="23" name="直接连接符 40"/>
          <p:cNvCxnSpPr>
            <a:cxnSpLocks noChangeShapeType="1"/>
          </p:cNvCxnSpPr>
          <p:nvPr/>
        </p:nvCxnSpPr>
        <p:spPr bwMode="auto">
          <a:xfrm flipV="1">
            <a:off x="3866871" y="1678224"/>
            <a:ext cx="0" cy="656035"/>
          </a:xfrm>
          <a:prstGeom prst="line">
            <a:avLst/>
          </a:prstGeom>
          <a:noFill/>
          <a:ln w="6350">
            <a:solidFill>
              <a:schemeClr val="accent2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3866872" y="1578973"/>
            <a:ext cx="165048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cxnSp>
        <p:nvCxnSpPr>
          <p:cNvPr id="25" name="直接连接符 43"/>
          <p:cNvCxnSpPr>
            <a:cxnSpLocks noChangeShapeType="1"/>
          </p:cNvCxnSpPr>
          <p:nvPr/>
        </p:nvCxnSpPr>
        <p:spPr bwMode="auto">
          <a:xfrm flipV="1">
            <a:off x="4838979" y="3379627"/>
            <a:ext cx="0" cy="656034"/>
          </a:xfrm>
          <a:prstGeom prst="line">
            <a:avLst/>
          </a:prstGeom>
          <a:noFill/>
          <a:ln w="6350">
            <a:solidFill>
              <a:schemeClr val="accent2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4876725" y="3499105"/>
            <a:ext cx="165048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cxnSp>
        <p:nvCxnSpPr>
          <p:cNvPr id="27" name="直接连接符 51"/>
          <p:cNvCxnSpPr>
            <a:cxnSpLocks noChangeShapeType="1"/>
          </p:cNvCxnSpPr>
          <p:nvPr/>
        </p:nvCxnSpPr>
        <p:spPr bwMode="auto">
          <a:xfrm flipV="1">
            <a:off x="5865093" y="1678224"/>
            <a:ext cx="0" cy="656035"/>
          </a:xfrm>
          <a:prstGeom prst="line">
            <a:avLst/>
          </a:prstGeom>
          <a:noFill/>
          <a:ln w="6350">
            <a:solidFill>
              <a:schemeClr val="accent2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5865093" y="1578973"/>
            <a:ext cx="165048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20" grpId="0" autoUpdateAnimBg="0"/>
      <p:bldP spid="22" grpId="0" autoUpdateAnimBg="0"/>
      <p:bldP spid="24" grpId="0" autoUpdateAnimBg="0"/>
      <p:bldP spid="26" grpId="0" autoUpdateAnimBg="0"/>
      <p:bldP spid="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00661" y="2240698"/>
            <a:ext cx="1114551" cy="853512"/>
            <a:chOff x="5467548" y="2987597"/>
            <a:chExt cx="1486068" cy="1138016"/>
          </a:xfrm>
          <a:effectLst/>
        </p:grpSpPr>
        <p:sp>
          <p:nvSpPr>
            <p:cNvPr id="5" name="Freeform 7"/>
            <p:cNvSpPr/>
            <p:nvPr/>
          </p:nvSpPr>
          <p:spPr bwMode="auto">
            <a:xfrm rot="16200000">
              <a:off x="5641574" y="2813571"/>
              <a:ext cx="1138016" cy="1486068"/>
            </a:xfrm>
            <a:custGeom>
              <a:avLst/>
              <a:gdLst>
                <a:gd name="T0" fmla="*/ 0 w 309"/>
                <a:gd name="T1" fmla="*/ 402 h 403"/>
                <a:gd name="T2" fmla="*/ 35 w 309"/>
                <a:gd name="T3" fmla="*/ 344 h 403"/>
                <a:gd name="T4" fmla="*/ 167 w 309"/>
                <a:gd name="T5" fmla="*/ 36 h 403"/>
                <a:gd name="T6" fmla="*/ 196 w 309"/>
                <a:gd name="T7" fmla="*/ 4 h 403"/>
                <a:gd name="T8" fmla="*/ 226 w 309"/>
                <a:gd name="T9" fmla="*/ 38 h 403"/>
                <a:gd name="T10" fmla="*/ 305 w 309"/>
                <a:gd name="T11" fmla="*/ 227 h 403"/>
                <a:gd name="T12" fmla="*/ 305 w 309"/>
                <a:gd name="T13" fmla="*/ 261 h 403"/>
                <a:gd name="T14" fmla="*/ 261 w 309"/>
                <a:gd name="T15" fmla="*/ 359 h 403"/>
                <a:gd name="T16" fmla="*/ 194 w 309"/>
                <a:gd name="T17" fmla="*/ 402 h 403"/>
                <a:gd name="T18" fmla="*/ 0 w 309"/>
                <a:gd name="T1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403">
                  <a:moveTo>
                    <a:pt x="0" y="402"/>
                  </a:moveTo>
                  <a:cubicBezTo>
                    <a:pt x="12" y="382"/>
                    <a:pt x="26" y="364"/>
                    <a:pt x="35" y="344"/>
                  </a:cubicBezTo>
                  <a:cubicBezTo>
                    <a:pt x="80" y="242"/>
                    <a:pt x="123" y="139"/>
                    <a:pt x="167" y="36"/>
                  </a:cubicBezTo>
                  <a:cubicBezTo>
                    <a:pt x="173" y="22"/>
                    <a:pt x="178" y="0"/>
                    <a:pt x="196" y="4"/>
                  </a:cubicBezTo>
                  <a:cubicBezTo>
                    <a:pt x="208" y="6"/>
                    <a:pt x="220" y="24"/>
                    <a:pt x="226" y="38"/>
                  </a:cubicBezTo>
                  <a:cubicBezTo>
                    <a:pt x="254" y="100"/>
                    <a:pt x="280" y="163"/>
                    <a:pt x="305" y="227"/>
                  </a:cubicBezTo>
                  <a:cubicBezTo>
                    <a:pt x="309" y="237"/>
                    <a:pt x="309" y="251"/>
                    <a:pt x="305" y="261"/>
                  </a:cubicBezTo>
                  <a:cubicBezTo>
                    <a:pt x="292" y="294"/>
                    <a:pt x="276" y="326"/>
                    <a:pt x="261" y="359"/>
                  </a:cubicBezTo>
                  <a:cubicBezTo>
                    <a:pt x="248" y="388"/>
                    <a:pt x="227" y="403"/>
                    <a:pt x="194" y="402"/>
                  </a:cubicBezTo>
                  <a:cubicBezTo>
                    <a:pt x="128" y="401"/>
                    <a:pt x="62" y="402"/>
                    <a:pt x="0" y="402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6235792" y="3280549"/>
              <a:ext cx="236350" cy="211798"/>
              <a:chOff x="7384500" y="4999605"/>
              <a:chExt cx="576302" cy="516437"/>
            </a:xfrm>
            <a:solidFill>
              <a:schemeClr val="bg1">
                <a:lumMod val="95000"/>
              </a:schemeClr>
            </a:solidFill>
          </p:grpSpPr>
          <p:sp>
            <p:nvSpPr>
              <p:cNvPr id="7" name="Freeform 387"/>
              <p:cNvSpPr/>
              <p:nvPr/>
            </p:nvSpPr>
            <p:spPr bwMode="auto">
              <a:xfrm>
                <a:off x="7691044" y="5267200"/>
                <a:ext cx="269758" cy="248842"/>
              </a:xfrm>
              <a:custGeom>
                <a:avLst/>
                <a:gdLst>
                  <a:gd name="T0" fmla="*/ 139 w 158"/>
                  <a:gd name="T1" fmla="*/ 74 h 146"/>
                  <a:gd name="T2" fmla="*/ 46 w 158"/>
                  <a:gd name="T3" fmla="*/ 0 h 146"/>
                  <a:gd name="T4" fmla="*/ 28 w 158"/>
                  <a:gd name="T5" fmla="*/ 33 h 146"/>
                  <a:gd name="T6" fmla="*/ 0 w 158"/>
                  <a:gd name="T7" fmla="*/ 58 h 146"/>
                  <a:gd name="T8" fmla="*/ 91 w 158"/>
                  <a:gd name="T9" fmla="*/ 131 h 146"/>
                  <a:gd name="T10" fmla="*/ 138 w 158"/>
                  <a:gd name="T11" fmla="*/ 121 h 146"/>
                  <a:gd name="T12" fmla="*/ 139 w 158"/>
                  <a:gd name="T13" fmla="*/ 7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46">
                    <a:moveTo>
                      <a:pt x="139" y="74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2" y="11"/>
                      <a:pt x="36" y="22"/>
                      <a:pt x="28" y="33"/>
                    </a:cubicBezTo>
                    <a:cubicBezTo>
                      <a:pt x="19" y="43"/>
                      <a:pt x="10" y="51"/>
                      <a:pt x="0" y="58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1" y="131"/>
                      <a:pt x="117" y="146"/>
                      <a:pt x="138" y="121"/>
                    </a:cubicBezTo>
                    <a:cubicBezTo>
                      <a:pt x="158" y="95"/>
                      <a:pt x="139" y="74"/>
                      <a:pt x="13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Freeform 388"/>
              <p:cNvSpPr/>
              <p:nvPr/>
            </p:nvSpPr>
            <p:spPr bwMode="auto">
              <a:xfrm>
                <a:off x="7384500" y="4999605"/>
                <a:ext cx="386606" cy="385163"/>
              </a:xfrm>
              <a:custGeom>
                <a:avLst/>
                <a:gdLst>
                  <a:gd name="T0" fmla="*/ 195 w 227"/>
                  <a:gd name="T1" fmla="*/ 180 h 226"/>
                  <a:gd name="T2" fmla="*/ 213 w 227"/>
                  <a:gd name="T3" fmla="*/ 146 h 226"/>
                  <a:gd name="T4" fmla="*/ 179 w 227"/>
                  <a:gd name="T5" fmla="*/ 30 h 226"/>
                  <a:gd name="T6" fmla="*/ 65 w 227"/>
                  <a:gd name="T7" fmla="*/ 18 h 226"/>
                  <a:gd name="T8" fmla="*/ 119 w 227"/>
                  <a:gd name="T9" fmla="*/ 61 h 226"/>
                  <a:gd name="T10" fmla="*/ 112 w 227"/>
                  <a:gd name="T11" fmla="*/ 113 h 226"/>
                  <a:gd name="T12" fmla="*/ 62 w 227"/>
                  <a:gd name="T13" fmla="*/ 135 h 226"/>
                  <a:gd name="T14" fmla="*/ 8 w 227"/>
                  <a:gd name="T15" fmla="*/ 91 h 226"/>
                  <a:gd name="T16" fmla="*/ 46 w 227"/>
                  <a:gd name="T17" fmla="*/ 196 h 226"/>
                  <a:gd name="T18" fmla="*/ 166 w 227"/>
                  <a:gd name="T19" fmla="*/ 204 h 226"/>
                  <a:gd name="T20" fmla="*/ 195 w 227"/>
                  <a:gd name="T21" fmla="*/ 18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26">
                    <a:moveTo>
                      <a:pt x="195" y="180"/>
                    </a:moveTo>
                    <a:cubicBezTo>
                      <a:pt x="203" y="169"/>
                      <a:pt x="209" y="158"/>
                      <a:pt x="213" y="146"/>
                    </a:cubicBezTo>
                    <a:cubicBezTo>
                      <a:pt x="227" y="105"/>
                      <a:pt x="214" y="58"/>
                      <a:pt x="179" y="30"/>
                    </a:cubicBezTo>
                    <a:cubicBezTo>
                      <a:pt x="145" y="3"/>
                      <a:pt x="101" y="0"/>
                      <a:pt x="65" y="18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0" y="129"/>
                      <a:pt x="13" y="170"/>
                      <a:pt x="46" y="196"/>
                    </a:cubicBezTo>
                    <a:cubicBezTo>
                      <a:pt x="81" y="225"/>
                      <a:pt x="129" y="226"/>
                      <a:pt x="166" y="204"/>
                    </a:cubicBezTo>
                    <a:cubicBezTo>
                      <a:pt x="177" y="198"/>
                      <a:pt x="187" y="190"/>
                      <a:pt x="19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945211" y="1278663"/>
            <a:ext cx="1270001" cy="1204010"/>
            <a:chOff x="5260281" y="1704883"/>
            <a:chExt cx="1693335" cy="1605347"/>
          </a:xfrm>
          <a:effectLst/>
        </p:grpSpPr>
        <p:sp>
          <p:nvSpPr>
            <p:cNvPr id="10" name="Freeform 5"/>
            <p:cNvSpPr/>
            <p:nvPr/>
          </p:nvSpPr>
          <p:spPr bwMode="auto">
            <a:xfrm rot="16200000">
              <a:off x="5304275" y="1660889"/>
              <a:ext cx="1605347" cy="1693335"/>
            </a:xfrm>
            <a:custGeom>
              <a:avLst/>
              <a:gdLst>
                <a:gd name="T0" fmla="*/ 436 w 436"/>
                <a:gd name="T1" fmla="*/ 458 h 459"/>
                <a:gd name="T2" fmla="*/ 305 w 436"/>
                <a:gd name="T3" fmla="*/ 458 h 459"/>
                <a:gd name="T4" fmla="*/ 225 w 436"/>
                <a:gd name="T5" fmla="*/ 458 h 459"/>
                <a:gd name="T6" fmla="*/ 195 w 436"/>
                <a:gd name="T7" fmla="*/ 439 h 459"/>
                <a:gd name="T8" fmla="*/ 37 w 436"/>
                <a:gd name="T9" fmla="*/ 66 h 459"/>
                <a:gd name="T10" fmla="*/ 0 w 436"/>
                <a:gd name="T11" fmla="*/ 2 h 459"/>
                <a:gd name="T12" fmla="*/ 63 w 436"/>
                <a:gd name="T13" fmla="*/ 2 h 459"/>
                <a:gd name="T14" fmla="*/ 191 w 436"/>
                <a:gd name="T15" fmla="*/ 2 h 459"/>
                <a:gd name="T16" fmla="*/ 261 w 436"/>
                <a:gd name="T17" fmla="*/ 48 h 459"/>
                <a:gd name="T18" fmla="*/ 306 w 436"/>
                <a:gd name="T19" fmla="*/ 151 h 459"/>
                <a:gd name="T20" fmla="*/ 428 w 436"/>
                <a:gd name="T21" fmla="*/ 435 h 459"/>
                <a:gd name="T22" fmla="*/ 436 w 436"/>
                <a:gd name="T23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459">
                  <a:moveTo>
                    <a:pt x="436" y="458"/>
                  </a:moveTo>
                  <a:cubicBezTo>
                    <a:pt x="390" y="458"/>
                    <a:pt x="347" y="458"/>
                    <a:pt x="305" y="458"/>
                  </a:cubicBezTo>
                  <a:cubicBezTo>
                    <a:pt x="278" y="458"/>
                    <a:pt x="251" y="457"/>
                    <a:pt x="225" y="458"/>
                  </a:cubicBezTo>
                  <a:cubicBezTo>
                    <a:pt x="209" y="459"/>
                    <a:pt x="201" y="454"/>
                    <a:pt x="195" y="439"/>
                  </a:cubicBezTo>
                  <a:cubicBezTo>
                    <a:pt x="143" y="314"/>
                    <a:pt x="91" y="190"/>
                    <a:pt x="37" y="66"/>
                  </a:cubicBezTo>
                  <a:cubicBezTo>
                    <a:pt x="28" y="43"/>
                    <a:pt x="13" y="23"/>
                    <a:pt x="0" y="2"/>
                  </a:cubicBezTo>
                  <a:cubicBezTo>
                    <a:pt x="18" y="2"/>
                    <a:pt x="41" y="2"/>
                    <a:pt x="63" y="2"/>
                  </a:cubicBezTo>
                  <a:cubicBezTo>
                    <a:pt x="105" y="2"/>
                    <a:pt x="148" y="4"/>
                    <a:pt x="191" y="2"/>
                  </a:cubicBezTo>
                  <a:cubicBezTo>
                    <a:pt x="227" y="0"/>
                    <a:pt x="248" y="17"/>
                    <a:pt x="261" y="48"/>
                  </a:cubicBezTo>
                  <a:cubicBezTo>
                    <a:pt x="276" y="82"/>
                    <a:pt x="291" y="117"/>
                    <a:pt x="306" y="151"/>
                  </a:cubicBezTo>
                  <a:cubicBezTo>
                    <a:pt x="346" y="246"/>
                    <a:pt x="387" y="340"/>
                    <a:pt x="428" y="435"/>
                  </a:cubicBezTo>
                  <a:cubicBezTo>
                    <a:pt x="430" y="441"/>
                    <a:pt x="432" y="447"/>
                    <a:pt x="436" y="458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069810" y="2339503"/>
              <a:ext cx="193903" cy="236350"/>
              <a:chOff x="6069810" y="2547847"/>
              <a:chExt cx="193903" cy="236350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Freeform 34"/>
              <p:cNvSpPr>
                <a:spLocks noEditPoints="1"/>
              </p:cNvSpPr>
              <p:nvPr/>
            </p:nvSpPr>
            <p:spPr bwMode="auto">
              <a:xfrm>
                <a:off x="6069810" y="2547847"/>
                <a:ext cx="193903" cy="236350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35"/>
              <p:cNvSpPr>
                <a:spLocks noEditPoints="1"/>
              </p:cNvSpPr>
              <p:nvPr/>
            </p:nvSpPr>
            <p:spPr bwMode="auto">
              <a:xfrm>
                <a:off x="6097370" y="2601367"/>
                <a:ext cx="138783" cy="145919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103595" y="3454973"/>
            <a:ext cx="1108685" cy="821249"/>
            <a:chOff x="5471459" y="4606630"/>
            <a:chExt cx="1478247" cy="1094999"/>
          </a:xfrm>
          <a:effectLst/>
        </p:grpSpPr>
        <p:sp>
          <p:nvSpPr>
            <p:cNvPr id="15" name="Freeform 6"/>
            <p:cNvSpPr/>
            <p:nvPr/>
          </p:nvSpPr>
          <p:spPr bwMode="auto">
            <a:xfrm rot="16200000">
              <a:off x="5663083" y="4415006"/>
              <a:ext cx="1094999" cy="1478247"/>
            </a:xfrm>
            <a:custGeom>
              <a:avLst/>
              <a:gdLst>
                <a:gd name="T0" fmla="*/ 0 w 297"/>
                <a:gd name="T1" fmla="*/ 397 h 401"/>
                <a:gd name="T2" fmla="*/ 34 w 297"/>
                <a:gd name="T3" fmla="*/ 315 h 401"/>
                <a:gd name="T4" fmla="*/ 155 w 297"/>
                <a:gd name="T5" fmla="*/ 35 h 401"/>
                <a:gd name="T6" fmla="*/ 183 w 297"/>
                <a:gd name="T7" fmla="*/ 3 h 401"/>
                <a:gd name="T8" fmla="*/ 213 w 297"/>
                <a:gd name="T9" fmla="*/ 35 h 401"/>
                <a:gd name="T10" fmla="*/ 291 w 297"/>
                <a:gd name="T11" fmla="*/ 223 h 401"/>
                <a:gd name="T12" fmla="*/ 292 w 297"/>
                <a:gd name="T13" fmla="*/ 259 h 401"/>
                <a:gd name="T14" fmla="*/ 237 w 297"/>
                <a:gd name="T15" fmla="*/ 386 h 401"/>
                <a:gd name="T16" fmla="*/ 220 w 297"/>
                <a:gd name="T17" fmla="*/ 400 h 401"/>
                <a:gd name="T18" fmla="*/ 6 w 297"/>
                <a:gd name="T19" fmla="*/ 400 h 401"/>
                <a:gd name="T20" fmla="*/ 0 w 297"/>
                <a:gd name="T21" fmla="*/ 39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401">
                  <a:moveTo>
                    <a:pt x="0" y="397"/>
                  </a:moveTo>
                  <a:cubicBezTo>
                    <a:pt x="11" y="369"/>
                    <a:pt x="23" y="342"/>
                    <a:pt x="34" y="315"/>
                  </a:cubicBezTo>
                  <a:cubicBezTo>
                    <a:pt x="74" y="222"/>
                    <a:pt x="114" y="128"/>
                    <a:pt x="155" y="35"/>
                  </a:cubicBezTo>
                  <a:cubicBezTo>
                    <a:pt x="160" y="22"/>
                    <a:pt x="172" y="5"/>
                    <a:pt x="183" y="3"/>
                  </a:cubicBezTo>
                  <a:cubicBezTo>
                    <a:pt x="201" y="0"/>
                    <a:pt x="207" y="21"/>
                    <a:pt x="213" y="35"/>
                  </a:cubicBezTo>
                  <a:cubicBezTo>
                    <a:pt x="239" y="98"/>
                    <a:pt x="265" y="161"/>
                    <a:pt x="291" y="223"/>
                  </a:cubicBezTo>
                  <a:cubicBezTo>
                    <a:pt x="297" y="236"/>
                    <a:pt x="297" y="246"/>
                    <a:pt x="292" y="259"/>
                  </a:cubicBezTo>
                  <a:cubicBezTo>
                    <a:pt x="273" y="301"/>
                    <a:pt x="256" y="344"/>
                    <a:pt x="237" y="386"/>
                  </a:cubicBezTo>
                  <a:cubicBezTo>
                    <a:pt x="235" y="392"/>
                    <a:pt x="226" y="400"/>
                    <a:pt x="220" y="400"/>
                  </a:cubicBezTo>
                  <a:cubicBezTo>
                    <a:pt x="149" y="401"/>
                    <a:pt x="77" y="400"/>
                    <a:pt x="6" y="400"/>
                  </a:cubicBezTo>
                  <a:cubicBezTo>
                    <a:pt x="5" y="400"/>
                    <a:pt x="4" y="399"/>
                    <a:pt x="0" y="397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6250921" y="4956462"/>
              <a:ext cx="236350" cy="234763"/>
              <a:chOff x="6463926" y="2278309"/>
              <a:chExt cx="708057" cy="703302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934945" y="2850769"/>
            <a:ext cx="1139483" cy="850579"/>
            <a:chOff x="5246594" y="3801025"/>
            <a:chExt cx="1519310" cy="1134105"/>
          </a:xfrm>
          <a:effectLst/>
        </p:grpSpPr>
        <p:sp>
          <p:nvSpPr>
            <p:cNvPr id="22" name="Freeform 8"/>
            <p:cNvSpPr/>
            <p:nvPr/>
          </p:nvSpPr>
          <p:spPr bwMode="auto">
            <a:xfrm rot="16200000">
              <a:off x="5439196" y="3608423"/>
              <a:ext cx="1134105" cy="1519310"/>
            </a:xfrm>
            <a:custGeom>
              <a:avLst/>
              <a:gdLst>
                <a:gd name="T0" fmla="*/ 0 w 308"/>
                <a:gd name="T1" fmla="*/ 6 h 412"/>
                <a:gd name="T2" fmla="*/ 166 w 308"/>
                <a:gd name="T3" fmla="*/ 5 h 412"/>
                <a:gd name="T4" fmla="*/ 273 w 308"/>
                <a:gd name="T5" fmla="*/ 76 h 412"/>
                <a:gd name="T6" fmla="*/ 304 w 308"/>
                <a:gd name="T7" fmla="*/ 150 h 412"/>
                <a:gd name="T8" fmla="*/ 305 w 308"/>
                <a:gd name="T9" fmla="*/ 180 h 412"/>
                <a:gd name="T10" fmla="*/ 225 w 308"/>
                <a:gd name="T11" fmla="*/ 375 h 412"/>
                <a:gd name="T12" fmla="*/ 220 w 308"/>
                <a:gd name="T13" fmla="*/ 386 h 412"/>
                <a:gd name="T14" fmla="*/ 170 w 308"/>
                <a:gd name="T15" fmla="*/ 382 h 412"/>
                <a:gd name="T16" fmla="*/ 142 w 308"/>
                <a:gd name="T17" fmla="*/ 314 h 412"/>
                <a:gd name="T18" fmla="*/ 34 w 308"/>
                <a:gd name="T19" fmla="*/ 60 h 412"/>
                <a:gd name="T20" fmla="*/ 0 w 308"/>
                <a:gd name="T21" fmla="*/ 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12">
                  <a:moveTo>
                    <a:pt x="0" y="6"/>
                  </a:moveTo>
                  <a:cubicBezTo>
                    <a:pt x="53" y="6"/>
                    <a:pt x="110" y="10"/>
                    <a:pt x="166" y="5"/>
                  </a:cubicBezTo>
                  <a:cubicBezTo>
                    <a:pt x="224" y="0"/>
                    <a:pt x="256" y="23"/>
                    <a:pt x="273" y="76"/>
                  </a:cubicBezTo>
                  <a:cubicBezTo>
                    <a:pt x="281" y="101"/>
                    <a:pt x="295" y="125"/>
                    <a:pt x="304" y="150"/>
                  </a:cubicBezTo>
                  <a:cubicBezTo>
                    <a:pt x="308" y="159"/>
                    <a:pt x="308" y="171"/>
                    <a:pt x="305" y="180"/>
                  </a:cubicBezTo>
                  <a:cubicBezTo>
                    <a:pt x="279" y="245"/>
                    <a:pt x="252" y="310"/>
                    <a:pt x="225" y="375"/>
                  </a:cubicBezTo>
                  <a:cubicBezTo>
                    <a:pt x="224" y="379"/>
                    <a:pt x="222" y="383"/>
                    <a:pt x="220" y="386"/>
                  </a:cubicBezTo>
                  <a:cubicBezTo>
                    <a:pt x="203" y="412"/>
                    <a:pt x="184" y="411"/>
                    <a:pt x="170" y="382"/>
                  </a:cubicBezTo>
                  <a:cubicBezTo>
                    <a:pt x="159" y="360"/>
                    <a:pt x="152" y="336"/>
                    <a:pt x="142" y="314"/>
                  </a:cubicBezTo>
                  <a:cubicBezTo>
                    <a:pt x="106" y="229"/>
                    <a:pt x="71" y="144"/>
                    <a:pt x="34" y="60"/>
                  </a:cubicBezTo>
                  <a:cubicBezTo>
                    <a:pt x="26" y="41"/>
                    <a:pt x="12" y="25"/>
                    <a:pt x="0" y="6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5801517" y="4112566"/>
              <a:ext cx="177662" cy="236350"/>
              <a:chOff x="8776738" y="4901987"/>
              <a:chExt cx="528116" cy="702571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8776738" y="4901987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8785515" y="5009147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278295" y="3618382"/>
            <a:ext cx="2916581" cy="905982"/>
            <a:chOff x="7037727" y="4824506"/>
            <a:chExt cx="3888774" cy="1207975"/>
          </a:xfrm>
        </p:grpSpPr>
        <p:sp>
          <p:nvSpPr>
            <p:cNvPr id="27" name="文本框 26"/>
            <p:cNvSpPr txBox="1"/>
            <p:nvPr/>
          </p:nvSpPr>
          <p:spPr>
            <a:xfrm>
              <a:off x="7037727" y="5191225"/>
              <a:ext cx="3888774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</p:txBody>
        </p:sp>
        <p:sp>
          <p:nvSpPr>
            <p:cNvPr id="28" name="TextBox 76"/>
            <p:cNvSpPr txBox="1"/>
            <p:nvPr/>
          </p:nvSpPr>
          <p:spPr>
            <a:xfrm>
              <a:off x="7037727" y="4824506"/>
              <a:ext cx="13370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78295" y="2389137"/>
            <a:ext cx="2916581" cy="905982"/>
            <a:chOff x="7037727" y="3185514"/>
            <a:chExt cx="3888774" cy="1207975"/>
          </a:xfrm>
        </p:grpSpPr>
        <p:sp>
          <p:nvSpPr>
            <p:cNvPr id="30" name="文本框 29"/>
            <p:cNvSpPr txBox="1"/>
            <p:nvPr/>
          </p:nvSpPr>
          <p:spPr>
            <a:xfrm>
              <a:off x="7037727" y="3552233"/>
              <a:ext cx="3888774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7037727" y="3185514"/>
              <a:ext cx="13370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3126" y="2947514"/>
            <a:ext cx="2916581" cy="905982"/>
            <a:chOff x="1190835" y="3930017"/>
            <a:chExt cx="3888774" cy="1207975"/>
          </a:xfrm>
        </p:grpSpPr>
        <p:sp>
          <p:nvSpPr>
            <p:cNvPr id="33" name="文本框 32"/>
            <p:cNvSpPr txBox="1"/>
            <p:nvPr/>
          </p:nvSpPr>
          <p:spPr>
            <a:xfrm>
              <a:off x="1190835" y="4296736"/>
              <a:ext cx="3888774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</p:txBody>
        </p:sp>
        <p:sp>
          <p:nvSpPr>
            <p:cNvPr id="34" name="TextBox 76"/>
            <p:cNvSpPr txBox="1"/>
            <p:nvPr/>
          </p:nvSpPr>
          <p:spPr>
            <a:xfrm>
              <a:off x="3742585" y="3930017"/>
              <a:ext cx="13370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3126" y="1718270"/>
            <a:ext cx="2916581" cy="905982"/>
            <a:chOff x="1190835" y="2291025"/>
            <a:chExt cx="3888774" cy="1207975"/>
          </a:xfrm>
        </p:grpSpPr>
        <p:sp>
          <p:nvSpPr>
            <p:cNvPr id="36" name="文本框 35"/>
            <p:cNvSpPr txBox="1"/>
            <p:nvPr/>
          </p:nvSpPr>
          <p:spPr>
            <a:xfrm>
              <a:off x="1190835" y="2657744"/>
              <a:ext cx="3888774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</p:txBody>
        </p:sp>
        <p:sp>
          <p:nvSpPr>
            <p:cNvPr id="37" name="TextBox 76"/>
            <p:cNvSpPr txBox="1"/>
            <p:nvPr/>
          </p:nvSpPr>
          <p:spPr>
            <a:xfrm>
              <a:off x="3742585" y="2291025"/>
              <a:ext cx="13370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801105" y="2397363"/>
            <a:ext cx="1744556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734606" y="2397363"/>
            <a:ext cx="1744556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chemeClr val="accent2"/>
          </a:solidFill>
          <a:ln w="28575"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4668107" y="2397363"/>
            <a:ext cx="1744556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chemeClr val="accent3"/>
          </a:solidFill>
          <a:ln w="28575"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>
            <a:off x="6587699" y="2397363"/>
            <a:ext cx="1744556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856155" y="2745132"/>
            <a:ext cx="1566560" cy="20143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720363" y="2745132"/>
            <a:ext cx="1566560" cy="20143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3788258" y="2745132"/>
            <a:ext cx="1566560" cy="20143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90105" y="1352525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47" name="矩形 46"/>
          <p:cNvSpPr/>
          <p:nvPr/>
        </p:nvSpPr>
        <p:spPr>
          <a:xfrm>
            <a:off x="2822206" y="1352525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754309" y="1352525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686412" y="1352525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50" name="矩形 49"/>
          <p:cNvSpPr/>
          <p:nvPr/>
        </p:nvSpPr>
        <p:spPr>
          <a:xfrm>
            <a:off x="1858086" y="3657821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51" name="矩形 50"/>
          <p:cNvSpPr/>
          <p:nvPr/>
        </p:nvSpPr>
        <p:spPr>
          <a:xfrm>
            <a:off x="3787230" y="3657821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723186" y="3657821"/>
            <a:ext cx="156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2495">
              <a:lnSpc>
                <a:spcPts val="1425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3"/>
          <p:cNvSpPr txBox="1"/>
          <p:nvPr/>
        </p:nvSpPr>
        <p:spPr>
          <a:xfrm>
            <a:off x="4049166" y="185363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375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965002" y="2551177"/>
            <a:ext cx="358514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85136" y="2754708"/>
            <a:ext cx="1728311" cy="248209"/>
            <a:chOff x="4077325" y="3187722"/>
            <a:chExt cx="2303560" cy="330448"/>
          </a:xfrm>
        </p:grpSpPr>
        <p:sp>
          <p:nvSpPr>
            <p:cNvPr id="5" name="椭圆 4"/>
            <p:cNvSpPr/>
            <p:nvPr/>
          </p:nvSpPr>
          <p:spPr>
            <a:xfrm>
              <a:off x="4077325" y="3267856"/>
              <a:ext cx="239842" cy="2398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文本框 37"/>
            <p:cNvSpPr txBox="1"/>
            <p:nvPr/>
          </p:nvSpPr>
          <p:spPr>
            <a:xfrm>
              <a:off x="4322343" y="3187722"/>
              <a:ext cx="2058542" cy="330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5136" y="3054744"/>
            <a:ext cx="2046685" cy="248209"/>
            <a:chOff x="4077325" y="3587832"/>
            <a:chExt cx="2728209" cy="330448"/>
          </a:xfrm>
        </p:grpSpPr>
        <p:sp>
          <p:nvSpPr>
            <p:cNvPr id="8" name="椭圆 7"/>
            <p:cNvSpPr/>
            <p:nvPr/>
          </p:nvSpPr>
          <p:spPr>
            <a:xfrm>
              <a:off x="4077325" y="3667966"/>
              <a:ext cx="239842" cy="2398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40"/>
            <p:cNvSpPr txBox="1"/>
            <p:nvPr/>
          </p:nvSpPr>
          <p:spPr>
            <a:xfrm>
              <a:off x="4322160" y="3587832"/>
              <a:ext cx="2483374" cy="330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48465" y="2726133"/>
            <a:ext cx="1854994" cy="248209"/>
            <a:chOff x="6560698" y="3150247"/>
            <a:chExt cx="2473385" cy="330448"/>
          </a:xfrm>
        </p:grpSpPr>
        <p:sp>
          <p:nvSpPr>
            <p:cNvPr id="11" name="椭圆 10"/>
            <p:cNvSpPr/>
            <p:nvPr/>
          </p:nvSpPr>
          <p:spPr>
            <a:xfrm>
              <a:off x="6560698" y="3230381"/>
              <a:ext cx="239842" cy="2398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文本框 46"/>
            <p:cNvSpPr txBox="1"/>
            <p:nvPr/>
          </p:nvSpPr>
          <p:spPr>
            <a:xfrm>
              <a:off x="6805535" y="3150247"/>
              <a:ext cx="2228548" cy="330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48464" y="3054744"/>
            <a:ext cx="2020253" cy="248209"/>
            <a:chOff x="6560698" y="3587832"/>
            <a:chExt cx="2694279" cy="330448"/>
          </a:xfrm>
        </p:grpSpPr>
        <p:sp>
          <p:nvSpPr>
            <p:cNvPr id="14" name="椭圆 13"/>
            <p:cNvSpPr/>
            <p:nvPr/>
          </p:nvSpPr>
          <p:spPr>
            <a:xfrm>
              <a:off x="6560698" y="3667966"/>
              <a:ext cx="239842" cy="2398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文本框 49"/>
            <p:cNvSpPr txBox="1"/>
            <p:nvPr/>
          </p:nvSpPr>
          <p:spPr>
            <a:xfrm>
              <a:off x="6805228" y="3587832"/>
              <a:ext cx="2449749" cy="330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16" name="矩形 5"/>
          <p:cNvSpPr/>
          <p:nvPr/>
        </p:nvSpPr>
        <p:spPr>
          <a:xfrm>
            <a:off x="2266950" y="1961778"/>
            <a:ext cx="1698052" cy="1190253"/>
          </a:xfrm>
          <a:custGeom>
            <a:avLst/>
            <a:gdLst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13385 w 1413385"/>
              <a:gd name="connsiteY2" fmla="*/ 1026944 h 1026944"/>
              <a:gd name="connsiteX3" fmla="*/ 0 w 1413385"/>
              <a:gd name="connsiteY3" fmla="*/ 1026944 h 1026944"/>
              <a:gd name="connsiteX4" fmla="*/ 0 w 1413385"/>
              <a:gd name="connsiteY4" fmla="*/ 0 h 1026944"/>
              <a:gd name="connsiteX0-1" fmla="*/ 0 w 1413385"/>
              <a:gd name="connsiteY0-2" fmla="*/ 0 h 1026944"/>
              <a:gd name="connsiteX1-3" fmla="*/ 1413385 w 1413385"/>
              <a:gd name="connsiteY1-4" fmla="*/ 0 h 1026944"/>
              <a:gd name="connsiteX2-5" fmla="*/ 1405087 w 1413385"/>
              <a:gd name="connsiteY2-6" fmla="*/ 494556 h 1026944"/>
              <a:gd name="connsiteX3-7" fmla="*/ 1413385 w 1413385"/>
              <a:gd name="connsiteY3-8" fmla="*/ 1026944 h 1026944"/>
              <a:gd name="connsiteX4-9" fmla="*/ 0 w 1413385"/>
              <a:gd name="connsiteY4-10" fmla="*/ 1026944 h 1026944"/>
              <a:gd name="connsiteX5" fmla="*/ 0 w 1413385"/>
              <a:gd name="connsiteY5" fmla="*/ 0 h 1026944"/>
              <a:gd name="connsiteX0-11" fmla="*/ 0 w 1728937"/>
              <a:gd name="connsiteY0-12" fmla="*/ 0 h 1026944"/>
              <a:gd name="connsiteX1-13" fmla="*/ 1413385 w 1728937"/>
              <a:gd name="connsiteY1-14" fmla="*/ 0 h 1026944"/>
              <a:gd name="connsiteX2-15" fmla="*/ 1728937 w 1728937"/>
              <a:gd name="connsiteY2-16" fmla="*/ 513606 h 1026944"/>
              <a:gd name="connsiteX3-17" fmla="*/ 1413385 w 1728937"/>
              <a:gd name="connsiteY3-18" fmla="*/ 1026944 h 1026944"/>
              <a:gd name="connsiteX4-19" fmla="*/ 0 w 1728937"/>
              <a:gd name="connsiteY4-20" fmla="*/ 1026944 h 1026944"/>
              <a:gd name="connsiteX5-21" fmla="*/ 0 w 1728937"/>
              <a:gd name="connsiteY5-22" fmla="*/ 0 h 1026944"/>
              <a:gd name="connsiteX0-23" fmla="*/ 0 w 1841720"/>
              <a:gd name="connsiteY0-24" fmla="*/ 0 h 1026944"/>
              <a:gd name="connsiteX1-25" fmla="*/ 1413385 w 1841720"/>
              <a:gd name="connsiteY1-26" fmla="*/ 0 h 1026944"/>
              <a:gd name="connsiteX2-27" fmla="*/ 1841720 w 1841720"/>
              <a:gd name="connsiteY2-28" fmla="*/ 513606 h 1026944"/>
              <a:gd name="connsiteX3-29" fmla="*/ 1413385 w 1841720"/>
              <a:gd name="connsiteY3-30" fmla="*/ 1026944 h 1026944"/>
              <a:gd name="connsiteX4-31" fmla="*/ 0 w 1841720"/>
              <a:gd name="connsiteY4-32" fmla="*/ 1026944 h 1026944"/>
              <a:gd name="connsiteX5-33" fmla="*/ 0 w 1841720"/>
              <a:gd name="connsiteY5-34" fmla="*/ 0 h 1026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41720" h="1026944">
                <a:moveTo>
                  <a:pt x="0" y="0"/>
                </a:moveTo>
                <a:lnTo>
                  <a:pt x="1413385" y="0"/>
                </a:lnTo>
                <a:lnTo>
                  <a:pt x="1841720" y="513606"/>
                </a:lnTo>
                <a:lnTo>
                  <a:pt x="1413385" y="1026944"/>
                </a:lnTo>
                <a:lnTo>
                  <a:pt x="0" y="10269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2695955" y="2014324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Impact" panose="020B0806030902050204" pitchFamily="34" charset="0"/>
                <a:ea typeface="方正兰亭超细黑简体" panose="02000000000000000000" pitchFamily="2" charset="-122"/>
              </a:rPr>
              <a:t>1</a:t>
            </a:r>
            <a:endParaRPr lang="zh-CN" altLang="en-US" sz="6600" b="1" dirty="0">
              <a:solidFill>
                <a:schemeClr val="bg1"/>
              </a:solidFill>
              <a:latin typeface="Impact" panose="020B0806030902050204" pitchFamily="34" charset="0"/>
              <a:ea typeface="方正兰亭超细黑简体" panose="020000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2114549"/>
            <a:ext cx="1654517" cy="30189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216" flipH="1">
            <a:off x="27482" y="-850450"/>
            <a:ext cx="1604971" cy="2708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983906" y="2039835"/>
            <a:ext cx="1701116" cy="1697145"/>
            <a:chOff x="2227864" y="4750946"/>
            <a:chExt cx="4498329" cy="4498151"/>
          </a:xfrm>
          <a:solidFill>
            <a:schemeClr val="accent2"/>
          </a:solidFill>
        </p:grpSpPr>
        <p:sp>
          <p:nvSpPr>
            <p:cNvPr id="59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0587" tIns="20587" rIns="20587" bIns="20587" anchor="ctr"/>
            <a:lstStyle/>
            <a:p>
              <a:pPr defTabSz="17272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Shape 963"/>
            <p:cNvSpPr/>
            <p:nvPr/>
          </p:nvSpPr>
          <p:spPr>
            <a:xfrm>
              <a:off x="2726454" y="8015999"/>
              <a:ext cx="591877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61834" y="1477653"/>
            <a:ext cx="1455417" cy="530440"/>
            <a:chOff x="4020534" y="3260928"/>
            <a:chExt cx="3848619" cy="1405890"/>
          </a:xfrm>
        </p:grpSpPr>
        <p:sp>
          <p:nvSpPr>
            <p:cNvPr id="62" name="Shape 966"/>
            <p:cNvSpPr/>
            <p:nvPr/>
          </p:nvSpPr>
          <p:spPr>
            <a:xfrm>
              <a:off x="4020534" y="3260928"/>
              <a:ext cx="3848619" cy="44083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63" name="Shape 967"/>
            <p:cNvSpPr/>
            <p:nvPr/>
          </p:nvSpPr>
          <p:spPr>
            <a:xfrm>
              <a:off x="4035173" y="3715123"/>
              <a:ext cx="3819336" cy="95169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79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880437" y="1477654"/>
            <a:ext cx="1455417" cy="530440"/>
            <a:chOff x="9887280" y="3260928"/>
            <a:chExt cx="3848619" cy="1405890"/>
          </a:xfrm>
        </p:grpSpPr>
        <p:sp>
          <p:nvSpPr>
            <p:cNvPr id="65" name="Shape 968"/>
            <p:cNvSpPr/>
            <p:nvPr/>
          </p:nvSpPr>
          <p:spPr>
            <a:xfrm>
              <a:off x="9887280" y="3260928"/>
              <a:ext cx="3848619" cy="44083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66" name="Shape 969"/>
            <p:cNvSpPr/>
            <p:nvPr/>
          </p:nvSpPr>
          <p:spPr>
            <a:xfrm>
              <a:off x="9901919" y="3715123"/>
              <a:ext cx="3819336" cy="95169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79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47316" y="1477654"/>
            <a:ext cx="1455417" cy="530440"/>
            <a:chOff x="15881680" y="3260928"/>
            <a:chExt cx="3848619" cy="1405890"/>
          </a:xfrm>
        </p:grpSpPr>
        <p:sp>
          <p:nvSpPr>
            <p:cNvPr id="68" name="Shape 970"/>
            <p:cNvSpPr/>
            <p:nvPr/>
          </p:nvSpPr>
          <p:spPr>
            <a:xfrm>
              <a:off x="15881680" y="3260928"/>
              <a:ext cx="3848619" cy="44083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69" name="Shape 971"/>
            <p:cNvSpPr/>
            <p:nvPr/>
          </p:nvSpPr>
          <p:spPr>
            <a:xfrm>
              <a:off x="15896319" y="3715123"/>
              <a:ext cx="3819336" cy="95169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79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7569" y="3801514"/>
            <a:ext cx="1457024" cy="720151"/>
            <a:chOff x="1338471" y="9420154"/>
            <a:chExt cx="3852869" cy="1908708"/>
          </a:xfrm>
        </p:grpSpPr>
        <p:sp>
          <p:nvSpPr>
            <p:cNvPr id="71" name="Shape 972"/>
            <p:cNvSpPr/>
            <p:nvPr/>
          </p:nvSpPr>
          <p:spPr>
            <a:xfrm>
              <a:off x="1342720" y="9420154"/>
              <a:ext cx="3848620" cy="440840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请输入标题</a:t>
              </a:r>
              <a:endParaRPr sz="108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Shape 973"/>
            <p:cNvSpPr/>
            <p:nvPr/>
          </p:nvSpPr>
          <p:spPr>
            <a:xfrm>
              <a:off x="1338471" y="9901318"/>
              <a:ext cx="3819336" cy="142754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8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776061" y="3801518"/>
            <a:ext cx="1455417" cy="530440"/>
            <a:chOff x="6966934" y="9420154"/>
            <a:chExt cx="3848619" cy="1405890"/>
          </a:xfrm>
        </p:grpSpPr>
        <p:sp>
          <p:nvSpPr>
            <p:cNvPr id="74" name="Shape 974"/>
            <p:cNvSpPr/>
            <p:nvPr/>
          </p:nvSpPr>
          <p:spPr>
            <a:xfrm>
              <a:off x="6966934" y="9420154"/>
              <a:ext cx="3848619" cy="44083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75" name="Shape 975"/>
            <p:cNvSpPr/>
            <p:nvPr/>
          </p:nvSpPr>
          <p:spPr>
            <a:xfrm>
              <a:off x="6981573" y="9874349"/>
              <a:ext cx="3819336" cy="95169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79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994666" y="3801518"/>
            <a:ext cx="1455417" cy="530440"/>
            <a:chOff x="12833680" y="9420154"/>
            <a:chExt cx="3848619" cy="1405890"/>
          </a:xfrm>
        </p:grpSpPr>
        <p:sp>
          <p:nvSpPr>
            <p:cNvPr id="77" name="Shape 976"/>
            <p:cNvSpPr/>
            <p:nvPr/>
          </p:nvSpPr>
          <p:spPr>
            <a:xfrm>
              <a:off x="12833680" y="9420154"/>
              <a:ext cx="3848619" cy="44083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08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Example</a:t>
              </a:r>
            </a:p>
          </p:txBody>
        </p:sp>
        <p:sp>
          <p:nvSpPr>
            <p:cNvPr id="78" name="Shape 977"/>
            <p:cNvSpPr/>
            <p:nvPr/>
          </p:nvSpPr>
          <p:spPr>
            <a:xfrm>
              <a:off x="12848319" y="9874349"/>
              <a:ext cx="3819336" cy="95169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79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117463" y="3801517"/>
            <a:ext cx="1455417" cy="530440"/>
            <a:chOff x="18447080" y="9420154"/>
            <a:chExt cx="3848619" cy="1405890"/>
          </a:xfrm>
        </p:grpSpPr>
        <p:sp>
          <p:nvSpPr>
            <p:cNvPr id="80" name="Shape 978"/>
            <p:cNvSpPr/>
            <p:nvPr/>
          </p:nvSpPr>
          <p:spPr>
            <a:xfrm>
              <a:off x="18447080" y="9420154"/>
              <a:ext cx="3848619" cy="44083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81" name="Shape 979"/>
            <p:cNvSpPr/>
            <p:nvPr/>
          </p:nvSpPr>
          <p:spPr>
            <a:xfrm>
              <a:off x="18461719" y="9874349"/>
              <a:ext cx="3819336" cy="95169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zh-CN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089669" y="2035043"/>
            <a:ext cx="1701104" cy="1697145"/>
            <a:chOff x="5151877" y="4738246"/>
            <a:chExt cx="4498299" cy="4498151"/>
          </a:xfrm>
          <a:solidFill>
            <a:schemeClr val="accent1"/>
          </a:solidFill>
        </p:grpSpPr>
        <p:sp>
          <p:nvSpPr>
            <p:cNvPr id="83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0587" tIns="20587" rIns="20587" bIns="20587" anchor="ctr"/>
            <a:lstStyle/>
            <a:p>
              <a:pPr defTabSz="17272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Shape 962"/>
            <p:cNvSpPr/>
            <p:nvPr/>
          </p:nvSpPr>
          <p:spPr>
            <a:xfrm>
              <a:off x="5702733" y="5153077"/>
              <a:ext cx="557967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200234" y="2039835"/>
            <a:ext cx="1701116" cy="1697145"/>
            <a:chOff x="8088591" y="4750946"/>
            <a:chExt cx="4498329" cy="4498151"/>
          </a:xfrm>
          <a:solidFill>
            <a:schemeClr val="accent2"/>
          </a:solidFill>
        </p:grpSpPr>
        <p:sp>
          <p:nvSpPr>
            <p:cNvPr id="86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0587" tIns="20587" rIns="20587" bIns="20587" anchor="ctr"/>
            <a:lstStyle/>
            <a:p>
              <a:pPr defTabSz="17272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7" name="Shape 960"/>
            <p:cNvSpPr/>
            <p:nvPr/>
          </p:nvSpPr>
          <p:spPr>
            <a:xfrm>
              <a:off x="8609441" y="8015999"/>
              <a:ext cx="553725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05997" y="2039835"/>
            <a:ext cx="1701131" cy="1697145"/>
            <a:chOff x="11012604" y="4750946"/>
            <a:chExt cx="4498369" cy="4498151"/>
          </a:xfrm>
          <a:solidFill>
            <a:schemeClr val="accent1"/>
          </a:solidFill>
        </p:grpSpPr>
        <p:sp>
          <p:nvSpPr>
            <p:cNvPr id="89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0587" tIns="20587" rIns="20587" bIns="20587" anchor="ctr"/>
            <a:lstStyle/>
            <a:p>
              <a:pPr defTabSz="17272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0" name="Shape 959"/>
            <p:cNvSpPr/>
            <p:nvPr/>
          </p:nvSpPr>
          <p:spPr>
            <a:xfrm>
              <a:off x="11541049" y="5070786"/>
              <a:ext cx="613069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416562" y="2044627"/>
            <a:ext cx="1701116" cy="1697145"/>
            <a:chOff x="13949317" y="4763646"/>
            <a:chExt cx="4498329" cy="4498151"/>
          </a:xfrm>
          <a:solidFill>
            <a:schemeClr val="accent2"/>
          </a:solidFill>
        </p:grpSpPr>
        <p:sp>
          <p:nvSpPr>
            <p:cNvPr id="92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0587" tIns="20587" rIns="20587" bIns="20587" anchor="ctr"/>
            <a:lstStyle/>
            <a:p>
              <a:pPr defTabSz="17272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" name="Shape 961"/>
            <p:cNvSpPr/>
            <p:nvPr/>
          </p:nvSpPr>
          <p:spPr>
            <a:xfrm>
              <a:off x="14508336" y="8016000"/>
              <a:ext cx="498622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524091" y="2044627"/>
            <a:ext cx="1701115" cy="1697145"/>
            <a:chOff x="16878001" y="4763646"/>
            <a:chExt cx="4498328" cy="4498151"/>
          </a:xfrm>
          <a:solidFill>
            <a:schemeClr val="accent1"/>
          </a:solidFill>
        </p:grpSpPr>
        <p:sp>
          <p:nvSpPr>
            <p:cNvPr id="95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0587" tIns="20587" rIns="20587" bIns="20587" anchor="ctr"/>
            <a:lstStyle/>
            <a:p>
              <a:pPr defTabSz="17272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6" name="Shape 964"/>
            <p:cNvSpPr/>
            <p:nvPr/>
          </p:nvSpPr>
          <p:spPr>
            <a:xfrm>
              <a:off x="17484547" y="5070788"/>
              <a:ext cx="494381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F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7" name="Shape 965"/>
            <p:cNvSpPr/>
            <p:nvPr/>
          </p:nvSpPr>
          <p:spPr>
            <a:xfrm>
              <a:off x="20313497" y="8016000"/>
              <a:ext cx="600355" cy="8236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38600" tIns="38600" rIns="38600" bIns="3860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G</a:t>
              </a:r>
              <a:endParaRPr sz="15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f6fdafca0f74ca7f6d7d0c9652688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01" y="415843"/>
            <a:ext cx="2942553" cy="251717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1784313" y="2361024"/>
            <a:ext cx="5524500" cy="1185806"/>
          </a:xfrm>
          <a:prstGeom prst="roundRect">
            <a:avLst/>
          </a:prstGeom>
          <a:solidFill>
            <a:srgbClr val="07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1650993"/>
            <a:ext cx="1908566" cy="3482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14" y="2051194"/>
            <a:ext cx="1832477" cy="309230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697239" y="4536711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             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48438" y="405965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输入企业待用名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5517" y="297154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59049" y="3628771"/>
            <a:ext cx="4941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适用于新闻采访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新闻发布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工作总结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工作汇报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述职报告等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31152" y="244454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新闻采访发布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25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 42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199" name="Group 2"/>
          <p:cNvGrpSpPr/>
          <p:nvPr/>
        </p:nvGrpSpPr>
        <p:grpSpPr>
          <a:xfrm>
            <a:off x="2745412" y="1952126"/>
            <a:ext cx="3660290" cy="3584069"/>
            <a:chOff x="3659914" y="2601919"/>
            <a:chExt cx="4879540" cy="4777929"/>
          </a:xfrm>
        </p:grpSpPr>
        <p:sp>
          <p:nvSpPr>
            <p:cNvPr id="200" name="Freeform: Shape 3"/>
            <p:cNvSpPr/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Freeform: Shape 4"/>
            <p:cNvSpPr/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Freeform: Shape 5"/>
            <p:cNvSpPr/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Oval 6"/>
            <p:cNvSpPr/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4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221" name="Freeform: Shape 8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: Shape 9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: Shape 10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: Shape 11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: Shape 12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: Shape 13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: Shape 14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: Shape 15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: Shape 16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: Shape 17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: Shape 18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: Shape 19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: Shape 20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: Shape 21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: Shape 22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: Shape 23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: Shape 24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: Shape 25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: Shape 26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: Shape 27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: Shape 28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: Shape 29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: Shape 30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: Shape 31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: Shape 32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: Shape 33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: Shape 34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: Shape 35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: Shape 36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: Shape 37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: Shape 38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: Shape 39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: Shape 40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: Shape 41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: Shape 42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: Shape 43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: Shape 44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: Shape 45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: Shape 46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: Shape 47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: Shape 48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: Shape 49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: Shape 50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: Shape 51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: Shape 52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: Shape 53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: Shape 54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: Shape 55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: Shape 5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: Shape 57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Rectangle 58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: Shape 59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: Shape 60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: Shape 61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: Shape 62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: Shape 63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: Shape 64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: Shape 65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: Shape 66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: Shape 67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: Shape 68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: Shape 69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: Shape 70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: Shape 71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: Shape 72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Rectangle 73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: Shape 74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: Shape 75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: Shape 7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: Shape 77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: Shape 78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: Shape 79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: Shape 80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Rectangle 81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: Shape 82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: Shape 83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: Shape 84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Rectangle 85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Rectangle 86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Rectangle 87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Rectangle 88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: Shape 89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Rectangle 90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Rectangle 91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: Shape 92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: Shape 93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: Shape 94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: Shape 95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: Shape 96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: Shape 97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: Shape 98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: Shape 99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: Shape 100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: Shape 101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Rectangle 102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Rectangle 103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Rectangle 104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Rectangle 105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: Shape 106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: Shape 107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Oval 108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: Shape 109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: Shape 110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: Shape 111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: Shape 112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: Shape 113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5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219" name="Oval 150"/>
              <p:cNvSpPr/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217" name="Oval 153"/>
              <p:cNvSpPr/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7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215" name="Oval 156"/>
              <p:cNvSpPr/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8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209" name="Oval 159"/>
              <p:cNvSpPr/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0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211" name="Freeform: Shape 161"/>
                <p:cNvSpPr/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2" name="Freeform: Shape 162"/>
                <p:cNvSpPr/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3" name="Freeform: Shape 163"/>
                <p:cNvSpPr/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4" name="Freeform: Shape 164"/>
                <p:cNvSpPr/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27" name="Group 123"/>
          <p:cNvGrpSpPr/>
          <p:nvPr/>
        </p:nvGrpSpPr>
        <p:grpSpPr>
          <a:xfrm>
            <a:off x="6757673" y="3506722"/>
            <a:ext cx="1849969" cy="741884"/>
            <a:chOff x="9008667" y="4674353"/>
            <a:chExt cx="2378521" cy="989007"/>
          </a:xfrm>
        </p:grpSpPr>
        <p:sp>
          <p:nvSpPr>
            <p:cNvPr id="328" name="TextBox 115"/>
            <p:cNvSpPr txBox="1"/>
            <p:nvPr/>
          </p:nvSpPr>
          <p:spPr>
            <a:xfrm>
              <a:off x="9008667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29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30" name="Group 120"/>
          <p:cNvGrpSpPr/>
          <p:nvPr/>
        </p:nvGrpSpPr>
        <p:grpSpPr>
          <a:xfrm>
            <a:off x="6249015" y="2175361"/>
            <a:ext cx="2358628" cy="649329"/>
            <a:chOff x="8330572" y="2899515"/>
            <a:chExt cx="2378521" cy="865622"/>
          </a:xfrm>
        </p:grpSpPr>
        <p:sp>
          <p:nvSpPr>
            <p:cNvPr id="331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32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33" name="Group 117"/>
          <p:cNvGrpSpPr/>
          <p:nvPr/>
        </p:nvGrpSpPr>
        <p:grpSpPr>
          <a:xfrm>
            <a:off x="539844" y="3506722"/>
            <a:ext cx="1848071" cy="741884"/>
            <a:chOff x="804813" y="4674353"/>
            <a:chExt cx="2378521" cy="989007"/>
          </a:xfrm>
        </p:grpSpPr>
        <p:sp>
          <p:nvSpPr>
            <p:cNvPr id="334" name="TextBox 121"/>
            <p:cNvSpPr txBox="1"/>
            <p:nvPr/>
          </p:nvSpPr>
          <p:spPr>
            <a:xfrm flipH="1">
              <a:off x="804813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35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36" name="Group 114"/>
          <p:cNvGrpSpPr/>
          <p:nvPr/>
        </p:nvGrpSpPr>
        <p:grpSpPr>
          <a:xfrm>
            <a:off x="539845" y="2155936"/>
            <a:ext cx="2337724" cy="649329"/>
            <a:chOff x="1457570" y="2873619"/>
            <a:chExt cx="2378521" cy="865622"/>
          </a:xfrm>
        </p:grpSpPr>
        <p:sp>
          <p:nvSpPr>
            <p:cNvPr id="337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38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39" name="Group 1"/>
          <p:cNvGrpSpPr/>
          <p:nvPr/>
        </p:nvGrpSpPr>
        <p:grpSpPr>
          <a:xfrm>
            <a:off x="3289716" y="1215284"/>
            <a:ext cx="2568085" cy="572482"/>
            <a:chOff x="4385526" y="1619633"/>
            <a:chExt cx="3423519" cy="763177"/>
          </a:xfrm>
        </p:grpSpPr>
        <p:sp>
          <p:nvSpPr>
            <p:cNvPr id="340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41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42" name="Group 129"/>
          <p:cNvGrpSpPr/>
          <p:nvPr/>
        </p:nvGrpSpPr>
        <p:grpSpPr>
          <a:xfrm>
            <a:off x="3041933" y="2659299"/>
            <a:ext cx="612527" cy="612527"/>
            <a:chOff x="4062817" y="3544652"/>
            <a:chExt cx="816561" cy="816561"/>
          </a:xfrm>
        </p:grpSpPr>
        <p:sp>
          <p:nvSpPr>
            <p:cNvPr id="343" name="Oval 130"/>
            <p:cNvSpPr/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4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5" name="Group 132"/>
          <p:cNvGrpSpPr/>
          <p:nvPr/>
        </p:nvGrpSpPr>
        <p:grpSpPr>
          <a:xfrm>
            <a:off x="4268608" y="2048739"/>
            <a:ext cx="618051" cy="619893"/>
            <a:chOff x="5698102" y="2730715"/>
            <a:chExt cx="823925" cy="826380"/>
          </a:xfrm>
        </p:grpSpPr>
        <p:sp>
          <p:nvSpPr>
            <p:cNvPr id="346" name="Oval 133"/>
            <p:cNvSpPr/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: Shape 134"/>
            <p:cNvSpPr/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9" name="Group 136"/>
          <p:cNvGrpSpPr/>
          <p:nvPr/>
        </p:nvGrpSpPr>
        <p:grpSpPr>
          <a:xfrm>
            <a:off x="2632308" y="3702436"/>
            <a:ext cx="523533" cy="523533"/>
            <a:chOff x="3516747" y="4935261"/>
            <a:chExt cx="697923" cy="697923"/>
          </a:xfrm>
        </p:grpSpPr>
        <p:sp>
          <p:nvSpPr>
            <p:cNvPr id="350" name="Oval 137"/>
            <p:cNvSpPr/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2" name="Group 139"/>
          <p:cNvGrpSpPr/>
          <p:nvPr/>
        </p:nvGrpSpPr>
        <p:grpSpPr>
          <a:xfrm>
            <a:off x="5978938" y="3702436"/>
            <a:ext cx="523533" cy="523533"/>
            <a:chOff x="7978145" y="4935261"/>
            <a:chExt cx="697923" cy="697923"/>
          </a:xfrm>
        </p:grpSpPr>
        <p:sp>
          <p:nvSpPr>
            <p:cNvPr id="353" name="Oval 140"/>
            <p:cNvSpPr/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5" name="Group 142"/>
          <p:cNvGrpSpPr/>
          <p:nvPr/>
        </p:nvGrpSpPr>
        <p:grpSpPr>
          <a:xfrm>
            <a:off x="5471707" y="2657326"/>
            <a:ext cx="613755" cy="615596"/>
            <a:chOff x="7301955" y="3542023"/>
            <a:chExt cx="818197" cy="820652"/>
          </a:xfrm>
        </p:grpSpPr>
        <p:sp>
          <p:nvSpPr>
            <p:cNvPr id="356" name="Oval 143"/>
            <p:cNvSpPr/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7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358" name="Freeform: Shape 145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: Shape 146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: Shape 147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: Shape 148"/>
              <p:cNvSpPr/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4" name="Group 54"/>
          <p:cNvGrpSpPr/>
          <p:nvPr/>
        </p:nvGrpSpPr>
        <p:grpSpPr bwMode="auto">
          <a:xfrm>
            <a:off x="6214555" y="1445424"/>
            <a:ext cx="2215071" cy="613868"/>
            <a:chOff x="1603804" y="2220559"/>
            <a:chExt cx="2955175" cy="818507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46" name="TextBox 56"/>
            <p:cNvSpPr txBox="1"/>
            <p:nvPr/>
          </p:nvSpPr>
          <p:spPr>
            <a:xfrm>
              <a:off x="1680026" y="2560292"/>
              <a:ext cx="2878953" cy="4787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47" name="Group 57"/>
          <p:cNvGrpSpPr/>
          <p:nvPr/>
        </p:nvGrpSpPr>
        <p:grpSpPr bwMode="auto">
          <a:xfrm>
            <a:off x="6214555" y="3394472"/>
            <a:ext cx="2215070" cy="613866"/>
            <a:chOff x="1603804" y="2220559"/>
            <a:chExt cx="2955174" cy="818507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49" name="TextBox 59"/>
            <p:cNvSpPr txBox="1"/>
            <p:nvPr/>
          </p:nvSpPr>
          <p:spPr>
            <a:xfrm>
              <a:off x="1680026" y="2560291"/>
              <a:ext cx="2878952" cy="4787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50" name="Group 60"/>
          <p:cNvGrpSpPr/>
          <p:nvPr/>
        </p:nvGrpSpPr>
        <p:grpSpPr bwMode="auto">
          <a:xfrm>
            <a:off x="698902" y="3394475"/>
            <a:ext cx="2218640" cy="613868"/>
            <a:chOff x="1679271" y="2220559"/>
            <a:chExt cx="2959965" cy="818508"/>
          </a:xfrm>
        </p:grpSpPr>
        <p:sp>
          <p:nvSpPr>
            <p:cNvPr id="51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52" name="TextBox 62"/>
            <p:cNvSpPr txBox="1"/>
            <p:nvPr/>
          </p:nvSpPr>
          <p:spPr>
            <a:xfrm>
              <a:off x="1679271" y="2560292"/>
              <a:ext cx="2878979" cy="4787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53" name="Group 63"/>
          <p:cNvGrpSpPr/>
          <p:nvPr/>
        </p:nvGrpSpPr>
        <p:grpSpPr bwMode="auto">
          <a:xfrm>
            <a:off x="698902" y="1445419"/>
            <a:ext cx="2218640" cy="613866"/>
            <a:chOff x="1679271" y="2220559"/>
            <a:chExt cx="2959965" cy="818507"/>
          </a:xfrm>
        </p:grpSpPr>
        <p:sp>
          <p:nvSpPr>
            <p:cNvPr id="54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55" name="TextBox 65"/>
            <p:cNvSpPr txBox="1"/>
            <p:nvPr/>
          </p:nvSpPr>
          <p:spPr>
            <a:xfrm>
              <a:off x="1679271" y="2560291"/>
              <a:ext cx="2878979" cy="4787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>
                <a:lnSpc>
                  <a:spcPts val="1425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56" name="Group 12"/>
          <p:cNvGrpSpPr/>
          <p:nvPr/>
        </p:nvGrpSpPr>
        <p:grpSpPr bwMode="auto">
          <a:xfrm>
            <a:off x="3872129" y="2081213"/>
            <a:ext cx="1418787" cy="1419225"/>
            <a:chOff x="5161898" y="2774830"/>
            <a:chExt cx="1892225" cy="1892223"/>
          </a:xfrm>
        </p:grpSpPr>
        <p:grpSp>
          <p:nvGrpSpPr>
            <p:cNvPr id="57" name="Group 27"/>
            <p:cNvGrpSpPr/>
            <p:nvPr/>
          </p:nvGrpSpPr>
          <p:grpSpPr bwMode="auto">
            <a:xfrm>
              <a:off x="5161898" y="2774830"/>
              <a:ext cx="1892225" cy="1892223"/>
              <a:chOff x="3795843" y="1995681"/>
              <a:chExt cx="1589462" cy="1589460"/>
            </a:xfrm>
          </p:grpSpPr>
          <p:sp>
            <p:nvSpPr>
              <p:cNvPr id="62" name="Freeform 46"/>
              <p:cNvSpPr/>
              <p:nvPr/>
            </p:nvSpPr>
            <p:spPr>
              <a:xfrm>
                <a:off x="3943855" y="2143693"/>
                <a:ext cx="1293438" cy="1293436"/>
              </a:xfrm>
              <a:custGeom>
                <a:avLst/>
                <a:gdLst>
                  <a:gd name="connsiteX0" fmla="*/ 0 w 1293577"/>
                  <a:gd name="connsiteY0" fmla="*/ 646789 h 1293577"/>
                  <a:gd name="connsiteX1" fmla="*/ 189441 w 1293577"/>
                  <a:gd name="connsiteY1" fmla="*/ 189440 h 1293577"/>
                  <a:gd name="connsiteX2" fmla="*/ 646790 w 1293577"/>
                  <a:gd name="connsiteY2" fmla="*/ 1 h 1293577"/>
                  <a:gd name="connsiteX3" fmla="*/ 1104139 w 1293577"/>
                  <a:gd name="connsiteY3" fmla="*/ 189442 h 1293577"/>
                  <a:gd name="connsiteX4" fmla="*/ 1293578 w 1293577"/>
                  <a:gd name="connsiteY4" fmla="*/ 646791 h 1293577"/>
                  <a:gd name="connsiteX5" fmla="*/ 1104138 w 1293577"/>
                  <a:gd name="connsiteY5" fmla="*/ 1104140 h 1293577"/>
                  <a:gd name="connsiteX6" fmla="*/ 646789 w 1293577"/>
                  <a:gd name="connsiteY6" fmla="*/ 1293580 h 1293577"/>
                  <a:gd name="connsiteX7" fmla="*/ 189440 w 1293577"/>
                  <a:gd name="connsiteY7" fmla="*/ 1104139 h 1293577"/>
                  <a:gd name="connsiteX8" fmla="*/ 0 w 1293577"/>
                  <a:gd name="connsiteY8" fmla="*/ 646790 h 1293577"/>
                  <a:gd name="connsiteX9" fmla="*/ 0 w 1293577"/>
                  <a:gd name="connsiteY9" fmla="*/ 646789 h 129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3577" h="1293577">
                    <a:moveTo>
                      <a:pt x="0" y="646789"/>
                    </a:moveTo>
                    <a:cubicBezTo>
                      <a:pt x="0" y="475250"/>
                      <a:pt x="68144" y="310737"/>
                      <a:pt x="189441" y="189440"/>
                    </a:cubicBezTo>
                    <a:cubicBezTo>
                      <a:pt x="310738" y="68144"/>
                      <a:pt x="475251" y="0"/>
                      <a:pt x="646790" y="1"/>
                    </a:cubicBezTo>
                    <a:cubicBezTo>
                      <a:pt x="818329" y="1"/>
                      <a:pt x="982842" y="68145"/>
                      <a:pt x="1104139" y="189442"/>
                    </a:cubicBezTo>
                    <a:cubicBezTo>
                      <a:pt x="1225435" y="310739"/>
                      <a:pt x="1293579" y="475252"/>
                      <a:pt x="1293578" y="646791"/>
                    </a:cubicBezTo>
                    <a:cubicBezTo>
                      <a:pt x="1293578" y="818330"/>
                      <a:pt x="1225434" y="982844"/>
                      <a:pt x="1104138" y="1104140"/>
                    </a:cubicBezTo>
                    <a:cubicBezTo>
                      <a:pt x="982841" y="1225436"/>
                      <a:pt x="818328" y="1293580"/>
                      <a:pt x="646789" y="1293580"/>
                    </a:cubicBezTo>
                    <a:cubicBezTo>
                      <a:pt x="475250" y="1293580"/>
                      <a:pt x="310736" y="1225436"/>
                      <a:pt x="189440" y="1104139"/>
                    </a:cubicBezTo>
                    <a:cubicBezTo>
                      <a:pt x="68144" y="982842"/>
                      <a:pt x="0" y="818329"/>
                      <a:pt x="0" y="646790"/>
                    </a:cubicBezTo>
                    <a:lnTo>
                      <a:pt x="0" y="6467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26200" tIns="226200" rIns="226200" bIns="226200" spcCol="1270" anchor="b"/>
              <a:lstStyle/>
              <a:p>
                <a:pPr algn="ctr" defTabSz="96647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4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Oval 47"/>
              <p:cNvSpPr>
                <a:spLocks noChangeAspect="1"/>
              </p:cNvSpPr>
              <p:nvPr/>
            </p:nvSpPr>
            <p:spPr>
              <a:xfrm>
                <a:off x="3795843" y="1995681"/>
                <a:ext cx="1589462" cy="1589460"/>
              </a:xfrm>
              <a:prstGeom prst="ellipse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53"/>
            <p:cNvGrpSpPr/>
            <p:nvPr/>
          </p:nvGrpSpPr>
          <p:grpSpPr>
            <a:xfrm>
              <a:off x="5609853" y="3349215"/>
              <a:ext cx="925276" cy="787356"/>
              <a:chOff x="2057401" y="1725613"/>
              <a:chExt cx="1214438" cy="1073150"/>
            </a:xfrm>
            <a:solidFill>
              <a:schemeClr val="bg1"/>
            </a:solidFill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lIns="121883" tIns="60941" rIns="121883" bIns="60941"/>
              <a:lstStyle/>
              <a:p>
                <a:pPr defTabSz="685800">
                  <a:defRPr/>
                </a:pPr>
                <a:endParaRPr 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lIns="121883" tIns="60941" rIns="121883" bIns="60941"/>
              <a:lstStyle/>
              <a:p>
                <a:pPr defTabSz="685800">
                  <a:defRPr/>
                </a:pPr>
                <a:endParaRPr 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883" tIns="60941" rIns="121883" bIns="60941"/>
              <a:lstStyle/>
              <a:p>
                <a:pPr defTabSz="685800">
                  <a:defRPr/>
                </a:pPr>
                <a:endParaRPr 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Group 10"/>
          <p:cNvGrpSpPr/>
          <p:nvPr/>
        </p:nvGrpSpPr>
        <p:grpSpPr bwMode="auto">
          <a:xfrm>
            <a:off x="3112745" y="1354931"/>
            <a:ext cx="2883995" cy="2868217"/>
            <a:chOff x="4149535" y="1805826"/>
            <a:chExt cx="3847463" cy="3825496"/>
          </a:xfrm>
        </p:grpSpPr>
        <p:grpSp>
          <p:nvGrpSpPr>
            <p:cNvPr id="65" name="Group 95"/>
            <p:cNvGrpSpPr/>
            <p:nvPr/>
          </p:nvGrpSpPr>
          <p:grpSpPr bwMode="auto">
            <a:xfrm>
              <a:off x="4171499" y="1805826"/>
              <a:ext cx="3825499" cy="3825496"/>
              <a:chOff x="2965298" y="1328882"/>
              <a:chExt cx="3213404" cy="3213402"/>
            </a:xfrm>
          </p:grpSpPr>
          <p:sp>
            <p:nvSpPr>
              <p:cNvPr id="83" name="Block Arc 2"/>
              <p:cNvSpPr/>
              <p:nvPr/>
            </p:nvSpPr>
            <p:spPr>
              <a:xfrm>
                <a:off x="2965521" y="1328882"/>
                <a:ext cx="3213181" cy="3213402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4" name="Block Arc 3"/>
              <p:cNvSpPr/>
              <p:nvPr/>
            </p:nvSpPr>
            <p:spPr>
              <a:xfrm>
                <a:off x="2965521" y="1328882"/>
                <a:ext cx="3213181" cy="3213402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85" name="Group 93"/>
              <p:cNvGrpSpPr/>
              <p:nvPr/>
            </p:nvGrpSpPr>
            <p:grpSpPr bwMode="auto">
              <a:xfrm>
                <a:off x="2965298" y="1328882"/>
                <a:ext cx="3213404" cy="3213402"/>
                <a:chOff x="2965298" y="1328882"/>
                <a:chExt cx="3213404" cy="3213402"/>
              </a:xfrm>
            </p:grpSpPr>
            <p:sp>
              <p:nvSpPr>
                <p:cNvPr id="86" name="Block Arc 5"/>
                <p:cNvSpPr/>
                <p:nvPr/>
              </p:nvSpPr>
              <p:spPr>
                <a:xfrm>
                  <a:off x="2965521" y="1328882"/>
                  <a:ext cx="3213181" cy="3213402"/>
                </a:xfrm>
                <a:prstGeom prst="blockArc">
                  <a:avLst>
                    <a:gd name="adj1" fmla="val 10800000"/>
                    <a:gd name="adj2" fmla="val 16200000"/>
                    <a:gd name="adj3" fmla="val 464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7" name="Block Arc 6"/>
                <p:cNvSpPr/>
                <p:nvPr/>
              </p:nvSpPr>
              <p:spPr>
                <a:xfrm>
                  <a:off x="2965521" y="1328882"/>
                  <a:ext cx="3213181" cy="3213402"/>
                </a:xfrm>
                <a:prstGeom prst="blockArc">
                  <a:avLst>
                    <a:gd name="adj1" fmla="val 16200000"/>
                    <a:gd name="adj2" fmla="val 0"/>
                    <a:gd name="adj3" fmla="val 464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 sz="1015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6" name="Group 8"/>
            <p:cNvGrpSpPr/>
            <p:nvPr/>
          </p:nvGrpSpPr>
          <p:grpSpPr bwMode="auto">
            <a:xfrm>
              <a:off x="6912537" y="1942131"/>
              <a:ext cx="1077986" cy="1077986"/>
              <a:chOff x="6912537" y="1942131"/>
              <a:chExt cx="1077986" cy="1077986"/>
            </a:xfrm>
          </p:grpSpPr>
          <p:sp>
            <p:nvSpPr>
              <p:cNvPr id="81" name="Freeform 14"/>
              <p:cNvSpPr/>
              <p:nvPr/>
            </p:nvSpPr>
            <p:spPr>
              <a:xfrm>
                <a:off x="6912467" y="1942394"/>
                <a:ext cx="1078179" cy="1078253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2824" tIns="157959" rIns="157959" bIns="157959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" name="Freeform 61"/>
              <p:cNvSpPr>
                <a:spLocks noEditPoints="1"/>
              </p:cNvSpPr>
              <p:nvPr/>
            </p:nvSpPr>
            <p:spPr bwMode="auto">
              <a:xfrm>
                <a:off x="7187131" y="2303555"/>
                <a:ext cx="542070" cy="425449"/>
              </a:xfrm>
              <a:custGeom>
                <a:avLst/>
                <a:gdLst>
                  <a:gd name="T0" fmla="*/ 255693 w 106"/>
                  <a:gd name="T1" fmla="*/ 56385 h 83"/>
                  <a:gd name="T2" fmla="*/ 260807 w 106"/>
                  <a:gd name="T3" fmla="*/ 56385 h 83"/>
                  <a:gd name="T4" fmla="*/ 260807 w 106"/>
                  <a:gd name="T5" fmla="*/ 220413 h 83"/>
                  <a:gd name="T6" fmla="*/ 97163 w 106"/>
                  <a:gd name="T7" fmla="*/ 138399 h 83"/>
                  <a:gd name="T8" fmla="*/ 97163 w 106"/>
                  <a:gd name="T9" fmla="*/ 133273 h 83"/>
                  <a:gd name="T10" fmla="*/ 281263 w 106"/>
                  <a:gd name="T11" fmla="*/ 215287 h 83"/>
                  <a:gd name="T12" fmla="*/ 286377 w 106"/>
                  <a:gd name="T13" fmla="*/ 220413 h 83"/>
                  <a:gd name="T14" fmla="*/ 444907 w 106"/>
                  <a:gd name="T15" fmla="*/ 138399 h 83"/>
                  <a:gd name="T16" fmla="*/ 286377 w 106"/>
                  <a:gd name="T17" fmla="*/ 56385 h 83"/>
                  <a:gd name="T18" fmla="*/ 281263 w 106"/>
                  <a:gd name="T19" fmla="*/ 56385 h 83"/>
                  <a:gd name="T20" fmla="*/ 76708 w 106"/>
                  <a:gd name="T21" fmla="*/ 148651 h 83"/>
                  <a:gd name="T22" fmla="*/ 5114 w 106"/>
                  <a:gd name="T23" fmla="*/ 179406 h 83"/>
                  <a:gd name="T24" fmla="*/ 5114 w 106"/>
                  <a:gd name="T25" fmla="*/ 189658 h 83"/>
                  <a:gd name="T26" fmla="*/ 173872 w 106"/>
                  <a:gd name="T27" fmla="*/ 271672 h 83"/>
                  <a:gd name="T28" fmla="*/ 245466 w 106"/>
                  <a:gd name="T29" fmla="*/ 235791 h 83"/>
                  <a:gd name="T30" fmla="*/ 536956 w 106"/>
                  <a:gd name="T31" fmla="*/ 82014 h 83"/>
                  <a:gd name="T32" fmla="*/ 536956 w 106"/>
                  <a:gd name="T33" fmla="*/ 92266 h 83"/>
                  <a:gd name="T34" fmla="*/ 465362 w 106"/>
                  <a:gd name="T35" fmla="*/ 128147 h 83"/>
                  <a:gd name="T36" fmla="*/ 296604 w 106"/>
                  <a:gd name="T37" fmla="*/ 41007 h 83"/>
                  <a:gd name="T38" fmla="*/ 368198 w 106"/>
                  <a:gd name="T39" fmla="*/ 0 h 83"/>
                  <a:gd name="T40" fmla="*/ 536956 w 106"/>
                  <a:gd name="T41" fmla="*/ 82014 h 83"/>
                  <a:gd name="T42" fmla="*/ 542070 w 106"/>
                  <a:gd name="T43" fmla="*/ 184532 h 83"/>
                  <a:gd name="T44" fmla="*/ 368198 w 106"/>
                  <a:gd name="T45" fmla="*/ 271672 h 83"/>
                  <a:gd name="T46" fmla="*/ 296604 w 106"/>
                  <a:gd name="T47" fmla="*/ 240917 h 83"/>
                  <a:gd name="T48" fmla="*/ 296604 w 106"/>
                  <a:gd name="T49" fmla="*/ 230665 h 83"/>
                  <a:gd name="T50" fmla="*/ 470476 w 106"/>
                  <a:gd name="T51" fmla="*/ 148651 h 83"/>
                  <a:gd name="T52" fmla="*/ 245466 w 106"/>
                  <a:gd name="T53" fmla="*/ 35881 h 83"/>
                  <a:gd name="T54" fmla="*/ 168758 w 106"/>
                  <a:gd name="T55" fmla="*/ 0 h 83"/>
                  <a:gd name="T56" fmla="*/ 0 w 106"/>
                  <a:gd name="T57" fmla="*/ 87140 h 83"/>
                  <a:gd name="T58" fmla="*/ 71594 w 106"/>
                  <a:gd name="T59" fmla="*/ 128147 h 83"/>
                  <a:gd name="T60" fmla="*/ 245466 w 106"/>
                  <a:gd name="T61" fmla="*/ 46133 h 83"/>
                  <a:gd name="T62" fmla="*/ 245466 w 106"/>
                  <a:gd name="T63" fmla="*/ 35881 h 83"/>
                  <a:gd name="T64" fmla="*/ 281263 w 106"/>
                  <a:gd name="T65" fmla="*/ 420323 h 83"/>
                  <a:gd name="T66" fmla="*/ 286377 w 106"/>
                  <a:gd name="T67" fmla="*/ 425449 h 83"/>
                  <a:gd name="T68" fmla="*/ 460248 w 106"/>
                  <a:gd name="T69" fmla="*/ 333183 h 83"/>
                  <a:gd name="T70" fmla="*/ 455134 w 106"/>
                  <a:gd name="T71" fmla="*/ 251169 h 83"/>
                  <a:gd name="T72" fmla="*/ 373312 w 106"/>
                  <a:gd name="T73" fmla="*/ 292176 h 83"/>
                  <a:gd name="T74" fmla="*/ 368198 w 106"/>
                  <a:gd name="T75" fmla="*/ 292176 h 83"/>
                  <a:gd name="T76" fmla="*/ 286377 w 106"/>
                  <a:gd name="T77" fmla="*/ 251169 h 83"/>
                  <a:gd name="T78" fmla="*/ 281263 w 106"/>
                  <a:gd name="T79" fmla="*/ 256295 h 83"/>
                  <a:gd name="T80" fmla="*/ 86936 w 106"/>
                  <a:gd name="T81" fmla="*/ 251169 h 83"/>
                  <a:gd name="T82" fmla="*/ 168758 w 106"/>
                  <a:gd name="T83" fmla="*/ 292176 h 83"/>
                  <a:gd name="T84" fmla="*/ 255693 w 106"/>
                  <a:gd name="T85" fmla="*/ 251169 h 83"/>
                  <a:gd name="T86" fmla="*/ 260807 w 106"/>
                  <a:gd name="T87" fmla="*/ 256295 h 83"/>
                  <a:gd name="T88" fmla="*/ 260807 w 106"/>
                  <a:gd name="T89" fmla="*/ 425449 h 83"/>
                  <a:gd name="T90" fmla="*/ 86936 w 106"/>
                  <a:gd name="T91" fmla="*/ 338309 h 83"/>
                  <a:gd name="T92" fmla="*/ 81822 w 106"/>
                  <a:gd name="T93" fmla="*/ 256295 h 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Group 7"/>
            <p:cNvGrpSpPr/>
            <p:nvPr/>
          </p:nvGrpSpPr>
          <p:grpSpPr bwMode="auto">
            <a:xfrm>
              <a:off x="6912537" y="4463857"/>
              <a:ext cx="1077986" cy="1077986"/>
              <a:chOff x="6912537" y="4463857"/>
              <a:chExt cx="1077986" cy="1077986"/>
            </a:xfrm>
          </p:grpSpPr>
          <p:sp>
            <p:nvSpPr>
              <p:cNvPr id="77" name="Freeform 17"/>
              <p:cNvSpPr/>
              <p:nvPr/>
            </p:nvSpPr>
            <p:spPr>
              <a:xfrm>
                <a:off x="6912467" y="4464140"/>
                <a:ext cx="1078179" cy="1078253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2824" tIns="274235" rIns="157959" bIns="157959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78" name="Group 70"/>
              <p:cNvGrpSpPr/>
              <p:nvPr/>
            </p:nvGrpSpPr>
            <p:grpSpPr>
              <a:xfrm>
                <a:off x="7232839" y="4729802"/>
                <a:ext cx="460109" cy="535699"/>
                <a:chOff x="1868488" y="-9525"/>
                <a:chExt cx="1111250" cy="1293813"/>
              </a:xfrm>
              <a:solidFill>
                <a:schemeClr val="bg1"/>
              </a:solidFill>
            </p:grpSpPr>
            <p:sp>
              <p:nvSpPr>
                <p:cNvPr id="79" name="Freeform 14"/>
                <p:cNvSpPr>
                  <a:spLocks noEditPoints="1"/>
                </p:cNvSpPr>
                <p:nvPr/>
              </p:nvSpPr>
              <p:spPr bwMode="auto">
                <a:xfrm>
                  <a:off x="1868488" y="-9525"/>
                  <a:ext cx="1111250" cy="1293813"/>
                </a:xfrm>
                <a:custGeom>
                  <a:avLst/>
                  <a:gdLst>
                    <a:gd name="T0" fmla="*/ 293 w 357"/>
                    <a:gd name="T1" fmla="*/ 255 h 416"/>
                    <a:gd name="T2" fmla="*/ 294 w 357"/>
                    <a:gd name="T3" fmla="*/ 245 h 416"/>
                    <a:gd name="T4" fmla="*/ 315 w 357"/>
                    <a:gd name="T5" fmla="*/ 208 h 416"/>
                    <a:gd name="T6" fmla="*/ 324 w 357"/>
                    <a:gd name="T7" fmla="*/ 175 h 416"/>
                    <a:gd name="T8" fmla="*/ 324 w 357"/>
                    <a:gd name="T9" fmla="*/ 132 h 416"/>
                    <a:gd name="T10" fmla="*/ 315 w 357"/>
                    <a:gd name="T11" fmla="*/ 99 h 416"/>
                    <a:gd name="T12" fmla="*/ 294 w 357"/>
                    <a:gd name="T13" fmla="*/ 62 h 416"/>
                    <a:gd name="T14" fmla="*/ 270 w 357"/>
                    <a:gd name="T15" fmla="*/ 38 h 416"/>
                    <a:gd name="T16" fmla="*/ 233 w 357"/>
                    <a:gd name="T17" fmla="*/ 16 h 416"/>
                    <a:gd name="T18" fmla="*/ 199 w 357"/>
                    <a:gd name="T19" fmla="*/ 7 h 416"/>
                    <a:gd name="T20" fmla="*/ 157 w 357"/>
                    <a:gd name="T21" fmla="*/ 7 h 416"/>
                    <a:gd name="T22" fmla="*/ 123 w 357"/>
                    <a:gd name="T23" fmla="*/ 16 h 416"/>
                    <a:gd name="T24" fmla="*/ 87 w 357"/>
                    <a:gd name="T25" fmla="*/ 38 h 416"/>
                    <a:gd name="T26" fmla="*/ 62 w 357"/>
                    <a:gd name="T27" fmla="*/ 62 h 416"/>
                    <a:gd name="T28" fmla="*/ 41 w 357"/>
                    <a:gd name="T29" fmla="*/ 99 h 416"/>
                    <a:gd name="T30" fmla="*/ 32 w 357"/>
                    <a:gd name="T31" fmla="*/ 132 h 416"/>
                    <a:gd name="T32" fmla="*/ 32 w 357"/>
                    <a:gd name="T33" fmla="*/ 175 h 416"/>
                    <a:gd name="T34" fmla="*/ 41 w 357"/>
                    <a:gd name="T35" fmla="*/ 208 h 416"/>
                    <a:gd name="T36" fmla="*/ 62 w 357"/>
                    <a:gd name="T37" fmla="*/ 245 h 416"/>
                    <a:gd name="T38" fmla="*/ 63 w 357"/>
                    <a:gd name="T39" fmla="*/ 253 h 416"/>
                    <a:gd name="T40" fmla="*/ 0 w 357"/>
                    <a:gd name="T41" fmla="*/ 378 h 416"/>
                    <a:gd name="T42" fmla="*/ 53 w 357"/>
                    <a:gd name="T43" fmla="*/ 372 h 416"/>
                    <a:gd name="T44" fmla="*/ 82 w 357"/>
                    <a:gd name="T45" fmla="*/ 416 h 416"/>
                    <a:gd name="T46" fmla="*/ 137 w 357"/>
                    <a:gd name="T47" fmla="*/ 303 h 416"/>
                    <a:gd name="T48" fmla="*/ 157 w 357"/>
                    <a:gd name="T49" fmla="*/ 300 h 416"/>
                    <a:gd name="T50" fmla="*/ 199 w 357"/>
                    <a:gd name="T51" fmla="*/ 300 h 416"/>
                    <a:gd name="T52" fmla="*/ 220 w 357"/>
                    <a:gd name="T53" fmla="*/ 302 h 416"/>
                    <a:gd name="T54" fmla="*/ 286 w 357"/>
                    <a:gd name="T55" fmla="*/ 415 h 416"/>
                    <a:gd name="T56" fmla="*/ 304 w 357"/>
                    <a:gd name="T57" fmla="*/ 367 h 416"/>
                    <a:gd name="T58" fmla="*/ 357 w 357"/>
                    <a:gd name="T59" fmla="*/ 374 h 416"/>
                    <a:gd name="T60" fmla="*/ 293 w 357"/>
                    <a:gd name="T61" fmla="*/ 255 h 416"/>
                    <a:gd name="T62" fmla="*/ 178 w 357"/>
                    <a:gd name="T63" fmla="*/ 250 h 416"/>
                    <a:gd name="T64" fmla="*/ 79 w 357"/>
                    <a:gd name="T65" fmla="*/ 151 h 416"/>
                    <a:gd name="T66" fmla="*/ 178 w 357"/>
                    <a:gd name="T67" fmla="*/ 52 h 416"/>
                    <a:gd name="T68" fmla="*/ 277 w 357"/>
                    <a:gd name="T69" fmla="*/ 151 h 416"/>
                    <a:gd name="T70" fmla="*/ 178 w 357"/>
                    <a:gd name="T71" fmla="*/ 25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7" h="416">
                      <a:moveTo>
                        <a:pt x="293" y="255"/>
                      </a:moveTo>
                      <a:cubicBezTo>
                        <a:pt x="293" y="252"/>
                        <a:pt x="294" y="249"/>
                        <a:pt x="294" y="245"/>
                      </a:cubicBezTo>
                      <a:cubicBezTo>
                        <a:pt x="294" y="229"/>
                        <a:pt x="301" y="217"/>
                        <a:pt x="315" y="208"/>
                      </a:cubicBezTo>
                      <a:cubicBezTo>
                        <a:pt x="329" y="200"/>
                        <a:pt x="332" y="189"/>
                        <a:pt x="324" y="175"/>
                      </a:cubicBezTo>
                      <a:cubicBezTo>
                        <a:pt x="316" y="161"/>
                        <a:pt x="316" y="146"/>
                        <a:pt x="324" y="132"/>
                      </a:cubicBezTo>
                      <a:cubicBezTo>
                        <a:pt x="332" y="118"/>
                        <a:pt x="329" y="107"/>
                        <a:pt x="315" y="99"/>
                      </a:cubicBezTo>
                      <a:cubicBezTo>
                        <a:pt x="301" y="91"/>
                        <a:pt x="294" y="78"/>
                        <a:pt x="294" y="62"/>
                      </a:cubicBezTo>
                      <a:cubicBezTo>
                        <a:pt x="294" y="46"/>
                        <a:pt x="286" y="38"/>
                        <a:pt x="270" y="38"/>
                      </a:cubicBezTo>
                      <a:cubicBezTo>
                        <a:pt x="253" y="37"/>
                        <a:pt x="241" y="30"/>
                        <a:pt x="233" y="16"/>
                      </a:cubicBezTo>
                      <a:cubicBezTo>
                        <a:pt x="225" y="3"/>
                        <a:pt x="213" y="0"/>
                        <a:pt x="199" y="7"/>
                      </a:cubicBezTo>
                      <a:cubicBezTo>
                        <a:pt x="185" y="15"/>
                        <a:pt x="171" y="15"/>
                        <a:pt x="157" y="7"/>
                      </a:cubicBezTo>
                      <a:cubicBezTo>
                        <a:pt x="143" y="0"/>
                        <a:pt x="132" y="3"/>
                        <a:pt x="123" y="16"/>
                      </a:cubicBezTo>
                      <a:cubicBezTo>
                        <a:pt x="115" y="30"/>
                        <a:pt x="103" y="37"/>
                        <a:pt x="87" y="38"/>
                      </a:cubicBezTo>
                      <a:cubicBezTo>
                        <a:pt x="71" y="38"/>
                        <a:pt x="62" y="46"/>
                        <a:pt x="62" y="62"/>
                      </a:cubicBezTo>
                      <a:cubicBezTo>
                        <a:pt x="62" y="78"/>
                        <a:pt x="55" y="91"/>
                        <a:pt x="41" y="99"/>
                      </a:cubicBezTo>
                      <a:cubicBezTo>
                        <a:pt x="27" y="107"/>
                        <a:pt x="24" y="118"/>
                        <a:pt x="32" y="132"/>
                      </a:cubicBezTo>
                      <a:cubicBezTo>
                        <a:pt x="40" y="146"/>
                        <a:pt x="40" y="161"/>
                        <a:pt x="32" y="175"/>
                      </a:cubicBezTo>
                      <a:cubicBezTo>
                        <a:pt x="24" y="189"/>
                        <a:pt x="27" y="200"/>
                        <a:pt x="41" y="208"/>
                      </a:cubicBezTo>
                      <a:cubicBezTo>
                        <a:pt x="55" y="217"/>
                        <a:pt x="62" y="229"/>
                        <a:pt x="62" y="245"/>
                      </a:cubicBezTo>
                      <a:cubicBezTo>
                        <a:pt x="62" y="248"/>
                        <a:pt x="63" y="250"/>
                        <a:pt x="63" y="253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53" y="372"/>
                        <a:pt x="53" y="372"/>
                        <a:pt x="53" y="372"/>
                      </a:cubicBezTo>
                      <a:cubicBezTo>
                        <a:pt x="82" y="416"/>
                        <a:pt x="82" y="416"/>
                        <a:pt x="82" y="416"/>
                      </a:cubicBezTo>
                      <a:cubicBezTo>
                        <a:pt x="82" y="416"/>
                        <a:pt x="121" y="336"/>
                        <a:pt x="137" y="303"/>
                      </a:cubicBezTo>
                      <a:cubicBezTo>
                        <a:pt x="143" y="305"/>
                        <a:pt x="150" y="304"/>
                        <a:pt x="157" y="300"/>
                      </a:cubicBezTo>
                      <a:cubicBezTo>
                        <a:pt x="171" y="292"/>
                        <a:pt x="185" y="292"/>
                        <a:pt x="199" y="300"/>
                      </a:cubicBezTo>
                      <a:cubicBezTo>
                        <a:pt x="207" y="304"/>
                        <a:pt x="214" y="305"/>
                        <a:pt x="220" y="302"/>
                      </a:cubicBezTo>
                      <a:cubicBezTo>
                        <a:pt x="286" y="415"/>
                        <a:pt x="286" y="415"/>
                        <a:pt x="286" y="415"/>
                      </a:cubicBezTo>
                      <a:cubicBezTo>
                        <a:pt x="304" y="367"/>
                        <a:pt x="304" y="367"/>
                        <a:pt x="304" y="367"/>
                      </a:cubicBezTo>
                      <a:cubicBezTo>
                        <a:pt x="357" y="374"/>
                        <a:pt x="357" y="374"/>
                        <a:pt x="357" y="374"/>
                      </a:cubicBezTo>
                      <a:lnTo>
                        <a:pt x="293" y="255"/>
                      </a:lnTo>
                      <a:close/>
                      <a:moveTo>
                        <a:pt x="178" y="250"/>
                      </a:moveTo>
                      <a:cubicBezTo>
                        <a:pt x="123" y="250"/>
                        <a:pt x="79" y="206"/>
                        <a:pt x="79" y="151"/>
                      </a:cubicBezTo>
                      <a:cubicBezTo>
                        <a:pt x="79" y="96"/>
                        <a:pt x="123" y="52"/>
                        <a:pt x="178" y="52"/>
                      </a:cubicBezTo>
                      <a:cubicBezTo>
                        <a:pt x="233" y="52"/>
                        <a:pt x="277" y="96"/>
                        <a:pt x="277" y="151"/>
                      </a:cubicBezTo>
                      <a:cubicBezTo>
                        <a:pt x="277" y="206"/>
                        <a:pt x="233" y="250"/>
                        <a:pt x="178" y="25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lIns="121883" tIns="60941" rIns="121883" bIns="60941"/>
                <a:lstStyle/>
                <a:p>
                  <a:pPr defTabSz="685800">
                    <a:defRPr/>
                  </a:pPr>
                  <a:endParaRPr lang="en-US" sz="18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0" name="Oval 15"/>
                <p:cNvSpPr>
                  <a:spLocks noChangeArrowheads="1"/>
                </p:cNvSpPr>
                <p:nvPr/>
              </p:nvSpPr>
              <p:spPr bwMode="auto">
                <a:xfrm>
                  <a:off x="2179638" y="220663"/>
                  <a:ext cx="485775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lIns="121883" tIns="60941" rIns="121883" bIns="60941"/>
                <a:lstStyle/>
                <a:p>
                  <a:pPr defTabSz="685800">
                    <a:defRPr/>
                  </a:pPr>
                  <a:endParaRPr lang="en-US" sz="18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8" name="Group 9"/>
            <p:cNvGrpSpPr/>
            <p:nvPr/>
          </p:nvGrpSpPr>
          <p:grpSpPr bwMode="auto">
            <a:xfrm>
              <a:off x="4149535" y="4463857"/>
              <a:ext cx="1077986" cy="1077986"/>
              <a:chOff x="4149535" y="4463857"/>
              <a:chExt cx="1077986" cy="1077986"/>
            </a:xfrm>
          </p:grpSpPr>
          <p:sp>
            <p:nvSpPr>
              <p:cNvPr id="75" name="Freeform 20"/>
              <p:cNvSpPr/>
              <p:nvPr/>
            </p:nvSpPr>
            <p:spPr>
              <a:xfrm>
                <a:off x="4149535" y="4464140"/>
                <a:ext cx="1078179" cy="1078253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91412" rIns="0" bIns="0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6" name="Freeform 51"/>
              <p:cNvSpPr>
                <a:spLocks noEditPoints="1"/>
              </p:cNvSpPr>
              <p:nvPr/>
            </p:nvSpPr>
            <p:spPr bwMode="auto">
              <a:xfrm>
                <a:off x="4422697" y="4797352"/>
                <a:ext cx="543003" cy="448568"/>
              </a:xfrm>
              <a:custGeom>
                <a:avLst/>
                <a:gdLst>
                  <a:gd name="T0" fmla="*/ 421208 w 107"/>
                  <a:gd name="T1" fmla="*/ 321134 h 88"/>
                  <a:gd name="T2" fmla="*/ 421208 w 107"/>
                  <a:gd name="T3" fmla="*/ 35682 h 88"/>
                  <a:gd name="T4" fmla="*/ 421208 w 107"/>
                  <a:gd name="T5" fmla="*/ 15292 h 88"/>
                  <a:gd name="T6" fmla="*/ 431358 w 107"/>
                  <a:gd name="T7" fmla="*/ 0 h 88"/>
                  <a:gd name="T8" fmla="*/ 441507 w 107"/>
                  <a:gd name="T9" fmla="*/ 0 h 88"/>
                  <a:gd name="T10" fmla="*/ 451657 w 107"/>
                  <a:gd name="T11" fmla="*/ 0 h 88"/>
                  <a:gd name="T12" fmla="*/ 451657 w 107"/>
                  <a:gd name="T13" fmla="*/ 351718 h 88"/>
                  <a:gd name="T14" fmla="*/ 441507 w 107"/>
                  <a:gd name="T15" fmla="*/ 356815 h 88"/>
                  <a:gd name="T16" fmla="*/ 431358 w 107"/>
                  <a:gd name="T17" fmla="*/ 351718 h 88"/>
                  <a:gd name="T18" fmla="*/ 421208 w 107"/>
                  <a:gd name="T19" fmla="*/ 341523 h 88"/>
                  <a:gd name="T20" fmla="*/ 421208 w 107"/>
                  <a:gd name="T21" fmla="*/ 321134 h 88"/>
                  <a:gd name="T22" fmla="*/ 121795 w 107"/>
                  <a:gd name="T23" fmla="*/ 321134 h 88"/>
                  <a:gd name="T24" fmla="*/ 121795 w 107"/>
                  <a:gd name="T25" fmla="*/ 35682 h 88"/>
                  <a:gd name="T26" fmla="*/ 121795 w 107"/>
                  <a:gd name="T27" fmla="*/ 15292 h 88"/>
                  <a:gd name="T28" fmla="*/ 111645 w 107"/>
                  <a:gd name="T29" fmla="*/ 0 h 88"/>
                  <a:gd name="T30" fmla="*/ 101496 w 107"/>
                  <a:gd name="T31" fmla="*/ 0 h 88"/>
                  <a:gd name="T32" fmla="*/ 91346 w 107"/>
                  <a:gd name="T33" fmla="*/ 0 h 88"/>
                  <a:gd name="T34" fmla="*/ 91346 w 107"/>
                  <a:gd name="T35" fmla="*/ 351718 h 88"/>
                  <a:gd name="T36" fmla="*/ 101496 w 107"/>
                  <a:gd name="T37" fmla="*/ 356815 h 88"/>
                  <a:gd name="T38" fmla="*/ 111645 w 107"/>
                  <a:gd name="T39" fmla="*/ 351718 h 88"/>
                  <a:gd name="T40" fmla="*/ 121795 w 107"/>
                  <a:gd name="T41" fmla="*/ 341523 h 88"/>
                  <a:gd name="T42" fmla="*/ 121795 w 107"/>
                  <a:gd name="T43" fmla="*/ 321134 h 88"/>
                  <a:gd name="T44" fmla="*/ 182693 w 107"/>
                  <a:gd name="T45" fmla="*/ 259966 h 88"/>
                  <a:gd name="T46" fmla="*/ 182693 w 107"/>
                  <a:gd name="T47" fmla="*/ 280355 h 88"/>
                  <a:gd name="T48" fmla="*/ 167468 w 107"/>
                  <a:gd name="T49" fmla="*/ 295647 h 88"/>
                  <a:gd name="T50" fmla="*/ 157319 w 107"/>
                  <a:gd name="T51" fmla="*/ 300744 h 88"/>
                  <a:gd name="T52" fmla="*/ 147169 w 107"/>
                  <a:gd name="T53" fmla="*/ 295647 h 88"/>
                  <a:gd name="T54" fmla="*/ 147169 w 107"/>
                  <a:gd name="T55" fmla="*/ 61168 h 88"/>
                  <a:gd name="T56" fmla="*/ 157319 w 107"/>
                  <a:gd name="T57" fmla="*/ 56071 h 88"/>
                  <a:gd name="T58" fmla="*/ 167468 w 107"/>
                  <a:gd name="T59" fmla="*/ 61168 h 88"/>
                  <a:gd name="T60" fmla="*/ 182693 w 107"/>
                  <a:gd name="T61" fmla="*/ 71363 h 88"/>
                  <a:gd name="T62" fmla="*/ 182693 w 107"/>
                  <a:gd name="T63" fmla="*/ 91753 h 88"/>
                  <a:gd name="T64" fmla="*/ 182693 w 107"/>
                  <a:gd name="T65" fmla="*/ 259966 h 88"/>
                  <a:gd name="T66" fmla="*/ 309562 w 107"/>
                  <a:gd name="T67" fmla="*/ 407789 h 88"/>
                  <a:gd name="T68" fmla="*/ 274039 w 107"/>
                  <a:gd name="T69" fmla="*/ 448568 h 88"/>
                  <a:gd name="T70" fmla="*/ 233441 w 107"/>
                  <a:gd name="T71" fmla="*/ 407789 h 88"/>
                  <a:gd name="T72" fmla="*/ 233441 w 107"/>
                  <a:gd name="T73" fmla="*/ 122337 h 88"/>
                  <a:gd name="T74" fmla="*/ 274039 w 107"/>
                  <a:gd name="T75" fmla="*/ 81558 h 88"/>
                  <a:gd name="T76" fmla="*/ 309562 w 107"/>
                  <a:gd name="T77" fmla="*/ 122337 h 88"/>
                  <a:gd name="T78" fmla="*/ 309562 w 107"/>
                  <a:gd name="T79" fmla="*/ 407789 h 88"/>
                  <a:gd name="T80" fmla="*/ 360310 w 107"/>
                  <a:gd name="T81" fmla="*/ 259966 h 88"/>
                  <a:gd name="T82" fmla="*/ 360310 w 107"/>
                  <a:gd name="T83" fmla="*/ 280355 h 88"/>
                  <a:gd name="T84" fmla="*/ 375535 w 107"/>
                  <a:gd name="T85" fmla="*/ 295647 h 88"/>
                  <a:gd name="T86" fmla="*/ 385684 w 107"/>
                  <a:gd name="T87" fmla="*/ 300744 h 88"/>
                  <a:gd name="T88" fmla="*/ 395834 w 107"/>
                  <a:gd name="T89" fmla="*/ 295647 h 88"/>
                  <a:gd name="T90" fmla="*/ 395834 w 107"/>
                  <a:gd name="T91" fmla="*/ 61168 h 88"/>
                  <a:gd name="T92" fmla="*/ 385684 w 107"/>
                  <a:gd name="T93" fmla="*/ 56071 h 88"/>
                  <a:gd name="T94" fmla="*/ 375535 w 107"/>
                  <a:gd name="T95" fmla="*/ 61168 h 88"/>
                  <a:gd name="T96" fmla="*/ 360310 w 107"/>
                  <a:gd name="T97" fmla="*/ 71363 h 88"/>
                  <a:gd name="T98" fmla="*/ 360310 w 107"/>
                  <a:gd name="T99" fmla="*/ 91753 h 88"/>
                  <a:gd name="T100" fmla="*/ 360310 w 107"/>
                  <a:gd name="T101" fmla="*/ 259966 h 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Group 22"/>
            <p:cNvGrpSpPr/>
            <p:nvPr/>
          </p:nvGrpSpPr>
          <p:grpSpPr bwMode="auto">
            <a:xfrm>
              <a:off x="4149535" y="1942131"/>
              <a:ext cx="1077986" cy="1077986"/>
              <a:chOff x="4149535" y="1942131"/>
              <a:chExt cx="1077986" cy="1077986"/>
            </a:xfrm>
          </p:grpSpPr>
          <p:sp>
            <p:nvSpPr>
              <p:cNvPr id="70" name="Freeform 11"/>
              <p:cNvSpPr/>
              <p:nvPr/>
            </p:nvSpPr>
            <p:spPr>
              <a:xfrm>
                <a:off x="4149535" y="1942394"/>
                <a:ext cx="1078179" cy="1078253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2824" tIns="182824" rIns="157959" bIns="157959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71" name="Group 74"/>
              <p:cNvGrpSpPr/>
              <p:nvPr/>
            </p:nvGrpSpPr>
            <p:grpSpPr>
              <a:xfrm>
                <a:off x="4434392" y="2248198"/>
                <a:ext cx="477520" cy="484488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lIns="121883" tIns="60941" rIns="121883" bIns="60941"/>
                <a:lstStyle/>
                <a:p>
                  <a:pPr defTabSz="685800">
                    <a:defRPr/>
                  </a:pPr>
                  <a:endParaRPr lang="en-US" sz="18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73" name="Freeform 35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lIns="121883" tIns="60941" rIns="121883" bIns="60941"/>
                <a:lstStyle/>
                <a:p>
                  <a:pPr defTabSz="685800">
                    <a:defRPr/>
                  </a:pPr>
                  <a:endParaRPr lang="en-US" sz="18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74" name="Freeform 36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lIns="121883" tIns="60941" rIns="121883" bIns="60941"/>
                <a:lstStyle/>
                <a:p>
                  <a:pPr defTabSz="685800">
                    <a:defRPr/>
                  </a:pPr>
                  <a:endParaRPr lang="en-US" sz="18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4" name="Freeform 10"/>
          <p:cNvSpPr/>
          <p:nvPr/>
        </p:nvSpPr>
        <p:spPr bwMode="auto">
          <a:xfrm>
            <a:off x="5214399" y="1692069"/>
            <a:ext cx="192874" cy="192983"/>
          </a:xfrm>
          <a:custGeom>
            <a:avLst/>
            <a:gdLst>
              <a:gd name="T0" fmla="*/ 477 w 477"/>
              <a:gd name="T1" fmla="*/ 0 h 476"/>
              <a:gd name="T2" fmla="*/ 413 w 477"/>
              <a:gd name="T3" fmla="*/ 238 h 476"/>
              <a:gd name="T4" fmla="*/ 349 w 477"/>
              <a:gd name="T5" fmla="*/ 476 h 476"/>
              <a:gd name="T6" fmla="*/ 175 w 477"/>
              <a:gd name="T7" fmla="*/ 302 h 476"/>
              <a:gd name="T8" fmla="*/ 0 w 477"/>
              <a:gd name="T9" fmla="*/ 127 h 476"/>
              <a:gd name="T10" fmla="*/ 239 w 477"/>
              <a:gd name="T11" fmla="*/ 63 h 476"/>
              <a:gd name="T12" fmla="*/ 477 w 477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476">
                <a:moveTo>
                  <a:pt x="477" y="0"/>
                </a:moveTo>
                <a:lnTo>
                  <a:pt x="413" y="238"/>
                </a:lnTo>
                <a:lnTo>
                  <a:pt x="349" y="476"/>
                </a:lnTo>
                <a:lnTo>
                  <a:pt x="175" y="302"/>
                </a:lnTo>
                <a:lnTo>
                  <a:pt x="0" y="127"/>
                </a:lnTo>
                <a:lnTo>
                  <a:pt x="239" y="63"/>
                </a:lnTo>
                <a:lnTo>
                  <a:pt x="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3323445" y="1692069"/>
            <a:ext cx="192874" cy="192983"/>
          </a:xfrm>
          <a:custGeom>
            <a:avLst/>
            <a:gdLst>
              <a:gd name="T0" fmla="*/ 0 w 476"/>
              <a:gd name="T1" fmla="*/ 0 h 476"/>
              <a:gd name="T2" fmla="*/ 63 w 476"/>
              <a:gd name="T3" fmla="*/ 238 h 476"/>
              <a:gd name="T4" fmla="*/ 127 w 476"/>
              <a:gd name="T5" fmla="*/ 476 h 476"/>
              <a:gd name="T6" fmla="*/ 302 w 476"/>
              <a:gd name="T7" fmla="*/ 302 h 476"/>
              <a:gd name="T8" fmla="*/ 476 w 476"/>
              <a:gd name="T9" fmla="*/ 127 h 476"/>
              <a:gd name="T10" fmla="*/ 238 w 476"/>
              <a:gd name="T11" fmla="*/ 63 h 476"/>
              <a:gd name="T12" fmla="*/ 0 w 476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6" h="476">
                <a:moveTo>
                  <a:pt x="0" y="0"/>
                </a:moveTo>
                <a:lnTo>
                  <a:pt x="63" y="238"/>
                </a:lnTo>
                <a:lnTo>
                  <a:pt x="127" y="476"/>
                </a:lnTo>
                <a:lnTo>
                  <a:pt x="302" y="302"/>
                </a:lnTo>
                <a:lnTo>
                  <a:pt x="476" y="127"/>
                </a:lnTo>
                <a:lnTo>
                  <a:pt x="238" y="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3332892" y="3491932"/>
            <a:ext cx="192874" cy="192196"/>
          </a:xfrm>
          <a:custGeom>
            <a:avLst/>
            <a:gdLst>
              <a:gd name="T0" fmla="*/ 128 w 477"/>
              <a:gd name="T1" fmla="*/ 0 h 476"/>
              <a:gd name="T2" fmla="*/ 64 w 477"/>
              <a:gd name="T3" fmla="*/ 238 h 476"/>
              <a:gd name="T4" fmla="*/ 0 w 477"/>
              <a:gd name="T5" fmla="*/ 476 h 476"/>
              <a:gd name="T6" fmla="*/ 238 w 477"/>
              <a:gd name="T7" fmla="*/ 413 h 476"/>
              <a:gd name="T8" fmla="*/ 477 w 477"/>
              <a:gd name="T9" fmla="*/ 349 h 476"/>
              <a:gd name="T10" fmla="*/ 302 w 477"/>
              <a:gd name="T11" fmla="*/ 174 h 476"/>
              <a:gd name="T12" fmla="*/ 128 w 477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476">
                <a:moveTo>
                  <a:pt x="128" y="0"/>
                </a:moveTo>
                <a:lnTo>
                  <a:pt x="64" y="238"/>
                </a:lnTo>
                <a:lnTo>
                  <a:pt x="0" y="476"/>
                </a:lnTo>
                <a:lnTo>
                  <a:pt x="238" y="413"/>
                </a:lnTo>
                <a:lnTo>
                  <a:pt x="477" y="349"/>
                </a:lnTo>
                <a:lnTo>
                  <a:pt x="302" y="174"/>
                </a:lnTo>
                <a:lnTo>
                  <a:pt x="1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13"/>
          <p:cNvSpPr/>
          <p:nvPr/>
        </p:nvSpPr>
        <p:spPr bwMode="auto">
          <a:xfrm>
            <a:off x="5205738" y="3491932"/>
            <a:ext cx="192087" cy="192196"/>
          </a:xfrm>
          <a:custGeom>
            <a:avLst/>
            <a:gdLst>
              <a:gd name="T0" fmla="*/ 349 w 477"/>
              <a:gd name="T1" fmla="*/ 0 h 476"/>
              <a:gd name="T2" fmla="*/ 413 w 477"/>
              <a:gd name="T3" fmla="*/ 238 h 476"/>
              <a:gd name="T4" fmla="*/ 477 w 477"/>
              <a:gd name="T5" fmla="*/ 476 h 476"/>
              <a:gd name="T6" fmla="*/ 238 w 477"/>
              <a:gd name="T7" fmla="*/ 413 h 476"/>
              <a:gd name="T8" fmla="*/ 0 w 477"/>
              <a:gd name="T9" fmla="*/ 349 h 476"/>
              <a:gd name="T10" fmla="*/ 175 w 477"/>
              <a:gd name="T11" fmla="*/ 174 h 476"/>
              <a:gd name="T12" fmla="*/ 349 w 477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476">
                <a:moveTo>
                  <a:pt x="349" y="0"/>
                </a:moveTo>
                <a:lnTo>
                  <a:pt x="413" y="238"/>
                </a:lnTo>
                <a:lnTo>
                  <a:pt x="477" y="476"/>
                </a:lnTo>
                <a:lnTo>
                  <a:pt x="238" y="413"/>
                </a:lnTo>
                <a:lnTo>
                  <a:pt x="0" y="349"/>
                </a:lnTo>
                <a:lnTo>
                  <a:pt x="175" y="174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788444" y="2516490"/>
            <a:ext cx="1189782" cy="461295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566036" y="1380274"/>
            <a:ext cx="1983956" cy="322796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5551337" y="1692643"/>
            <a:ext cx="2351692" cy="404870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5566036" y="3283137"/>
            <a:ext cx="1983956" cy="322796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5551337" y="3595504"/>
            <a:ext cx="2351692" cy="404870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1123573" y="3283137"/>
            <a:ext cx="1983956" cy="322796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851291" y="3595504"/>
            <a:ext cx="2339136" cy="404870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algn="r" defTabSz="912495">
              <a:lnSpc>
                <a:spcPts val="142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1121229" y="1360320"/>
            <a:ext cx="1983956" cy="322796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848945" y="1692643"/>
            <a:ext cx="2339136" cy="404870"/>
          </a:xfrm>
          <a:prstGeom prst="rect">
            <a:avLst/>
          </a:prstGeom>
          <a:noFill/>
        </p:spPr>
        <p:txBody>
          <a:bodyPr wrap="square" lIns="45354" tIns="22677" rIns="45354" bIns="22677" rtlCol="0">
            <a:spAutoFit/>
          </a:bodyPr>
          <a:lstStyle/>
          <a:p>
            <a:pPr algn="r" defTabSz="912495">
              <a:lnSpc>
                <a:spcPts val="142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7" name="Freeform 6"/>
          <p:cNvSpPr/>
          <p:nvPr/>
        </p:nvSpPr>
        <p:spPr bwMode="auto">
          <a:xfrm>
            <a:off x="3200635" y="1510900"/>
            <a:ext cx="1146224" cy="1147659"/>
          </a:xfrm>
          <a:custGeom>
            <a:avLst/>
            <a:gdLst>
              <a:gd name="T0" fmla="*/ 0 w 2839"/>
              <a:gd name="T1" fmla="*/ 2839 h 2839"/>
              <a:gd name="T2" fmla="*/ 2839 w 2839"/>
              <a:gd name="T3" fmla="*/ 0 h 2839"/>
              <a:gd name="T4" fmla="*/ 2839 w 2839"/>
              <a:gd name="T5" fmla="*/ 872 h 2839"/>
              <a:gd name="T6" fmla="*/ 872 w 2839"/>
              <a:gd name="T7" fmla="*/ 2839 h 2839"/>
              <a:gd name="T8" fmla="*/ 0 w 2839"/>
              <a:gd name="T9" fmla="*/ 2839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0" y="2839"/>
                </a:moveTo>
                <a:cubicBezTo>
                  <a:pt x="37" y="1288"/>
                  <a:pt x="1288" y="37"/>
                  <a:pt x="2839" y="0"/>
                </a:cubicBezTo>
                <a:lnTo>
                  <a:pt x="2839" y="872"/>
                </a:lnTo>
                <a:cubicBezTo>
                  <a:pt x="1770" y="909"/>
                  <a:pt x="909" y="1770"/>
                  <a:pt x="872" y="2839"/>
                </a:cubicBezTo>
                <a:lnTo>
                  <a:pt x="0" y="28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3200635" y="2716061"/>
            <a:ext cx="1146224" cy="1147659"/>
          </a:xfrm>
          <a:custGeom>
            <a:avLst/>
            <a:gdLst>
              <a:gd name="T0" fmla="*/ 2839 w 2839"/>
              <a:gd name="T1" fmla="*/ 2839 h 2839"/>
              <a:gd name="T2" fmla="*/ 0 w 2839"/>
              <a:gd name="T3" fmla="*/ 0 h 2839"/>
              <a:gd name="T4" fmla="*/ 872 w 2839"/>
              <a:gd name="T5" fmla="*/ 0 h 2839"/>
              <a:gd name="T6" fmla="*/ 2839 w 2839"/>
              <a:gd name="T7" fmla="*/ 1967 h 2839"/>
              <a:gd name="T8" fmla="*/ 2839 w 2839"/>
              <a:gd name="T9" fmla="*/ 2839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2839" y="2839"/>
                </a:moveTo>
                <a:cubicBezTo>
                  <a:pt x="1288" y="2802"/>
                  <a:pt x="37" y="1551"/>
                  <a:pt x="0" y="0"/>
                </a:cubicBezTo>
                <a:lnTo>
                  <a:pt x="872" y="0"/>
                </a:lnTo>
                <a:cubicBezTo>
                  <a:pt x="909" y="1069"/>
                  <a:pt x="1770" y="1930"/>
                  <a:pt x="2839" y="1967"/>
                </a:cubicBezTo>
                <a:lnTo>
                  <a:pt x="2839" y="28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4405114" y="2716061"/>
            <a:ext cx="1146224" cy="1147659"/>
          </a:xfrm>
          <a:custGeom>
            <a:avLst/>
            <a:gdLst>
              <a:gd name="T0" fmla="*/ 2839 w 2839"/>
              <a:gd name="T1" fmla="*/ 0 h 2839"/>
              <a:gd name="T2" fmla="*/ 0 w 2839"/>
              <a:gd name="T3" fmla="*/ 2839 h 2839"/>
              <a:gd name="T4" fmla="*/ 0 w 2839"/>
              <a:gd name="T5" fmla="*/ 1967 h 2839"/>
              <a:gd name="T6" fmla="*/ 1967 w 2839"/>
              <a:gd name="T7" fmla="*/ 0 h 2839"/>
              <a:gd name="T8" fmla="*/ 2839 w 2839"/>
              <a:gd name="T9" fmla="*/ 0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2839" y="0"/>
                </a:moveTo>
                <a:cubicBezTo>
                  <a:pt x="2802" y="1551"/>
                  <a:pt x="1551" y="2802"/>
                  <a:pt x="0" y="2839"/>
                </a:cubicBezTo>
                <a:lnTo>
                  <a:pt x="0" y="1967"/>
                </a:lnTo>
                <a:cubicBezTo>
                  <a:pt x="1069" y="1930"/>
                  <a:pt x="1930" y="1069"/>
                  <a:pt x="1967" y="0"/>
                </a:cubicBezTo>
                <a:lnTo>
                  <a:pt x="28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4405114" y="1510900"/>
            <a:ext cx="1146224" cy="1147659"/>
          </a:xfrm>
          <a:custGeom>
            <a:avLst/>
            <a:gdLst>
              <a:gd name="T0" fmla="*/ 0 w 2839"/>
              <a:gd name="T1" fmla="*/ 0 h 2839"/>
              <a:gd name="T2" fmla="*/ 2839 w 2839"/>
              <a:gd name="T3" fmla="*/ 2839 h 2839"/>
              <a:gd name="T4" fmla="*/ 1967 w 2839"/>
              <a:gd name="T5" fmla="*/ 2839 h 2839"/>
              <a:gd name="T6" fmla="*/ 0 w 2839"/>
              <a:gd name="T7" fmla="*/ 872 h 2839"/>
              <a:gd name="T8" fmla="*/ 0 w 2839"/>
              <a:gd name="T9" fmla="*/ 0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0" y="0"/>
                </a:moveTo>
                <a:cubicBezTo>
                  <a:pt x="1551" y="37"/>
                  <a:pt x="2802" y="1288"/>
                  <a:pt x="2839" y="2839"/>
                </a:cubicBezTo>
                <a:lnTo>
                  <a:pt x="1967" y="2839"/>
                </a:lnTo>
                <a:cubicBezTo>
                  <a:pt x="1930" y="1770"/>
                  <a:pt x="1069" y="909"/>
                  <a:pt x="0" y="8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354" tIns="22677" rIns="45354" bIns="22677" numCol="1" anchor="t" anchorCtr="0" compatLnSpc="1"/>
          <a:lstStyle/>
          <a:p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0.06419 0.09699 " pathEditMode="relative" rAng="0" ptsTypes="AA">
                                          <p:cBhvr>
                                            <p:cTn id="34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" y="4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4.81481E-6 L -0.05951 0.09699 " pathEditMode="relative" rAng="0" ptsTypes="AA">
                                          <p:cBhvr>
                                            <p:cTn id="38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82" y="4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7037E-6 L -0.05808 -0.08541 " pathEditMode="relative" rAng="0" ptsTypes="AA">
                                          <p:cBhvr>
                                            <p:cTn id="42" dur="5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4" y="-4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-3.7037E-6 L 0.06263 -0.08541 " pathEditMode="relative" rAng="0" ptsTypes="AA">
                                          <p:cBhvr>
                                            <p:cTn id="46" dur="5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25" y="-4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 animBg="1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0.06419 0.09699 " pathEditMode="relative" rAng="0" ptsTypes="AA">
                                          <p:cBhvr>
                                            <p:cTn id="34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" y="4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4.81481E-6 L -0.05951 0.09699 " pathEditMode="relative" rAng="0" ptsTypes="AA">
                                          <p:cBhvr>
                                            <p:cTn id="38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82" y="4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7037E-6 L -0.05808 -0.08541 " pathEditMode="relative" rAng="0" ptsTypes="AA">
                                          <p:cBhvr>
                                            <p:cTn id="42" dur="5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4" y="-4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9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-3.7037E-6 L 0.06263 -0.08541 " pathEditMode="relative" rAng="0" ptsTypes="AA">
                                          <p:cBhvr>
                                            <p:cTn id="46" dur="5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25" y="-4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 animBg="1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1494" y="1854654"/>
            <a:ext cx="2318657" cy="2013857"/>
            <a:chOff x="695325" y="2472872"/>
            <a:chExt cx="3091543" cy="2685142"/>
          </a:xfrm>
        </p:grpSpPr>
        <p:sp>
          <p:nvSpPr>
            <p:cNvPr id="5" name="矩形 4"/>
            <p:cNvSpPr/>
            <p:nvPr/>
          </p:nvSpPr>
          <p:spPr>
            <a:xfrm>
              <a:off x="695325" y="2472872"/>
              <a:ext cx="3091543" cy="16401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95325" y="5158014"/>
              <a:ext cx="309154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954741" y="2558036"/>
              <a:ext cx="1469785" cy="1469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5325" y="4192220"/>
              <a:ext cx="3091543" cy="8412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请在此处添加具体内容，请言简意赅，简单说明即可，不必繁琐。请在此处添加具体简单说明即可，不必繁琐。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672831" y="2978884"/>
              <a:ext cx="774469" cy="6218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</p:txBody>
        </p:sp>
        <p:sp>
          <p:nvSpPr>
            <p:cNvPr id="10" name="椭圆 18"/>
            <p:cNvSpPr/>
            <p:nvPr/>
          </p:nvSpPr>
          <p:spPr>
            <a:xfrm>
              <a:off x="1301257" y="2978884"/>
              <a:ext cx="776754" cy="628090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12670" y="1854654"/>
            <a:ext cx="2318658" cy="2099989"/>
            <a:chOff x="4550227" y="2472872"/>
            <a:chExt cx="3091544" cy="2799985"/>
          </a:xfrm>
        </p:grpSpPr>
        <p:sp>
          <p:nvSpPr>
            <p:cNvPr id="12" name="矩形 11"/>
            <p:cNvSpPr/>
            <p:nvPr/>
          </p:nvSpPr>
          <p:spPr>
            <a:xfrm>
              <a:off x="4550228" y="2472872"/>
              <a:ext cx="3091543" cy="16401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550228" y="5158014"/>
              <a:ext cx="309154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809644" y="2558036"/>
              <a:ext cx="1469785" cy="1469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椭圆 19"/>
            <p:cNvSpPr/>
            <p:nvPr/>
          </p:nvSpPr>
          <p:spPr>
            <a:xfrm>
              <a:off x="5156160" y="2926432"/>
              <a:ext cx="776754" cy="732993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527734" y="2978884"/>
              <a:ext cx="774471" cy="6218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550227" y="4192220"/>
              <a:ext cx="3091543" cy="10806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请在此处添加具体内容，请言简意赅，简单说明即可，不必繁琐。请在此处添加具体简单说明即可，不必繁琐。</a:t>
              </a:r>
            </a:p>
            <a:p>
              <a:pPr defTabSz="912495">
                <a:lnSpc>
                  <a:spcPts val="1425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03847" y="1854654"/>
            <a:ext cx="2318660" cy="2013857"/>
            <a:chOff x="8405129" y="2472872"/>
            <a:chExt cx="3091546" cy="2685142"/>
          </a:xfrm>
        </p:grpSpPr>
        <p:sp>
          <p:nvSpPr>
            <p:cNvPr id="19" name="矩形 18"/>
            <p:cNvSpPr/>
            <p:nvPr/>
          </p:nvSpPr>
          <p:spPr>
            <a:xfrm>
              <a:off x="8405132" y="2472872"/>
              <a:ext cx="3091543" cy="16401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8405132" y="5158014"/>
              <a:ext cx="309154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8664547" y="2558036"/>
              <a:ext cx="1469785" cy="1469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椭圆 20"/>
            <p:cNvSpPr/>
            <p:nvPr/>
          </p:nvSpPr>
          <p:spPr>
            <a:xfrm>
              <a:off x="9011063" y="2919349"/>
              <a:ext cx="776754" cy="747160"/>
            </a:xfrm>
            <a:custGeom>
              <a:avLst/>
              <a:gdLst>
                <a:gd name="connsiteX0" fmla="*/ 251409 w 333376"/>
                <a:gd name="connsiteY0" fmla="*/ 227087 h 320675"/>
                <a:gd name="connsiteX1" fmla="*/ 258050 w 333376"/>
                <a:gd name="connsiteY1" fmla="*/ 230742 h 320675"/>
                <a:gd name="connsiteX2" fmla="*/ 256754 w 333376"/>
                <a:gd name="connsiteY2" fmla="*/ 245361 h 320675"/>
                <a:gd name="connsiteX3" fmla="*/ 216581 w 333376"/>
                <a:gd name="connsiteY3" fmla="*/ 279917 h 320675"/>
                <a:gd name="connsiteX4" fmla="*/ 210101 w 333376"/>
                <a:gd name="connsiteY4" fmla="*/ 282575 h 320675"/>
                <a:gd name="connsiteX5" fmla="*/ 202326 w 333376"/>
                <a:gd name="connsiteY5" fmla="*/ 278588 h 320675"/>
                <a:gd name="connsiteX6" fmla="*/ 203622 w 333376"/>
                <a:gd name="connsiteY6" fmla="*/ 263968 h 320675"/>
                <a:gd name="connsiteX7" fmla="*/ 243795 w 333376"/>
                <a:gd name="connsiteY7" fmla="*/ 229412 h 320675"/>
                <a:gd name="connsiteX8" fmla="*/ 251409 w 333376"/>
                <a:gd name="connsiteY8" fmla="*/ 227087 h 320675"/>
                <a:gd name="connsiteX9" fmla="*/ 85142 w 333376"/>
                <a:gd name="connsiteY9" fmla="*/ 227087 h 320675"/>
                <a:gd name="connsiteX10" fmla="*/ 92756 w 333376"/>
                <a:gd name="connsiteY10" fmla="*/ 229412 h 320675"/>
                <a:gd name="connsiteX11" fmla="*/ 132929 w 333376"/>
                <a:gd name="connsiteY11" fmla="*/ 263968 h 320675"/>
                <a:gd name="connsiteX12" fmla="*/ 134225 w 333376"/>
                <a:gd name="connsiteY12" fmla="*/ 278588 h 320675"/>
                <a:gd name="connsiteX13" fmla="*/ 126450 w 333376"/>
                <a:gd name="connsiteY13" fmla="*/ 282575 h 320675"/>
                <a:gd name="connsiteX14" fmla="*/ 119970 w 333376"/>
                <a:gd name="connsiteY14" fmla="*/ 279917 h 320675"/>
                <a:gd name="connsiteX15" fmla="*/ 79797 w 333376"/>
                <a:gd name="connsiteY15" fmla="*/ 245361 h 320675"/>
                <a:gd name="connsiteX16" fmla="*/ 78501 w 333376"/>
                <a:gd name="connsiteY16" fmla="*/ 230742 h 320675"/>
                <a:gd name="connsiteX17" fmla="*/ 85142 w 333376"/>
                <a:gd name="connsiteY17" fmla="*/ 227087 h 320675"/>
                <a:gd name="connsiteX18" fmla="*/ 188006 w 333376"/>
                <a:gd name="connsiteY18" fmla="*/ 147637 h 320675"/>
                <a:gd name="connsiteX19" fmla="*/ 214313 w 333376"/>
                <a:gd name="connsiteY19" fmla="*/ 223669 h 320675"/>
                <a:gd name="connsiteX20" fmla="*/ 205106 w 333376"/>
                <a:gd name="connsiteY20" fmla="*/ 232845 h 320675"/>
                <a:gd name="connsiteX21" fmla="*/ 195898 w 333376"/>
                <a:gd name="connsiteY21" fmla="*/ 223669 h 320675"/>
                <a:gd name="connsiteX22" fmla="*/ 191952 w 333376"/>
                <a:gd name="connsiteY22" fmla="*/ 189586 h 320675"/>
                <a:gd name="connsiteX23" fmla="*/ 191952 w 333376"/>
                <a:gd name="connsiteY23" fmla="*/ 221047 h 320675"/>
                <a:gd name="connsiteX24" fmla="*/ 188006 w 333376"/>
                <a:gd name="connsiteY24" fmla="*/ 232845 h 320675"/>
                <a:gd name="connsiteX25" fmla="*/ 188006 w 333376"/>
                <a:gd name="connsiteY25" fmla="*/ 311499 h 320675"/>
                <a:gd name="connsiteX26" fmla="*/ 178798 w 333376"/>
                <a:gd name="connsiteY26" fmla="*/ 320675 h 320675"/>
                <a:gd name="connsiteX27" fmla="*/ 169591 w 333376"/>
                <a:gd name="connsiteY27" fmla="*/ 311499 h 320675"/>
                <a:gd name="connsiteX28" fmla="*/ 168275 w 333376"/>
                <a:gd name="connsiteY28" fmla="*/ 311499 h 320675"/>
                <a:gd name="connsiteX29" fmla="*/ 159068 w 333376"/>
                <a:gd name="connsiteY29" fmla="*/ 320675 h 320675"/>
                <a:gd name="connsiteX30" fmla="*/ 148545 w 333376"/>
                <a:gd name="connsiteY30" fmla="*/ 311499 h 320675"/>
                <a:gd name="connsiteX31" fmla="*/ 148545 w 333376"/>
                <a:gd name="connsiteY31" fmla="*/ 234156 h 320675"/>
                <a:gd name="connsiteX32" fmla="*/ 145914 w 333376"/>
                <a:gd name="connsiteY32" fmla="*/ 222358 h 320675"/>
                <a:gd name="connsiteX33" fmla="*/ 145914 w 333376"/>
                <a:gd name="connsiteY33" fmla="*/ 192208 h 320675"/>
                <a:gd name="connsiteX34" fmla="*/ 141968 w 333376"/>
                <a:gd name="connsiteY34" fmla="*/ 224980 h 320675"/>
                <a:gd name="connsiteX35" fmla="*/ 132761 w 333376"/>
                <a:gd name="connsiteY35" fmla="*/ 235467 h 320675"/>
                <a:gd name="connsiteX36" fmla="*/ 123553 w 333376"/>
                <a:gd name="connsiteY36" fmla="*/ 224980 h 320675"/>
                <a:gd name="connsiteX37" fmla="*/ 149860 w 333376"/>
                <a:gd name="connsiteY37" fmla="*/ 150259 h 320675"/>
                <a:gd name="connsiteX38" fmla="*/ 168275 w 333376"/>
                <a:gd name="connsiteY38" fmla="*/ 175166 h 320675"/>
                <a:gd name="connsiteX39" fmla="*/ 188006 w 333376"/>
                <a:gd name="connsiteY39" fmla="*/ 147637 h 320675"/>
                <a:gd name="connsiteX40" fmla="*/ 168414 w 333376"/>
                <a:gd name="connsiteY40" fmla="*/ 138112 h 320675"/>
                <a:gd name="connsiteX41" fmla="*/ 174971 w 333376"/>
                <a:gd name="connsiteY41" fmla="*/ 141922 h 320675"/>
                <a:gd name="connsiteX42" fmla="*/ 180217 w 333376"/>
                <a:gd name="connsiteY42" fmla="*/ 139382 h 320675"/>
                <a:gd name="connsiteX43" fmla="*/ 182840 w 333376"/>
                <a:gd name="connsiteY43" fmla="*/ 139382 h 320675"/>
                <a:gd name="connsiteX44" fmla="*/ 184151 w 333376"/>
                <a:gd name="connsiteY44" fmla="*/ 141922 h 320675"/>
                <a:gd name="connsiteX45" fmla="*/ 184151 w 333376"/>
                <a:gd name="connsiteY45" fmla="*/ 148272 h 320675"/>
                <a:gd name="connsiteX46" fmla="*/ 182840 w 333376"/>
                <a:gd name="connsiteY46" fmla="*/ 150812 h 320675"/>
                <a:gd name="connsiteX47" fmla="*/ 180217 w 333376"/>
                <a:gd name="connsiteY47" fmla="*/ 150812 h 320675"/>
                <a:gd name="connsiteX48" fmla="*/ 173659 w 333376"/>
                <a:gd name="connsiteY48" fmla="*/ 149542 h 320675"/>
                <a:gd name="connsiteX49" fmla="*/ 169725 w 333376"/>
                <a:gd name="connsiteY49" fmla="*/ 150812 h 320675"/>
                <a:gd name="connsiteX50" fmla="*/ 164479 w 333376"/>
                <a:gd name="connsiteY50" fmla="*/ 149542 h 320675"/>
                <a:gd name="connsiteX51" fmla="*/ 157922 w 333376"/>
                <a:gd name="connsiteY51" fmla="*/ 150812 h 320675"/>
                <a:gd name="connsiteX52" fmla="*/ 155299 w 333376"/>
                <a:gd name="connsiteY52" fmla="*/ 150812 h 320675"/>
                <a:gd name="connsiteX53" fmla="*/ 153988 w 333376"/>
                <a:gd name="connsiteY53" fmla="*/ 148272 h 320675"/>
                <a:gd name="connsiteX54" fmla="*/ 153988 w 333376"/>
                <a:gd name="connsiteY54" fmla="*/ 141922 h 320675"/>
                <a:gd name="connsiteX55" fmla="*/ 155299 w 333376"/>
                <a:gd name="connsiteY55" fmla="*/ 139382 h 320675"/>
                <a:gd name="connsiteX56" fmla="*/ 157922 w 333376"/>
                <a:gd name="connsiteY56" fmla="*/ 139382 h 320675"/>
                <a:gd name="connsiteX57" fmla="*/ 163168 w 333376"/>
                <a:gd name="connsiteY57" fmla="*/ 141922 h 320675"/>
                <a:gd name="connsiteX58" fmla="*/ 168414 w 333376"/>
                <a:gd name="connsiteY58" fmla="*/ 138112 h 320675"/>
                <a:gd name="connsiteX59" fmla="*/ 307312 w 333376"/>
                <a:gd name="connsiteY59" fmla="*/ 88900 h 320675"/>
                <a:gd name="connsiteX60" fmla="*/ 333376 w 333376"/>
                <a:gd name="connsiteY60" fmla="*/ 161661 h 320675"/>
                <a:gd name="connsiteX61" fmla="*/ 324254 w 333376"/>
                <a:gd name="connsiteY61" fmla="*/ 170921 h 320675"/>
                <a:gd name="connsiteX62" fmla="*/ 315132 w 333376"/>
                <a:gd name="connsiteY62" fmla="*/ 161661 h 320675"/>
                <a:gd name="connsiteX63" fmla="*/ 311222 w 333376"/>
                <a:gd name="connsiteY63" fmla="*/ 129911 h 320675"/>
                <a:gd name="connsiteX64" fmla="*/ 311222 w 333376"/>
                <a:gd name="connsiteY64" fmla="*/ 159015 h 320675"/>
                <a:gd name="connsiteX65" fmla="*/ 308616 w 333376"/>
                <a:gd name="connsiteY65" fmla="*/ 170921 h 320675"/>
                <a:gd name="connsiteX66" fmla="*/ 308616 w 333376"/>
                <a:gd name="connsiteY66" fmla="*/ 246328 h 320675"/>
                <a:gd name="connsiteX67" fmla="*/ 299493 w 333376"/>
                <a:gd name="connsiteY67" fmla="*/ 255588 h 320675"/>
                <a:gd name="connsiteX68" fmla="*/ 290371 w 333376"/>
                <a:gd name="connsiteY68" fmla="*/ 246328 h 320675"/>
                <a:gd name="connsiteX69" fmla="*/ 289068 w 333376"/>
                <a:gd name="connsiteY69" fmla="*/ 246328 h 320675"/>
                <a:gd name="connsiteX70" fmla="*/ 279946 w 333376"/>
                <a:gd name="connsiteY70" fmla="*/ 255588 h 320675"/>
                <a:gd name="connsiteX71" fmla="*/ 270823 w 333376"/>
                <a:gd name="connsiteY71" fmla="*/ 246328 h 320675"/>
                <a:gd name="connsiteX72" fmla="*/ 270823 w 333376"/>
                <a:gd name="connsiteY72" fmla="*/ 172244 h 320675"/>
                <a:gd name="connsiteX73" fmla="*/ 268217 w 333376"/>
                <a:gd name="connsiteY73" fmla="*/ 160338 h 320675"/>
                <a:gd name="connsiteX74" fmla="*/ 268217 w 333376"/>
                <a:gd name="connsiteY74" fmla="*/ 131234 h 320675"/>
                <a:gd name="connsiteX75" fmla="*/ 264308 w 333376"/>
                <a:gd name="connsiteY75" fmla="*/ 164307 h 320675"/>
                <a:gd name="connsiteX76" fmla="*/ 255185 w 333376"/>
                <a:gd name="connsiteY76" fmla="*/ 172244 h 320675"/>
                <a:gd name="connsiteX77" fmla="*/ 246063 w 333376"/>
                <a:gd name="connsiteY77" fmla="*/ 164307 h 320675"/>
                <a:gd name="connsiteX78" fmla="*/ 272127 w 333376"/>
                <a:gd name="connsiteY78" fmla="*/ 91546 h 320675"/>
                <a:gd name="connsiteX79" fmla="*/ 289068 w 333376"/>
                <a:gd name="connsiteY79" fmla="*/ 115359 h 320675"/>
                <a:gd name="connsiteX80" fmla="*/ 307312 w 333376"/>
                <a:gd name="connsiteY80" fmla="*/ 88900 h 320675"/>
                <a:gd name="connsiteX81" fmla="*/ 168276 w 333376"/>
                <a:gd name="connsiteY81" fmla="*/ 88900 h 320675"/>
                <a:gd name="connsiteX82" fmla="*/ 192089 w 333376"/>
                <a:gd name="connsiteY82" fmla="*/ 112713 h 320675"/>
                <a:gd name="connsiteX83" fmla="*/ 168276 w 333376"/>
                <a:gd name="connsiteY83" fmla="*/ 136526 h 320675"/>
                <a:gd name="connsiteX84" fmla="*/ 144463 w 333376"/>
                <a:gd name="connsiteY84" fmla="*/ 112713 h 320675"/>
                <a:gd name="connsiteX85" fmla="*/ 168276 w 333376"/>
                <a:gd name="connsiteY85" fmla="*/ 88900 h 320675"/>
                <a:gd name="connsiteX86" fmla="*/ 62177 w 333376"/>
                <a:gd name="connsiteY86" fmla="*/ 88900 h 320675"/>
                <a:gd name="connsiteX87" fmla="*/ 87313 w 333376"/>
                <a:gd name="connsiteY87" fmla="*/ 161661 h 320675"/>
                <a:gd name="connsiteX88" fmla="*/ 78052 w 333376"/>
                <a:gd name="connsiteY88" fmla="*/ 170921 h 320675"/>
                <a:gd name="connsiteX89" fmla="*/ 70115 w 333376"/>
                <a:gd name="connsiteY89" fmla="*/ 161661 h 320675"/>
                <a:gd name="connsiteX90" fmla="*/ 66146 w 333376"/>
                <a:gd name="connsiteY90" fmla="*/ 129911 h 320675"/>
                <a:gd name="connsiteX91" fmla="*/ 66146 w 333376"/>
                <a:gd name="connsiteY91" fmla="*/ 159015 h 320675"/>
                <a:gd name="connsiteX92" fmla="*/ 63500 w 333376"/>
                <a:gd name="connsiteY92" fmla="*/ 170921 h 320675"/>
                <a:gd name="connsiteX93" fmla="*/ 63500 w 333376"/>
                <a:gd name="connsiteY93" fmla="*/ 246328 h 320675"/>
                <a:gd name="connsiteX94" fmla="*/ 54240 w 333376"/>
                <a:gd name="connsiteY94" fmla="*/ 255588 h 320675"/>
                <a:gd name="connsiteX95" fmla="*/ 44979 w 333376"/>
                <a:gd name="connsiteY95" fmla="*/ 246328 h 320675"/>
                <a:gd name="connsiteX96" fmla="*/ 43656 w 333376"/>
                <a:gd name="connsiteY96" fmla="*/ 246328 h 320675"/>
                <a:gd name="connsiteX97" fmla="*/ 34396 w 333376"/>
                <a:gd name="connsiteY97" fmla="*/ 255588 h 320675"/>
                <a:gd name="connsiteX98" fmla="*/ 25135 w 333376"/>
                <a:gd name="connsiteY98" fmla="*/ 246328 h 320675"/>
                <a:gd name="connsiteX99" fmla="*/ 25135 w 333376"/>
                <a:gd name="connsiteY99" fmla="*/ 172244 h 320675"/>
                <a:gd name="connsiteX100" fmla="*/ 21167 w 333376"/>
                <a:gd name="connsiteY100" fmla="*/ 160338 h 320675"/>
                <a:gd name="connsiteX101" fmla="*/ 21167 w 333376"/>
                <a:gd name="connsiteY101" fmla="*/ 131234 h 320675"/>
                <a:gd name="connsiteX102" fmla="*/ 18521 w 333376"/>
                <a:gd name="connsiteY102" fmla="*/ 164307 h 320675"/>
                <a:gd name="connsiteX103" fmla="*/ 9260 w 333376"/>
                <a:gd name="connsiteY103" fmla="*/ 172244 h 320675"/>
                <a:gd name="connsiteX104" fmla="*/ 0 w 333376"/>
                <a:gd name="connsiteY104" fmla="*/ 164307 h 320675"/>
                <a:gd name="connsiteX105" fmla="*/ 25135 w 333376"/>
                <a:gd name="connsiteY105" fmla="*/ 91546 h 320675"/>
                <a:gd name="connsiteX106" fmla="*/ 43656 w 333376"/>
                <a:gd name="connsiteY106" fmla="*/ 115359 h 320675"/>
                <a:gd name="connsiteX107" fmla="*/ 62177 w 333376"/>
                <a:gd name="connsiteY107" fmla="*/ 88900 h 320675"/>
                <a:gd name="connsiteX108" fmla="*/ 290362 w 333376"/>
                <a:gd name="connsiteY108" fmla="*/ 80962 h 320675"/>
                <a:gd name="connsiteX109" fmla="*/ 295502 w 333376"/>
                <a:gd name="connsiteY109" fmla="*/ 83784 h 320675"/>
                <a:gd name="connsiteX110" fmla="*/ 300643 w 333376"/>
                <a:gd name="connsiteY110" fmla="*/ 82373 h 320675"/>
                <a:gd name="connsiteX111" fmla="*/ 303213 w 333376"/>
                <a:gd name="connsiteY111" fmla="*/ 82373 h 320675"/>
                <a:gd name="connsiteX112" fmla="*/ 303213 w 333376"/>
                <a:gd name="connsiteY112" fmla="*/ 83784 h 320675"/>
                <a:gd name="connsiteX113" fmla="*/ 303213 w 333376"/>
                <a:gd name="connsiteY113" fmla="*/ 90840 h 320675"/>
                <a:gd name="connsiteX114" fmla="*/ 303213 w 333376"/>
                <a:gd name="connsiteY114" fmla="*/ 93662 h 320675"/>
                <a:gd name="connsiteX115" fmla="*/ 300643 w 333376"/>
                <a:gd name="connsiteY115" fmla="*/ 93662 h 320675"/>
                <a:gd name="connsiteX116" fmla="*/ 294217 w 333376"/>
                <a:gd name="connsiteY116" fmla="*/ 92251 h 320675"/>
                <a:gd name="connsiteX117" fmla="*/ 290362 w 333376"/>
                <a:gd name="connsiteY117" fmla="*/ 93662 h 320675"/>
                <a:gd name="connsiteX118" fmla="*/ 285221 w 333376"/>
                <a:gd name="connsiteY118" fmla="*/ 92251 h 320675"/>
                <a:gd name="connsiteX119" fmla="*/ 278795 w 333376"/>
                <a:gd name="connsiteY119" fmla="*/ 93662 h 320675"/>
                <a:gd name="connsiteX120" fmla="*/ 277510 w 333376"/>
                <a:gd name="connsiteY120" fmla="*/ 93662 h 320675"/>
                <a:gd name="connsiteX121" fmla="*/ 276225 w 333376"/>
                <a:gd name="connsiteY121" fmla="*/ 90840 h 320675"/>
                <a:gd name="connsiteX122" fmla="*/ 276225 w 333376"/>
                <a:gd name="connsiteY122" fmla="*/ 83784 h 320675"/>
                <a:gd name="connsiteX123" fmla="*/ 277510 w 333376"/>
                <a:gd name="connsiteY123" fmla="*/ 82373 h 320675"/>
                <a:gd name="connsiteX124" fmla="*/ 278795 w 333376"/>
                <a:gd name="connsiteY124" fmla="*/ 82373 h 320675"/>
                <a:gd name="connsiteX125" fmla="*/ 283936 w 333376"/>
                <a:gd name="connsiteY125" fmla="*/ 83784 h 320675"/>
                <a:gd name="connsiteX126" fmla="*/ 290362 w 333376"/>
                <a:gd name="connsiteY126" fmla="*/ 80962 h 320675"/>
                <a:gd name="connsiteX127" fmla="*/ 43656 w 333376"/>
                <a:gd name="connsiteY127" fmla="*/ 80962 h 320675"/>
                <a:gd name="connsiteX128" fmla="*/ 49141 w 333376"/>
                <a:gd name="connsiteY128" fmla="*/ 83820 h 320675"/>
                <a:gd name="connsiteX129" fmla="*/ 54625 w 333376"/>
                <a:gd name="connsiteY129" fmla="*/ 82391 h 320675"/>
                <a:gd name="connsiteX130" fmla="*/ 57367 w 333376"/>
                <a:gd name="connsiteY130" fmla="*/ 82391 h 320675"/>
                <a:gd name="connsiteX131" fmla="*/ 58738 w 333376"/>
                <a:gd name="connsiteY131" fmla="*/ 83820 h 320675"/>
                <a:gd name="connsiteX132" fmla="*/ 58738 w 333376"/>
                <a:gd name="connsiteY132" fmla="*/ 90964 h 320675"/>
                <a:gd name="connsiteX133" fmla="*/ 57367 w 333376"/>
                <a:gd name="connsiteY133" fmla="*/ 93821 h 320675"/>
                <a:gd name="connsiteX134" fmla="*/ 55996 w 333376"/>
                <a:gd name="connsiteY134" fmla="*/ 93821 h 320675"/>
                <a:gd name="connsiteX135" fmla="*/ 49141 w 333376"/>
                <a:gd name="connsiteY135" fmla="*/ 92393 h 320675"/>
                <a:gd name="connsiteX136" fmla="*/ 43656 w 333376"/>
                <a:gd name="connsiteY136" fmla="*/ 95250 h 320675"/>
                <a:gd name="connsiteX137" fmla="*/ 39543 w 333376"/>
                <a:gd name="connsiteY137" fmla="*/ 92393 h 320675"/>
                <a:gd name="connsiteX138" fmla="*/ 32688 w 333376"/>
                <a:gd name="connsiteY138" fmla="*/ 93821 h 320675"/>
                <a:gd name="connsiteX139" fmla="*/ 29946 w 333376"/>
                <a:gd name="connsiteY139" fmla="*/ 93821 h 320675"/>
                <a:gd name="connsiteX140" fmla="*/ 28575 w 333376"/>
                <a:gd name="connsiteY140" fmla="*/ 90964 h 320675"/>
                <a:gd name="connsiteX141" fmla="*/ 28575 w 333376"/>
                <a:gd name="connsiteY141" fmla="*/ 83820 h 320675"/>
                <a:gd name="connsiteX142" fmla="*/ 29946 w 333376"/>
                <a:gd name="connsiteY142" fmla="*/ 82391 h 320675"/>
                <a:gd name="connsiteX143" fmla="*/ 32688 w 333376"/>
                <a:gd name="connsiteY143" fmla="*/ 82391 h 320675"/>
                <a:gd name="connsiteX144" fmla="*/ 38172 w 333376"/>
                <a:gd name="connsiteY144" fmla="*/ 83820 h 320675"/>
                <a:gd name="connsiteX145" fmla="*/ 43656 w 333376"/>
                <a:gd name="connsiteY145" fmla="*/ 80962 h 320675"/>
                <a:gd name="connsiteX146" fmla="*/ 288925 w 333376"/>
                <a:gd name="connsiteY146" fmla="*/ 34925 h 320675"/>
                <a:gd name="connsiteX147" fmla="*/ 311150 w 333376"/>
                <a:gd name="connsiteY147" fmla="*/ 57150 h 320675"/>
                <a:gd name="connsiteX148" fmla="*/ 288925 w 333376"/>
                <a:gd name="connsiteY148" fmla="*/ 79375 h 320675"/>
                <a:gd name="connsiteX149" fmla="*/ 266700 w 333376"/>
                <a:gd name="connsiteY149" fmla="*/ 57150 h 320675"/>
                <a:gd name="connsiteX150" fmla="*/ 288925 w 333376"/>
                <a:gd name="connsiteY150" fmla="*/ 34925 h 320675"/>
                <a:gd name="connsiteX151" fmla="*/ 44450 w 333376"/>
                <a:gd name="connsiteY151" fmla="*/ 34925 h 320675"/>
                <a:gd name="connsiteX152" fmla="*/ 66675 w 333376"/>
                <a:gd name="connsiteY152" fmla="*/ 57150 h 320675"/>
                <a:gd name="connsiteX153" fmla="*/ 44450 w 333376"/>
                <a:gd name="connsiteY153" fmla="*/ 79375 h 320675"/>
                <a:gd name="connsiteX154" fmla="*/ 22225 w 333376"/>
                <a:gd name="connsiteY154" fmla="*/ 57150 h 320675"/>
                <a:gd name="connsiteX155" fmla="*/ 44450 w 333376"/>
                <a:gd name="connsiteY155" fmla="*/ 34925 h 320675"/>
                <a:gd name="connsiteX156" fmla="*/ 177842 w 333376"/>
                <a:gd name="connsiteY156" fmla="*/ 30162 h 320675"/>
                <a:gd name="connsiteX157" fmla="*/ 192088 w 333376"/>
                <a:gd name="connsiteY157" fmla="*/ 72289 h 320675"/>
                <a:gd name="connsiteX158" fmla="*/ 186908 w 333376"/>
                <a:gd name="connsiteY158" fmla="*/ 77555 h 320675"/>
                <a:gd name="connsiteX159" fmla="*/ 181727 w 333376"/>
                <a:gd name="connsiteY159" fmla="*/ 72289 h 320675"/>
                <a:gd name="connsiteX160" fmla="*/ 180432 w 333376"/>
                <a:gd name="connsiteY160" fmla="*/ 53859 h 320675"/>
                <a:gd name="connsiteX161" fmla="*/ 180432 w 333376"/>
                <a:gd name="connsiteY161" fmla="*/ 70973 h 320675"/>
                <a:gd name="connsiteX162" fmla="*/ 179137 w 333376"/>
                <a:gd name="connsiteY162" fmla="*/ 77555 h 320675"/>
                <a:gd name="connsiteX163" fmla="*/ 179137 w 333376"/>
                <a:gd name="connsiteY163" fmla="*/ 82821 h 320675"/>
                <a:gd name="connsiteX164" fmla="*/ 157121 w 333376"/>
                <a:gd name="connsiteY164" fmla="*/ 84137 h 320675"/>
                <a:gd name="connsiteX165" fmla="*/ 157121 w 333376"/>
                <a:gd name="connsiteY165" fmla="*/ 78871 h 320675"/>
                <a:gd name="connsiteX166" fmla="*/ 155826 w 333376"/>
                <a:gd name="connsiteY166" fmla="*/ 72289 h 320675"/>
                <a:gd name="connsiteX167" fmla="*/ 155826 w 333376"/>
                <a:gd name="connsiteY167" fmla="*/ 55175 h 320675"/>
                <a:gd name="connsiteX168" fmla="*/ 153236 w 333376"/>
                <a:gd name="connsiteY168" fmla="*/ 73606 h 320675"/>
                <a:gd name="connsiteX169" fmla="*/ 148055 w 333376"/>
                <a:gd name="connsiteY169" fmla="*/ 78871 h 320675"/>
                <a:gd name="connsiteX170" fmla="*/ 142875 w 333376"/>
                <a:gd name="connsiteY170" fmla="*/ 73606 h 320675"/>
                <a:gd name="connsiteX171" fmla="*/ 157121 w 333376"/>
                <a:gd name="connsiteY171" fmla="*/ 31479 h 320675"/>
                <a:gd name="connsiteX172" fmla="*/ 167481 w 333376"/>
                <a:gd name="connsiteY172" fmla="*/ 45960 h 320675"/>
                <a:gd name="connsiteX173" fmla="*/ 168777 w 333376"/>
                <a:gd name="connsiteY173" fmla="*/ 43985 h 320675"/>
                <a:gd name="connsiteX174" fmla="*/ 175759 w 333376"/>
                <a:gd name="connsiteY174" fmla="*/ 33338 h 320675"/>
                <a:gd name="connsiteX175" fmla="*/ 176458 w 333376"/>
                <a:gd name="connsiteY175" fmla="*/ 33338 h 320675"/>
                <a:gd name="connsiteX176" fmla="*/ 177801 w 333376"/>
                <a:gd name="connsiteY176" fmla="*/ 31751 h 320675"/>
                <a:gd name="connsiteX177" fmla="*/ 177801 w 333376"/>
                <a:gd name="connsiteY177" fmla="*/ 30225 h 320675"/>
                <a:gd name="connsiteX178" fmla="*/ 208481 w 333376"/>
                <a:gd name="connsiteY178" fmla="*/ 25427 h 320675"/>
                <a:gd name="connsiteX179" fmla="*/ 216581 w 333376"/>
                <a:gd name="connsiteY179" fmla="*/ 27689 h 320675"/>
                <a:gd name="connsiteX180" fmla="*/ 256754 w 333376"/>
                <a:gd name="connsiteY180" fmla="*/ 61285 h 320675"/>
                <a:gd name="connsiteX181" fmla="*/ 258050 w 333376"/>
                <a:gd name="connsiteY181" fmla="*/ 75499 h 320675"/>
                <a:gd name="connsiteX182" fmla="*/ 250275 w 333376"/>
                <a:gd name="connsiteY182" fmla="*/ 79375 h 320675"/>
                <a:gd name="connsiteX183" fmla="*/ 243795 w 333376"/>
                <a:gd name="connsiteY183" fmla="*/ 76791 h 320675"/>
                <a:gd name="connsiteX184" fmla="*/ 203622 w 333376"/>
                <a:gd name="connsiteY184" fmla="*/ 43195 h 320675"/>
                <a:gd name="connsiteX185" fmla="*/ 202326 w 333376"/>
                <a:gd name="connsiteY185" fmla="*/ 28981 h 320675"/>
                <a:gd name="connsiteX186" fmla="*/ 208481 w 333376"/>
                <a:gd name="connsiteY186" fmla="*/ 25427 h 320675"/>
                <a:gd name="connsiteX187" fmla="*/ 127584 w 333376"/>
                <a:gd name="connsiteY187" fmla="*/ 25427 h 320675"/>
                <a:gd name="connsiteX188" fmla="*/ 134225 w 333376"/>
                <a:gd name="connsiteY188" fmla="*/ 28981 h 320675"/>
                <a:gd name="connsiteX189" fmla="*/ 132929 w 333376"/>
                <a:gd name="connsiteY189" fmla="*/ 43195 h 320675"/>
                <a:gd name="connsiteX190" fmla="*/ 92756 w 333376"/>
                <a:gd name="connsiteY190" fmla="*/ 76791 h 320675"/>
                <a:gd name="connsiteX191" fmla="*/ 86276 w 333376"/>
                <a:gd name="connsiteY191" fmla="*/ 79375 h 320675"/>
                <a:gd name="connsiteX192" fmla="*/ 78501 w 333376"/>
                <a:gd name="connsiteY192" fmla="*/ 75499 h 320675"/>
                <a:gd name="connsiteX193" fmla="*/ 79797 w 333376"/>
                <a:gd name="connsiteY193" fmla="*/ 61285 h 320675"/>
                <a:gd name="connsiteX194" fmla="*/ 119970 w 333376"/>
                <a:gd name="connsiteY194" fmla="*/ 27689 h 320675"/>
                <a:gd name="connsiteX195" fmla="*/ 127584 w 333376"/>
                <a:gd name="connsiteY195" fmla="*/ 25427 h 320675"/>
                <a:gd name="connsiteX196" fmla="*/ 161681 w 333376"/>
                <a:gd name="connsiteY196" fmla="*/ 25400 h 320675"/>
                <a:gd name="connsiteX197" fmla="*/ 163025 w 333376"/>
                <a:gd name="connsiteY197" fmla="*/ 25400 h 320675"/>
                <a:gd name="connsiteX198" fmla="*/ 165711 w 333376"/>
                <a:gd name="connsiteY198" fmla="*/ 26988 h 320675"/>
                <a:gd name="connsiteX199" fmla="*/ 168398 w 333376"/>
                <a:gd name="connsiteY199" fmla="*/ 25400 h 320675"/>
                <a:gd name="connsiteX200" fmla="*/ 172428 w 333376"/>
                <a:gd name="connsiteY200" fmla="*/ 26988 h 320675"/>
                <a:gd name="connsiteX201" fmla="*/ 175114 w 333376"/>
                <a:gd name="connsiteY201" fmla="*/ 25400 h 320675"/>
                <a:gd name="connsiteX202" fmla="*/ 176458 w 333376"/>
                <a:gd name="connsiteY202" fmla="*/ 25400 h 320675"/>
                <a:gd name="connsiteX203" fmla="*/ 177801 w 333376"/>
                <a:gd name="connsiteY203" fmla="*/ 26988 h 320675"/>
                <a:gd name="connsiteX204" fmla="*/ 177801 w 333376"/>
                <a:gd name="connsiteY204" fmla="*/ 30225 h 320675"/>
                <a:gd name="connsiteX205" fmla="*/ 175759 w 333376"/>
                <a:gd name="connsiteY205" fmla="*/ 33338 h 320675"/>
                <a:gd name="connsiteX206" fmla="*/ 175114 w 333376"/>
                <a:gd name="connsiteY206" fmla="*/ 33338 h 320675"/>
                <a:gd name="connsiteX207" fmla="*/ 171084 w 333376"/>
                <a:gd name="connsiteY207" fmla="*/ 31751 h 320675"/>
                <a:gd name="connsiteX208" fmla="*/ 168398 w 333376"/>
                <a:gd name="connsiteY208" fmla="*/ 33338 h 320675"/>
                <a:gd name="connsiteX209" fmla="*/ 165711 w 333376"/>
                <a:gd name="connsiteY209" fmla="*/ 31751 h 320675"/>
                <a:gd name="connsiteX210" fmla="*/ 163025 w 333376"/>
                <a:gd name="connsiteY210" fmla="*/ 33338 h 320675"/>
                <a:gd name="connsiteX211" fmla="*/ 161681 w 333376"/>
                <a:gd name="connsiteY211" fmla="*/ 33338 h 320675"/>
                <a:gd name="connsiteX212" fmla="*/ 160338 w 333376"/>
                <a:gd name="connsiteY212" fmla="*/ 31751 h 320675"/>
                <a:gd name="connsiteX213" fmla="*/ 160338 w 333376"/>
                <a:gd name="connsiteY213" fmla="*/ 26988 h 320675"/>
                <a:gd name="connsiteX214" fmla="*/ 161681 w 333376"/>
                <a:gd name="connsiteY214" fmla="*/ 25400 h 320675"/>
                <a:gd name="connsiteX215" fmla="*/ 167482 w 333376"/>
                <a:gd name="connsiteY215" fmla="*/ 0 h 320675"/>
                <a:gd name="connsiteX216" fmla="*/ 180976 w 333376"/>
                <a:gd name="connsiteY216" fmla="*/ 12700 h 320675"/>
                <a:gd name="connsiteX217" fmla="*/ 167482 w 333376"/>
                <a:gd name="connsiteY217" fmla="*/ 25400 h 320675"/>
                <a:gd name="connsiteX218" fmla="*/ 153988 w 333376"/>
                <a:gd name="connsiteY218" fmla="*/ 12700 h 320675"/>
                <a:gd name="connsiteX219" fmla="*/ 167482 w 333376"/>
                <a:gd name="connsiteY219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333376" h="320675">
                  <a:moveTo>
                    <a:pt x="251409" y="227087"/>
                  </a:moveTo>
                  <a:cubicBezTo>
                    <a:pt x="253839" y="227419"/>
                    <a:pt x="256106" y="228748"/>
                    <a:pt x="258050" y="230742"/>
                  </a:cubicBezTo>
                  <a:cubicBezTo>
                    <a:pt x="261938" y="234729"/>
                    <a:pt x="260642" y="241374"/>
                    <a:pt x="256754" y="245361"/>
                  </a:cubicBezTo>
                  <a:cubicBezTo>
                    <a:pt x="256754" y="245361"/>
                    <a:pt x="256754" y="245361"/>
                    <a:pt x="216581" y="279917"/>
                  </a:cubicBezTo>
                  <a:cubicBezTo>
                    <a:pt x="213989" y="281246"/>
                    <a:pt x="211397" y="282575"/>
                    <a:pt x="210101" y="282575"/>
                  </a:cubicBezTo>
                  <a:cubicBezTo>
                    <a:pt x="206214" y="282575"/>
                    <a:pt x="203622" y="281246"/>
                    <a:pt x="202326" y="278588"/>
                  </a:cubicBezTo>
                  <a:cubicBezTo>
                    <a:pt x="198438" y="274601"/>
                    <a:pt x="198438" y="267955"/>
                    <a:pt x="203622" y="263968"/>
                  </a:cubicBezTo>
                  <a:cubicBezTo>
                    <a:pt x="203622" y="263968"/>
                    <a:pt x="203622" y="263968"/>
                    <a:pt x="243795" y="229412"/>
                  </a:cubicBezTo>
                  <a:cubicBezTo>
                    <a:pt x="246387" y="227419"/>
                    <a:pt x="248979" y="226754"/>
                    <a:pt x="251409" y="227087"/>
                  </a:cubicBezTo>
                  <a:close/>
                  <a:moveTo>
                    <a:pt x="85142" y="227087"/>
                  </a:moveTo>
                  <a:cubicBezTo>
                    <a:pt x="87572" y="226754"/>
                    <a:pt x="90164" y="227419"/>
                    <a:pt x="92756" y="229412"/>
                  </a:cubicBezTo>
                  <a:cubicBezTo>
                    <a:pt x="92756" y="229412"/>
                    <a:pt x="92756" y="229412"/>
                    <a:pt x="132929" y="263968"/>
                  </a:cubicBezTo>
                  <a:cubicBezTo>
                    <a:pt x="136817" y="267955"/>
                    <a:pt x="138113" y="274601"/>
                    <a:pt x="134225" y="278588"/>
                  </a:cubicBezTo>
                  <a:cubicBezTo>
                    <a:pt x="132929" y="281246"/>
                    <a:pt x="129042" y="282575"/>
                    <a:pt x="126450" y="282575"/>
                  </a:cubicBezTo>
                  <a:cubicBezTo>
                    <a:pt x="125154" y="282575"/>
                    <a:pt x="122562" y="281246"/>
                    <a:pt x="119970" y="279917"/>
                  </a:cubicBezTo>
                  <a:cubicBezTo>
                    <a:pt x="119970" y="279917"/>
                    <a:pt x="119970" y="279917"/>
                    <a:pt x="79797" y="245361"/>
                  </a:cubicBezTo>
                  <a:cubicBezTo>
                    <a:pt x="75909" y="241374"/>
                    <a:pt x="74613" y="234729"/>
                    <a:pt x="78501" y="230742"/>
                  </a:cubicBezTo>
                  <a:cubicBezTo>
                    <a:pt x="80445" y="228748"/>
                    <a:pt x="82712" y="227419"/>
                    <a:pt x="85142" y="227087"/>
                  </a:cubicBezTo>
                  <a:close/>
                  <a:moveTo>
                    <a:pt x="188006" y="147637"/>
                  </a:moveTo>
                  <a:cubicBezTo>
                    <a:pt x="198529" y="155503"/>
                    <a:pt x="214313" y="175166"/>
                    <a:pt x="214313" y="223669"/>
                  </a:cubicBezTo>
                  <a:cubicBezTo>
                    <a:pt x="214313" y="228913"/>
                    <a:pt x="210367" y="232845"/>
                    <a:pt x="205106" y="232845"/>
                  </a:cubicBezTo>
                  <a:cubicBezTo>
                    <a:pt x="199844" y="232845"/>
                    <a:pt x="195898" y="228913"/>
                    <a:pt x="195898" y="223669"/>
                  </a:cubicBezTo>
                  <a:cubicBezTo>
                    <a:pt x="195898" y="209249"/>
                    <a:pt x="194583" y="198762"/>
                    <a:pt x="191952" y="189586"/>
                  </a:cubicBezTo>
                  <a:cubicBezTo>
                    <a:pt x="191952" y="189586"/>
                    <a:pt x="191952" y="189586"/>
                    <a:pt x="191952" y="221047"/>
                  </a:cubicBezTo>
                  <a:cubicBezTo>
                    <a:pt x="191952" y="224980"/>
                    <a:pt x="190637" y="228913"/>
                    <a:pt x="188006" y="232845"/>
                  </a:cubicBezTo>
                  <a:cubicBezTo>
                    <a:pt x="188006" y="232845"/>
                    <a:pt x="188006" y="232845"/>
                    <a:pt x="188006" y="311499"/>
                  </a:cubicBezTo>
                  <a:cubicBezTo>
                    <a:pt x="188006" y="316743"/>
                    <a:pt x="184060" y="320675"/>
                    <a:pt x="178798" y="320675"/>
                  </a:cubicBezTo>
                  <a:cubicBezTo>
                    <a:pt x="173537" y="320675"/>
                    <a:pt x="169591" y="316743"/>
                    <a:pt x="169591" y="311499"/>
                  </a:cubicBezTo>
                  <a:cubicBezTo>
                    <a:pt x="169591" y="311499"/>
                    <a:pt x="169591" y="311499"/>
                    <a:pt x="168275" y="311499"/>
                  </a:cubicBezTo>
                  <a:cubicBezTo>
                    <a:pt x="168275" y="316743"/>
                    <a:pt x="164329" y="320675"/>
                    <a:pt x="159068" y="320675"/>
                  </a:cubicBezTo>
                  <a:cubicBezTo>
                    <a:pt x="153807" y="320675"/>
                    <a:pt x="148545" y="316743"/>
                    <a:pt x="148545" y="311499"/>
                  </a:cubicBezTo>
                  <a:cubicBezTo>
                    <a:pt x="148545" y="311499"/>
                    <a:pt x="148545" y="311499"/>
                    <a:pt x="148545" y="234156"/>
                  </a:cubicBezTo>
                  <a:cubicBezTo>
                    <a:pt x="147230" y="231534"/>
                    <a:pt x="145914" y="226291"/>
                    <a:pt x="145914" y="222358"/>
                  </a:cubicBezTo>
                  <a:cubicBezTo>
                    <a:pt x="145914" y="222358"/>
                    <a:pt x="145914" y="222358"/>
                    <a:pt x="145914" y="192208"/>
                  </a:cubicBezTo>
                  <a:cubicBezTo>
                    <a:pt x="143284" y="200073"/>
                    <a:pt x="141968" y="211871"/>
                    <a:pt x="141968" y="224980"/>
                  </a:cubicBezTo>
                  <a:cubicBezTo>
                    <a:pt x="141968" y="230224"/>
                    <a:pt x="138022" y="235467"/>
                    <a:pt x="132761" y="235467"/>
                  </a:cubicBezTo>
                  <a:cubicBezTo>
                    <a:pt x="127499" y="235467"/>
                    <a:pt x="123553" y="230224"/>
                    <a:pt x="123553" y="224980"/>
                  </a:cubicBezTo>
                  <a:cubicBezTo>
                    <a:pt x="122238" y="176477"/>
                    <a:pt x="138022" y="156814"/>
                    <a:pt x="149860" y="150259"/>
                  </a:cubicBezTo>
                  <a:cubicBezTo>
                    <a:pt x="149860" y="150259"/>
                    <a:pt x="149860" y="150259"/>
                    <a:pt x="168275" y="175166"/>
                  </a:cubicBezTo>
                  <a:cubicBezTo>
                    <a:pt x="168275" y="175166"/>
                    <a:pt x="168275" y="175166"/>
                    <a:pt x="188006" y="147637"/>
                  </a:cubicBezTo>
                  <a:close/>
                  <a:moveTo>
                    <a:pt x="168414" y="138112"/>
                  </a:moveTo>
                  <a:cubicBezTo>
                    <a:pt x="171037" y="138112"/>
                    <a:pt x="173659" y="139382"/>
                    <a:pt x="174971" y="141922"/>
                  </a:cubicBezTo>
                  <a:cubicBezTo>
                    <a:pt x="174971" y="141922"/>
                    <a:pt x="174971" y="141922"/>
                    <a:pt x="180217" y="139382"/>
                  </a:cubicBezTo>
                  <a:cubicBezTo>
                    <a:pt x="181528" y="139382"/>
                    <a:pt x="181528" y="139382"/>
                    <a:pt x="182840" y="139382"/>
                  </a:cubicBezTo>
                  <a:cubicBezTo>
                    <a:pt x="182840" y="140652"/>
                    <a:pt x="184151" y="140652"/>
                    <a:pt x="184151" y="141922"/>
                  </a:cubicBezTo>
                  <a:cubicBezTo>
                    <a:pt x="184151" y="141922"/>
                    <a:pt x="184151" y="141922"/>
                    <a:pt x="184151" y="148272"/>
                  </a:cubicBezTo>
                  <a:cubicBezTo>
                    <a:pt x="184151" y="149542"/>
                    <a:pt x="184151" y="150812"/>
                    <a:pt x="182840" y="150812"/>
                  </a:cubicBezTo>
                  <a:cubicBezTo>
                    <a:pt x="182840" y="150812"/>
                    <a:pt x="181528" y="150812"/>
                    <a:pt x="180217" y="150812"/>
                  </a:cubicBezTo>
                  <a:cubicBezTo>
                    <a:pt x="178905" y="150812"/>
                    <a:pt x="174971" y="149542"/>
                    <a:pt x="173659" y="149542"/>
                  </a:cubicBezTo>
                  <a:cubicBezTo>
                    <a:pt x="172348" y="150812"/>
                    <a:pt x="171037" y="150812"/>
                    <a:pt x="169725" y="150812"/>
                  </a:cubicBezTo>
                  <a:cubicBezTo>
                    <a:pt x="167102" y="150812"/>
                    <a:pt x="165791" y="150812"/>
                    <a:pt x="164479" y="149542"/>
                  </a:cubicBezTo>
                  <a:cubicBezTo>
                    <a:pt x="161857" y="149542"/>
                    <a:pt x="159234" y="150812"/>
                    <a:pt x="157922" y="150812"/>
                  </a:cubicBezTo>
                  <a:cubicBezTo>
                    <a:pt x="156611" y="150812"/>
                    <a:pt x="155299" y="150812"/>
                    <a:pt x="155299" y="150812"/>
                  </a:cubicBezTo>
                  <a:cubicBezTo>
                    <a:pt x="153988" y="149542"/>
                    <a:pt x="153988" y="149542"/>
                    <a:pt x="153988" y="148272"/>
                  </a:cubicBezTo>
                  <a:cubicBezTo>
                    <a:pt x="153988" y="148272"/>
                    <a:pt x="153988" y="148272"/>
                    <a:pt x="153988" y="141922"/>
                  </a:cubicBezTo>
                  <a:cubicBezTo>
                    <a:pt x="153988" y="140652"/>
                    <a:pt x="153988" y="140652"/>
                    <a:pt x="155299" y="139382"/>
                  </a:cubicBezTo>
                  <a:cubicBezTo>
                    <a:pt x="156611" y="139382"/>
                    <a:pt x="156611" y="139382"/>
                    <a:pt x="157922" y="139382"/>
                  </a:cubicBezTo>
                  <a:cubicBezTo>
                    <a:pt x="157922" y="139382"/>
                    <a:pt x="157922" y="139382"/>
                    <a:pt x="163168" y="141922"/>
                  </a:cubicBezTo>
                  <a:cubicBezTo>
                    <a:pt x="164479" y="139382"/>
                    <a:pt x="167102" y="138112"/>
                    <a:pt x="168414" y="138112"/>
                  </a:cubicBezTo>
                  <a:close/>
                  <a:moveTo>
                    <a:pt x="307312" y="88900"/>
                  </a:moveTo>
                  <a:cubicBezTo>
                    <a:pt x="317738" y="96838"/>
                    <a:pt x="333376" y="115359"/>
                    <a:pt x="333376" y="161661"/>
                  </a:cubicBezTo>
                  <a:cubicBezTo>
                    <a:pt x="333376" y="166953"/>
                    <a:pt x="328163" y="170921"/>
                    <a:pt x="324254" y="170921"/>
                  </a:cubicBezTo>
                  <a:cubicBezTo>
                    <a:pt x="319041" y="170921"/>
                    <a:pt x="315132" y="166953"/>
                    <a:pt x="315132" y="161661"/>
                  </a:cubicBezTo>
                  <a:cubicBezTo>
                    <a:pt x="315132" y="148432"/>
                    <a:pt x="313828" y="137848"/>
                    <a:pt x="311222" y="129911"/>
                  </a:cubicBezTo>
                  <a:cubicBezTo>
                    <a:pt x="311222" y="129911"/>
                    <a:pt x="311222" y="129911"/>
                    <a:pt x="311222" y="159015"/>
                  </a:cubicBezTo>
                  <a:cubicBezTo>
                    <a:pt x="311222" y="162984"/>
                    <a:pt x="309919" y="166953"/>
                    <a:pt x="308616" y="170921"/>
                  </a:cubicBezTo>
                  <a:cubicBezTo>
                    <a:pt x="308616" y="170921"/>
                    <a:pt x="308616" y="170921"/>
                    <a:pt x="308616" y="246328"/>
                  </a:cubicBezTo>
                  <a:cubicBezTo>
                    <a:pt x="308616" y="251619"/>
                    <a:pt x="304706" y="255588"/>
                    <a:pt x="299493" y="255588"/>
                  </a:cubicBezTo>
                  <a:cubicBezTo>
                    <a:pt x="294281" y="255588"/>
                    <a:pt x="290371" y="251619"/>
                    <a:pt x="290371" y="246328"/>
                  </a:cubicBezTo>
                  <a:cubicBezTo>
                    <a:pt x="290371" y="246328"/>
                    <a:pt x="290371" y="246328"/>
                    <a:pt x="289068" y="246328"/>
                  </a:cubicBezTo>
                  <a:cubicBezTo>
                    <a:pt x="289068" y="251619"/>
                    <a:pt x="285158" y="255588"/>
                    <a:pt x="279946" y="255588"/>
                  </a:cubicBezTo>
                  <a:cubicBezTo>
                    <a:pt x="274733" y="255588"/>
                    <a:pt x="270823" y="251619"/>
                    <a:pt x="270823" y="246328"/>
                  </a:cubicBezTo>
                  <a:cubicBezTo>
                    <a:pt x="270823" y="246328"/>
                    <a:pt x="270823" y="246328"/>
                    <a:pt x="270823" y="172244"/>
                  </a:cubicBezTo>
                  <a:cubicBezTo>
                    <a:pt x="269520" y="169598"/>
                    <a:pt x="268217" y="165630"/>
                    <a:pt x="268217" y="160338"/>
                  </a:cubicBezTo>
                  <a:cubicBezTo>
                    <a:pt x="268217" y="160338"/>
                    <a:pt x="268217" y="160338"/>
                    <a:pt x="268217" y="131234"/>
                  </a:cubicBezTo>
                  <a:cubicBezTo>
                    <a:pt x="264308" y="139171"/>
                    <a:pt x="264308" y="149755"/>
                    <a:pt x="264308" y="164307"/>
                  </a:cubicBezTo>
                  <a:cubicBezTo>
                    <a:pt x="264308" y="168275"/>
                    <a:pt x="260398" y="172244"/>
                    <a:pt x="255185" y="172244"/>
                  </a:cubicBezTo>
                  <a:cubicBezTo>
                    <a:pt x="249973" y="172244"/>
                    <a:pt x="246063" y="168275"/>
                    <a:pt x="246063" y="164307"/>
                  </a:cubicBezTo>
                  <a:cubicBezTo>
                    <a:pt x="246063" y="116682"/>
                    <a:pt x="261701" y="98161"/>
                    <a:pt x="272127" y="91546"/>
                  </a:cubicBezTo>
                  <a:cubicBezTo>
                    <a:pt x="272127" y="91546"/>
                    <a:pt x="272127" y="91546"/>
                    <a:pt x="289068" y="115359"/>
                  </a:cubicBezTo>
                  <a:cubicBezTo>
                    <a:pt x="289068" y="115359"/>
                    <a:pt x="289068" y="115359"/>
                    <a:pt x="307312" y="88900"/>
                  </a:cubicBezTo>
                  <a:close/>
                  <a:moveTo>
                    <a:pt x="168276" y="88900"/>
                  </a:moveTo>
                  <a:cubicBezTo>
                    <a:pt x="181428" y="88900"/>
                    <a:pt x="192089" y="99561"/>
                    <a:pt x="192089" y="112713"/>
                  </a:cubicBezTo>
                  <a:cubicBezTo>
                    <a:pt x="192089" y="125865"/>
                    <a:pt x="181428" y="136526"/>
                    <a:pt x="168276" y="136526"/>
                  </a:cubicBezTo>
                  <a:cubicBezTo>
                    <a:pt x="155124" y="136526"/>
                    <a:pt x="144463" y="125865"/>
                    <a:pt x="144463" y="112713"/>
                  </a:cubicBezTo>
                  <a:cubicBezTo>
                    <a:pt x="144463" y="99561"/>
                    <a:pt x="155124" y="88900"/>
                    <a:pt x="168276" y="88900"/>
                  </a:cubicBezTo>
                  <a:close/>
                  <a:moveTo>
                    <a:pt x="62177" y="88900"/>
                  </a:moveTo>
                  <a:cubicBezTo>
                    <a:pt x="72761" y="96838"/>
                    <a:pt x="87313" y="115359"/>
                    <a:pt x="87313" y="161661"/>
                  </a:cubicBezTo>
                  <a:cubicBezTo>
                    <a:pt x="87313" y="166953"/>
                    <a:pt x="83344" y="170921"/>
                    <a:pt x="78052" y="170921"/>
                  </a:cubicBezTo>
                  <a:cubicBezTo>
                    <a:pt x="74084" y="170921"/>
                    <a:pt x="70115" y="166953"/>
                    <a:pt x="70115" y="161661"/>
                  </a:cubicBezTo>
                  <a:cubicBezTo>
                    <a:pt x="70115" y="148432"/>
                    <a:pt x="68792" y="137848"/>
                    <a:pt x="66146" y="129911"/>
                  </a:cubicBezTo>
                  <a:cubicBezTo>
                    <a:pt x="66146" y="129911"/>
                    <a:pt x="66146" y="129911"/>
                    <a:pt x="66146" y="159015"/>
                  </a:cubicBezTo>
                  <a:cubicBezTo>
                    <a:pt x="66146" y="162984"/>
                    <a:pt x="64823" y="166953"/>
                    <a:pt x="63500" y="170921"/>
                  </a:cubicBezTo>
                  <a:cubicBezTo>
                    <a:pt x="63500" y="170921"/>
                    <a:pt x="63500" y="170921"/>
                    <a:pt x="63500" y="246328"/>
                  </a:cubicBezTo>
                  <a:cubicBezTo>
                    <a:pt x="63500" y="251619"/>
                    <a:pt x="58209" y="255588"/>
                    <a:pt x="54240" y="255588"/>
                  </a:cubicBezTo>
                  <a:cubicBezTo>
                    <a:pt x="48948" y="255588"/>
                    <a:pt x="44979" y="251619"/>
                    <a:pt x="44979" y="246328"/>
                  </a:cubicBezTo>
                  <a:cubicBezTo>
                    <a:pt x="44979" y="246328"/>
                    <a:pt x="44979" y="246328"/>
                    <a:pt x="43656" y="246328"/>
                  </a:cubicBezTo>
                  <a:cubicBezTo>
                    <a:pt x="43656" y="251619"/>
                    <a:pt x="39688" y="255588"/>
                    <a:pt x="34396" y="255588"/>
                  </a:cubicBezTo>
                  <a:cubicBezTo>
                    <a:pt x="29104" y="255588"/>
                    <a:pt x="25135" y="251619"/>
                    <a:pt x="25135" y="246328"/>
                  </a:cubicBezTo>
                  <a:cubicBezTo>
                    <a:pt x="25135" y="246328"/>
                    <a:pt x="25135" y="246328"/>
                    <a:pt x="25135" y="172244"/>
                  </a:cubicBezTo>
                  <a:cubicBezTo>
                    <a:pt x="23813" y="169598"/>
                    <a:pt x="21167" y="165630"/>
                    <a:pt x="21167" y="160338"/>
                  </a:cubicBezTo>
                  <a:cubicBezTo>
                    <a:pt x="21167" y="160338"/>
                    <a:pt x="21167" y="160338"/>
                    <a:pt x="21167" y="131234"/>
                  </a:cubicBezTo>
                  <a:cubicBezTo>
                    <a:pt x="18521" y="139171"/>
                    <a:pt x="18521" y="149755"/>
                    <a:pt x="18521" y="164307"/>
                  </a:cubicBezTo>
                  <a:cubicBezTo>
                    <a:pt x="18521" y="168275"/>
                    <a:pt x="14552" y="172244"/>
                    <a:pt x="9260" y="172244"/>
                  </a:cubicBezTo>
                  <a:cubicBezTo>
                    <a:pt x="3969" y="172244"/>
                    <a:pt x="0" y="168275"/>
                    <a:pt x="0" y="164307"/>
                  </a:cubicBezTo>
                  <a:cubicBezTo>
                    <a:pt x="0" y="116682"/>
                    <a:pt x="14552" y="98161"/>
                    <a:pt x="25135" y="91546"/>
                  </a:cubicBezTo>
                  <a:cubicBezTo>
                    <a:pt x="25135" y="91546"/>
                    <a:pt x="25135" y="91546"/>
                    <a:pt x="43656" y="115359"/>
                  </a:cubicBezTo>
                  <a:cubicBezTo>
                    <a:pt x="43656" y="115359"/>
                    <a:pt x="43656" y="115359"/>
                    <a:pt x="62177" y="88900"/>
                  </a:cubicBezTo>
                  <a:close/>
                  <a:moveTo>
                    <a:pt x="290362" y="80962"/>
                  </a:moveTo>
                  <a:cubicBezTo>
                    <a:pt x="291647" y="80962"/>
                    <a:pt x="294217" y="82373"/>
                    <a:pt x="295502" y="83784"/>
                  </a:cubicBezTo>
                  <a:cubicBezTo>
                    <a:pt x="295502" y="83784"/>
                    <a:pt x="295502" y="83784"/>
                    <a:pt x="300643" y="82373"/>
                  </a:cubicBezTo>
                  <a:cubicBezTo>
                    <a:pt x="300643" y="80962"/>
                    <a:pt x="301928" y="80962"/>
                    <a:pt x="303213" y="82373"/>
                  </a:cubicBezTo>
                  <a:cubicBezTo>
                    <a:pt x="303213" y="82373"/>
                    <a:pt x="303213" y="83784"/>
                    <a:pt x="303213" y="83784"/>
                  </a:cubicBezTo>
                  <a:cubicBezTo>
                    <a:pt x="303213" y="83784"/>
                    <a:pt x="303213" y="83784"/>
                    <a:pt x="303213" y="90840"/>
                  </a:cubicBezTo>
                  <a:cubicBezTo>
                    <a:pt x="303213" y="92251"/>
                    <a:pt x="303213" y="93662"/>
                    <a:pt x="303213" y="93662"/>
                  </a:cubicBezTo>
                  <a:cubicBezTo>
                    <a:pt x="301928" y="93662"/>
                    <a:pt x="300643" y="93662"/>
                    <a:pt x="300643" y="93662"/>
                  </a:cubicBezTo>
                  <a:cubicBezTo>
                    <a:pt x="298072" y="93662"/>
                    <a:pt x="295502" y="92251"/>
                    <a:pt x="294217" y="92251"/>
                  </a:cubicBezTo>
                  <a:cubicBezTo>
                    <a:pt x="292932" y="93662"/>
                    <a:pt x="291647" y="93662"/>
                    <a:pt x="290362" y="93662"/>
                  </a:cubicBezTo>
                  <a:cubicBezTo>
                    <a:pt x="287791" y="93662"/>
                    <a:pt x="286506" y="93662"/>
                    <a:pt x="285221" y="92251"/>
                  </a:cubicBezTo>
                  <a:cubicBezTo>
                    <a:pt x="283936" y="92251"/>
                    <a:pt x="281366" y="93662"/>
                    <a:pt x="278795" y="93662"/>
                  </a:cubicBezTo>
                  <a:cubicBezTo>
                    <a:pt x="278795" y="93662"/>
                    <a:pt x="277510" y="93662"/>
                    <a:pt x="277510" y="93662"/>
                  </a:cubicBezTo>
                  <a:cubicBezTo>
                    <a:pt x="276225" y="92251"/>
                    <a:pt x="276225" y="92251"/>
                    <a:pt x="276225" y="90840"/>
                  </a:cubicBezTo>
                  <a:cubicBezTo>
                    <a:pt x="276225" y="90840"/>
                    <a:pt x="276225" y="90840"/>
                    <a:pt x="276225" y="83784"/>
                  </a:cubicBezTo>
                  <a:cubicBezTo>
                    <a:pt x="276225" y="83784"/>
                    <a:pt x="276225" y="82373"/>
                    <a:pt x="277510" y="82373"/>
                  </a:cubicBezTo>
                  <a:cubicBezTo>
                    <a:pt x="277510" y="80962"/>
                    <a:pt x="278795" y="80962"/>
                    <a:pt x="278795" y="82373"/>
                  </a:cubicBezTo>
                  <a:cubicBezTo>
                    <a:pt x="278795" y="82373"/>
                    <a:pt x="278795" y="82373"/>
                    <a:pt x="283936" y="83784"/>
                  </a:cubicBezTo>
                  <a:cubicBezTo>
                    <a:pt x="285221" y="82373"/>
                    <a:pt x="287791" y="80962"/>
                    <a:pt x="290362" y="80962"/>
                  </a:cubicBezTo>
                  <a:close/>
                  <a:moveTo>
                    <a:pt x="43656" y="80962"/>
                  </a:moveTo>
                  <a:cubicBezTo>
                    <a:pt x="46399" y="80962"/>
                    <a:pt x="49141" y="82391"/>
                    <a:pt x="49141" y="83820"/>
                  </a:cubicBezTo>
                  <a:cubicBezTo>
                    <a:pt x="49141" y="83820"/>
                    <a:pt x="49141" y="83820"/>
                    <a:pt x="54625" y="82391"/>
                  </a:cubicBezTo>
                  <a:cubicBezTo>
                    <a:pt x="55996" y="80962"/>
                    <a:pt x="57367" y="80962"/>
                    <a:pt x="57367" y="82391"/>
                  </a:cubicBezTo>
                  <a:cubicBezTo>
                    <a:pt x="58738" y="82391"/>
                    <a:pt x="58738" y="83820"/>
                    <a:pt x="58738" y="83820"/>
                  </a:cubicBezTo>
                  <a:cubicBezTo>
                    <a:pt x="58738" y="83820"/>
                    <a:pt x="58738" y="83820"/>
                    <a:pt x="58738" y="90964"/>
                  </a:cubicBezTo>
                  <a:cubicBezTo>
                    <a:pt x="58738" y="92393"/>
                    <a:pt x="58738" y="93821"/>
                    <a:pt x="57367" y="93821"/>
                  </a:cubicBezTo>
                  <a:cubicBezTo>
                    <a:pt x="57367" y="93821"/>
                    <a:pt x="55996" y="93821"/>
                    <a:pt x="55996" y="93821"/>
                  </a:cubicBezTo>
                  <a:cubicBezTo>
                    <a:pt x="53254" y="93821"/>
                    <a:pt x="50512" y="92393"/>
                    <a:pt x="49141" y="92393"/>
                  </a:cubicBezTo>
                  <a:cubicBezTo>
                    <a:pt x="47770" y="93821"/>
                    <a:pt x="46399" y="95250"/>
                    <a:pt x="43656" y="95250"/>
                  </a:cubicBezTo>
                  <a:cubicBezTo>
                    <a:pt x="42285" y="95250"/>
                    <a:pt x="39543" y="93821"/>
                    <a:pt x="39543" y="92393"/>
                  </a:cubicBezTo>
                  <a:cubicBezTo>
                    <a:pt x="36801" y="92393"/>
                    <a:pt x="35430" y="93821"/>
                    <a:pt x="32688" y="93821"/>
                  </a:cubicBezTo>
                  <a:cubicBezTo>
                    <a:pt x="31317" y="93821"/>
                    <a:pt x="31317" y="93821"/>
                    <a:pt x="29946" y="93821"/>
                  </a:cubicBezTo>
                  <a:cubicBezTo>
                    <a:pt x="29946" y="93821"/>
                    <a:pt x="28575" y="92393"/>
                    <a:pt x="28575" y="90964"/>
                  </a:cubicBezTo>
                  <a:cubicBezTo>
                    <a:pt x="28575" y="90964"/>
                    <a:pt x="28575" y="90964"/>
                    <a:pt x="28575" y="83820"/>
                  </a:cubicBezTo>
                  <a:cubicBezTo>
                    <a:pt x="28575" y="83820"/>
                    <a:pt x="29946" y="82391"/>
                    <a:pt x="29946" y="82391"/>
                  </a:cubicBezTo>
                  <a:cubicBezTo>
                    <a:pt x="31317" y="80962"/>
                    <a:pt x="32688" y="80962"/>
                    <a:pt x="32688" y="82391"/>
                  </a:cubicBezTo>
                  <a:cubicBezTo>
                    <a:pt x="32688" y="82391"/>
                    <a:pt x="32688" y="82391"/>
                    <a:pt x="38172" y="83820"/>
                  </a:cubicBezTo>
                  <a:cubicBezTo>
                    <a:pt x="39543" y="82391"/>
                    <a:pt x="42285" y="80962"/>
                    <a:pt x="43656" y="80962"/>
                  </a:cubicBezTo>
                  <a:close/>
                  <a:moveTo>
                    <a:pt x="288925" y="34925"/>
                  </a:moveTo>
                  <a:cubicBezTo>
                    <a:pt x="301200" y="34925"/>
                    <a:pt x="311150" y="44875"/>
                    <a:pt x="311150" y="57150"/>
                  </a:cubicBezTo>
                  <a:cubicBezTo>
                    <a:pt x="311150" y="69425"/>
                    <a:pt x="301200" y="79375"/>
                    <a:pt x="288925" y="79375"/>
                  </a:cubicBezTo>
                  <a:cubicBezTo>
                    <a:pt x="276650" y="79375"/>
                    <a:pt x="266700" y="69425"/>
                    <a:pt x="266700" y="57150"/>
                  </a:cubicBezTo>
                  <a:cubicBezTo>
                    <a:pt x="266700" y="44875"/>
                    <a:pt x="276650" y="34925"/>
                    <a:pt x="288925" y="34925"/>
                  </a:cubicBezTo>
                  <a:close/>
                  <a:moveTo>
                    <a:pt x="44450" y="34925"/>
                  </a:moveTo>
                  <a:cubicBezTo>
                    <a:pt x="56725" y="34925"/>
                    <a:pt x="66675" y="44875"/>
                    <a:pt x="66675" y="57150"/>
                  </a:cubicBezTo>
                  <a:cubicBezTo>
                    <a:pt x="66675" y="69425"/>
                    <a:pt x="56725" y="79375"/>
                    <a:pt x="44450" y="79375"/>
                  </a:cubicBezTo>
                  <a:cubicBezTo>
                    <a:pt x="32175" y="79375"/>
                    <a:pt x="22225" y="69425"/>
                    <a:pt x="22225" y="57150"/>
                  </a:cubicBezTo>
                  <a:cubicBezTo>
                    <a:pt x="22225" y="44875"/>
                    <a:pt x="32175" y="34925"/>
                    <a:pt x="44450" y="34925"/>
                  </a:cubicBezTo>
                  <a:close/>
                  <a:moveTo>
                    <a:pt x="177842" y="30162"/>
                  </a:moveTo>
                  <a:cubicBezTo>
                    <a:pt x="184317" y="35428"/>
                    <a:pt x="192088" y="45960"/>
                    <a:pt x="192088" y="72289"/>
                  </a:cubicBezTo>
                  <a:cubicBezTo>
                    <a:pt x="192088" y="74922"/>
                    <a:pt x="190793" y="77555"/>
                    <a:pt x="186908" y="77555"/>
                  </a:cubicBezTo>
                  <a:cubicBezTo>
                    <a:pt x="184317" y="77555"/>
                    <a:pt x="181727" y="74922"/>
                    <a:pt x="181727" y="72289"/>
                  </a:cubicBezTo>
                  <a:cubicBezTo>
                    <a:pt x="181727" y="64390"/>
                    <a:pt x="181727" y="59124"/>
                    <a:pt x="180432" y="53859"/>
                  </a:cubicBezTo>
                  <a:cubicBezTo>
                    <a:pt x="180432" y="53859"/>
                    <a:pt x="180432" y="53859"/>
                    <a:pt x="180432" y="70973"/>
                  </a:cubicBezTo>
                  <a:cubicBezTo>
                    <a:pt x="180432" y="73606"/>
                    <a:pt x="179137" y="74922"/>
                    <a:pt x="179137" y="77555"/>
                  </a:cubicBezTo>
                  <a:cubicBezTo>
                    <a:pt x="179137" y="77555"/>
                    <a:pt x="179137" y="77555"/>
                    <a:pt x="179137" y="82821"/>
                  </a:cubicBezTo>
                  <a:cubicBezTo>
                    <a:pt x="171367" y="82821"/>
                    <a:pt x="164891" y="82821"/>
                    <a:pt x="157121" y="84137"/>
                  </a:cubicBezTo>
                  <a:cubicBezTo>
                    <a:pt x="157121" y="84137"/>
                    <a:pt x="157121" y="84137"/>
                    <a:pt x="157121" y="78871"/>
                  </a:cubicBezTo>
                  <a:cubicBezTo>
                    <a:pt x="155826" y="76238"/>
                    <a:pt x="155826" y="73606"/>
                    <a:pt x="155826" y="72289"/>
                  </a:cubicBezTo>
                  <a:cubicBezTo>
                    <a:pt x="155826" y="72289"/>
                    <a:pt x="155826" y="72289"/>
                    <a:pt x="155826" y="55175"/>
                  </a:cubicBezTo>
                  <a:cubicBezTo>
                    <a:pt x="153236" y="59124"/>
                    <a:pt x="153236" y="65707"/>
                    <a:pt x="153236" y="73606"/>
                  </a:cubicBezTo>
                  <a:cubicBezTo>
                    <a:pt x="153236" y="76238"/>
                    <a:pt x="150645" y="78871"/>
                    <a:pt x="148055" y="78871"/>
                  </a:cubicBezTo>
                  <a:cubicBezTo>
                    <a:pt x="145465" y="78871"/>
                    <a:pt x="142875" y="76238"/>
                    <a:pt x="142875" y="73606"/>
                  </a:cubicBezTo>
                  <a:cubicBezTo>
                    <a:pt x="142875" y="47276"/>
                    <a:pt x="151940" y="35428"/>
                    <a:pt x="157121" y="31479"/>
                  </a:cubicBezTo>
                  <a:cubicBezTo>
                    <a:pt x="157121" y="31479"/>
                    <a:pt x="157121" y="31479"/>
                    <a:pt x="167481" y="45960"/>
                  </a:cubicBezTo>
                  <a:cubicBezTo>
                    <a:pt x="167481" y="45960"/>
                    <a:pt x="167481" y="45960"/>
                    <a:pt x="168777" y="43985"/>
                  </a:cubicBezTo>
                  <a:lnTo>
                    <a:pt x="175759" y="33338"/>
                  </a:lnTo>
                  <a:lnTo>
                    <a:pt x="176458" y="33338"/>
                  </a:lnTo>
                  <a:cubicBezTo>
                    <a:pt x="177801" y="33338"/>
                    <a:pt x="177801" y="31751"/>
                    <a:pt x="177801" y="31751"/>
                  </a:cubicBezTo>
                  <a:lnTo>
                    <a:pt x="177801" y="30225"/>
                  </a:lnTo>
                  <a:close/>
                  <a:moveTo>
                    <a:pt x="208481" y="25427"/>
                  </a:moveTo>
                  <a:cubicBezTo>
                    <a:pt x="211073" y="25104"/>
                    <a:pt x="213989" y="25751"/>
                    <a:pt x="216581" y="27689"/>
                  </a:cubicBezTo>
                  <a:cubicBezTo>
                    <a:pt x="216581" y="27689"/>
                    <a:pt x="216581" y="27689"/>
                    <a:pt x="256754" y="61285"/>
                  </a:cubicBezTo>
                  <a:cubicBezTo>
                    <a:pt x="260642" y="65161"/>
                    <a:pt x="261938" y="71622"/>
                    <a:pt x="258050" y="75499"/>
                  </a:cubicBezTo>
                  <a:cubicBezTo>
                    <a:pt x="256754" y="78083"/>
                    <a:pt x="252867" y="79375"/>
                    <a:pt x="250275" y="79375"/>
                  </a:cubicBezTo>
                  <a:cubicBezTo>
                    <a:pt x="247683" y="79375"/>
                    <a:pt x="246387" y="78083"/>
                    <a:pt x="243795" y="76791"/>
                  </a:cubicBezTo>
                  <a:cubicBezTo>
                    <a:pt x="243795" y="76791"/>
                    <a:pt x="243795" y="76791"/>
                    <a:pt x="203622" y="43195"/>
                  </a:cubicBezTo>
                  <a:cubicBezTo>
                    <a:pt x="198438" y="39318"/>
                    <a:pt x="198438" y="32857"/>
                    <a:pt x="202326" y="28981"/>
                  </a:cubicBezTo>
                  <a:cubicBezTo>
                    <a:pt x="203622" y="27043"/>
                    <a:pt x="205890" y="25750"/>
                    <a:pt x="208481" y="25427"/>
                  </a:cubicBezTo>
                  <a:close/>
                  <a:moveTo>
                    <a:pt x="127584" y="25427"/>
                  </a:moveTo>
                  <a:cubicBezTo>
                    <a:pt x="130013" y="25750"/>
                    <a:pt x="132281" y="27043"/>
                    <a:pt x="134225" y="28981"/>
                  </a:cubicBezTo>
                  <a:cubicBezTo>
                    <a:pt x="138113" y="32857"/>
                    <a:pt x="136817" y="39318"/>
                    <a:pt x="132929" y="43195"/>
                  </a:cubicBezTo>
                  <a:cubicBezTo>
                    <a:pt x="132929" y="43195"/>
                    <a:pt x="132929" y="43195"/>
                    <a:pt x="92756" y="76791"/>
                  </a:cubicBezTo>
                  <a:cubicBezTo>
                    <a:pt x="90164" y="78083"/>
                    <a:pt x="87572" y="79375"/>
                    <a:pt x="86276" y="79375"/>
                  </a:cubicBezTo>
                  <a:cubicBezTo>
                    <a:pt x="82388" y="79375"/>
                    <a:pt x="79797" y="78083"/>
                    <a:pt x="78501" y="75499"/>
                  </a:cubicBezTo>
                  <a:cubicBezTo>
                    <a:pt x="74613" y="71622"/>
                    <a:pt x="75909" y="65161"/>
                    <a:pt x="79797" y="61285"/>
                  </a:cubicBezTo>
                  <a:cubicBezTo>
                    <a:pt x="79797" y="61285"/>
                    <a:pt x="79797" y="61285"/>
                    <a:pt x="119970" y="27689"/>
                  </a:cubicBezTo>
                  <a:cubicBezTo>
                    <a:pt x="122562" y="25751"/>
                    <a:pt x="125154" y="25104"/>
                    <a:pt x="127584" y="25427"/>
                  </a:cubicBezTo>
                  <a:close/>
                  <a:moveTo>
                    <a:pt x="161681" y="25400"/>
                  </a:moveTo>
                  <a:cubicBezTo>
                    <a:pt x="161681" y="25400"/>
                    <a:pt x="161681" y="25400"/>
                    <a:pt x="163025" y="25400"/>
                  </a:cubicBezTo>
                  <a:cubicBezTo>
                    <a:pt x="163025" y="25400"/>
                    <a:pt x="163025" y="25400"/>
                    <a:pt x="165711" y="26988"/>
                  </a:cubicBezTo>
                  <a:cubicBezTo>
                    <a:pt x="165711" y="25400"/>
                    <a:pt x="167054" y="25400"/>
                    <a:pt x="168398" y="25400"/>
                  </a:cubicBezTo>
                  <a:cubicBezTo>
                    <a:pt x="169741" y="25400"/>
                    <a:pt x="171084" y="25400"/>
                    <a:pt x="172428" y="26988"/>
                  </a:cubicBezTo>
                  <a:cubicBezTo>
                    <a:pt x="172428" y="26988"/>
                    <a:pt x="172428" y="26988"/>
                    <a:pt x="175114" y="25400"/>
                  </a:cubicBezTo>
                  <a:cubicBezTo>
                    <a:pt x="175114" y="25400"/>
                    <a:pt x="176458" y="25400"/>
                    <a:pt x="176458" y="25400"/>
                  </a:cubicBezTo>
                  <a:cubicBezTo>
                    <a:pt x="176458" y="25400"/>
                    <a:pt x="177801" y="26988"/>
                    <a:pt x="177801" y="26988"/>
                  </a:cubicBezTo>
                  <a:lnTo>
                    <a:pt x="177801" y="30225"/>
                  </a:lnTo>
                  <a:lnTo>
                    <a:pt x="175759" y="33338"/>
                  </a:lnTo>
                  <a:lnTo>
                    <a:pt x="175114" y="33338"/>
                  </a:lnTo>
                  <a:cubicBezTo>
                    <a:pt x="173771" y="33338"/>
                    <a:pt x="172428" y="33338"/>
                    <a:pt x="171084" y="31751"/>
                  </a:cubicBezTo>
                  <a:cubicBezTo>
                    <a:pt x="171084" y="33338"/>
                    <a:pt x="169741" y="33338"/>
                    <a:pt x="168398" y="33338"/>
                  </a:cubicBezTo>
                  <a:cubicBezTo>
                    <a:pt x="168398" y="33338"/>
                    <a:pt x="167054" y="33338"/>
                    <a:pt x="165711" y="31751"/>
                  </a:cubicBezTo>
                  <a:cubicBezTo>
                    <a:pt x="165711" y="31751"/>
                    <a:pt x="163025" y="33338"/>
                    <a:pt x="163025" y="33338"/>
                  </a:cubicBezTo>
                  <a:cubicBezTo>
                    <a:pt x="161681" y="33338"/>
                    <a:pt x="161681" y="33338"/>
                    <a:pt x="161681" y="33338"/>
                  </a:cubicBezTo>
                  <a:cubicBezTo>
                    <a:pt x="160338" y="33338"/>
                    <a:pt x="160338" y="31751"/>
                    <a:pt x="160338" y="31751"/>
                  </a:cubicBezTo>
                  <a:cubicBezTo>
                    <a:pt x="160338" y="31751"/>
                    <a:pt x="160338" y="31751"/>
                    <a:pt x="160338" y="26988"/>
                  </a:cubicBezTo>
                  <a:cubicBezTo>
                    <a:pt x="160338" y="26988"/>
                    <a:pt x="160338" y="25400"/>
                    <a:pt x="161681" y="25400"/>
                  </a:cubicBezTo>
                  <a:close/>
                  <a:moveTo>
                    <a:pt x="167482" y="0"/>
                  </a:moveTo>
                  <a:cubicBezTo>
                    <a:pt x="174935" y="0"/>
                    <a:pt x="180976" y="5686"/>
                    <a:pt x="180976" y="12700"/>
                  </a:cubicBezTo>
                  <a:cubicBezTo>
                    <a:pt x="180976" y="19714"/>
                    <a:pt x="174935" y="25400"/>
                    <a:pt x="167482" y="25400"/>
                  </a:cubicBezTo>
                  <a:cubicBezTo>
                    <a:pt x="160029" y="25400"/>
                    <a:pt x="153988" y="19714"/>
                    <a:pt x="153988" y="12700"/>
                  </a:cubicBezTo>
                  <a:cubicBezTo>
                    <a:pt x="153988" y="5686"/>
                    <a:pt x="160029" y="0"/>
                    <a:pt x="167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393747" y="2978884"/>
              <a:ext cx="774470" cy="6218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405129" y="4192220"/>
              <a:ext cx="3091543" cy="8412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pic>
        <p:nvPicPr>
          <p:cNvPr id="4" name="图片占位符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7" b="37477"/>
          <a:stretch>
            <a:fillRect/>
          </a:stretch>
        </p:blipFill>
        <p:spPr>
          <a:xfrm>
            <a:off x="-10213" y="1428750"/>
            <a:ext cx="9154214" cy="1528763"/>
          </a:xfrm>
          <a:custGeom>
            <a:avLst/>
            <a:gdLst>
              <a:gd name="connsiteX0" fmla="*/ 0 w 12205619"/>
              <a:gd name="connsiteY0" fmla="*/ 0 h 2038350"/>
              <a:gd name="connsiteX1" fmla="*/ 12205619 w 12205619"/>
              <a:gd name="connsiteY1" fmla="*/ 0 h 2038350"/>
              <a:gd name="connsiteX2" fmla="*/ 12205619 w 12205619"/>
              <a:gd name="connsiteY2" fmla="*/ 2038350 h 2038350"/>
              <a:gd name="connsiteX3" fmla="*/ 0 w 12205619"/>
              <a:gd name="connsiteY3" fmla="*/ 203835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5619" h="2038350">
                <a:moveTo>
                  <a:pt x="0" y="0"/>
                </a:moveTo>
                <a:lnTo>
                  <a:pt x="12205619" y="0"/>
                </a:lnTo>
                <a:lnTo>
                  <a:pt x="12205619" y="2038350"/>
                </a:lnTo>
                <a:lnTo>
                  <a:pt x="0" y="2038350"/>
                </a:lnTo>
                <a:close/>
              </a:path>
            </a:pathLst>
          </a:custGeom>
        </p:spPr>
      </p:pic>
      <p:sp>
        <p:nvSpPr>
          <p:cNvPr id="5" name="椭圆 6"/>
          <p:cNvSpPr/>
          <p:nvPr/>
        </p:nvSpPr>
        <p:spPr>
          <a:xfrm>
            <a:off x="592732" y="3318781"/>
            <a:ext cx="617560" cy="620486"/>
          </a:xfrm>
          <a:custGeom>
            <a:avLst/>
            <a:gdLst>
              <a:gd name="connsiteX0" fmla="*/ 167481 w 334963"/>
              <a:gd name="connsiteY0" fmla="*/ 265113 h 336550"/>
              <a:gd name="connsiteX1" fmla="*/ 128587 w 334963"/>
              <a:gd name="connsiteY1" fmla="*/ 285895 h 336550"/>
              <a:gd name="connsiteX2" fmla="*/ 167481 w 334963"/>
              <a:gd name="connsiteY2" fmla="*/ 322263 h 336550"/>
              <a:gd name="connsiteX3" fmla="*/ 206375 w 334963"/>
              <a:gd name="connsiteY3" fmla="*/ 285895 h 336550"/>
              <a:gd name="connsiteX4" fmla="*/ 167481 w 334963"/>
              <a:gd name="connsiteY4" fmla="*/ 265113 h 336550"/>
              <a:gd name="connsiteX5" fmla="*/ 158750 w 334963"/>
              <a:gd name="connsiteY5" fmla="*/ 242888 h 336550"/>
              <a:gd name="connsiteX6" fmla="*/ 167482 w 334963"/>
              <a:gd name="connsiteY6" fmla="*/ 249238 h 336550"/>
              <a:gd name="connsiteX7" fmla="*/ 176213 w 334963"/>
              <a:gd name="connsiteY7" fmla="*/ 242888 h 336550"/>
              <a:gd name="connsiteX8" fmla="*/ 167482 w 334963"/>
              <a:gd name="connsiteY8" fmla="*/ 242888 h 336550"/>
              <a:gd name="connsiteX9" fmla="*/ 158750 w 334963"/>
              <a:gd name="connsiteY9" fmla="*/ 242888 h 336550"/>
              <a:gd name="connsiteX10" fmla="*/ 222250 w 334963"/>
              <a:gd name="connsiteY10" fmla="*/ 238125 h 336550"/>
              <a:gd name="connsiteX11" fmla="*/ 197410 w 334963"/>
              <a:gd name="connsiteY11" fmla="*/ 240846 h 336550"/>
              <a:gd name="connsiteX12" fmla="*/ 177800 w 334963"/>
              <a:gd name="connsiteY12" fmla="*/ 257175 h 336550"/>
              <a:gd name="connsiteX13" fmla="*/ 211791 w 334963"/>
              <a:gd name="connsiteY13" fmla="*/ 276225 h 336550"/>
              <a:gd name="connsiteX14" fmla="*/ 222250 w 334963"/>
              <a:gd name="connsiteY14" fmla="*/ 238125 h 336550"/>
              <a:gd name="connsiteX15" fmla="*/ 112712 w 334963"/>
              <a:gd name="connsiteY15" fmla="*/ 238125 h 336550"/>
              <a:gd name="connsiteX16" fmla="*/ 123171 w 334963"/>
              <a:gd name="connsiteY16" fmla="*/ 276225 h 336550"/>
              <a:gd name="connsiteX17" fmla="*/ 157162 w 334963"/>
              <a:gd name="connsiteY17" fmla="*/ 257175 h 336550"/>
              <a:gd name="connsiteX18" fmla="*/ 137552 w 334963"/>
              <a:gd name="connsiteY18" fmla="*/ 240846 h 336550"/>
              <a:gd name="connsiteX19" fmla="*/ 112712 w 334963"/>
              <a:gd name="connsiteY19" fmla="*/ 238125 h 336550"/>
              <a:gd name="connsiteX20" fmla="*/ 279400 w 334963"/>
              <a:gd name="connsiteY20" fmla="*/ 223838 h 336550"/>
              <a:gd name="connsiteX21" fmla="*/ 235743 w 334963"/>
              <a:gd name="connsiteY21" fmla="*/ 235793 h 336550"/>
              <a:gd name="connsiteX22" fmla="*/ 223837 w 334963"/>
              <a:gd name="connsiteY22" fmla="*/ 279628 h 336550"/>
              <a:gd name="connsiteX23" fmla="*/ 276754 w 334963"/>
              <a:gd name="connsiteY23" fmla="*/ 278299 h 336550"/>
              <a:gd name="connsiteX24" fmla="*/ 279400 w 334963"/>
              <a:gd name="connsiteY24" fmla="*/ 223838 h 336550"/>
              <a:gd name="connsiteX25" fmla="*/ 55563 w 334963"/>
              <a:gd name="connsiteY25" fmla="*/ 223838 h 336550"/>
              <a:gd name="connsiteX26" fmla="*/ 58208 w 334963"/>
              <a:gd name="connsiteY26" fmla="*/ 278299 h 336550"/>
              <a:gd name="connsiteX27" fmla="*/ 111125 w 334963"/>
              <a:gd name="connsiteY27" fmla="*/ 279628 h 336550"/>
              <a:gd name="connsiteX28" fmla="*/ 99219 w 334963"/>
              <a:gd name="connsiteY28" fmla="*/ 235793 h 336550"/>
              <a:gd name="connsiteX29" fmla="*/ 55563 w 334963"/>
              <a:gd name="connsiteY29" fmla="*/ 223838 h 336550"/>
              <a:gd name="connsiteX30" fmla="*/ 227013 w 334963"/>
              <a:gd name="connsiteY30" fmla="*/ 214313 h 336550"/>
              <a:gd name="connsiteX31" fmla="*/ 220663 w 334963"/>
              <a:gd name="connsiteY31" fmla="*/ 220663 h 336550"/>
              <a:gd name="connsiteX32" fmla="*/ 214313 w 334963"/>
              <a:gd name="connsiteY32" fmla="*/ 227013 h 336550"/>
              <a:gd name="connsiteX33" fmla="*/ 225743 w 334963"/>
              <a:gd name="connsiteY33" fmla="*/ 225743 h 336550"/>
              <a:gd name="connsiteX34" fmla="*/ 227013 w 334963"/>
              <a:gd name="connsiteY34" fmla="*/ 214313 h 336550"/>
              <a:gd name="connsiteX35" fmla="*/ 107950 w 334963"/>
              <a:gd name="connsiteY35" fmla="*/ 214313 h 336550"/>
              <a:gd name="connsiteX36" fmla="*/ 109220 w 334963"/>
              <a:gd name="connsiteY36" fmla="*/ 225743 h 336550"/>
              <a:gd name="connsiteX37" fmla="*/ 120650 w 334963"/>
              <a:gd name="connsiteY37" fmla="*/ 227013 h 336550"/>
              <a:gd name="connsiteX38" fmla="*/ 114300 w 334963"/>
              <a:gd name="connsiteY38" fmla="*/ 220663 h 336550"/>
              <a:gd name="connsiteX39" fmla="*/ 107950 w 334963"/>
              <a:gd name="connsiteY39" fmla="*/ 214313 h 336550"/>
              <a:gd name="connsiteX40" fmla="*/ 255705 w 334963"/>
              <a:gd name="connsiteY40" fmla="*/ 179388 h 336550"/>
              <a:gd name="connsiteX41" fmla="*/ 240830 w 334963"/>
              <a:gd name="connsiteY41" fmla="*/ 197572 h 336550"/>
              <a:gd name="connsiteX42" fmla="*/ 238125 w 334963"/>
              <a:gd name="connsiteY42" fmla="*/ 222251 h 336550"/>
              <a:gd name="connsiteX43" fmla="*/ 274638 w 334963"/>
              <a:gd name="connsiteY43" fmla="*/ 211860 h 336550"/>
              <a:gd name="connsiteX44" fmla="*/ 255705 w 334963"/>
              <a:gd name="connsiteY44" fmla="*/ 179388 h 336550"/>
              <a:gd name="connsiteX45" fmla="*/ 79258 w 334963"/>
              <a:gd name="connsiteY45" fmla="*/ 179388 h 336550"/>
              <a:gd name="connsiteX46" fmla="*/ 60325 w 334963"/>
              <a:gd name="connsiteY46" fmla="*/ 211860 h 336550"/>
              <a:gd name="connsiteX47" fmla="*/ 96838 w 334963"/>
              <a:gd name="connsiteY47" fmla="*/ 222251 h 336550"/>
              <a:gd name="connsiteX48" fmla="*/ 94133 w 334963"/>
              <a:gd name="connsiteY48" fmla="*/ 197572 h 336550"/>
              <a:gd name="connsiteX49" fmla="*/ 79258 w 334963"/>
              <a:gd name="connsiteY49" fmla="*/ 179388 h 336550"/>
              <a:gd name="connsiteX50" fmla="*/ 241300 w 334963"/>
              <a:gd name="connsiteY50" fmla="*/ 158750 h 336550"/>
              <a:gd name="connsiteX51" fmla="*/ 242623 w 334963"/>
              <a:gd name="connsiteY51" fmla="*/ 167482 h 336550"/>
              <a:gd name="connsiteX52" fmla="*/ 241300 w 334963"/>
              <a:gd name="connsiteY52" fmla="*/ 176213 h 336550"/>
              <a:gd name="connsiteX53" fmla="*/ 249238 w 334963"/>
              <a:gd name="connsiteY53" fmla="*/ 167482 h 336550"/>
              <a:gd name="connsiteX54" fmla="*/ 241300 w 334963"/>
              <a:gd name="connsiteY54" fmla="*/ 158750 h 336550"/>
              <a:gd name="connsiteX55" fmla="*/ 93663 w 334963"/>
              <a:gd name="connsiteY55" fmla="*/ 158750 h 336550"/>
              <a:gd name="connsiteX56" fmla="*/ 85725 w 334963"/>
              <a:gd name="connsiteY56" fmla="*/ 167482 h 336550"/>
              <a:gd name="connsiteX57" fmla="*/ 93663 w 334963"/>
              <a:gd name="connsiteY57" fmla="*/ 176213 h 336550"/>
              <a:gd name="connsiteX58" fmla="*/ 92340 w 334963"/>
              <a:gd name="connsiteY58" fmla="*/ 167482 h 336550"/>
              <a:gd name="connsiteX59" fmla="*/ 93663 w 334963"/>
              <a:gd name="connsiteY59" fmla="*/ 158750 h 336550"/>
              <a:gd name="connsiteX60" fmla="*/ 167482 w 334963"/>
              <a:gd name="connsiteY60" fmla="*/ 155575 h 336550"/>
              <a:gd name="connsiteX61" fmla="*/ 155575 w 334963"/>
              <a:gd name="connsiteY61" fmla="*/ 168275 h 336550"/>
              <a:gd name="connsiteX62" fmla="*/ 167482 w 334963"/>
              <a:gd name="connsiteY62" fmla="*/ 180975 h 336550"/>
              <a:gd name="connsiteX63" fmla="*/ 179389 w 334963"/>
              <a:gd name="connsiteY63" fmla="*/ 168275 h 336550"/>
              <a:gd name="connsiteX64" fmla="*/ 167482 w 334963"/>
              <a:gd name="connsiteY64" fmla="*/ 155575 h 336550"/>
              <a:gd name="connsiteX65" fmla="*/ 167482 w 334963"/>
              <a:gd name="connsiteY65" fmla="*/ 142875 h 336550"/>
              <a:gd name="connsiteX66" fmla="*/ 192089 w 334963"/>
              <a:gd name="connsiteY66" fmla="*/ 167482 h 336550"/>
              <a:gd name="connsiteX67" fmla="*/ 167482 w 334963"/>
              <a:gd name="connsiteY67" fmla="*/ 192089 h 336550"/>
              <a:gd name="connsiteX68" fmla="*/ 142875 w 334963"/>
              <a:gd name="connsiteY68" fmla="*/ 167482 h 336550"/>
              <a:gd name="connsiteX69" fmla="*/ 167482 w 334963"/>
              <a:gd name="connsiteY69" fmla="*/ 142875 h 336550"/>
              <a:gd name="connsiteX70" fmla="*/ 285715 w 334963"/>
              <a:gd name="connsiteY70" fmla="*/ 128588 h 336550"/>
              <a:gd name="connsiteX71" fmla="*/ 263525 w 334963"/>
              <a:gd name="connsiteY71" fmla="*/ 167482 h 336550"/>
              <a:gd name="connsiteX72" fmla="*/ 285715 w 334963"/>
              <a:gd name="connsiteY72" fmla="*/ 206376 h 336550"/>
              <a:gd name="connsiteX73" fmla="*/ 322263 w 334963"/>
              <a:gd name="connsiteY73" fmla="*/ 167482 h 336550"/>
              <a:gd name="connsiteX74" fmla="*/ 285715 w 334963"/>
              <a:gd name="connsiteY74" fmla="*/ 128588 h 336550"/>
              <a:gd name="connsiteX75" fmla="*/ 48648 w 334963"/>
              <a:gd name="connsiteY75" fmla="*/ 128588 h 336550"/>
              <a:gd name="connsiteX76" fmla="*/ 11112 w 334963"/>
              <a:gd name="connsiteY76" fmla="*/ 167482 h 336550"/>
              <a:gd name="connsiteX77" fmla="*/ 48648 w 334963"/>
              <a:gd name="connsiteY77" fmla="*/ 206376 h 336550"/>
              <a:gd name="connsiteX78" fmla="*/ 71437 w 334963"/>
              <a:gd name="connsiteY78" fmla="*/ 167482 h 336550"/>
              <a:gd name="connsiteX79" fmla="*/ 48648 w 334963"/>
              <a:gd name="connsiteY79" fmla="*/ 128588 h 336550"/>
              <a:gd name="connsiteX80" fmla="*/ 238125 w 334963"/>
              <a:gd name="connsiteY80" fmla="*/ 114300 h 336550"/>
              <a:gd name="connsiteX81" fmla="*/ 240830 w 334963"/>
              <a:gd name="connsiteY81" fmla="*/ 137680 h 336550"/>
              <a:gd name="connsiteX82" fmla="*/ 255705 w 334963"/>
              <a:gd name="connsiteY82" fmla="*/ 157163 h 336550"/>
              <a:gd name="connsiteX83" fmla="*/ 274638 w 334963"/>
              <a:gd name="connsiteY83" fmla="*/ 124691 h 336550"/>
              <a:gd name="connsiteX84" fmla="*/ 238125 w 334963"/>
              <a:gd name="connsiteY84" fmla="*/ 114300 h 336550"/>
              <a:gd name="connsiteX85" fmla="*/ 96838 w 334963"/>
              <a:gd name="connsiteY85" fmla="*/ 114300 h 336550"/>
              <a:gd name="connsiteX86" fmla="*/ 60325 w 334963"/>
              <a:gd name="connsiteY86" fmla="*/ 124691 h 336550"/>
              <a:gd name="connsiteX87" fmla="*/ 79258 w 334963"/>
              <a:gd name="connsiteY87" fmla="*/ 157163 h 336550"/>
              <a:gd name="connsiteX88" fmla="*/ 94133 w 334963"/>
              <a:gd name="connsiteY88" fmla="*/ 137680 h 336550"/>
              <a:gd name="connsiteX89" fmla="*/ 96838 w 334963"/>
              <a:gd name="connsiteY89" fmla="*/ 114300 h 336550"/>
              <a:gd name="connsiteX90" fmla="*/ 214313 w 334963"/>
              <a:gd name="connsiteY90" fmla="*/ 107950 h 336550"/>
              <a:gd name="connsiteX91" fmla="*/ 220663 w 334963"/>
              <a:gd name="connsiteY91" fmla="*/ 115094 h 336550"/>
              <a:gd name="connsiteX92" fmla="*/ 227013 w 334963"/>
              <a:gd name="connsiteY92" fmla="*/ 122238 h 336550"/>
              <a:gd name="connsiteX93" fmla="*/ 225743 w 334963"/>
              <a:gd name="connsiteY93" fmla="*/ 110808 h 336550"/>
              <a:gd name="connsiteX94" fmla="*/ 214313 w 334963"/>
              <a:gd name="connsiteY94" fmla="*/ 107950 h 336550"/>
              <a:gd name="connsiteX95" fmla="*/ 120650 w 334963"/>
              <a:gd name="connsiteY95" fmla="*/ 107950 h 336550"/>
              <a:gd name="connsiteX96" fmla="*/ 109220 w 334963"/>
              <a:gd name="connsiteY96" fmla="*/ 110808 h 336550"/>
              <a:gd name="connsiteX97" fmla="*/ 107950 w 334963"/>
              <a:gd name="connsiteY97" fmla="*/ 122238 h 336550"/>
              <a:gd name="connsiteX98" fmla="*/ 114300 w 334963"/>
              <a:gd name="connsiteY98" fmla="*/ 115094 h 336550"/>
              <a:gd name="connsiteX99" fmla="*/ 120650 w 334963"/>
              <a:gd name="connsiteY99" fmla="*/ 107950 h 336550"/>
              <a:gd name="connsiteX100" fmla="*/ 166688 w 334963"/>
              <a:gd name="connsiteY100" fmla="*/ 106363 h 336550"/>
              <a:gd name="connsiteX101" fmla="*/ 141659 w 334963"/>
              <a:gd name="connsiteY101" fmla="*/ 107680 h 336550"/>
              <a:gd name="connsiteX102" fmla="*/ 123217 w 334963"/>
              <a:gd name="connsiteY102" fmla="*/ 124805 h 336550"/>
              <a:gd name="connsiteX103" fmla="*/ 106092 w 334963"/>
              <a:gd name="connsiteY103" fmla="*/ 143247 h 336550"/>
              <a:gd name="connsiteX104" fmla="*/ 104775 w 334963"/>
              <a:gd name="connsiteY104" fmla="*/ 168276 h 336550"/>
              <a:gd name="connsiteX105" fmla="*/ 106092 w 334963"/>
              <a:gd name="connsiteY105" fmla="*/ 193304 h 336550"/>
              <a:gd name="connsiteX106" fmla="*/ 123217 w 334963"/>
              <a:gd name="connsiteY106" fmla="*/ 213063 h 336550"/>
              <a:gd name="connsiteX107" fmla="*/ 141659 w 334963"/>
              <a:gd name="connsiteY107" fmla="*/ 230188 h 336550"/>
              <a:gd name="connsiteX108" fmla="*/ 166688 w 334963"/>
              <a:gd name="connsiteY108" fmla="*/ 230188 h 336550"/>
              <a:gd name="connsiteX109" fmla="*/ 191716 w 334963"/>
              <a:gd name="connsiteY109" fmla="*/ 230188 h 336550"/>
              <a:gd name="connsiteX110" fmla="*/ 210158 w 334963"/>
              <a:gd name="connsiteY110" fmla="*/ 213063 h 336550"/>
              <a:gd name="connsiteX111" fmla="*/ 227283 w 334963"/>
              <a:gd name="connsiteY111" fmla="*/ 193304 h 336550"/>
              <a:gd name="connsiteX112" fmla="*/ 228600 w 334963"/>
              <a:gd name="connsiteY112" fmla="*/ 168276 h 336550"/>
              <a:gd name="connsiteX113" fmla="*/ 227283 w 334963"/>
              <a:gd name="connsiteY113" fmla="*/ 143247 h 336550"/>
              <a:gd name="connsiteX114" fmla="*/ 210158 w 334963"/>
              <a:gd name="connsiteY114" fmla="*/ 124805 h 336550"/>
              <a:gd name="connsiteX115" fmla="*/ 191716 w 334963"/>
              <a:gd name="connsiteY115" fmla="*/ 107680 h 336550"/>
              <a:gd name="connsiteX116" fmla="*/ 166688 w 334963"/>
              <a:gd name="connsiteY116" fmla="*/ 106363 h 336550"/>
              <a:gd name="connsiteX117" fmla="*/ 167482 w 334963"/>
              <a:gd name="connsiteY117" fmla="*/ 87313 h 336550"/>
              <a:gd name="connsiteX118" fmla="*/ 158750 w 334963"/>
              <a:gd name="connsiteY118" fmla="*/ 93663 h 336550"/>
              <a:gd name="connsiteX119" fmla="*/ 167482 w 334963"/>
              <a:gd name="connsiteY119" fmla="*/ 93663 h 336550"/>
              <a:gd name="connsiteX120" fmla="*/ 176213 w 334963"/>
              <a:gd name="connsiteY120" fmla="*/ 93663 h 336550"/>
              <a:gd name="connsiteX121" fmla="*/ 167482 w 334963"/>
              <a:gd name="connsiteY121" fmla="*/ 87313 h 336550"/>
              <a:gd name="connsiteX122" fmla="*/ 211791 w 334963"/>
              <a:gd name="connsiteY122" fmla="*/ 60325 h 336550"/>
              <a:gd name="connsiteX123" fmla="*/ 177800 w 334963"/>
              <a:gd name="connsiteY123" fmla="*/ 79375 h 336550"/>
              <a:gd name="connsiteX124" fmla="*/ 197410 w 334963"/>
              <a:gd name="connsiteY124" fmla="*/ 95704 h 336550"/>
              <a:gd name="connsiteX125" fmla="*/ 222250 w 334963"/>
              <a:gd name="connsiteY125" fmla="*/ 98425 h 336550"/>
              <a:gd name="connsiteX126" fmla="*/ 211791 w 334963"/>
              <a:gd name="connsiteY126" fmla="*/ 60325 h 336550"/>
              <a:gd name="connsiteX127" fmla="*/ 123172 w 334963"/>
              <a:gd name="connsiteY127" fmla="*/ 60325 h 336550"/>
              <a:gd name="connsiteX128" fmla="*/ 112713 w 334963"/>
              <a:gd name="connsiteY128" fmla="*/ 98425 h 336550"/>
              <a:gd name="connsiteX129" fmla="*/ 137553 w 334963"/>
              <a:gd name="connsiteY129" fmla="*/ 95704 h 336550"/>
              <a:gd name="connsiteX130" fmla="*/ 157163 w 334963"/>
              <a:gd name="connsiteY130" fmla="*/ 79375 h 336550"/>
              <a:gd name="connsiteX131" fmla="*/ 123172 w 334963"/>
              <a:gd name="connsiteY131" fmla="*/ 60325 h 336550"/>
              <a:gd name="connsiteX132" fmla="*/ 254265 w 334963"/>
              <a:gd name="connsiteY132" fmla="*/ 50800 h 336550"/>
              <a:gd name="connsiteX133" fmla="*/ 223838 w 334963"/>
              <a:gd name="connsiteY133" fmla="*/ 56069 h 336550"/>
              <a:gd name="connsiteX134" fmla="*/ 235744 w 334963"/>
              <a:gd name="connsiteY134" fmla="*/ 99540 h 336550"/>
              <a:gd name="connsiteX135" fmla="*/ 279401 w 334963"/>
              <a:gd name="connsiteY135" fmla="*/ 112713 h 336550"/>
              <a:gd name="connsiteX136" fmla="*/ 276755 w 334963"/>
              <a:gd name="connsiteY136" fmla="*/ 58704 h 336550"/>
              <a:gd name="connsiteX137" fmla="*/ 254265 w 334963"/>
              <a:gd name="connsiteY137" fmla="*/ 50800 h 336550"/>
              <a:gd name="connsiteX138" fmla="*/ 80833 w 334963"/>
              <a:gd name="connsiteY138" fmla="*/ 50800 h 336550"/>
              <a:gd name="connsiteX139" fmla="*/ 58252 w 334963"/>
              <a:gd name="connsiteY139" fmla="*/ 58704 h 336550"/>
              <a:gd name="connsiteX140" fmla="*/ 55595 w 334963"/>
              <a:gd name="connsiteY140" fmla="*/ 112713 h 336550"/>
              <a:gd name="connsiteX141" fmla="*/ 99430 w 334963"/>
              <a:gd name="connsiteY141" fmla="*/ 99540 h 336550"/>
              <a:gd name="connsiteX142" fmla="*/ 112713 w 334963"/>
              <a:gd name="connsiteY142" fmla="*/ 56069 h 336550"/>
              <a:gd name="connsiteX143" fmla="*/ 80833 w 334963"/>
              <a:gd name="connsiteY143" fmla="*/ 50800 h 336550"/>
              <a:gd name="connsiteX144" fmla="*/ 167482 w 334963"/>
              <a:gd name="connsiteY144" fmla="*/ 12700 h 336550"/>
              <a:gd name="connsiteX145" fmla="*/ 128588 w 334963"/>
              <a:gd name="connsiteY145" fmla="*/ 49248 h 336550"/>
              <a:gd name="connsiteX146" fmla="*/ 167482 w 334963"/>
              <a:gd name="connsiteY146" fmla="*/ 71438 h 336550"/>
              <a:gd name="connsiteX147" fmla="*/ 206376 w 334963"/>
              <a:gd name="connsiteY147" fmla="*/ 49248 h 336550"/>
              <a:gd name="connsiteX148" fmla="*/ 167482 w 334963"/>
              <a:gd name="connsiteY148" fmla="*/ 12700 h 336550"/>
              <a:gd name="connsiteX149" fmla="*/ 167482 w 334963"/>
              <a:gd name="connsiteY149" fmla="*/ 0 h 336550"/>
              <a:gd name="connsiteX150" fmla="*/ 218913 w 334963"/>
              <a:gd name="connsiteY150" fmla="*/ 44873 h 336550"/>
              <a:gd name="connsiteX151" fmla="*/ 286169 w 334963"/>
              <a:gd name="connsiteY151" fmla="*/ 48833 h 336550"/>
              <a:gd name="connsiteX152" fmla="*/ 290125 w 334963"/>
              <a:gd name="connsiteY152" fmla="*/ 117463 h 336550"/>
              <a:gd name="connsiteX153" fmla="*/ 334963 w 334963"/>
              <a:gd name="connsiteY153" fmla="*/ 167615 h 336550"/>
              <a:gd name="connsiteX154" fmla="*/ 290125 w 334963"/>
              <a:gd name="connsiteY154" fmla="*/ 219087 h 336550"/>
              <a:gd name="connsiteX155" fmla="*/ 286169 w 334963"/>
              <a:gd name="connsiteY155" fmla="*/ 286397 h 336550"/>
              <a:gd name="connsiteX156" fmla="*/ 254519 w 334963"/>
              <a:gd name="connsiteY156" fmla="*/ 298276 h 336550"/>
              <a:gd name="connsiteX157" fmla="*/ 218913 w 334963"/>
              <a:gd name="connsiteY157" fmla="*/ 291677 h 336550"/>
              <a:gd name="connsiteX158" fmla="*/ 167482 w 334963"/>
              <a:gd name="connsiteY158" fmla="*/ 336550 h 336550"/>
              <a:gd name="connsiteX159" fmla="*/ 116050 w 334963"/>
              <a:gd name="connsiteY159" fmla="*/ 291677 h 336550"/>
              <a:gd name="connsiteX160" fmla="*/ 80444 w 334963"/>
              <a:gd name="connsiteY160" fmla="*/ 298276 h 336550"/>
              <a:gd name="connsiteX161" fmla="*/ 48794 w 334963"/>
              <a:gd name="connsiteY161" fmla="*/ 286397 h 336550"/>
              <a:gd name="connsiteX162" fmla="*/ 44838 w 334963"/>
              <a:gd name="connsiteY162" fmla="*/ 219087 h 336550"/>
              <a:gd name="connsiteX163" fmla="*/ 0 w 334963"/>
              <a:gd name="connsiteY163" fmla="*/ 167615 h 336550"/>
              <a:gd name="connsiteX164" fmla="*/ 44838 w 334963"/>
              <a:gd name="connsiteY164" fmla="*/ 117463 h 336550"/>
              <a:gd name="connsiteX165" fmla="*/ 48794 w 334963"/>
              <a:gd name="connsiteY165" fmla="*/ 48833 h 336550"/>
              <a:gd name="connsiteX166" fmla="*/ 116050 w 334963"/>
              <a:gd name="connsiteY166" fmla="*/ 44873 h 336550"/>
              <a:gd name="connsiteX167" fmla="*/ 167482 w 334963"/>
              <a:gd name="connsiteY16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34963" h="336550">
                <a:moveTo>
                  <a:pt x="167481" y="265113"/>
                </a:moveTo>
                <a:cubicBezTo>
                  <a:pt x="154516" y="272906"/>
                  <a:pt x="141552" y="280699"/>
                  <a:pt x="128587" y="285895"/>
                </a:cubicBezTo>
                <a:cubicBezTo>
                  <a:pt x="138959" y="309274"/>
                  <a:pt x="153220" y="322263"/>
                  <a:pt x="167481" y="322263"/>
                </a:cubicBezTo>
                <a:cubicBezTo>
                  <a:pt x="181742" y="322263"/>
                  <a:pt x="196003" y="309274"/>
                  <a:pt x="206375" y="285895"/>
                </a:cubicBezTo>
                <a:cubicBezTo>
                  <a:pt x="193410" y="280699"/>
                  <a:pt x="180446" y="272906"/>
                  <a:pt x="167481" y="265113"/>
                </a:cubicBezTo>
                <a:close/>
                <a:moveTo>
                  <a:pt x="158750" y="242888"/>
                </a:moveTo>
                <a:cubicBezTo>
                  <a:pt x="161245" y="245428"/>
                  <a:pt x="164987" y="246698"/>
                  <a:pt x="167482" y="249238"/>
                </a:cubicBezTo>
                <a:cubicBezTo>
                  <a:pt x="169976" y="246698"/>
                  <a:pt x="173718" y="245428"/>
                  <a:pt x="176213" y="242888"/>
                </a:cubicBezTo>
                <a:cubicBezTo>
                  <a:pt x="173718" y="242888"/>
                  <a:pt x="169976" y="242888"/>
                  <a:pt x="167482" y="242888"/>
                </a:cubicBezTo>
                <a:cubicBezTo>
                  <a:pt x="164987" y="242888"/>
                  <a:pt x="161245" y="242888"/>
                  <a:pt x="158750" y="242888"/>
                </a:cubicBezTo>
                <a:close/>
                <a:moveTo>
                  <a:pt x="222250" y="238125"/>
                </a:moveTo>
                <a:cubicBezTo>
                  <a:pt x="214406" y="239486"/>
                  <a:pt x="205254" y="239486"/>
                  <a:pt x="197410" y="240846"/>
                </a:cubicBezTo>
                <a:cubicBezTo>
                  <a:pt x="190874" y="246289"/>
                  <a:pt x="184337" y="251732"/>
                  <a:pt x="177800" y="257175"/>
                </a:cubicBezTo>
                <a:cubicBezTo>
                  <a:pt x="189566" y="263979"/>
                  <a:pt x="200025" y="270782"/>
                  <a:pt x="211791" y="276225"/>
                </a:cubicBezTo>
                <a:cubicBezTo>
                  <a:pt x="215713" y="263979"/>
                  <a:pt x="219635" y="251732"/>
                  <a:pt x="222250" y="238125"/>
                </a:cubicBezTo>
                <a:close/>
                <a:moveTo>
                  <a:pt x="112712" y="238125"/>
                </a:moveTo>
                <a:cubicBezTo>
                  <a:pt x="115327" y="251732"/>
                  <a:pt x="119249" y="263979"/>
                  <a:pt x="123171" y="276225"/>
                </a:cubicBezTo>
                <a:cubicBezTo>
                  <a:pt x="134937" y="270782"/>
                  <a:pt x="145396" y="263979"/>
                  <a:pt x="157162" y="257175"/>
                </a:cubicBezTo>
                <a:cubicBezTo>
                  <a:pt x="150625" y="251732"/>
                  <a:pt x="144088" y="246289"/>
                  <a:pt x="137552" y="240846"/>
                </a:cubicBezTo>
                <a:cubicBezTo>
                  <a:pt x="129708" y="239486"/>
                  <a:pt x="120556" y="239486"/>
                  <a:pt x="112712" y="238125"/>
                </a:cubicBezTo>
                <a:close/>
                <a:moveTo>
                  <a:pt x="279400" y="223838"/>
                </a:moveTo>
                <a:cubicBezTo>
                  <a:pt x="266170" y="229151"/>
                  <a:pt x="251618" y="233136"/>
                  <a:pt x="235743" y="235793"/>
                </a:cubicBezTo>
                <a:cubicBezTo>
                  <a:pt x="231775" y="251733"/>
                  <a:pt x="227806" y="266344"/>
                  <a:pt x="223837" y="279628"/>
                </a:cubicBezTo>
                <a:cubicBezTo>
                  <a:pt x="247650" y="288926"/>
                  <a:pt x="267493" y="287598"/>
                  <a:pt x="276754" y="278299"/>
                </a:cubicBezTo>
                <a:cubicBezTo>
                  <a:pt x="287337" y="267673"/>
                  <a:pt x="287337" y="247748"/>
                  <a:pt x="279400" y="223838"/>
                </a:cubicBezTo>
                <a:close/>
                <a:moveTo>
                  <a:pt x="55563" y="223838"/>
                </a:moveTo>
                <a:cubicBezTo>
                  <a:pt x="47625" y="247748"/>
                  <a:pt x="47625" y="267673"/>
                  <a:pt x="58208" y="278299"/>
                </a:cubicBezTo>
                <a:cubicBezTo>
                  <a:pt x="67469" y="287598"/>
                  <a:pt x="87313" y="288926"/>
                  <a:pt x="111125" y="279628"/>
                </a:cubicBezTo>
                <a:cubicBezTo>
                  <a:pt x="107156" y="266344"/>
                  <a:pt x="103188" y="251733"/>
                  <a:pt x="99219" y="235793"/>
                </a:cubicBezTo>
                <a:cubicBezTo>
                  <a:pt x="83344" y="233136"/>
                  <a:pt x="68792" y="229151"/>
                  <a:pt x="55563" y="223838"/>
                </a:cubicBezTo>
                <a:close/>
                <a:moveTo>
                  <a:pt x="227013" y="214313"/>
                </a:moveTo>
                <a:cubicBezTo>
                  <a:pt x="224473" y="216853"/>
                  <a:pt x="223203" y="219393"/>
                  <a:pt x="220663" y="220663"/>
                </a:cubicBezTo>
                <a:cubicBezTo>
                  <a:pt x="218123" y="223203"/>
                  <a:pt x="216853" y="225743"/>
                  <a:pt x="214313" y="227013"/>
                </a:cubicBezTo>
                <a:cubicBezTo>
                  <a:pt x="218123" y="227013"/>
                  <a:pt x="221933" y="225743"/>
                  <a:pt x="225743" y="225743"/>
                </a:cubicBezTo>
                <a:cubicBezTo>
                  <a:pt x="225743" y="221933"/>
                  <a:pt x="227013" y="218123"/>
                  <a:pt x="227013" y="214313"/>
                </a:cubicBezTo>
                <a:close/>
                <a:moveTo>
                  <a:pt x="107950" y="214313"/>
                </a:moveTo>
                <a:cubicBezTo>
                  <a:pt x="107950" y="218123"/>
                  <a:pt x="109220" y="221933"/>
                  <a:pt x="109220" y="225743"/>
                </a:cubicBezTo>
                <a:cubicBezTo>
                  <a:pt x="113030" y="225743"/>
                  <a:pt x="116840" y="227013"/>
                  <a:pt x="120650" y="227013"/>
                </a:cubicBezTo>
                <a:cubicBezTo>
                  <a:pt x="118110" y="225743"/>
                  <a:pt x="116840" y="223203"/>
                  <a:pt x="114300" y="220663"/>
                </a:cubicBezTo>
                <a:cubicBezTo>
                  <a:pt x="111760" y="219393"/>
                  <a:pt x="110490" y="216853"/>
                  <a:pt x="107950" y="214313"/>
                </a:cubicBezTo>
                <a:close/>
                <a:moveTo>
                  <a:pt x="255705" y="179388"/>
                </a:moveTo>
                <a:cubicBezTo>
                  <a:pt x="251648" y="185882"/>
                  <a:pt x="246239" y="191078"/>
                  <a:pt x="240830" y="197572"/>
                </a:cubicBezTo>
                <a:cubicBezTo>
                  <a:pt x="239477" y="206664"/>
                  <a:pt x="238125" y="214458"/>
                  <a:pt x="238125" y="222251"/>
                </a:cubicBezTo>
                <a:cubicBezTo>
                  <a:pt x="251648" y="219653"/>
                  <a:pt x="263819" y="215757"/>
                  <a:pt x="274638" y="211860"/>
                </a:cubicBezTo>
                <a:cubicBezTo>
                  <a:pt x="270581" y="201469"/>
                  <a:pt x="263819" y="189779"/>
                  <a:pt x="255705" y="179388"/>
                </a:cubicBezTo>
                <a:close/>
                <a:moveTo>
                  <a:pt x="79258" y="179388"/>
                </a:moveTo>
                <a:cubicBezTo>
                  <a:pt x="71144" y="189779"/>
                  <a:pt x="64382" y="201469"/>
                  <a:pt x="60325" y="211860"/>
                </a:cubicBezTo>
                <a:cubicBezTo>
                  <a:pt x="71144" y="215757"/>
                  <a:pt x="83315" y="219653"/>
                  <a:pt x="96838" y="222251"/>
                </a:cubicBezTo>
                <a:cubicBezTo>
                  <a:pt x="96838" y="214458"/>
                  <a:pt x="95486" y="206664"/>
                  <a:pt x="94133" y="197572"/>
                </a:cubicBezTo>
                <a:cubicBezTo>
                  <a:pt x="88724" y="191078"/>
                  <a:pt x="83315" y="185882"/>
                  <a:pt x="79258" y="179388"/>
                </a:cubicBezTo>
                <a:close/>
                <a:moveTo>
                  <a:pt x="241300" y="158750"/>
                </a:moveTo>
                <a:cubicBezTo>
                  <a:pt x="242623" y="162492"/>
                  <a:pt x="242623" y="164987"/>
                  <a:pt x="242623" y="167482"/>
                </a:cubicBezTo>
                <a:cubicBezTo>
                  <a:pt x="242623" y="171224"/>
                  <a:pt x="242623" y="173718"/>
                  <a:pt x="241300" y="176213"/>
                </a:cubicBezTo>
                <a:cubicBezTo>
                  <a:pt x="243946" y="173718"/>
                  <a:pt x="246592" y="171224"/>
                  <a:pt x="249238" y="167482"/>
                </a:cubicBezTo>
                <a:cubicBezTo>
                  <a:pt x="246592" y="164987"/>
                  <a:pt x="243946" y="162492"/>
                  <a:pt x="241300" y="158750"/>
                </a:cubicBezTo>
                <a:close/>
                <a:moveTo>
                  <a:pt x="93663" y="158750"/>
                </a:moveTo>
                <a:cubicBezTo>
                  <a:pt x="91017" y="162492"/>
                  <a:pt x="88371" y="164987"/>
                  <a:pt x="85725" y="167482"/>
                </a:cubicBezTo>
                <a:cubicBezTo>
                  <a:pt x="88371" y="171224"/>
                  <a:pt x="91017" y="173718"/>
                  <a:pt x="93663" y="176213"/>
                </a:cubicBezTo>
                <a:cubicBezTo>
                  <a:pt x="92340" y="173718"/>
                  <a:pt x="92340" y="171224"/>
                  <a:pt x="92340" y="167482"/>
                </a:cubicBezTo>
                <a:cubicBezTo>
                  <a:pt x="92340" y="164987"/>
                  <a:pt x="92340" y="162492"/>
                  <a:pt x="93663" y="158750"/>
                </a:cubicBezTo>
                <a:close/>
                <a:moveTo>
                  <a:pt x="167482" y="155575"/>
                </a:moveTo>
                <a:cubicBezTo>
                  <a:pt x="160906" y="155575"/>
                  <a:pt x="155575" y="161261"/>
                  <a:pt x="155575" y="168275"/>
                </a:cubicBezTo>
                <a:cubicBezTo>
                  <a:pt x="155575" y="175289"/>
                  <a:pt x="160906" y="180975"/>
                  <a:pt x="167482" y="180975"/>
                </a:cubicBezTo>
                <a:cubicBezTo>
                  <a:pt x="174058" y="180975"/>
                  <a:pt x="179389" y="175289"/>
                  <a:pt x="179389" y="168275"/>
                </a:cubicBezTo>
                <a:cubicBezTo>
                  <a:pt x="179389" y="161261"/>
                  <a:pt x="174058" y="155575"/>
                  <a:pt x="167482" y="155575"/>
                </a:cubicBezTo>
                <a:close/>
                <a:moveTo>
                  <a:pt x="167482" y="142875"/>
                </a:moveTo>
                <a:cubicBezTo>
                  <a:pt x="181072" y="142875"/>
                  <a:pt x="192089" y="153892"/>
                  <a:pt x="192089" y="167482"/>
                </a:cubicBezTo>
                <a:cubicBezTo>
                  <a:pt x="192089" y="181072"/>
                  <a:pt x="181072" y="192089"/>
                  <a:pt x="167482" y="192089"/>
                </a:cubicBezTo>
                <a:cubicBezTo>
                  <a:pt x="153892" y="192089"/>
                  <a:pt x="142875" y="181072"/>
                  <a:pt x="142875" y="167482"/>
                </a:cubicBezTo>
                <a:cubicBezTo>
                  <a:pt x="142875" y="153892"/>
                  <a:pt x="153892" y="142875"/>
                  <a:pt x="167482" y="142875"/>
                </a:cubicBezTo>
                <a:close/>
                <a:moveTo>
                  <a:pt x="285715" y="128588"/>
                </a:moveTo>
                <a:cubicBezTo>
                  <a:pt x="280494" y="141553"/>
                  <a:pt x="272662" y="154517"/>
                  <a:pt x="263525" y="167482"/>
                </a:cubicBezTo>
                <a:cubicBezTo>
                  <a:pt x="272662" y="181743"/>
                  <a:pt x="280494" y="194708"/>
                  <a:pt x="285715" y="206376"/>
                </a:cubicBezTo>
                <a:cubicBezTo>
                  <a:pt x="307905" y="196004"/>
                  <a:pt x="322263" y="183040"/>
                  <a:pt x="322263" y="167482"/>
                </a:cubicBezTo>
                <a:cubicBezTo>
                  <a:pt x="322263" y="153221"/>
                  <a:pt x="307905" y="138960"/>
                  <a:pt x="285715" y="128588"/>
                </a:cubicBezTo>
                <a:close/>
                <a:moveTo>
                  <a:pt x="48648" y="128588"/>
                </a:moveTo>
                <a:cubicBezTo>
                  <a:pt x="25858" y="138960"/>
                  <a:pt x="11112" y="153221"/>
                  <a:pt x="11112" y="167482"/>
                </a:cubicBezTo>
                <a:cubicBezTo>
                  <a:pt x="11112" y="183040"/>
                  <a:pt x="25858" y="196004"/>
                  <a:pt x="48648" y="206376"/>
                </a:cubicBezTo>
                <a:cubicBezTo>
                  <a:pt x="54010" y="194708"/>
                  <a:pt x="62053" y="181743"/>
                  <a:pt x="71437" y="167482"/>
                </a:cubicBezTo>
                <a:cubicBezTo>
                  <a:pt x="62053" y="154517"/>
                  <a:pt x="54010" y="141553"/>
                  <a:pt x="48648" y="128588"/>
                </a:cubicBezTo>
                <a:close/>
                <a:moveTo>
                  <a:pt x="238125" y="114300"/>
                </a:moveTo>
                <a:cubicBezTo>
                  <a:pt x="238125" y="122093"/>
                  <a:pt x="239477" y="129887"/>
                  <a:pt x="240830" y="137680"/>
                </a:cubicBezTo>
                <a:cubicBezTo>
                  <a:pt x="246239" y="144174"/>
                  <a:pt x="251648" y="150669"/>
                  <a:pt x="255705" y="157163"/>
                </a:cubicBezTo>
                <a:cubicBezTo>
                  <a:pt x="263819" y="145473"/>
                  <a:pt x="270581" y="135082"/>
                  <a:pt x="274638" y="124691"/>
                </a:cubicBezTo>
                <a:cubicBezTo>
                  <a:pt x="263819" y="119495"/>
                  <a:pt x="251648" y="116898"/>
                  <a:pt x="238125" y="114300"/>
                </a:cubicBezTo>
                <a:close/>
                <a:moveTo>
                  <a:pt x="96838" y="114300"/>
                </a:moveTo>
                <a:cubicBezTo>
                  <a:pt x="83315" y="116898"/>
                  <a:pt x="71144" y="119495"/>
                  <a:pt x="60325" y="124691"/>
                </a:cubicBezTo>
                <a:cubicBezTo>
                  <a:pt x="64382" y="135082"/>
                  <a:pt x="71144" y="145473"/>
                  <a:pt x="79258" y="157163"/>
                </a:cubicBezTo>
                <a:cubicBezTo>
                  <a:pt x="83315" y="150669"/>
                  <a:pt x="88724" y="144174"/>
                  <a:pt x="94133" y="137680"/>
                </a:cubicBezTo>
                <a:cubicBezTo>
                  <a:pt x="95486" y="129887"/>
                  <a:pt x="96838" y="122093"/>
                  <a:pt x="96838" y="114300"/>
                </a:cubicBezTo>
                <a:close/>
                <a:moveTo>
                  <a:pt x="214313" y="107950"/>
                </a:moveTo>
                <a:cubicBezTo>
                  <a:pt x="216853" y="110808"/>
                  <a:pt x="218123" y="113665"/>
                  <a:pt x="220663" y="115094"/>
                </a:cubicBezTo>
                <a:cubicBezTo>
                  <a:pt x="223203" y="117952"/>
                  <a:pt x="224473" y="120809"/>
                  <a:pt x="227013" y="122238"/>
                </a:cubicBezTo>
                <a:cubicBezTo>
                  <a:pt x="227013" y="117952"/>
                  <a:pt x="225743" y="115094"/>
                  <a:pt x="225743" y="110808"/>
                </a:cubicBezTo>
                <a:cubicBezTo>
                  <a:pt x="221933" y="109379"/>
                  <a:pt x="218123" y="109379"/>
                  <a:pt x="214313" y="107950"/>
                </a:cubicBezTo>
                <a:close/>
                <a:moveTo>
                  <a:pt x="120650" y="107950"/>
                </a:moveTo>
                <a:cubicBezTo>
                  <a:pt x="116840" y="109379"/>
                  <a:pt x="113030" y="109379"/>
                  <a:pt x="109220" y="110808"/>
                </a:cubicBezTo>
                <a:cubicBezTo>
                  <a:pt x="109220" y="115094"/>
                  <a:pt x="107950" y="117952"/>
                  <a:pt x="107950" y="122238"/>
                </a:cubicBezTo>
                <a:cubicBezTo>
                  <a:pt x="110490" y="120809"/>
                  <a:pt x="111760" y="117952"/>
                  <a:pt x="114300" y="115094"/>
                </a:cubicBezTo>
                <a:cubicBezTo>
                  <a:pt x="116840" y="113665"/>
                  <a:pt x="118110" y="110808"/>
                  <a:pt x="120650" y="107950"/>
                </a:cubicBezTo>
                <a:close/>
                <a:moveTo>
                  <a:pt x="166688" y="106363"/>
                </a:moveTo>
                <a:cubicBezTo>
                  <a:pt x="157466" y="106363"/>
                  <a:pt x="149563" y="106363"/>
                  <a:pt x="141659" y="107680"/>
                </a:cubicBezTo>
                <a:cubicBezTo>
                  <a:pt x="135073" y="112949"/>
                  <a:pt x="128486" y="118219"/>
                  <a:pt x="123217" y="124805"/>
                </a:cubicBezTo>
                <a:cubicBezTo>
                  <a:pt x="116631" y="131391"/>
                  <a:pt x="111361" y="136661"/>
                  <a:pt x="106092" y="143247"/>
                </a:cubicBezTo>
                <a:cubicBezTo>
                  <a:pt x="104775" y="151151"/>
                  <a:pt x="104775" y="160372"/>
                  <a:pt x="104775" y="168276"/>
                </a:cubicBezTo>
                <a:cubicBezTo>
                  <a:pt x="104775" y="177497"/>
                  <a:pt x="104775" y="185400"/>
                  <a:pt x="106092" y="193304"/>
                </a:cubicBezTo>
                <a:cubicBezTo>
                  <a:pt x="111361" y="199890"/>
                  <a:pt x="116631" y="206477"/>
                  <a:pt x="123217" y="213063"/>
                </a:cubicBezTo>
                <a:cubicBezTo>
                  <a:pt x="128486" y="218332"/>
                  <a:pt x="135073" y="224919"/>
                  <a:pt x="141659" y="230188"/>
                </a:cubicBezTo>
                <a:cubicBezTo>
                  <a:pt x="149563" y="230188"/>
                  <a:pt x="157466" y="230188"/>
                  <a:pt x="166688" y="230188"/>
                </a:cubicBezTo>
                <a:cubicBezTo>
                  <a:pt x="175909" y="230188"/>
                  <a:pt x="183812" y="230188"/>
                  <a:pt x="191716" y="230188"/>
                </a:cubicBezTo>
                <a:cubicBezTo>
                  <a:pt x="198302" y="224919"/>
                  <a:pt x="204889" y="218332"/>
                  <a:pt x="210158" y="213063"/>
                </a:cubicBezTo>
                <a:cubicBezTo>
                  <a:pt x="216744" y="206477"/>
                  <a:pt x="222014" y="199890"/>
                  <a:pt x="227283" y="193304"/>
                </a:cubicBezTo>
                <a:cubicBezTo>
                  <a:pt x="228600" y="185400"/>
                  <a:pt x="228600" y="177497"/>
                  <a:pt x="228600" y="168276"/>
                </a:cubicBezTo>
                <a:cubicBezTo>
                  <a:pt x="228600" y="160372"/>
                  <a:pt x="228600" y="151151"/>
                  <a:pt x="227283" y="143247"/>
                </a:cubicBezTo>
                <a:cubicBezTo>
                  <a:pt x="222014" y="136661"/>
                  <a:pt x="216744" y="131391"/>
                  <a:pt x="210158" y="124805"/>
                </a:cubicBezTo>
                <a:cubicBezTo>
                  <a:pt x="204889" y="118219"/>
                  <a:pt x="198302" y="112949"/>
                  <a:pt x="191716" y="107680"/>
                </a:cubicBezTo>
                <a:cubicBezTo>
                  <a:pt x="183812" y="106363"/>
                  <a:pt x="175909" y="106363"/>
                  <a:pt x="166688" y="106363"/>
                </a:cubicBezTo>
                <a:close/>
                <a:moveTo>
                  <a:pt x="167482" y="87313"/>
                </a:moveTo>
                <a:cubicBezTo>
                  <a:pt x="164987" y="88583"/>
                  <a:pt x="161245" y="91123"/>
                  <a:pt x="158750" y="93663"/>
                </a:cubicBezTo>
                <a:cubicBezTo>
                  <a:pt x="161245" y="93663"/>
                  <a:pt x="164987" y="93663"/>
                  <a:pt x="167482" y="93663"/>
                </a:cubicBezTo>
                <a:cubicBezTo>
                  <a:pt x="169976" y="93663"/>
                  <a:pt x="173718" y="93663"/>
                  <a:pt x="176213" y="93663"/>
                </a:cubicBezTo>
                <a:cubicBezTo>
                  <a:pt x="173718" y="91123"/>
                  <a:pt x="169976" y="88583"/>
                  <a:pt x="167482" y="87313"/>
                </a:cubicBezTo>
                <a:close/>
                <a:moveTo>
                  <a:pt x="211791" y="60325"/>
                </a:moveTo>
                <a:cubicBezTo>
                  <a:pt x="200025" y="65768"/>
                  <a:pt x="189566" y="71211"/>
                  <a:pt x="177800" y="79375"/>
                </a:cubicBezTo>
                <a:cubicBezTo>
                  <a:pt x="184337" y="84818"/>
                  <a:pt x="190874" y="88900"/>
                  <a:pt x="197410" y="95704"/>
                </a:cubicBezTo>
                <a:cubicBezTo>
                  <a:pt x="205254" y="95704"/>
                  <a:pt x="214406" y="97064"/>
                  <a:pt x="222250" y="98425"/>
                </a:cubicBezTo>
                <a:cubicBezTo>
                  <a:pt x="219635" y="84818"/>
                  <a:pt x="215713" y="71211"/>
                  <a:pt x="211791" y="60325"/>
                </a:cubicBezTo>
                <a:close/>
                <a:moveTo>
                  <a:pt x="123172" y="60325"/>
                </a:moveTo>
                <a:cubicBezTo>
                  <a:pt x="119250" y="71211"/>
                  <a:pt x="115328" y="84818"/>
                  <a:pt x="112713" y="98425"/>
                </a:cubicBezTo>
                <a:cubicBezTo>
                  <a:pt x="120557" y="97064"/>
                  <a:pt x="129709" y="95704"/>
                  <a:pt x="137553" y="95704"/>
                </a:cubicBezTo>
                <a:cubicBezTo>
                  <a:pt x="144089" y="88900"/>
                  <a:pt x="150626" y="84818"/>
                  <a:pt x="157163" y="79375"/>
                </a:cubicBezTo>
                <a:cubicBezTo>
                  <a:pt x="145397" y="71211"/>
                  <a:pt x="133631" y="64407"/>
                  <a:pt x="123172" y="60325"/>
                </a:cubicBezTo>
                <a:close/>
                <a:moveTo>
                  <a:pt x="254265" y="50800"/>
                </a:moveTo>
                <a:cubicBezTo>
                  <a:pt x="245005" y="50800"/>
                  <a:pt x="234421" y="52117"/>
                  <a:pt x="223838" y="56069"/>
                </a:cubicBezTo>
                <a:cubicBezTo>
                  <a:pt x="227807" y="69242"/>
                  <a:pt x="231776" y="83732"/>
                  <a:pt x="235744" y="99540"/>
                </a:cubicBezTo>
                <a:cubicBezTo>
                  <a:pt x="251619" y="103492"/>
                  <a:pt x="266171" y="107444"/>
                  <a:pt x="279401" y="112713"/>
                </a:cubicBezTo>
                <a:cubicBezTo>
                  <a:pt x="287338" y="89002"/>
                  <a:pt x="287338" y="69242"/>
                  <a:pt x="276755" y="58704"/>
                </a:cubicBezTo>
                <a:cubicBezTo>
                  <a:pt x="271463" y="53435"/>
                  <a:pt x="263526" y="50800"/>
                  <a:pt x="254265" y="50800"/>
                </a:cubicBezTo>
                <a:close/>
                <a:moveTo>
                  <a:pt x="80833" y="50800"/>
                </a:moveTo>
                <a:cubicBezTo>
                  <a:pt x="71535" y="50800"/>
                  <a:pt x="63565" y="53435"/>
                  <a:pt x="58252" y="58704"/>
                </a:cubicBezTo>
                <a:cubicBezTo>
                  <a:pt x="47625" y="69242"/>
                  <a:pt x="47625" y="89002"/>
                  <a:pt x="55595" y="112713"/>
                </a:cubicBezTo>
                <a:cubicBezTo>
                  <a:pt x="68878" y="107444"/>
                  <a:pt x="83490" y="103492"/>
                  <a:pt x="99430" y="99540"/>
                </a:cubicBezTo>
                <a:cubicBezTo>
                  <a:pt x="103415" y="83732"/>
                  <a:pt x="107400" y="69242"/>
                  <a:pt x="112713" y="56069"/>
                </a:cubicBezTo>
                <a:cubicBezTo>
                  <a:pt x="100758" y="52117"/>
                  <a:pt x="90132" y="50800"/>
                  <a:pt x="80833" y="50800"/>
                </a:cubicBezTo>
                <a:close/>
                <a:moveTo>
                  <a:pt x="167482" y="12700"/>
                </a:moveTo>
                <a:cubicBezTo>
                  <a:pt x="153221" y="12700"/>
                  <a:pt x="138960" y="27058"/>
                  <a:pt x="128588" y="49248"/>
                </a:cubicBezTo>
                <a:cubicBezTo>
                  <a:pt x="141553" y="54469"/>
                  <a:pt x="154517" y="62301"/>
                  <a:pt x="167482" y="71438"/>
                </a:cubicBezTo>
                <a:cubicBezTo>
                  <a:pt x="180447" y="62301"/>
                  <a:pt x="193411" y="55775"/>
                  <a:pt x="206376" y="49248"/>
                </a:cubicBezTo>
                <a:cubicBezTo>
                  <a:pt x="196004" y="27058"/>
                  <a:pt x="181743" y="12700"/>
                  <a:pt x="167482" y="12700"/>
                </a:cubicBezTo>
                <a:close/>
                <a:moveTo>
                  <a:pt x="167482" y="0"/>
                </a:moveTo>
                <a:cubicBezTo>
                  <a:pt x="187263" y="0"/>
                  <a:pt x="205725" y="17157"/>
                  <a:pt x="218913" y="44873"/>
                </a:cubicBezTo>
                <a:cubicBezTo>
                  <a:pt x="247925" y="34315"/>
                  <a:pt x="272982" y="35635"/>
                  <a:pt x="286169" y="48833"/>
                </a:cubicBezTo>
                <a:cubicBezTo>
                  <a:pt x="300675" y="63351"/>
                  <a:pt x="300675" y="88427"/>
                  <a:pt x="290125" y="117463"/>
                </a:cubicBezTo>
                <a:cubicBezTo>
                  <a:pt x="319138" y="130661"/>
                  <a:pt x="334963" y="147818"/>
                  <a:pt x="334963" y="167615"/>
                </a:cubicBezTo>
                <a:cubicBezTo>
                  <a:pt x="334963" y="187412"/>
                  <a:pt x="319138" y="205889"/>
                  <a:pt x="290125" y="219087"/>
                </a:cubicBezTo>
                <a:cubicBezTo>
                  <a:pt x="300675" y="248123"/>
                  <a:pt x="300675" y="273199"/>
                  <a:pt x="286169" y="286397"/>
                </a:cubicBezTo>
                <a:cubicBezTo>
                  <a:pt x="278257" y="294316"/>
                  <a:pt x="267707" y="298276"/>
                  <a:pt x="254519" y="298276"/>
                </a:cubicBezTo>
                <a:cubicBezTo>
                  <a:pt x="243969" y="298276"/>
                  <a:pt x="232100" y="295636"/>
                  <a:pt x="218913" y="291677"/>
                </a:cubicBezTo>
                <a:cubicBezTo>
                  <a:pt x="205725" y="319393"/>
                  <a:pt x="187263" y="336550"/>
                  <a:pt x="167482" y="336550"/>
                </a:cubicBezTo>
                <a:cubicBezTo>
                  <a:pt x="147700" y="336550"/>
                  <a:pt x="129238" y="319393"/>
                  <a:pt x="116050" y="291677"/>
                </a:cubicBezTo>
                <a:cubicBezTo>
                  <a:pt x="102863" y="295636"/>
                  <a:pt x="90994" y="298276"/>
                  <a:pt x="80444" y="298276"/>
                </a:cubicBezTo>
                <a:cubicBezTo>
                  <a:pt x="67256" y="298276"/>
                  <a:pt x="56706" y="294316"/>
                  <a:pt x="48794" y="286397"/>
                </a:cubicBezTo>
                <a:cubicBezTo>
                  <a:pt x="34288" y="273199"/>
                  <a:pt x="34288" y="248123"/>
                  <a:pt x="44838" y="219087"/>
                </a:cubicBezTo>
                <a:cubicBezTo>
                  <a:pt x="15825" y="205889"/>
                  <a:pt x="0" y="187412"/>
                  <a:pt x="0" y="167615"/>
                </a:cubicBezTo>
                <a:cubicBezTo>
                  <a:pt x="0" y="147818"/>
                  <a:pt x="15825" y="130661"/>
                  <a:pt x="44838" y="117463"/>
                </a:cubicBezTo>
                <a:cubicBezTo>
                  <a:pt x="34288" y="88427"/>
                  <a:pt x="34288" y="63351"/>
                  <a:pt x="48794" y="48833"/>
                </a:cubicBezTo>
                <a:cubicBezTo>
                  <a:pt x="63300" y="35635"/>
                  <a:pt x="87038" y="34315"/>
                  <a:pt x="116050" y="44873"/>
                </a:cubicBezTo>
                <a:cubicBezTo>
                  <a:pt x="129238" y="17157"/>
                  <a:pt x="147700" y="0"/>
                  <a:pt x="1674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9"/>
          <p:cNvSpPr/>
          <p:nvPr/>
        </p:nvSpPr>
        <p:spPr>
          <a:xfrm>
            <a:off x="2512938" y="3320237"/>
            <a:ext cx="620486" cy="617573"/>
          </a:xfrm>
          <a:custGeom>
            <a:avLst/>
            <a:gdLst>
              <a:gd name="connsiteX0" fmla="*/ 201968 w 338138"/>
              <a:gd name="connsiteY0" fmla="*/ 130235 h 336550"/>
              <a:gd name="connsiteX1" fmla="*/ 212495 w 338138"/>
              <a:gd name="connsiteY1" fmla="*/ 135179 h 336550"/>
              <a:gd name="connsiteX2" fmla="*/ 212495 w 338138"/>
              <a:gd name="connsiteY2" fmla="*/ 156275 h 336550"/>
              <a:gd name="connsiteX3" fmla="*/ 166437 w 338138"/>
              <a:gd name="connsiteY3" fmla="*/ 202420 h 336550"/>
              <a:gd name="connsiteX4" fmla="*/ 155909 w 338138"/>
              <a:gd name="connsiteY4" fmla="*/ 206375 h 336550"/>
              <a:gd name="connsiteX5" fmla="*/ 145381 w 338138"/>
              <a:gd name="connsiteY5" fmla="*/ 202420 h 336550"/>
              <a:gd name="connsiteX6" fmla="*/ 124326 w 338138"/>
              <a:gd name="connsiteY6" fmla="*/ 182643 h 336550"/>
              <a:gd name="connsiteX7" fmla="*/ 124326 w 338138"/>
              <a:gd name="connsiteY7" fmla="*/ 160230 h 336550"/>
              <a:gd name="connsiteX8" fmla="*/ 146697 w 338138"/>
              <a:gd name="connsiteY8" fmla="*/ 160230 h 336550"/>
              <a:gd name="connsiteX9" fmla="*/ 155909 w 338138"/>
              <a:gd name="connsiteY9" fmla="*/ 169459 h 336550"/>
              <a:gd name="connsiteX10" fmla="*/ 191440 w 338138"/>
              <a:gd name="connsiteY10" fmla="*/ 135179 h 336550"/>
              <a:gd name="connsiteX11" fmla="*/ 201968 w 338138"/>
              <a:gd name="connsiteY11" fmla="*/ 130235 h 336550"/>
              <a:gd name="connsiteX12" fmla="*/ 154078 w 338138"/>
              <a:gd name="connsiteY12" fmla="*/ 30162 h 336550"/>
              <a:gd name="connsiteX13" fmla="*/ 154078 w 338138"/>
              <a:gd name="connsiteY13" fmla="*/ 49892 h 336550"/>
              <a:gd name="connsiteX14" fmla="*/ 143556 w 338138"/>
              <a:gd name="connsiteY14" fmla="*/ 64361 h 336550"/>
              <a:gd name="connsiteX15" fmla="*/ 115933 w 338138"/>
              <a:gd name="connsiteY15" fmla="*/ 76199 h 336550"/>
              <a:gd name="connsiteX16" fmla="*/ 96202 w 338138"/>
              <a:gd name="connsiteY16" fmla="*/ 73569 h 336550"/>
              <a:gd name="connsiteX17" fmla="*/ 83049 w 338138"/>
              <a:gd name="connsiteY17" fmla="*/ 60415 h 336550"/>
              <a:gd name="connsiteX18" fmla="*/ 62003 w 338138"/>
              <a:gd name="connsiteY18" fmla="*/ 81461 h 336550"/>
              <a:gd name="connsiteX19" fmla="*/ 75157 w 338138"/>
              <a:gd name="connsiteY19" fmla="*/ 94614 h 336550"/>
              <a:gd name="connsiteX20" fmla="*/ 77787 w 338138"/>
              <a:gd name="connsiteY20" fmla="*/ 114345 h 336550"/>
              <a:gd name="connsiteX21" fmla="*/ 65949 w 338138"/>
              <a:gd name="connsiteY21" fmla="*/ 141968 h 336550"/>
              <a:gd name="connsiteX22" fmla="*/ 51480 w 338138"/>
              <a:gd name="connsiteY22" fmla="*/ 152490 h 336550"/>
              <a:gd name="connsiteX23" fmla="*/ 31750 w 338138"/>
              <a:gd name="connsiteY23" fmla="*/ 152490 h 336550"/>
              <a:gd name="connsiteX24" fmla="*/ 31750 w 338138"/>
              <a:gd name="connsiteY24" fmla="*/ 184059 h 336550"/>
              <a:gd name="connsiteX25" fmla="*/ 51480 w 338138"/>
              <a:gd name="connsiteY25" fmla="*/ 184059 h 336550"/>
              <a:gd name="connsiteX26" fmla="*/ 65949 w 338138"/>
              <a:gd name="connsiteY26" fmla="*/ 194582 h 336550"/>
              <a:gd name="connsiteX27" fmla="*/ 77787 w 338138"/>
              <a:gd name="connsiteY27" fmla="*/ 222204 h 336550"/>
              <a:gd name="connsiteX28" fmla="*/ 75157 w 338138"/>
              <a:gd name="connsiteY28" fmla="*/ 241935 h 336550"/>
              <a:gd name="connsiteX29" fmla="*/ 62003 w 338138"/>
              <a:gd name="connsiteY29" fmla="*/ 255088 h 336550"/>
              <a:gd name="connsiteX30" fmla="*/ 83049 w 338138"/>
              <a:gd name="connsiteY30" fmla="*/ 276134 h 336550"/>
              <a:gd name="connsiteX31" fmla="*/ 96202 w 338138"/>
              <a:gd name="connsiteY31" fmla="*/ 262980 h 336550"/>
              <a:gd name="connsiteX32" fmla="*/ 115933 w 338138"/>
              <a:gd name="connsiteY32" fmla="*/ 260350 h 336550"/>
              <a:gd name="connsiteX33" fmla="*/ 143556 w 338138"/>
              <a:gd name="connsiteY33" fmla="*/ 272188 h 336550"/>
              <a:gd name="connsiteX34" fmla="*/ 154078 w 338138"/>
              <a:gd name="connsiteY34" fmla="*/ 286657 h 336550"/>
              <a:gd name="connsiteX35" fmla="*/ 154078 w 338138"/>
              <a:gd name="connsiteY35" fmla="*/ 306387 h 336550"/>
              <a:gd name="connsiteX36" fmla="*/ 185647 w 338138"/>
              <a:gd name="connsiteY36" fmla="*/ 306387 h 336550"/>
              <a:gd name="connsiteX37" fmla="*/ 185647 w 338138"/>
              <a:gd name="connsiteY37" fmla="*/ 286657 h 336550"/>
              <a:gd name="connsiteX38" fmla="*/ 196170 w 338138"/>
              <a:gd name="connsiteY38" fmla="*/ 272188 h 336550"/>
              <a:gd name="connsiteX39" fmla="*/ 223792 w 338138"/>
              <a:gd name="connsiteY39" fmla="*/ 260350 h 336550"/>
              <a:gd name="connsiteX40" fmla="*/ 243523 w 338138"/>
              <a:gd name="connsiteY40" fmla="*/ 262980 h 336550"/>
              <a:gd name="connsiteX41" fmla="*/ 256676 w 338138"/>
              <a:gd name="connsiteY41" fmla="*/ 276134 h 336550"/>
              <a:gd name="connsiteX42" fmla="*/ 277722 w 338138"/>
              <a:gd name="connsiteY42" fmla="*/ 255088 h 336550"/>
              <a:gd name="connsiteX43" fmla="*/ 264568 w 338138"/>
              <a:gd name="connsiteY43" fmla="*/ 241935 h 336550"/>
              <a:gd name="connsiteX44" fmla="*/ 261938 w 338138"/>
              <a:gd name="connsiteY44" fmla="*/ 222204 h 336550"/>
              <a:gd name="connsiteX45" fmla="*/ 273776 w 338138"/>
              <a:gd name="connsiteY45" fmla="*/ 194582 h 336550"/>
              <a:gd name="connsiteX46" fmla="*/ 288245 w 338138"/>
              <a:gd name="connsiteY46" fmla="*/ 184059 h 336550"/>
              <a:gd name="connsiteX47" fmla="*/ 307975 w 338138"/>
              <a:gd name="connsiteY47" fmla="*/ 184059 h 336550"/>
              <a:gd name="connsiteX48" fmla="*/ 307975 w 338138"/>
              <a:gd name="connsiteY48" fmla="*/ 152490 h 336550"/>
              <a:gd name="connsiteX49" fmla="*/ 288245 w 338138"/>
              <a:gd name="connsiteY49" fmla="*/ 152490 h 336550"/>
              <a:gd name="connsiteX50" fmla="*/ 273776 w 338138"/>
              <a:gd name="connsiteY50" fmla="*/ 141968 h 336550"/>
              <a:gd name="connsiteX51" fmla="*/ 261938 w 338138"/>
              <a:gd name="connsiteY51" fmla="*/ 114345 h 336550"/>
              <a:gd name="connsiteX52" fmla="*/ 264568 w 338138"/>
              <a:gd name="connsiteY52" fmla="*/ 94614 h 336550"/>
              <a:gd name="connsiteX53" fmla="*/ 277722 w 338138"/>
              <a:gd name="connsiteY53" fmla="*/ 81461 h 336550"/>
              <a:gd name="connsiteX54" fmla="*/ 256676 w 338138"/>
              <a:gd name="connsiteY54" fmla="*/ 60415 h 336550"/>
              <a:gd name="connsiteX55" fmla="*/ 243523 w 338138"/>
              <a:gd name="connsiteY55" fmla="*/ 73569 h 336550"/>
              <a:gd name="connsiteX56" fmla="*/ 223792 w 338138"/>
              <a:gd name="connsiteY56" fmla="*/ 76199 h 336550"/>
              <a:gd name="connsiteX57" fmla="*/ 196170 w 338138"/>
              <a:gd name="connsiteY57" fmla="*/ 64361 h 336550"/>
              <a:gd name="connsiteX58" fmla="*/ 185647 w 338138"/>
              <a:gd name="connsiteY58" fmla="*/ 49892 h 336550"/>
              <a:gd name="connsiteX59" fmla="*/ 185647 w 338138"/>
              <a:gd name="connsiteY59" fmla="*/ 30162 h 336550"/>
              <a:gd name="connsiteX60" fmla="*/ 154078 w 338138"/>
              <a:gd name="connsiteY60" fmla="*/ 30162 h 336550"/>
              <a:gd name="connsiteX61" fmla="*/ 138690 w 338138"/>
              <a:gd name="connsiteY61" fmla="*/ 0 h 336550"/>
              <a:gd name="connsiteX62" fmla="*/ 199449 w 338138"/>
              <a:gd name="connsiteY62" fmla="*/ 0 h 336550"/>
              <a:gd name="connsiteX63" fmla="*/ 215299 w 338138"/>
              <a:gd name="connsiteY63" fmla="*/ 15776 h 336550"/>
              <a:gd name="connsiteX64" fmla="*/ 215299 w 338138"/>
              <a:gd name="connsiteY64" fmla="*/ 38125 h 336550"/>
              <a:gd name="connsiteX65" fmla="*/ 228508 w 338138"/>
              <a:gd name="connsiteY65" fmla="*/ 43383 h 336550"/>
              <a:gd name="connsiteX66" fmla="*/ 245679 w 338138"/>
              <a:gd name="connsiteY66" fmla="*/ 27607 h 336550"/>
              <a:gd name="connsiteX67" fmla="*/ 256245 w 338138"/>
              <a:gd name="connsiteY67" fmla="*/ 23663 h 336550"/>
              <a:gd name="connsiteX68" fmla="*/ 266812 w 338138"/>
              <a:gd name="connsiteY68" fmla="*/ 27607 h 336550"/>
              <a:gd name="connsiteX69" fmla="*/ 310400 w 338138"/>
              <a:gd name="connsiteY69" fmla="*/ 70991 h 336550"/>
              <a:gd name="connsiteX70" fmla="*/ 310400 w 338138"/>
              <a:gd name="connsiteY70" fmla="*/ 92025 h 336550"/>
              <a:gd name="connsiteX71" fmla="*/ 294550 w 338138"/>
              <a:gd name="connsiteY71" fmla="*/ 109116 h 336550"/>
              <a:gd name="connsiteX72" fmla="*/ 299834 w 338138"/>
              <a:gd name="connsiteY72" fmla="*/ 122262 h 336550"/>
              <a:gd name="connsiteX73" fmla="*/ 322288 w 338138"/>
              <a:gd name="connsiteY73" fmla="*/ 122262 h 336550"/>
              <a:gd name="connsiteX74" fmla="*/ 338138 w 338138"/>
              <a:gd name="connsiteY74" fmla="*/ 138038 h 336550"/>
              <a:gd name="connsiteX75" fmla="*/ 338138 w 338138"/>
              <a:gd name="connsiteY75" fmla="*/ 198512 h 336550"/>
              <a:gd name="connsiteX76" fmla="*/ 322288 w 338138"/>
              <a:gd name="connsiteY76" fmla="*/ 214288 h 336550"/>
              <a:gd name="connsiteX77" fmla="*/ 299834 w 338138"/>
              <a:gd name="connsiteY77" fmla="*/ 214288 h 336550"/>
              <a:gd name="connsiteX78" fmla="*/ 294550 w 338138"/>
              <a:gd name="connsiteY78" fmla="*/ 227434 h 336550"/>
              <a:gd name="connsiteX79" fmla="*/ 310400 w 338138"/>
              <a:gd name="connsiteY79" fmla="*/ 244525 h 336550"/>
              <a:gd name="connsiteX80" fmla="*/ 310400 w 338138"/>
              <a:gd name="connsiteY80" fmla="*/ 265559 h 336550"/>
              <a:gd name="connsiteX81" fmla="*/ 266812 w 338138"/>
              <a:gd name="connsiteY81" fmla="*/ 308943 h 336550"/>
              <a:gd name="connsiteX82" fmla="*/ 245679 w 338138"/>
              <a:gd name="connsiteY82" fmla="*/ 308943 h 336550"/>
              <a:gd name="connsiteX83" fmla="*/ 228508 w 338138"/>
              <a:gd name="connsiteY83" fmla="*/ 293167 h 336550"/>
              <a:gd name="connsiteX84" fmla="*/ 215299 w 338138"/>
              <a:gd name="connsiteY84" fmla="*/ 298425 h 336550"/>
              <a:gd name="connsiteX85" fmla="*/ 215299 w 338138"/>
              <a:gd name="connsiteY85" fmla="*/ 320774 h 336550"/>
              <a:gd name="connsiteX86" fmla="*/ 199449 w 338138"/>
              <a:gd name="connsiteY86" fmla="*/ 336550 h 336550"/>
              <a:gd name="connsiteX87" fmla="*/ 138690 w 338138"/>
              <a:gd name="connsiteY87" fmla="*/ 336550 h 336550"/>
              <a:gd name="connsiteX88" fmla="*/ 122839 w 338138"/>
              <a:gd name="connsiteY88" fmla="*/ 320774 h 336550"/>
              <a:gd name="connsiteX89" fmla="*/ 122839 w 338138"/>
              <a:gd name="connsiteY89" fmla="*/ 298425 h 336550"/>
              <a:gd name="connsiteX90" fmla="*/ 109630 w 338138"/>
              <a:gd name="connsiteY90" fmla="*/ 293167 h 336550"/>
              <a:gd name="connsiteX91" fmla="*/ 92459 w 338138"/>
              <a:gd name="connsiteY91" fmla="*/ 308943 h 336550"/>
              <a:gd name="connsiteX92" fmla="*/ 71326 w 338138"/>
              <a:gd name="connsiteY92" fmla="*/ 308943 h 336550"/>
              <a:gd name="connsiteX93" fmla="*/ 27738 w 338138"/>
              <a:gd name="connsiteY93" fmla="*/ 265559 h 336550"/>
              <a:gd name="connsiteX94" fmla="*/ 23775 w 338138"/>
              <a:gd name="connsiteY94" fmla="*/ 255042 h 336550"/>
              <a:gd name="connsiteX95" fmla="*/ 27738 w 338138"/>
              <a:gd name="connsiteY95" fmla="*/ 244525 h 336550"/>
              <a:gd name="connsiteX96" fmla="*/ 43588 w 338138"/>
              <a:gd name="connsiteY96" fmla="*/ 227434 h 336550"/>
              <a:gd name="connsiteX97" fmla="*/ 38304 w 338138"/>
              <a:gd name="connsiteY97" fmla="*/ 214288 h 336550"/>
              <a:gd name="connsiteX98" fmla="*/ 15850 w 338138"/>
              <a:gd name="connsiteY98" fmla="*/ 214288 h 336550"/>
              <a:gd name="connsiteX99" fmla="*/ 0 w 338138"/>
              <a:gd name="connsiteY99" fmla="*/ 198512 h 336550"/>
              <a:gd name="connsiteX100" fmla="*/ 0 w 338138"/>
              <a:gd name="connsiteY100" fmla="*/ 138038 h 336550"/>
              <a:gd name="connsiteX101" fmla="*/ 15850 w 338138"/>
              <a:gd name="connsiteY101" fmla="*/ 122262 h 336550"/>
              <a:gd name="connsiteX102" fmla="*/ 38304 w 338138"/>
              <a:gd name="connsiteY102" fmla="*/ 122262 h 336550"/>
              <a:gd name="connsiteX103" fmla="*/ 43588 w 338138"/>
              <a:gd name="connsiteY103" fmla="*/ 109116 h 336550"/>
              <a:gd name="connsiteX104" fmla="*/ 27738 w 338138"/>
              <a:gd name="connsiteY104" fmla="*/ 92025 h 336550"/>
              <a:gd name="connsiteX105" fmla="*/ 27738 w 338138"/>
              <a:gd name="connsiteY105" fmla="*/ 70991 h 336550"/>
              <a:gd name="connsiteX106" fmla="*/ 71326 w 338138"/>
              <a:gd name="connsiteY106" fmla="*/ 27607 h 336550"/>
              <a:gd name="connsiteX107" fmla="*/ 92459 w 338138"/>
              <a:gd name="connsiteY107" fmla="*/ 27607 h 336550"/>
              <a:gd name="connsiteX108" fmla="*/ 109630 w 338138"/>
              <a:gd name="connsiteY108" fmla="*/ 43383 h 336550"/>
              <a:gd name="connsiteX109" fmla="*/ 122839 w 338138"/>
              <a:gd name="connsiteY109" fmla="*/ 38125 h 336550"/>
              <a:gd name="connsiteX110" fmla="*/ 122839 w 338138"/>
              <a:gd name="connsiteY110" fmla="*/ 15776 h 336550"/>
              <a:gd name="connsiteX111" fmla="*/ 138690 w 338138"/>
              <a:gd name="connsiteY11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8138" h="336550">
                <a:moveTo>
                  <a:pt x="201968" y="130235"/>
                </a:moveTo>
                <a:cubicBezTo>
                  <a:pt x="205916" y="130235"/>
                  <a:pt x="209864" y="131883"/>
                  <a:pt x="212495" y="135179"/>
                </a:cubicBezTo>
                <a:cubicBezTo>
                  <a:pt x="219075" y="140453"/>
                  <a:pt x="219075" y="151001"/>
                  <a:pt x="212495" y="156275"/>
                </a:cubicBezTo>
                <a:cubicBezTo>
                  <a:pt x="212495" y="156275"/>
                  <a:pt x="212495" y="156275"/>
                  <a:pt x="166437" y="202420"/>
                </a:cubicBezTo>
                <a:cubicBezTo>
                  <a:pt x="163805" y="205057"/>
                  <a:pt x="159857" y="206375"/>
                  <a:pt x="155909" y="206375"/>
                </a:cubicBezTo>
                <a:cubicBezTo>
                  <a:pt x="151961" y="206375"/>
                  <a:pt x="148013" y="205057"/>
                  <a:pt x="145381" y="202420"/>
                </a:cubicBezTo>
                <a:cubicBezTo>
                  <a:pt x="145381" y="202420"/>
                  <a:pt x="145381" y="202420"/>
                  <a:pt x="124326" y="182643"/>
                </a:cubicBezTo>
                <a:cubicBezTo>
                  <a:pt x="119062" y="176051"/>
                  <a:pt x="119062" y="166822"/>
                  <a:pt x="124326" y="160230"/>
                </a:cubicBezTo>
                <a:cubicBezTo>
                  <a:pt x="130906" y="154956"/>
                  <a:pt x="140118" y="154956"/>
                  <a:pt x="146697" y="160230"/>
                </a:cubicBezTo>
                <a:cubicBezTo>
                  <a:pt x="146697" y="160230"/>
                  <a:pt x="146697" y="160230"/>
                  <a:pt x="155909" y="169459"/>
                </a:cubicBezTo>
                <a:cubicBezTo>
                  <a:pt x="155909" y="169459"/>
                  <a:pt x="155909" y="169459"/>
                  <a:pt x="191440" y="135179"/>
                </a:cubicBezTo>
                <a:cubicBezTo>
                  <a:pt x="194072" y="131883"/>
                  <a:pt x="198020" y="130235"/>
                  <a:pt x="201968" y="130235"/>
                </a:cubicBezTo>
                <a:close/>
                <a:moveTo>
                  <a:pt x="154078" y="30162"/>
                </a:moveTo>
                <a:cubicBezTo>
                  <a:pt x="154078" y="30162"/>
                  <a:pt x="154078" y="30162"/>
                  <a:pt x="154078" y="49892"/>
                </a:cubicBezTo>
                <a:cubicBezTo>
                  <a:pt x="154078" y="56469"/>
                  <a:pt x="150132" y="63046"/>
                  <a:pt x="143556" y="64361"/>
                </a:cubicBezTo>
                <a:cubicBezTo>
                  <a:pt x="133033" y="66992"/>
                  <a:pt x="123825" y="70938"/>
                  <a:pt x="115933" y="76199"/>
                </a:cubicBezTo>
                <a:cubicBezTo>
                  <a:pt x="109356" y="80145"/>
                  <a:pt x="101464" y="78830"/>
                  <a:pt x="96202" y="73569"/>
                </a:cubicBezTo>
                <a:cubicBezTo>
                  <a:pt x="96202" y="73569"/>
                  <a:pt x="96202" y="73569"/>
                  <a:pt x="83049" y="60415"/>
                </a:cubicBezTo>
                <a:cubicBezTo>
                  <a:pt x="83049" y="60415"/>
                  <a:pt x="83049" y="60415"/>
                  <a:pt x="62003" y="81461"/>
                </a:cubicBezTo>
                <a:cubicBezTo>
                  <a:pt x="62003" y="81461"/>
                  <a:pt x="62003" y="81461"/>
                  <a:pt x="75157" y="94614"/>
                </a:cubicBezTo>
                <a:cubicBezTo>
                  <a:pt x="80418" y="99876"/>
                  <a:pt x="81733" y="107768"/>
                  <a:pt x="77787" y="114345"/>
                </a:cubicBezTo>
                <a:cubicBezTo>
                  <a:pt x="72526" y="122237"/>
                  <a:pt x="68580" y="131445"/>
                  <a:pt x="65949" y="141968"/>
                </a:cubicBezTo>
                <a:cubicBezTo>
                  <a:pt x="64634" y="148544"/>
                  <a:pt x="58057" y="152490"/>
                  <a:pt x="51480" y="152490"/>
                </a:cubicBezTo>
                <a:cubicBezTo>
                  <a:pt x="51480" y="152490"/>
                  <a:pt x="51480" y="152490"/>
                  <a:pt x="31750" y="152490"/>
                </a:cubicBezTo>
                <a:cubicBezTo>
                  <a:pt x="31750" y="152490"/>
                  <a:pt x="31750" y="152490"/>
                  <a:pt x="31750" y="184059"/>
                </a:cubicBezTo>
                <a:cubicBezTo>
                  <a:pt x="31750" y="184059"/>
                  <a:pt x="31750" y="184059"/>
                  <a:pt x="51480" y="184059"/>
                </a:cubicBezTo>
                <a:cubicBezTo>
                  <a:pt x="58057" y="184059"/>
                  <a:pt x="64634" y="188005"/>
                  <a:pt x="65949" y="194582"/>
                </a:cubicBezTo>
                <a:cubicBezTo>
                  <a:pt x="68580" y="205105"/>
                  <a:pt x="72526" y="214312"/>
                  <a:pt x="77787" y="222204"/>
                </a:cubicBezTo>
                <a:cubicBezTo>
                  <a:pt x="81733" y="228781"/>
                  <a:pt x="80418" y="236673"/>
                  <a:pt x="75157" y="241935"/>
                </a:cubicBezTo>
                <a:cubicBezTo>
                  <a:pt x="75157" y="241935"/>
                  <a:pt x="75157" y="241935"/>
                  <a:pt x="62003" y="255088"/>
                </a:cubicBezTo>
                <a:cubicBezTo>
                  <a:pt x="62003" y="255088"/>
                  <a:pt x="62003" y="255088"/>
                  <a:pt x="83049" y="276134"/>
                </a:cubicBezTo>
                <a:cubicBezTo>
                  <a:pt x="83049" y="276134"/>
                  <a:pt x="83049" y="276134"/>
                  <a:pt x="96202" y="262980"/>
                </a:cubicBezTo>
                <a:cubicBezTo>
                  <a:pt x="101464" y="257719"/>
                  <a:pt x="109356" y="256404"/>
                  <a:pt x="115933" y="260350"/>
                </a:cubicBezTo>
                <a:cubicBezTo>
                  <a:pt x="123825" y="265611"/>
                  <a:pt x="133033" y="269557"/>
                  <a:pt x="143556" y="272188"/>
                </a:cubicBezTo>
                <a:cubicBezTo>
                  <a:pt x="150132" y="273503"/>
                  <a:pt x="154078" y="280080"/>
                  <a:pt x="154078" y="286657"/>
                </a:cubicBezTo>
                <a:cubicBezTo>
                  <a:pt x="154078" y="286657"/>
                  <a:pt x="154078" y="286657"/>
                  <a:pt x="154078" y="306387"/>
                </a:cubicBezTo>
                <a:cubicBezTo>
                  <a:pt x="154078" y="306387"/>
                  <a:pt x="154078" y="306387"/>
                  <a:pt x="185647" y="306387"/>
                </a:cubicBezTo>
                <a:cubicBezTo>
                  <a:pt x="185647" y="306387"/>
                  <a:pt x="185647" y="306387"/>
                  <a:pt x="185647" y="286657"/>
                </a:cubicBezTo>
                <a:cubicBezTo>
                  <a:pt x="185647" y="280080"/>
                  <a:pt x="189593" y="273503"/>
                  <a:pt x="196170" y="272188"/>
                </a:cubicBezTo>
                <a:cubicBezTo>
                  <a:pt x="206693" y="269557"/>
                  <a:pt x="215900" y="265611"/>
                  <a:pt x="223792" y="260350"/>
                </a:cubicBezTo>
                <a:cubicBezTo>
                  <a:pt x="230369" y="256404"/>
                  <a:pt x="238261" y="257719"/>
                  <a:pt x="243523" y="262980"/>
                </a:cubicBezTo>
                <a:cubicBezTo>
                  <a:pt x="243523" y="262980"/>
                  <a:pt x="243523" y="262980"/>
                  <a:pt x="256676" y="276134"/>
                </a:cubicBezTo>
                <a:cubicBezTo>
                  <a:pt x="256676" y="276134"/>
                  <a:pt x="256676" y="276134"/>
                  <a:pt x="277722" y="255088"/>
                </a:cubicBezTo>
                <a:cubicBezTo>
                  <a:pt x="277722" y="255088"/>
                  <a:pt x="277722" y="255088"/>
                  <a:pt x="264568" y="241935"/>
                </a:cubicBezTo>
                <a:cubicBezTo>
                  <a:pt x="259307" y="236673"/>
                  <a:pt x="257992" y="228781"/>
                  <a:pt x="261938" y="222204"/>
                </a:cubicBezTo>
                <a:cubicBezTo>
                  <a:pt x="267199" y="214312"/>
                  <a:pt x="271145" y="205105"/>
                  <a:pt x="273776" y="194582"/>
                </a:cubicBezTo>
                <a:cubicBezTo>
                  <a:pt x="275091" y="188005"/>
                  <a:pt x="281668" y="184059"/>
                  <a:pt x="288245" y="184059"/>
                </a:cubicBezTo>
                <a:cubicBezTo>
                  <a:pt x="288245" y="184059"/>
                  <a:pt x="288245" y="184059"/>
                  <a:pt x="307975" y="184059"/>
                </a:cubicBezTo>
                <a:lnTo>
                  <a:pt x="307975" y="152490"/>
                </a:lnTo>
                <a:cubicBezTo>
                  <a:pt x="307975" y="152490"/>
                  <a:pt x="307975" y="152490"/>
                  <a:pt x="288245" y="152490"/>
                </a:cubicBezTo>
                <a:cubicBezTo>
                  <a:pt x="281668" y="152490"/>
                  <a:pt x="275091" y="148544"/>
                  <a:pt x="273776" y="141968"/>
                </a:cubicBezTo>
                <a:cubicBezTo>
                  <a:pt x="271145" y="131445"/>
                  <a:pt x="267199" y="122237"/>
                  <a:pt x="261938" y="114345"/>
                </a:cubicBezTo>
                <a:cubicBezTo>
                  <a:pt x="257992" y="107768"/>
                  <a:pt x="259307" y="99876"/>
                  <a:pt x="264568" y="94614"/>
                </a:cubicBezTo>
                <a:cubicBezTo>
                  <a:pt x="264568" y="94614"/>
                  <a:pt x="264568" y="94614"/>
                  <a:pt x="277722" y="81461"/>
                </a:cubicBezTo>
                <a:cubicBezTo>
                  <a:pt x="277722" y="81461"/>
                  <a:pt x="277722" y="81461"/>
                  <a:pt x="256676" y="60415"/>
                </a:cubicBezTo>
                <a:cubicBezTo>
                  <a:pt x="256676" y="60415"/>
                  <a:pt x="256676" y="60415"/>
                  <a:pt x="243523" y="73569"/>
                </a:cubicBezTo>
                <a:cubicBezTo>
                  <a:pt x="238261" y="78830"/>
                  <a:pt x="230369" y="80145"/>
                  <a:pt x="223792" y="76199"/>
                </a:cubicBezTo>
                <a:cubicBezTo>
                  <a:pt x="215900" y="70938"/>
                  <a:pt x="206693" y="66992"/>
                  <a:pt x="196170" y="64361"/>
                </a:cubicBezTo>
                <a:cubicBezTo>
                  <a:pt x="189593" y="63046"/>
                  <a:pt x="185647" y="56469"/>
                  <a:pt x="185647" y="49892"/>
                </a:cubicBezTo>
                <a:cubicBezTo>
                  <a:pt x="185647" y="49892"/>
                  <a:pt x="185647" y="49892"/>
                  <a:pt x="185647" y="30162"/>
                </a:cubicBezTo>
                <a:cubicBezTo>
                  <a:pt x="185647" y="30162"/>
                  <a:pt x="185647" y="30162"/>
                  <a:pt x="154078" y="30162"/>
                </a:cubicBezTo>
                <a:close/>
                <a:moveTo>
                  <a:pt x="138690" y="0"/>
                </a:moveTo>
                <a:cubicBezTo>
                  <a:pt x="138690" y="0"/>
                  <a:pt x="138690" y="0"/>
                  <a:pt x="199449" y="0"/>
                </a:cubicBezTo>
                <a:cubicBezTo>
                  <a:pt x="208695" y="0"/>
                  <a:pt x="215299" y="6573"/>
                  <a:pt x="215299" y="15776"/>
                </a:cubicBezTo>
                <a:cubicBezTo>
                  <a:pt x="215299" y="15776"/>
                  <a:pt x="215299" y="15776"/>
                  <a:pt x="215299" y="38125"/>
                </a:cubicBezTo>
                <a:cubicBezTo>
                  <a:pt x="219262" y="39439"/>
                  <a:pt x="224545" y="42069"/>
                  <a:pt x="228508" y="43383"/>
                </a:cubicBezTo>
                <a:cubicBezTo>
                  <a:pt x="228508" y="43383"/>
                  <a:pt x="228508" y="43383"/>
                  <a:pt x="245679" y="27607"/>
                </a:cubicBezTo>
                <a:cubicBezTo>
                  <a:pt x="248320" y="24978"/>
                  <a:pt x="252283" y="23663"/>
                  <a:pt x="256245" y="23663"/>
                </a:cubicBezTo>
                <a:cubicBezTo>
                  <a:pt x="260208" y="23663"/>
                  <a:pt x="264171" y="24978"/>
                  <a:pt x="266812" y="27607"/>
                </a:cubicBezTo>
                <a:cubicBezTo>
                  <a:pt x="266812" y="27607"/>
                  <a:pt x="266812" y="27607"/>
                  <a:pt x="310400" y="70991"/>
                </a:cubicBezTo>
                <a:cubicBezTo>
                  <a:pt x="317005" y="76249"/>
                  <a:pt x="317005" y="86767"/>
                  <a:pt x="310400" y="92025"/>
                </a:cubicBezTo>
                <a:cubicBezTo>
                  <a:pt x="310400" y="92025"/>
                  <a:pt x="310400" y="92025"/>
                  <a:pt x="294550" y="109116"/>
                </a:cubicBezTo>
                <a:cubicBezTo>
                  <a:pt x="295871" y="113060"/>
                  <a:pt x="298513" y="118318"/>
                  <a:pt x="299834" y="122262"/>
                </a:cubicBezTo>
                <a:cubicBezTo>
                  <a:pt x="299834" y="122262"/>
                  <a:pt x="299834" y="122262"/>
                  <a:pt x="322288" y="122262"/>
                </a:cubicBezTo>
                <a:cubicBezTo>
                  <a:pt x="331534" y="122262"/>
                  <a:pt x="338138" y="128836"/>
                  <a:pt x="338138" y="138038"/>
                </a:cubicBezTo>
                <a:cubicBezTo>
                  <a:pt x="338138" y="138038"/>
                  <a:pt x="338138" y="138038"/>
                  <a:pt x="338138" y="198512"/>
                </a:cubicBezTo>
                <a:cubicBezTo>
                  <a:pt x="338138" y="207715"/>
                  <a:pt x="331534" y="214288"/>
                  <a:pt x="322288" y="214288"/>
                </a:cubicBezTo>
                <a:cubicBezTo>
                  <a:pt x="322288" y="214288"/>
                  <a:pt x="322288" y="214288"/>
                  <a:pt x="299834" y="214288"/>
                </a:cubicBezTo>
                <a:cubicBezTo>
                  <a:pt x="298513" y="218232"/>
                  <a:pt x="295871" y="223490"/>
                  <a:pt x="294550" y="227434"/>
                </a:cubicBezTo>
                <a:cubicBezTo>
                  <a:pt x="294550" y="227434"/>
                  <a:pt x="294550" y="227434"/>
                  <a:pt x="310400" y="244525"/>
                </a:cubicBezTo>
                <a:cubicBezTo>
                  <a:pt x="317005" y="249783"/>
                  <a:pt x="317005" y="260301"/>
                  <a:pt x="310400" y="265559"/>
                </a:cubicBezTo>
                <a:cubicBezTo>
                  <a:pt x="310400" y="265559"/>
                  <a:pt x="310400" y="265559"/>
                  <a:pt x="266812" y="308943"/>
                </a:cubicBezTo>
                <a:cubicBezTo>
                  <a:pt x="261529" y="315516"/>
                  <a:pt x="250962" y="315516"/>
                  <a:pt x="245679" y="308943"/>
                </a:cubicBezTo>
                <a:cubicBezTo>
                  <a:pt x="245679" y="308943"/>
                  <a:pt x="245679" y="308943"/>
                  <a:pt x="228508" y="293167"/>
                </a:cubicBezTo>
                <a:cubicBezTo>
                  <a:pt x="224545" y="294481"/>
                  <a:pt x="219262" y="297111"/>
                  <a:pt x="215299" y="298425"/>
                </a:cubicBezTo>
                <a:cubicBezTo>
                  <a:pt x="215299" y="298425"/>
                  <a:pt x="215299" y="298425"/>
                  <a:pt x="215299" y="320774"/>
                </a:cubicBezTo>
                <a:cubicBezTo>
                  <a:pt x="215299" y="329977"/>
                  <a:pt x="208695" y="336550"/>
                  <a:pt x="199449" y="336550"/>
                </a:cubicBezTo>
                <a:cubicBezTo>
                  <a:pt x="199449" y="336550"/>
                  <a:pt x="199449" y="336550"/>
                  <a:pt x="138690" y="336550"/>
                </a:cubicBezTo>
                <a:cubicBezTo>
                  <a:pt x="129444" y="336550"/>
                  <a:pt x="122839" y="329977"/>
                  <a:pt x="122839" y="320774"/>
                </a:cubicBezTo>
                <a:cubicBezTo>
                  <a:pt x="122839" y="320774"/>
                  <a:pt x="122839" y="320774"/>
                  <a:pt x="122839" y="298425"/>
                </a:cubicBezTo>
                <a:cubicBezTo>
                  <a:pt x="118876" y="297111"/>
                  <a:pt x="113593" y="294481"/>
                  <a:pt x="109630" y="293167"/>
                </a:cubicBezTo>
                <a:cubicBezTo>
                  <a:pt x="109630" y="293167"/>
                  <a:pt x="109630" y="293167"/>
                  <a:pt x="92459" y="308943"/>
                </a:cubicBezTo>
                <a:cubicBezTo>
                  <a:pt x="87176" y="315516"/>
                  <a:pt x="76609" y="315516"/>
                  <a:pt x="71326" y="308943"/>
                </a:cubicBezTo>
                <a:cubicBezTo>
                  <a:pt x="71326" y="308943"/>
                  <a:pt x="71326" y="308943"/>
                  <a:pt x="27738" y="265559"/>
                </a:cubicBezTo>
                <a:cubicBezTo>
                  <a:pt x="25096" y="262930"/>
                  <a:pt x="23775" y="258986"/>
                  <a:pt x="23775" y="255042"/>
                </a:cubicBezTo>
                <a:cubicBezTo>
                  <a:pt x="23775" y="251098"/>
                  <a:pt x="25096" y="247154"/>
                  <a:pt x="27738" y="244525"/>
                </a:cubicBezTo>
                <a:cubicBezTo>
                  <a:pt x="27738" y="244525"/>
                  <a:pt x="27738" y="244525"/>
                  <a:pt x="43588" y="227434"/>
                </a:cubicBezTo>
                <a:cubicBezTo>
                  <a:pt x="42267" y="223490"/>
                  <a:pt x="39625" y="218232"/>
                  <a:pt x="38304" y="214288"/>
                </a:cubicBezTo>
                <a:cubicBezTo>
                  <a:pt x="38304" y="214288"/>
                  <a:pt x="38304" y="214288"/>
                  <a:pt x="15850" y="214288"/>
                </a:cubicBezTo>
                <a:cubicBezTo>
                  <a:pt x="6604" y="214288"/>
                  <a:pt x="0" y="207715"/>
                  <a:pt x="0" y="198512"/>
                </a:cubicBezTo>
                <a:cubicBezTo>
                  <a:pt x="0" y="198512"/>
                  <a:pt x="0" y="198512"/>
                  <a:pt x="0" y="138038"/>
                </a:cubicBezTo>
                <a:cubicBezTo>
                  <a:pt x="0" y="128836"/>
                  <a:pt x="6604" y="122262"/>
                  <a:pt x="15850" y="122262"/>
                </a:cubicBezTo>
                <a:cubicBezTo>
                  <a:pt x="15850" y="122262"/>
                  <a:pt x="15850" y="122262"/>
                  <a:pt x="38304" y="122262"/>
                </a:cubicBezTo>
                <a:cubicBezTo>
                  <a:pt x="39625" y="118318"/>
                  <a:pt x="42267" y="113060"/>
                  <a:pt x="43588" y="109116"/>
                </a:cubicBezTo>
                <a:cubicBezTo>
                  <a:pt x="43588" y="109116"/>
                  <a:pt x="43588" y="109116"/>
                  <a:pt x="27738" y="92025"/>
                </a:cubicBezTo>
                <a:cubicBezTo>
                  <a:pt x="21133" y="86767"/>
                  <a:pt x="21133" y="76249"/>
                  <a:pt x="27738" y="70991"/>
                </a:cubicBezTo>
                <a:cubicBezTo>
                  <a:pt x="27738" y="70991"/>
                  <a:pt x="27738" y="70991"/>
                  <a:pt x="71326" y="27607"/>
                </a:cubicBezTo>
                <a:cubicBezTo>
                  <a:pt x="76609" y="21034"/>
                  <a:pt x="87176" y="21034"/>
                  <a:pt x="92459" y="27607"/>
                </a:cubicBezTo>
                <a:cubicBezTo>
                  <a:pt x="92459" y="27607"/>
                  <a:pt x="92459" y="27607"/>
                  <a:pt x="109630" y="43383"/>
                </a:cubicBezTo>
                <a:cubicBezTo>
                  <a:pt x="113593" y="42069"/>
                  <a:pt x="118876" y="39439"/>
                  <a:pt x="122839" y="38125"/>
                </a:cubicBezTo>
                <a:cubicBezTo>
                  <a:pt x="122839" y="38125"/>
                  <a:pt x="122839" y="38125"/>
                  <a:pt x="122839" y="15776"/>
                </a:cubicBezTo>
                <a:cubicBezTo>
                  <a:pt x="122839" y="6573"/>
                  <a:pt x="129444" y="0"/>
                  <a:pt x="1386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4434607" y="3321749"/>
            <a:ext cx="620486" cy="614549"/>
          </a:xfrm>
          <a:custGeom>
            <a:avLst/>
            <a:gdLst>
              <a:gd name="connsiteX0" fmla="*/ 57150 w 331788"/>
              <a:gd name="connsiteY0" fmla="*/ 244475 h 328613"/>
              <a:gd name="connsiteX1" fmla="*/ 190500 w 331788"/>
              <a:gd name="connsiteY1" fmla="*/ 244475 h 328613"/>
              <a:gd name="connsiteX2" fmla="*/ 179388 w 331788"/>
              <a:gd name="connsiteY2" fmla="*/ 266700 h 328613"/>
              <a:gd name="connsiteX3" fmla="*/ 44450 w 331788"/>
              <a:gd name="connsiteY3" fmla="*/ 266700 h 328613"/>
              <a:gd name="connsiteX4" fmla="*/ 238052 w 331788"/>
              <a:gd name="connsiteY4" fmla="*/ 236537 h 328613"/>
              <a:gd name="connsiteX5" fmla="*/ 267850 w 331788"/>
              <a:gd name="connsiteY5" fmla="*/ 306387 h 328613"/>
              <a:gd name="connsiteX6" fmla="*/ 308012 w 331788"/>
              <a:gd name="connsiteY6" fmla="*/ 236537 h 328613"/>
              <a:gd name="connsiteX7" fmla="*/ 238052 w 331788"/>
              <a:gd name="connsiteY7" fmla="*/ 236537 h 328613"/>
              <a:gd name="connsiteX8" fmla="*/ 79375 w 331788"/>
              <a:gd name="connsiteY8" fmla="*/ 198437 h 328613"/>
              <a:gd name="connsiteX9" fmla="*/ 211138 w 331788"/>
              <a:gd name="connsiteY9" fmla="*/ 198437 h 328613"/>
              <a:gd name="connsiteX10" fmla="*/ 200026 w 331788"/>
              <a:gd name="connsiteY10" fmla="*/ 220662 h 328613"/>
              <a:gd name="connsiteX11" fmla="*/ 66675 w 331788"/>
              <a:gd name="connsiteY11" fmla="*/ 220662 h 328613"/>
              <a:gd name="connsiteX12" fmla="*/ 98425 w 331788"/>
              <a:gd name="connsiteY12" fmla="*/ 152400 h 328613"/>
              <a:gd name="connsiteX13" fmla="*/ 230187 w 331788"/>
              <a:gd name="connsiteY13" fmla="*/ 152400 h 328613"/>
              <a:gd name="connsiteX14" fmla="*/ 220662 w 331788"/>
              <a:gd name="connsiteY14" fmla="*/ 174625 h 328613"/>
              <a:gd name="connsiteX15" fmla="*/ 87312 w 331788"/>
              <a:gd name="connsiteY15" fmla="*/ 174625 h 328613"/>
              <a:gd name="connsiteX16" fmla="*/ 267855 w 331788"/>
              <a:gd name="connsiteY16" fmla="*/ 20637 h 328613"/>
              <a:gd name="connsiteX17" fmla="*/ 230188 w 331788"/>
              <a:gd name="connsiteY17" fmla="*/ 108828 h 328613"/>
              <a:gd name="connsiteX18" fmla="*/ 234084 w 331788"/>
              <a:gd name="connsiteY18" fmla="*/ 116610 h 328613"/>
              <a:gd name="connsiteX19" fmla="*/ 224992 w 331788"/>
              <a:gd name="connsiteY19" fmla="*/ 125688 h 328613"/>
              <a:gd name="connsiteX20" fmla="*/ 78221 w 331788"/>
              <a:gd name="connsiteY20" fmla="*/ 125688 h 328613"/>
              <a:gd name="connsiteX21" fmla="*/ 28864 w 331788"/>
              <a:gd name="connsiteY21" fmla="*/ 224255 h 328613"/>
              <a:gd name="connsiteX22" fmla="*/ 15875 w 331788"/>
              <a:gd name="connsiteY22" fmla="*/ 263164 h 328613"/>
              <a:gd name="connsiteX23" fmla="*/ 60036 w 331788"/>
              <a:gd name="connsiteY23" fmla="*/ 311150 h 328613"/>
              <a:gd name="connsiteX24" fmla="*/ 232786 w 331788"/>
              <a:gd name="connsiteY24" fmla="*/ 311150 h 328613"/>
              <a:gd name="connsiteX25" fmla="*/ 205509 w 331788"/>
              <a:gd name="connsiteY25" fmla="*/ 263164 h 328613"/>
              <a:gd name="connsiteX26" fmla="*/ 232786 w 331788"/>
              <a:gd name="connsiteY26" fmla="*/ 213880 h 328613"/>
              <a:gd name="connsiteX27" fmla="*/ 314614 w 331788"/>
              <a:gd name="connsiteY27" fmla="*/ 69920 h 328613"/>
              <a:gd name="connsiteX28" fmla="*/ 267855 w 331788"/>
              <a:gd name="connsiteY28" fmla="*/ 20637 h 328613"/>
              <a:gd name="connsiteX29" fmla="*/ 64098 w 331788"/>
              <a:gd name="connsiteY29" fmla="*/ 17462 h 328613"/>
              <a:gd name="connsiteX30" fmla="*/ 17178 w 331788"/>
              <a:gd name="connsiteY30" fmla="*/ 65291 h 328613"/>
              <a:gd name="connsiteX31" fmla="*/ 31515 w 331788"/>
              <a:gd name="connsiteY31" fmla="*/ 107950 h 328613"/>
              <a:gd name="connsiteX32" fmla="*/ 211373 w 331788"/>
              <a:gd name="connsiteY32" fmla="*/ 107950 h 328613"/>
              <a:gd name="connsiteX33" fmla="*/ 202250 w 331788"/>
              <a:gd name="connsiteY33" fmla="*/ 65291 h 328613"/>
              <a:gd name="connsiteX34" fmla="*/ 227013 w 331788"/>
              <a:gd name="connsiteY34" fmla="*/ 17462 h 328613"/>
              <a:gd name="connsiteX35" fmla="*/ 64098 w 331788"/>
              <a:gd name="connsiteY35" fmla="*/ 17462 h 328613"/>
              <a:gd name="connsiteX36" fmla="*/ 66098 w 331788"/>
              <a:gd name="connsiteY36" fmla="*/ 0 h 328613"/>
              <a:gd name="connsiteX37" fmla="*/ 263098 w 331788"/>
              <a:gd name="connsiteY37" fmla="*/ 0 h 328613"/>
              <a:gd name="connsiteX38" fmla="*/ 331788 w 331788"/>
              <a:gd name="connsiteY38" fmla="*/ 69862 h 328613"/>
              <a:gd name="connsiteX39" fmla="*/ 255321 w 331788"/>
              <a:gd name="connsiteY39" fmla="*/ 217350 h 328613"/>
              <a:gd name="connsiteX40" fmla="*/ 304571 w 331788"/>
              <a:gd name="connsiteY40" fmla="*/ 217350 h 328613"/>
              <a:gd name="connsiteX41" fmla="*/ 322716 w 331788"/>
              <a:gd name="connsiteY41" fmla="*/ 228994 h 328613"/>
              <a:gd name="connsiteX42" fmla="*/ 331788 w 331788"/>
              <a:gd name="connsiteY42" fmla="*/ 262632 h 328613"/>
              <a:gd name="connsiteX43" fmla="*/ 256617 w 331788"/>
              <a:gd name="connsiteY43" fmla="*/ 327319 h 328613"/>
              <a:gd name="connsiteX44" fmla="*/ 57026 w 331788"/>
              <a:gd name="connsiteY44" fmla="*/ 328613 h 328613"/>
              <a:gd name="connsiteX45" fmla="*/ 0 w 331788"/>
              <a:gd name="connsiteY45" fmla="*/ 262632 h 328613"/>
              <a:gd name="connsiteX46" fmla="*/ 19441 w 331788"/>
              <a:gd name="connsiteY46" fmla="*/ 209588 h 328613"/>
              <a:gd name="connsiteX47" fmla="*/ 60914 w 331788"/>
              <a:gd name="connsiteY47" fmla="*/ 125494 h 328613"/>
              <a:gd name="connsiteX48" fmla="*/ 33697 w 331788"/>
              <a:gd name="connsiteY48" fmla="*/ 125494 h 328613"/>
              <a:gd name="connsiteX49" fmla="*/ 19441 w 331788"/>
              <a:gd name="connsiteY49" fmla="*/ 119025 h 328613"/>
              <a:gd name="connsiteX50" fmla="*/ 0 w 331788"/>
              <a:gd name="connsiteY50" fmla="*/ 69862 h 328613"/>
              <a:gd name="connsiteX51" fmla="*/ 66098 w 331788"/>
              <a:gd name="connsiteY51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1788" h="328613">
                <a:moveTo>
                  <a:pt x="57150" y="244475"/>
                </a:moveTo>
                <a:lnTo>
                  <a:pt x="190500" y="244475"/>
                </a:lnTo>
                <a:lnTo>
                  <a:pt x="179388" y="266700"/>
                </a:lnTo>
                <a:lnTo>
                  <a:pt x="44450" y="266700"/>
                </a:lnTo>
                <a:close/>
                <a:moveTo>
                  <a:pt x="238052" y="236537"/>
                </a:moveTo>
                <a:cubicBezTo>
                  <a:pt x="209550" y="263701"/>
                  <a:pt x="238052" y="306387"/>
                  <a:pt x="267850" y="306387"/>
                </a:cubicBezTo>
                <a:cubicBezTo>
                  <a:pt x="314490" y="306387"/>
                  <a:pt x="322263" y="253353"/>
                  <a:pt x="308012" y="236537"/>
                </a:cubicBezTo>
                <a:cubicBezTo>
                  <a:pt x="308012" y="236537"/>
                  <a:pt x="308012" y="236537"/>
                  <a:pt x="238052" y="236537"/>
                </a:cubicBezTo>
                <a:close/>
                <a:moveTo>
                  <a:pt x="79375" y="198437"/>
                </a:moveTo>
                <a:lnTo>
                  <a:pt x="211138" y="198437"/>
                </a:lnTo>
                <a:lnTo>
                  <a:pt x="200026" y="220662"/>
                </a:lnTo>
                <a:lnTo>
                  <a:pt x="66675" y="220662"/>
                </a:lnTo>
                <a:close/>
                <a:moveTo>
                  <a:pt x="98425" y="152400"/>
                </a:moveTo>
                <a:lnTo>
                  <a:pt x="230187" y="152400"/>
                </a:lnTo>
                <a:lnTo>
                  <a:pt x="220662" y="174625"/>
                </a:lnTo>
                <a:lnTo>
                  <a:pt x="87312" y="174625"/>
                </a:lnTo>
                <a:close/>
                <a:moveTo>
                  <a:pt x="267855" y="20637"/>
                </a:moveTo>
                <a:cubicBezTo>
                  <a:pt x="208107" y="20637"/>
                  <a:pt x="215900" y="84187"/>
                  <a:pt x="230188" y="108828"/>
                </a:cubicBezTo>
                <a:cubicBezTo>
                  <a:pt x="231487" y="111422"/>
                  <a:pt x="232786" y="114016"/>
                  <a:pt x="234084" y="116610"/>
                </a:cubicBezTo>
                <a:cubicBezTo>
                  <a:pt x="235383" y="117907"/>
                  <a:pt x="236682" y="125688"/>
                  <a:pt x="224992" y="125688"/>
                </a:cubicBezTo>
                <a:cubicBezTo>
                  <a:pt x="224992" y="125688"/>
                  <a:pt x="224992" y="125688"/>
                  <a:pt x="78221" y="125688"/>
                </a:cubicBezTo>
                <a:cubicBezTo>
                  <a:pt x="74324" y="165893"/>
                  <a:pt x="44450" y="202207"/>
                  <a:pt x="28864" y="224255"/>
                </a:cubicBezTo>
                <a:cubicBezTo>
                  <a:pt x="21070" y="237225"/>
                  <a:pt x="15875" y="248897"/>
                  <a:pt x="15875" y="263164"/>
                </a:cubicBezTo>
                <a:cubicBezTo>
                  <a:pt x="15875" y="287805"/>
                  <a:pt x="35358" y="309853"/>
                  <a:pt x="60036" y="311150"/>
                </a:cubicBezTo>
                <a:lnTo>
                  <a:pt x="232786" y="311150"/>
                </a:lnTo>
                <a:cubicBezTo>
                  <a:pt x="217199" y="300775"/>
                  <a:pt x="205509" y="282618"/>
                  <a:pt x="205509" y="263164"/>
                </a:cubicBezTo>
                <a:cubicBezTo>
                  <a:pt x="205509" y="242412"/>
                  <a:pt x="217199" y="226849"/>
                  <a:pt x="232786" y="213880"/>
                </a:cubicBezTo>
                <a:cubicBezTo>
                  <a:pt x="232786" y="213880"/>
                  <a:pt x="312016" y="143846"/>
                  <a:pt x="314614" y="69920"/>
                </a:cubicBezTo>
                <a:cubicBezTo>
                  <a:pt x="315913" y="42685"/>
                  <a:pt x="295131" y="20637"/>
                  <a:pt x="267855" y="20637"/>
                </a:cubicBezTo>
                <a:close/>
                <a:moveTo>
                  <a:pt x="64098" y="17462"/>
                </a:moveTo>
                <a:cubicBezTo>
                  <a:pt x="39335" y="17462"/>
                  <a:pt x="17178" y="39438"/>
                  <a:pt x="17178" y="65291"/>
                </a:cubicBezTo>
                <a:cubicBezTo>
                  <a:pt x="15875" y="93730"/>
                  <a:pt x="31515" y="107950"/>
                  <a:pt x="31515" y="107950"/>
                </a:cubicBezTo>
                <a:lnTo>
                  <a:pt x="211373" y="107950"/>
                </a:lnTo>
                <a:cubicBezTo>
                  <a:pt x="204857" y="95023"/>
                  <a:pt x="202250" y="78218"/>
                  <a:pt x="202250" y="65291"/>
                </a:cubicBezTo>
                <a:cubicBezTo>
                  <a:pt x="202250" y="45901"/>
                  <a:pt x="212677" y="27803"/>
                  <a:pt x="227013" y="17462"/>
                </a:cubicBezTo>
                <a:cubicBezTo>
                  <a:pt x="227013" y="17462"/>
                  <a:pt x="227013" y="17462"/>
                  <a:pt x="64098" y="17462"/>
                </a:cubicBezTo>
                <a:close/>
                <a:moveTo>
                  <a:pt x="66098" y="0"/>
                </a:moveTo>
                <a:cubicBezTo>
                  <a:pt x="66098" y="0"/>
                  <a:pt x="66098" y="0"/>
                  <a:pt x="263098" y="0"/>
                </a:cubicBezTo>
                <a:cubicBezTo>
                  <a:pt x="300683" y="0"/>
                  <a:pt x="331788" y="31050"/>
                  <a:pt x="331788" y="69862"/>
                </a:cubicBezTo>
                <a:cubicBezTo>
                  <a:pt x="331788" y="137138"/>
                  <a:pt x="278650" y="194063"/>
                  <a:pt x="255321" y="217350"/>
                </a:cubicBezTo>
                <a:cubicBezTo>
                  <a:pt x="255321" y="217350"/>
                  <a:pt x="255321" y="217350"/>
                  <a:pt x="304571" y="217350"/>
                </a:cubicBezTo>
                <a:cubicBezTo>
                  <a:pt x="312347" y="217350"/>
                  <a:pt x="318828" y="222525"/>
                  <a:pt x="322716" y="228994"/>
                </a:cubicBezTo>
                <a:cubicBezTo>
                  <a:pt x="329196" y="239344"/>
                  <a:pt x="331788" y="250988"/>
                  <a:pt x="331788" y="262632"/>
                </a:cubicBezTo>
                <a:cubicBezTo>
                  <a:pt x="331788" y="300151"/>
                  <a:pt x="295499" y="327319"/>
                  <a:pt x="256617" y="327319"/>
                </a:cubicBezTo>
                <a:cubicBezTo>
                  <a:pt x="250137" y="327319"/>
                  <a:pt x="58322" y="328613"/>
                  <a:pt x="57026" y="328613"/>
                </a:cubicBezTo>
                <a:cubicBezTo>
                  <a:pt x="22033" y="324732"/>
                  <a:pt x="0" y="297563"/>
                  <a:pt x="0" y="262632"/>
                </a:cubicBezTo>
                <a:cubicBezTo>
                  <a:pt x="0" y="232875"/>
                  <a:pt x="19441" y="209588"/>
                  <a:pt x="19441" y="209588"/>
                </a:cubicBezTo>
                <a:cubicBezTo>
                  <a:pt x="64802" y="147488"/>
                  <a:pt x="60914" y="125494"/>
                  <a:pt x="60914" y="125494"/>
                </a:cubicBezTo>
                <a:cubicBezTo>
                  <a:pt x="60914" y="125494"/>
                  <a:pt x="60914" y="125494"/>
                  <a:pt x="33697" y="125494"/>
                </a:cubicBezTo>
                <a:cubicBezTo>
                  <a:pt x="28513" y="125494"/>
                  <a:pt x="23329" y="122906"/>
                  <a:pt x="19441" y="119025"/>
                </a:cubicBezTo>
                <a:cubicBezTo>
                  <a:pt x="6480" y="106088"/>
                  <a:pt x="0" y="87975"/>
                  <a:pt x="0" y="69862"/>
                </a:cubicBezTo>
                <a:cubicBezTo>
                  <a:pt x="0" y="34931"/>
                  <a:pt x="28513" y="0"/>
                  <a:pt x="660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: 圆角 2"/>
          <p:cNvSpPr/>
          <p:nvPr/>
        </p:nvSpPr>
        <p:spPr>
          <a:xfrm>
            <a:off x="6356275" y="2371725"/>
            <a:ext cx="2266232" cy="2057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1494" y="3983923"/>
            <a:ext cx="1716881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0" name="矩形 9"/>
          <p:cNvSpPr/>
          <p:nvPr/>
        </p:nvSpPr>
        <p:spPr>
          <a:xfrm>
            <a:off x="2511475" y="3983923"/>
            <a:ext cx="1716881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509442" y="3983923"/>
            <a:ext cx="1716881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>
              <a:lnSpc>
                <a:spcPts val="1425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请在此处添加具体内容，请言简意赅，简单说明即可，不必繁琐。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477000" y="2598136"/>
            <a:ext cx="2009775" cy="1850242"/>
            <a:chOff x="6798184" y="1678126"/>
            <a:chExt cx="2679700" cy="2466990"/>
          </a:xfrm>
        </p:grpSpPr>
        <p:sp>
          <p:nvSpPr>
            <p:cNvPr id="13" name="矩形 12"/>
            <p:cNvSpPr/>
            <p:nvPr/>
          </p:nvSpPr>
          <p:spPr>
            <a:xfrm>
              <a:off x="6798184" y="2106950"/>
              <a:ext cx="2679700" cy="20381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请在此处添加具体内容，请言简意赅，简单说明即可，不必繁琐。请在此处添加具体内容，请言简意赅，简单说明即可，不必繁琐。</a:t>
              </a:r>
            </a:p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798184" y="1678126"/>
              <a:ext cx="2241975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24850" y="362527"/>
            <a:ext cx="322694" cy="322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301" y="331861"/>
            <a:ext cx="1681481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标题文字添加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2940305" y="1177241"/>
            <a:ext cx="1720340" cy="3465294"/>
            <a:chOff x="8853485" y="3998913"/>
            <a:chExt cx="3106735" cy="6257925"/>
          </a:xfrm>
          <a:effectLst/>
        </p:grpSpPr>
        <p:sp>
          <p:nvSpPr>
            <p:cNvPr id="16" name="任意多边形: 形状 10"/>
            <p:cNvSpPr/>
            <p:nvPr/>
          </p:nvSpPr>
          <p:spPr bwMode="auto">
            <a:xfrm>
              <a:off x="8853485" y="3998913"/>
              <a:ext cx="3106735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任意多边形: 形状 12"/>
            <p:cNvSpPr/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任意多边形: 形状 13"/>
            <p:cNvSpPr/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任意多边形: 形状 14"/>
            <p:cNvSpPr/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任意多边形: 形状 15"/>
            <p:cNvSpPr/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任意多边形: 形状 16"/>
            <p:cNvSpPr/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756488" y="2353415"/>
            <a:ext cx="3697543" cy="11129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556029" y="1962028"/>
            <a:ext cx="220145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0"/>
          <p:cNvSpPr/>
          <p:nvPr/>
        </p:nvSpPr>
        <p:spPr>
          <a:xfrm>
            <a:off x="818292" y="3208396"/>
            <a:ext cx="620842" cy="642386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椭圆 21"/>
          <p:cNvSpPr/>
          <p:nvPr/>
        </p:nvSpPr>
        <p:spPr>
          <a:xfrm>
            <a:off x="1915282" y="3208396"/>
            <a:ext cx="642386" cy="64238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98760" y="2493750"/>
            <a:ext cx="3435615" cy="715874"/>
            <a:chOff x="6798184" y="1678126"/>
            <a:chExt cx="4580820" cy="954498"/>
          </a:xfrm>
        </p:grpSpPr>
        <p:sp>
          <p:nvSpPr>
            <p:cNvPr id="27" name="矩形 26"/>
            <p:cNvSpPr/>
            <p:nvPr/>
          </p:nvSpPr>
          <p:spPr>
            <a:xfrm>
              <a:off x="6798184" y="2030750"/>
              <a:ext cx="458082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798184" y="1678126"/>
              <a:ext cx="2241975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pic>
        <p:nvPicPr>
          <p:cNvPr id="29" name="图片占位符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8" r="31228"/>
          <a:stretch>
            <a:fillRect/>
          </a:stretch>
        </p:blipFill>
        <p:spPr>
          <a:xfrm>
            <a:off x="3022496" y="1474367"/>
            <a:ext cx="1555965" cy="2760281"/>
          </a:xfrm>
          <a:custGeom>
            <a:avLst/>
            <a:gdLst>
              <a:gd name="connsiteX0" fmla="*/ 0 w 2074620"/>
              <a:gd name="connsiteY0" fmla="*/ 0 h 3680374"/>
              <a:gd name="connsiteX1" fmla="*/ 2074620 w 2074620"/>
              <a:gd name="connsiteY1" fmla="*/ 0 h 3680374"/>
              <a:gd name="connsiteX2" fmla="*/ 2074620 w 2074620"/>
              <a:gd name="connsiteY2" fmla="*/ 3680374 h 3680374"/>
              <a:gd name="connsiteX3" fmla="*/ 0 w 2074620"/>
              <a:gd name="connsiteY3" fmla="*/ 3680374 h 368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620" h="3680374">
                <a:moveTo>
                  <a:pt x="0" y="0"/>
                </a:moveTo>
                <a:lnTo>
                  <a:pt x="2074620" y="0"/>
                </a:lnTo>
                <a:lnTo>
                  <a:pt x="2074620" y="3680374"/>
                </a:lnTo>
                <a:lnTo>
                  <a:pt x="0" y="3680374"/>
                </a:ln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4898760" y="1356638"/>
            <a:ext cx="3435615" cy="715874"/>
            <a:chOff x="6798184" y="1678126"/>
            <a:chExt cx="4580820" cy="954498"/>
          </a:xfrm>
        </p:grpSpPr>
        <p:sp>
          <p:nvSpPr>
            <p:cNvPr id="31" name="矩形 30"/>
            <p:cNvSpPr/>
            <p:nvPr/>
          </p:nvSpPr>
          <p:spPr>
            <a:xfrm>
              <a:off x="6798184" y="2030750"/>
              <a:ext cx="458082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798184" y="1678126"/>
              <a:ext cx="2241975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98760" y="3705514"/>
            <a:ext cx="3435615" cy="715874"/>
            <a:chOff x="6798184" y="1678126"/>
            <a:chExt cx="4580820" cy="954498"/>
          </a:xfrm>
        </p:grpSpPr>
        <p:sp>
          <p:nvSpPr>
            <p:cNvPr id="34" name="矩形 33"/>
            <p:cNvSpPr/>
            <p:nvPr/>
          </p:nvSpPr>
          <p:spPr>
            <a:xfrm>
              <a:off x="6798184" y="2030750"/>
              <a:ext cx="4580820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798184" y="1678126"/>
              <a:ext cx="2241975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1494" y="1620260"/>
            <a:ext cx="2355964" cy="868274"/>
            <a:chOff x="6798184" y="1601926"/>
            <a:chExt cx="3141285" cy="1157698"/>
          </a:xfrm>
        </p:grpSpPr>
        <p:sp>
          <p:nvSpPr>
            <p:cNvPr id="37" name="矩形 36"/>
            <p:cNvSpPr/>
            <p:nvPr/>
          </p:nvSpPr>
          <p:spPr>
            <a:xfrm>
              <a:off x="6798184" y="2157750"/>
              <a:ext cx="3141285" cy="6018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>
                <a:lnSpc>
                  <a:spcPts val="1425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请在此处添加具体内容，请言简意赅，简单说明即可，不必繁琐。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798184" y="1601926"/>
              <a:ext cx="2241974" cy="3724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1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标题文字添加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515143" y="3979597"/>
            <a:ext cx="1170782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</a:t>
            </a:r>
          </a:p>
        </p:txBody>
      </p:sp>
      <p:sp>
        <p:nvSpPr>
          <p:cNvPr id="40" name="矩形 39"/>
          <p:cNvSpPr/>
          <p:nvPr/>
        </p:nvSpPr>
        <p:spPr>
          <a:xfrm>
            <a:off x="1696599" y="3979597"/>
            <a:ext cx="1170782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22" grpId="0" animBg="1"/>
          <p:bldP spid="24" grpId="0" animBg="1"/>
          <p:bldP spid="25" grpId="0" animBg="1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2" grpId="0"/>
          <p:bldP spid="22" grpId="0" animBg="1"/>
          <p:bldP spid="24" grpId="0" animBg="1"/>
          <p:bldP spid="25" grpId="0" animBg="1"/>
          <p:bldP spid="39" grpId="0"/>
          <p:bldP spid="4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3044</Words>
  <Application>Microsoft Office PowerPoint</Application>
  <PresentationFormat>全屏显示(16:9)</PresentationFormat>
  <Paragraphs>349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微软雅黑</vt:lpstr>
      <vt:lpstr>Agency FB</vt:lpstr>
      <vt:lpstr>Arial</vt:lpstr>
      <vt:lpstr>Century Gothic</vt:lpstr>
      <vt:lpstr>Impact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天 下</cp:lastModifiedBy>
  <cp:revision>84</cp:revision>
  <dcterms:created xsi:type="dcterms:W3CDTF">2017-08-18T03:02:00Z</dcterms:created>
  <dcterms:modified xsi:type="dcterms:W3CDTF">2021-01-06T01:32:12Z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