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7" r:id="rId2"/>
    <p:sldId id="262" r:id="rId3"/>
    <p:sldId id="263" r:id="rId4"/>
    <p:sldId id="259" r:id="rId5"/>
    <p:sldId id="260" r:id="rId6"/>
    <p:sldId id="261" r:id="rId7"/>
    <p:sldId id="291" r:id="rId8"/>
    <p:sldId id="264" r:id="rId9"/>
    <p:sldId id="265" r:id="rId10"/>
    <p:sldId id="258" r:id="rId11"/>
    <p:sldId id="292" r:id="rId12"/>
    <p:sldId id="285" r:id="rId13"/>
    <p:sldId id="286" r:id="rId14"/>
    <p:sldId id="287" r:id="rId15"/>
    <p:sldId id="293" r:id="rId16"/>
    <p:sldId id="288" r:id="rId17"/>
    <p:sldId id="289" r:id="rId18"/>
    <p:sldId id="290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7E7"/>
    <a:srgbClr val="00A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97ED3-D54A-43F9-B7DC-B9EA0315043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D76F6-20A1-42EA-99E1-E62664EFD7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>
                <a:solidFill>
                  <a:prstClr val="black"/>
                </a:solidFill>
              </a:rPr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flipH="1">
            <a:off x="6343650" y="0"/>
            <a:ext cx="5848350" cy="6858000"/>
            <a:chOff x="0" y="0"/>
            <a:chExt cx="6002473" cy="6858000"/>
          </a:xfrm>
        </p:grpSpPr>
        <p:sp>
          <p:nvSpPr>
            <p:cNvPr id="24" name="任意多边形 23"/>
            <p:cNvSpPr/>
            <p:nvPr/>
          </p:nvSpPr>
          <p:spPr bwMode="auto">
            <a:xfrm>
              <a:off x="0" y="3926489"/>
              <a:ext cx="5813148" cy="2931511"/>
            </a:xfrm>
            <a:custGeom>
              <a:avLst/>
              <a:gdLst>
                <a:gd name="connsiteX0" fmla="*/ 2757696 w 5452149"/>
                <a:gd name="connsiteY0" fmla="*/ 0 h 2470541"/>
                <a:gd name="connsiteX1" fmla="*/ 5452149 w 5452149"/>
                <a:gd name="connsiteY1" fmla="*/ 2470541 h 2470541"/>
                <a:gd name="connsiteX2" fmla="*/ 0 w 5452149"/>
                <a:gd name="connsiteY2" fmla="*/ 2470541 h 2470541"/>
                <a:gd name="connsiteX3" fmla="*/ 0 w 5452149"/>
                <a:gd name="connsiteY3" fmla="*/ 1038490 h 2470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52149" h="2470541">
                  <a:moveTo>
                    <a:pt x="2757696" y="0"/>
                  </a:moveTo>
                  <a:lnTo>
                    <a:pt x="5452149" y="2470541"/>
                  </a:lnTo>
                  <a:lnTo>
                    <a:pt x="0" y="2470541"/>
                  </a:lnTo>
                  <a:lnTo>
                    <a:pt x="0" y="103849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任意多边形 21"/>
            <p:cNvSpPr/>
            <p:nvPr/>
          </p:nvSpPr>
          <p:spPr bwMode="auto">
            <a:xfrm>
              <a:off x="0" y="0"/>
              <a:ext cx="6002473" cy="5458512"/>
            </a:xfrm>
            <a:custGeom>
              <a:avLst/>
              <a:gdLst>
                <a:gd name="connsiteX0" fmla="*/ 3098698 w 5629717"/>
                <a:gd name="connsiteY0" fmla="*/ 0 h 5119536"/>
                <a:gd name="connsiteX1" fmla="*/ 5539217 w 5629717"/>
                <a:gd name="connsiteY1" fmla="*/ 0 h 5119536"/>
                <a:gd name="connsiteX2" fmla="*/ 5629717 w 5629717"/>
                <a:gd name="connsiteY2" fmla="*/ 2306202 h 5119536"/>
                <a:gd name="connsiteX3" fmla="*/ 0 w 5629717"/>
                <a:gd name="connsiteY3" fmla="*/ 5119536 h 5119536"/>
                <a:gd name="connsiteX4" fmla="*/ 0 w 5629717"/>
                <a:gd name="connsiteY4" fmla="*/ 2342562 h 511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29717" h="5119536">
                  <a:moveTo>
                    <a:pt x="3098698" y="0"/>
                  </a:moveTo>
                  <a:lnTo>
                    <a:pt x="5539217" y="0"/>
                  </a:lnTo>
                  <a:lnTo>
                    <a:pt x="5629717" y="2306202"/>
                  </a:lnTo>
                  <a:lnTo>
                    <a:pt x="0" y="5119536"/>
                  </a:lnTo>
                  <a:lnTo>
                    <a:pt x="0" y="2342562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任意多边形 19"/>
            <p:cNvSpPr/>
            <p:nvPr/>
          </p:nvSpPr>
          <p:spPr bwMode="auto">
            <a:xfrm>
              <a:off x="0" y="0"/>
              <a:ext cx="5922920" cy="4557740"/>
            </a:xfrm>
            <a:custGeom>
              <a:avLst/>
              <a:gdLst>
                <a:gd name="connsiteX0" fmla="*/ 728947 w 5555104"/>
                <a:gd name="connsiteY0" fmla="*/ 0 h 4274702"/>
                <a:gd name="connsiteX1" fmla="*/ 5203587 w 5555104"/>
                <a:gd name="connsiteY1" fmla="*/ 0 h 4274702"/>
                <a:gd name="connsiteX2" fmla="*/ 5555104 w 5555104"/>
                <a:gd name="connsiteY2" fmla="*/ 2269690 h 4274702"/>
                <a:gd name="connsiteX3" fmla="*/ 11554 w 5555104"/>
                <a:gd name="connsiteY3" fmla="*/ 4274702 h 4274702"/>
                <a:gd name="connsiteX4" fmla="*/ 0 w 5555104"/>
                <a:gd name="connsiteY4" fmla="*/ 4256553 h 4274702"/>
                <a:gd name="connsiteX5" fmla="*/ 0 w 5555104"/>
                <a:gd name="connsiteY5" fmla="*/ 1620379 h 427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55104" h="4274702">
                  <a:moveTo>
                    <a:pt x="728947" y="0"/>
                  </a:moveTo>
                  <a:lnTo>
                    <a:pt x="5203587" y="0"/>
                  </a:lnTo>
                  <a:lnTo>
                    <a:pt x="5555104" y="2269690"/>
                  </a:lnTo>
                  <a:lnTo>
                    <a:pt x="11554" y="4274702"/>
                  </a:lnTo>
                  <a:lnTo>
                    <a:pt x="0" y="4256553"/>
                  </a:lnTo>
                  <a:lnTo>
                    <a:pt x="0" y="1620379"/>
                  </a:lnTo>
                  <a:close/>
                </a:path>
              </a:pathLst>
            </a:custGeom>
            <a:solidFill>
              <a:srgbClr val="00A6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任意多边形 17"/>
            <p:cNvSpPr/>
            <p:nvPr/>
          </p:nvSpPr>
          <p:spPr bwMode="auto">
            <a:xfrm>
              <a:off x="0" y="1"/>
              <a:ext cx="5760429" cy="3783020"/>
            </a:xfrm>
            <a:custGeom>
              <a:avLst/>
              <a:gdLst>
                <a:gd name="connsiteX0" fmla="*/ 0 w 5402704"/>
                <a:gd name="connsiteY0" fmla="*/ 0 h 3548093"/>
                <a:gd name="connsiteX1" fmla="*/ 4469726 w 5402704"/>
                <a:gd name="connsiteY1" fmla="*/ 0 h 3548093"/>
                <a:gd name="connsiteX2" fmla="*/ 5402704 w 5402704"/>
                <a:gd name="connsiteY2" fmla="*/ 2203015 h 3548093"/>
                <a:gd name="connsiteX3" fmla="*/ 0 w 5402704"/>
                <a:gd name="connsiteY3" fmla="*/ 3548093 h 354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02704" h="3548093">
                  <a:moveTo>
                    <a:pt x="0" y="0"/>
                  </a:moveTo>
                  <a:lnTo>
                    <a:pt x="4469726" y="0"/>
                  </a:lnTo>
                  <a:lnTo>
                    <a:pt x="5402704" y="2203015"/>
                  </a:lnTo>
                  <a:lnTo>
                    <a:pt x="0" y="3548093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1260" r="-1254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651044" y="1918269"/>
            <a:ext cx="1657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00A695"/>
                </a:solidFill>
                <a:latin typeface="微软雅黑" panose="020B0503020204020204" pitchFamily="34" charset="-122"/>
              </a:rPr>
              <a:t>Company name</a:t>
            </a:r>
            <a:endParaRPr lang="zh-CN" altLang="en-US" sz="1400" b="1" dirty="0">
              <a:solidFill>
                <a:srgbClr val="00A695"/>
              </a:solidFill>
              <a:latin typeface="微软雅黑" panose="020B0503020204020204" pitchFamily="34" charset="-122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651044" y="2406167"/>
            <a:ext cx="5924528" cy="1754298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5400" b="1" dirty="0">
                <a:solidFill>
                  <a:srgbClr val="00A695"/>
                </a:solidFill>
                <a:latin typeface="微软雅黑" panose="020B0503020204020204" pitchFamily="34" charset="-122"/>
                <a:cs typeface="+mn-ea"/>
                <a:sym typeface="+mn-lt"/>
              </a:rPr>
              <a:t>2020</a:t>
            </a:r>
          </a:p>
          <a:p>
            <a:r>
              <a:rPr lang="zh-CN" altLang="en-US" sz="5400" b="1" dirty="0">
                <a:solidFill>
                  <a:srgbClr val="00A695"/>
                </a:solidFill>
                <a:latin typeface="微软雅黑" panose="020B0503020204020204" pitchFamily="34" charset="-122"/>
                <a:cs typeface="+mn-ea"/>
                <a:sym typeface="+mn-lt"/>
              </a:rPr>
              <a:t>总结计划</a:t>
            </a:r>
            <a:r>
              <a:rPr lang="en-US" altLang="zh-CN" sz="5400" b="1" dirty="0">
                <a:solidFill>
                  <a:srgbClr val="00A695"/>
                </a:solidFill>
                <a:latin typeface="微软雅黑" panose="020B0503020204020204" pitchFamily="34" charset="-122"/>
                <a:cs typeface="+mn-ea"/>
                <a:sym typeface="+mn-lt"/>
              </a:rPr>
              <a:t>PPT</a:t>
            </a:r>
            <a:r>
              <a:rPr lang="zh-CN" altLang="en-US" sz="5400" b="1" dirty="0">
                <a:solidFill>
                  <a:srgbClr val="00A695"/>
                </a:solidFill>
                <a:latin typeface="微软雅黑" panose="020B0503020204020204" pitchFamily="34" charset="-122"/>
                <a:cs typeface="+mn-ea"/>
                <a:sym typeface="+mn-lt"/>
              </a:rPr>
              <a:t>模板</a:t>
            </a:r>
          </a:p>
        </p:txBody>
      </p:sp>
      <p:sp>
        <p:nvSpPr>
          <p:cNvPr id="52" name="矩形 51"/>
          <p:cNvSpPr/>
          <p:nvPr/>
        </p:nvSpPr>
        <p:spPr>
          <a:xfrm>
            <a:off x="722925" y="4052923"/>
            <a:ext cx="5018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2C4F54"/>
                </a:solidFill>
                <a:cs typeface="+mn-ea"/>
                <a:sym typeface="+mn-lt"/>
              </a:rPr>
              <a:t>LOREM IPSUM DOLOR SIT AMET, CONSECTETUR ADIPISICING</a:t>
            </a:r>
            <a:endParaRPr lang="zh-CN" altLang="en-US" sz="1400" dirty="0">
              <a:solidFill>
                <a:srgbClr val="2C4F54"/>
              </a:solidFill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9591392" y="5458512"/>
            <a:ext cx="19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</a:rPr>
              <a:t>Phone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8856164" y="5747072"/>
            <a:ext cx="2785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prstClr val="white"/>
                </a:solidFill>
                <a:latin typeface="微软雅黑" panose="020B0503020204020204" pitchFamily="34" charset="-122"/>
              </a:rPr>
              <a:t>+ 123 456 789</a:t>
            </a:r>
            <a:endParaRPr lang="zh-CN" altLang="en-US" sz="2800" b="1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8213827" y="6127043"/>
            <a:ext cx="3427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pc="300" dirty="0">
                <a:solidFill>
                  <a:prstClr val="white"/>
                </a:solidFill>
                <a:latin typeface="微软雅黑" panose="020B0503020204020204" pitchFamily="34" charset="-122"/>
              </a:rPr>
              <a:t>www.abcd.com.cn</a:t>
            </a:r>
            <a:endParaRPr lang="zh-CN" altLang="en-US" spc="300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56" name="圆角矩形 2"/>
          <p:cNvSpPr/>
          <p:nvPr/>
        </p:nvSpPr>
        <p:spPr>
          <a:xfrm>
            <a:off x="835114" y="4493239"/>
            <a:ext cx="370821" cy="370768"/>
          </a:xfrm>
          <a:prstGeom prst="ellipse">
            <a:avLst/>
          </a:prstGeom>
          <a:solidFill>
            <a:srgbClr val="00A695"/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 algn="ctr">
              <a:defRPr/>
            </a:pPr>
            <a:endParaRPr lang="zh-CN" altLang="en-US" sz="1400" b="1">
              <a:solidFill>
                <a:prstClr val="black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57" name="student-graduation-cap-shape_52041"/>
          <p:cNvSpPr>
            <a:spLocks noChangeAspect="1"/>
          </p:cNvSpPr>
          <p:nvPr/>
        </p:nvSpPr>
        <p:spPr bwMode="auto">
          <a:xfrm>
            <a:off x="939969" y="4579744"/>
            <a:ext cx="153299" cy="184628"/>
          </a:xfrm>
          <a:custGeom>
            <a:avLst/>
            <a:gdLst>
              <a:gd name="connsiteX0" fmla="*/ 56671 w 279400"/>
              <a:gd name="connsiteY0" fmla="*/ 192087 h 336550"/>
              <a:gd name="connsiteX1" fmla="*/ 224047 w 279400"/>
              <a:gd name="connsiteY1" fmla="*/ 192087 h 336550"/>
              <a:gd name="connsiteX2" fmla="*/ 279400 w 279400"/>
              <a:gd name="connsiteY2" fmla="*/ 247752 h 336550"/>
              <a:gd name="connsiteX3" fmla="*/ 279400 w 279400"/>
              <a:gd name="connsiteY3" fmla="*/ 336550 h 336550"/>
              <a:gd name="connsiteX4" fmla="*/ 176602 w 279400"/>
              <a:gd name="connsiteY4" fmla="*/ 336550 h 336550"/>
              <a:gd name="connsiteX5" fmla="*/ 158151 w 279400"/>
              <a:gd name="connsiteY5" fmla="*/ 245101 h 336550"/>
              <a:gd name="connsiteX6" fmla="*/ 151562 w 279400"/>
              <a:gd name="connsiteY6" fmla="*/ 239800 h 336550"/>
              <a:gd name="connsiteX7" fmla="*/ 167377 w 279400"/>
              <a:gd name="connsiteY7" fmla="*/ 213293 h 336550"/>
              <a:gd name="connsiteX8" fmla="*/ 167377 w 279400"/>
              <a:gd name="connsiteY8" fmla="*/ 209317 h 336550"/>
              <a:gd name="connsiteX9" fmla="*/ 163423 w 279400"/>
              <a:gd name="connsiteY9" fmla="*/ 207991 h 336550"/>
              <a:gd name="connsiteX10" fmla="*/ 121249 w 279400"/>
              <a:gd name="connsiteY10" fmla="*/ 207991 h 336550"/>
              <a:gd name="connsiteX11" fmla="*/ 118613 w 279400"/>
              <a:gd name="connsiteY11" fmla="*/ 209317 h 336550"/>
              <a:gd name="connsiteX12" fmla="*/ 118613 w 279400"/>
              <a:gd name="connsiteY12" fmla="*/ 213293 h 336550"/>
              <a:gd name="connsiteX13" fmla="*/ 134429 w 279400"/>
              <a:gd name="connsiteY13" fmla="*/ 239800 h 336550"/>
              <a:gd name="connsiteX14" fmla="*/ 126521 w 279400"/>
              <a:gd name="connsiteY14" fmla="*/ 245101 h 336550"/>
              <a:gd name="connsiteX15" fmla="*/ 110706 w 279400"/>
              <a:gd name="connsiteY15" fmla="*/ 336550 h 336550"/>
              <a:gd name="connsiteX16" fmla="*/ 0 w 279400"/>
              <a:gd name="connsiteY16" fmla="*/ 336550 h 336550"/>
              <a:gd name="connsiteX17" fmla="*/ 0 w 279400"/>
              <a:gd name="connsiteY17" fmla="*/ 247752 h 336550"/>
              <a:gd name="connsiteX18" fmla="*/ 56671 w 279400"/>
              <a:gd name="connsiteY18" fmla="*/ 192087 h 336550"/>
              <a:gd name="connsiteX19" fmla="*/ 138907 w 279400"/>
              <a:gd name="connsiteY19" fmla="*/ 0 h 336550"/>
              <a:gd name="connsiteX20" fmla="*/ 219076 w 279400"/>
              <a:gd name="connsiteY20" fmla="*/ 80169 h 336550"/>
              <a:gd name="connsiteX21" fmla="*/ 138907 w 279400"/>
              <a:gd name="connsiteY21" fmla="*/ 160338 h 336550"/>
              <a:gd name="connsiteX22" fmla="*/ 58738 w 279400"/>
              <a:gd name="connsiteY22" fmla="*/ 80169 h 336550"/>
              <a:gd name="connsiteX23" fmla="*/ 138907 w 279400"/>
              <a:gd name="connsiteY23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9400" h="336550">
                <a:moveTo>
                  <a:pt x="56671" y="192087"/>
                </a:moveTo>
                <a:cubicBezTo>
                  <a:pt x="56671" y="192087"/>
                  <a:pt x="56671" y="192087"/>
                  <a:pt x="224047" y="192087"/>
                </a:cubicBezTo>
                <a:cubicBezTo>
                  <a:pt x="254360" y="192087"/>
                  <a:pt x="279400" y="217269"/>
                  <a:pt x="279400" y="247752"/>
                </a:cubicBezTo>
                <a:cubicBezTo>
                  <a:pt x="279400" y="247752"/>
                  <a:pt x="279400" y="247752"/>
                  <a:pt x="279400" y="336550"/>
                </a:cubicBezTo>
                <a:cubicBezTo>
                  <a:pt x="279400" y="336550"/>
                  <a:pt x="279400" y="336550"/>
                  <a:pt x="176602" y="336550"/>
                </a:cubicBezTo>
                <a:cubicBezTo>
                  <a:pt x="176602" y="336550"/>
                  <a:pt x="176602" y="336550"/>
                  <a:pt x="158151" y="245101"/>
                </a:cubicBezTo>
                <a:cubicBezTo>
                  <a:pt x="158151" y="242450"/>
                  <a:pt x="154197" y="239800"/>
                  <a:pt x="151562" y="239800"/>
                </a:cubicBezTo>
                <a:cubicBezTo>
                  <a:pt x="151562" y="239800"/>
                  <a:pt x="151562" y="239800"/>
                  <a:pt x="167377" y="213293"/>
                </a:cubicBezTo>
                <a:cubicBezTo>
                  <a:pt x="167377" y="211967"/>
                  <a:pt x="167377" y="210642"/>
                  <a:pt x="167377" y="209317"/>
                </a:cubicBezTo>
                <a:cubicBezTo>
                  <a:pt x="166059" y="207991"/>
                  <a:pt x="164741" y="207991"/>
                  <a:pt x="163423" y="207991"/>
                </a:cubicBezTo>
                <a:cubicBezTo>
                  <a:pt x="163423" y="207991"/>
                  <a:pt x="163423" y="207991"/>
                  <a:pt x="121249" y="207991"/>
                </a:cubicBezTo>
                <a:cubicBezTo>
                  <a:pt x="119931" y="207991"/>
                  <a:pt x="118613" y="207991"/>
                  <a:pt x="118613" y="209317"/>
                </a:cubicBezTo>
                <a:cubicBezTo>
                  <a:pt x="117296" y="210642"/>
                  <a:pt x="117296" y="211967"/>
                  <a:pt x="118613" y="213293"/>
                </a:cubicBezTo>
                <a:cubicBezTo>
                  <a:pt x="118613" y="213293"/>
                  <a:pt x="118613" y="213293"/>
                  <a:pt x="134429" y="239800"/>
                </a:cubicBezTo>
                <a:cubicBezTo>
                  <a:pt x="130475" y="239800"/>
                  <a:pt x="127839" y="242450"/>
                  <a:pt x="126521" y="245101"/>
                </a:cubicBezTo>
                <a:cubicBezTo>
                  <a:pt x="126521" y="245101"/>
                  <a:pt x="126521" y="245101"/>
                  <a:pt x="110706" y="336550"/>
                </a:cubicBezTo>
                <a:cubicBezTo>
                  <a:pt x="110706" y="336550"/>
                  <a:pt x="110706" y="336550"/>
                  <a:pt x="0" y="336550"/>
                </a:cubicBezTo>
                <a:cubicBezTo>
                  <a:pt x="0" y="336550"/>
                  <a:pt x="0" y="336550"/>
                  <a:pt x="0" y="247752"/>
                </a:cubicBezTo>
                <a:cubicBezTo>
                  <a:pt x="0" y="217269"/>
                  <a:pt x="25040" y="192087"/>
                  <a:pt x="56671" y="192087"/>
                </a:cubicBezTo>
                <a:close/>
                <a:moveTo>
                  <a:pt x="138907" y="0"/>
                </a:moveTo>
                <a:cubicBezTo>
                  <a:pt x="183183" y="0"/>
                  <a:pt x="219076" y="35893"/>
                  <a:pt x="219076" y="80169"/>
                </a:cubicBezTo>
                <a:cubicBezTo>
                  <a:pt x="219076" y="124445"/>
                  <a:pt x="183183" y="160338"/>
                  <a:pt x="138907" y="160338"/>
                </a:cubicBezTo>
                <a:cubicBezTo>
                  <a:pt x="94631" y="160338"/>
                  <a:pt x="58738" y="124445"/>
                  <a:pt x="58738" y="80169"/>
                </a:cubicBezTo>
                <a:cubicBezTo>
                  <a:pt x="58738" y="35893"/>
                  <a:pt x="94631" y="0"/>
                  <a:pt x="13890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endParaRPr lang="zh-CN" altLang="en-US" sz="1400" b="1" dirty="0">
              <a:solidFill>
                <a:prstClr val="black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198123" y="4517722"/>
            <a:ext cx="186457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rPr>
              <a:t>汇报人：</a:t>
            </a:r>
            <a:r>
              <a:rPr lang="en-US" altLang="zh-CN" b="1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rPr>
              <a:t>xiazaii</a:t>
            </a:r>
            <a:endParaRPr lang="zh-CN" altLang="en-US" b="1" dirty="0">
              <a:solidFill>
                <a:prstClr val="black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59" name="圆角矩形 2"/>
          <p:cNvSpPr/>
          <p:nvPr/>
        </p:nvSpPr>
        <p:spPr>
          <a:xfrm>
            <a:off x="2805286" y="4499091"/>
            <a:ext cx="370834" cy="370958"/>
          </a:xfrm>
          <a:prstGeom prst="ellipse">
            <a:avLst/>
          </a:prstGeom>
          <a:solidFill>
            <a:srgbClr val="00A695"/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 algn="ctr">
              <a:defRPr/>
            </a:pPr>
            <a:endParaRPr lang="zh-CN" altLang="en-US" sz="1400" b="1">
              <a:solidFill>
                <a:prstClr val="black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60" name="student-graduation-cap-shape_52041"/>
          <p:cNvSpPr>
            <a:spLocks noChangeAspect="1"/>
          </p:cNvSpPr>
          <p:nvPr/>
        </p:nvSpPr>
        <p:spPr bwMode="auto">
          <a:xfrm>
            <a:off x="2898894" y="4592632"/>
            <a:ext cx="178566" cy="184724"/>
          </a:xfrm>
          <a:custGeom>
            <a:avLst/>
            <a:gdLst>
              <a:gd name="connsiteX0" fmla="*/ 233363 w 325438"/>
              <a:gd name="connsiteY0" fmla="*/ 249238 h 336550"/>
              <a:gd name="connsiteX1" fmla="*/ 279401 w 325438"/>
              <a:gd name="connsiteY1" fmla="*/ 249238 h 336550"/>
              <a:gd name="connsiteX2" fmla="*/ 279401 w 325438"/>
              <a:gd name="connsiteY2" fmla="*/ 290513 h 336550"/>
              <a:gd name="connsiteX3" fmla="*/ 233363 w 325438"/>
              <a:gd name="connsiteY3" fmla="*/ 290513 h 336550"/>
              <a:gd name="connsiteX4" fmla="*/ 171450 w 325438"/>
              <a:gd name="connsiteY4" fmla="*/ 249238 h 336550"/>
              <a:gd name="connsiteX5" fmla="*/ 217488 w 325438"/>
              <a:gd name="connsiteY5" fmla="*/ 249238 h 336550"/>
              <a:gd name="connsiteX6" fmla="*/ 217488 w 325438"/>
              <a:gd name="connsiteY6" fmla="*/ 290513 h 336550"/>
              <a:gd name="connsiteX7" fmla="*/ 171450 w 325438"/>
              <a:gd name="connsiteY7" fmla="*/ 290513 h 336550"/>
              <a:gd name="connsiteX8" fmla="*/ 107950 w 325438"/>
              <a:gd name="connsiteY8" fmla="*/ 249238 h 336550"/>
              <a:gd name="connsiteX9" fmla="*/ 155575 w 325438"/>
              <a:gd name="connsiteY9" fmla="*/ 249238 h 336550"/>
              <a:gd name="connsiteX10" fmla="*/ 155575 w 325438"/>
              <a:gd name="connsiteY10" fmla="*/ 290513 h 336550"/>
              <a:gd name="connsiteX11" fmla="*/ 107950 w 325438"/>
              <a:gd name="connsiteY11" fmla="*/ 290513 h 336550"/>
              <a:gd name="connsiteX12" fmla="*/ 46038 w 325438"/>
              <a:gd name="connsiteY12" fmla="*/ 249238 h 336550"/>
              <a:gd name="connsiteX13" fmla="*/ 93663 w 325438"/>
              <a:gd name="connsiteY13" fmla="*/ 249238 h 336550"/>
              <a:gd name="connsiteX14" fmla="*/ 93663 w 325438"/>
              <a:gd name="connsiteY14" fmla="*/ 290513 h 336550"/>
              <a:gd name="connsiteX15" fmla="*/ 46038 w 325438"/>
              <a:gd name="connsiteY15" fmla="*/ 290513 h 336550"/>
              <a:gd name="connsiteX16" fmla="*/ 233363 w 325438"/>
              <a:gd name="connsiteY16" fmla="*/ 195263 h 336550"/>
              <a:gd name="connsiteX17" fmla="*/ 279401 w 325438"/>
              <a:gd name="connsiteY17" fmla="*/ 195263 h 336550"/>
              <a:gd name="connsiteX18" fmla="*/ 279401 w 325438"/>
              <a:gd name="connsiteY18" fmla="*/ 234951 h 336550"/>
              <a:gd name="connsiteX19" fmla="*/ 233363 w 325438"/>
              <a:gd name="connsiteY19" fmla="*/ 234951 h 336550"/>
              <a:gd name="connsiteX20" fmla="*/ 171450 w 325438"/>
              <a:gd name="connsiteY20" fmla="*/ 195263 h 336550"/>
              <a:gd name="connsiteX21" fmla="*/ 217488 w 325438"/>
              <a:gd name="connsiteY21" fmla="*/ 195263 h 336550"/>
              <a:gd name="connsiteX22" fmla="*/ 217488 w 325438"/>
              <a:gd name="connsiteY22" fmla="*/ 234951 h 336550"/>
              <a:gd name="connsiteX23" fmla="*/ 171450 w 325438"/>
              <a:gd name="connsiteY23" fmla="*/ 234951 h 336550"/>
              <a:gd name="connsiteX24" fmla="*/ 107950 w 325438"/>
              <a:gd name="connsiteY24" fmla="*/ 195263 h 336550"/>
              <a:gd name="connsiteX25" fmla="*/ 155575 w 325438"/>
              <a:gd name="connsiteY25" fmla="*/ 195263 h 336550"/>
              <a:gd name="connsiteX26" fmla="*/ 155575 w 325438"/>
              <a:gd name="connsiteY26" fmla="*/ 234951 h 336550"/>
              <a:gd name="connsiteX27" fmla="*/ 107950 w 325438"/>
              <a:gd name="connsiteY27" fmla="*/ 234951 h 336550"/>
              <a:gd name="connsiteX28" fmla="*/ 46038 w 325438"/>
              <a:gd name="connsiteY28" fmla="*/ 195263 h 336550"/>
              <a:gd name="connsiteX29" fmla="*/ 93663 w 325438"/>
              <a:gd name="connsiteY29" fmla="*/ 195263 h 336550"/>
              <a:gd name="connsiteX30" fmla="*/ 93663 w 325438"/>
              <a:gd name="connsiteY30" fmla="*/ 234951 h 336550"/>
              <a:gd name="connsiteX31" fmla="*/ 46038 w 325438"/>
              <a:gd name="connsiteY31" fmla="*/ 234951 h 336550"/>
              <a:gd name="connsiteX32" fmla="*/ 233363 w 325438"/>
              <a:gd name="connsiteY32" fmla="*/ 139700 h 336550"/>
              <a:gd name="connsiteX33" fmla="*/ 279401 w 325438"/>
              <a:gd name="connsiteY33" fmla="*/ 139700 h 336550"/>
              <a:gd name="connsiteX34" fmla="*/ 279401 w 325438"/>
              <a:gd name="connsiteY34" fmla="*/ 180975 h 336550"/>
              <a:gd name="connsiteX35" fmla="*/ 233363 w 325438"/>
              <a:gd name="connsiteY35" fmla="*/ 180975 h 336550"/>
              <a:gd name="connsiteX36" fmla="*/ 171450 w 325438"/>
              <a:gd name="connsiteY36" fmla="*/ 139700 h 336550"/>
              <a:gd name="connsiteX37" fmla="*/ 217488 w 325438"/>
              <a:gd name="connsiteY37" fmla="*/ 139700 h 336550"/>
              <a:gd name="connsiteX38" fmla="*/ 217488 w 325438"/>
              <a:gd name="connsiteY38" fmla="*/ 180975 h 336550"/>
              <a:gd name="connsiteX39" fmla="*/ 171450 w 325438"/>
              <a:gd name="connsiteY39" fmla="*/ 180975 h 336550"/>
              <a:gd name="connsiteX40" fmla="*/ 107950 w 325438"/>
              <a:gd name="connsiteY40" fmla="*/ 139700 h 336550"/>
              <a:gd name="connsiteX41" fmla="*/ 155575 w 325438"/>
              <a:gd name="connsiteY41" fmla="*/ 139700 h 336550"/>
              <a:gd name="connsiteX42" fmla="*/ 155575 w 325438"/>
              <a:gd name="connsiteY42" fmla="*/ 180975 h 336550"/>
              <a:gd name="connsiteX43" fmla="*/ 107950 w 325438"/>
              <a:gd name="connsiteY43" fmla="*/ 180975 h 336550"/>
              <a:gd name="connsiteX44" fmla="*/ 49167 w 325438"/>
              <a:gd name="connsiteY44" fmla="*/ 38100 h 336550"/>
              <a:gd name="connsiteX45" fmla="*/ 25400 w 325438"/>
              <a:gd name="connsiteY45" fmla="*/ 61753 h 336550"/>
              <a:gd name="connsiteX46" fmla="*/ 25400 w 325438"/>
              <a:gd name="connsiteY46" fmla="*/ 289085 h 336550"/>
              <a:gd name="connsiteX47" fmla="*/ 49167 w 325438"/>
              <a:gd name="connsiteY47" fmla="*/ 312738 h 336550"/>
              <a:gd name="connsiteX48" fmla="*/ 276271 w 325438"/>
              <a:gd name="connsiteY48" fmla="*/ 312738 h 336550"/>
              <a:gd name="connsiteX49" fmla="*/ 300038 w 325438"/>
              <a:gd name="connsiteY49" fmla="*/ 289085 h 336550"/>
              <a:gd name="connsiteX50" fmla="*/ 300038 w 325438"/>
              <a:gd name="connsiteY50" fmla="*/ 61753 h 336550"/>
              <a:gd name="connsiteX51" fmla="*/ 276271 w 325438"/>
              <a:gd name="connsiteY51" fmla="*/ 38100 h 336550"/>
              <a:gd name="connsiteX52" fmla="*/ 269669 w 325438"/>
              <a:gd name="connsiteY52" fmla="*/ 38100 h 336550"/>
              <a:gd name="connsiteX53" fmla="*/ 269669 w 325438"/>
              <a:gd name="connsiteY53" fmla="*/ 63067 h 336550"/>
              <a:gd name="connsiteX54" fmla="*/ 276271 w 325438"/>
              <a:gd name="connsiteY54" fmla="*/ 74894 h 336550"/>
              <a:gd name="connsiteX55" fmla="*/ 260427 w 325438"/>
              <a:gd name="connsiteY55" fmla="*/ 90662 h 336550"/>
              <a:gd name="connsiteX56" fmla="*/ 244582 w 325438"/>
              <a:gd name="connsiteY56" fmla="*/ 74894 h 336550"/>
              <a:gd name="connsiteX57" fmla="*/ 249864 w 325438"/>
              <a:gd name="connsiteY57" fmla="*/ 63067 h 336550"/>
              <a:gd name="connsiteX58" fmla="*/ 249864 w 325438"/>
              <a:gd name="connsiteY58" fmla="*/ 38100 h 336550"/>
              <a:gd name="connsiteX59" fmla="*/ 231379 w 325438"/>
              <a:gd name="connsiteY59" fmla="*/ 38100 h 336550"/>
              <a:gd name="connsiteX60" fmla="*/ 231379 w 325438"/>
              <a:gd name="connsiteY60" fmla="*/ 63067 h 336550"/>
              <a:gd name="connsiteX61" fmla="*/ 236660 w 325438"/>
              <a:gd name="connsiteY61" fmla="*/ 74894 h 336550"/>
              <a:gd name="connsiteX62" fmla="*/ 220816 w 325438"/>
              <a:gd name="connsiteY62" fmla="*/ 90662 h 336550"/>
              <a:gd name="connsiteX63" fmla="*/ 204971 w 325438"/>
              <a:gd name="connsiteY63" fmla="*/ 74894 h 336550"/>
              <a:gd name="connsiteX64" fmla="*/ 210253 w 325438"/>
              <a:gd name="connsiteY64" fmla="*/ 63067 h 336550"/>
              <a:gd name="connsiteX65" fmla="*/ 210253 w 325438"/>
              <a:gd name="connsiteY65" fmla="*/ 38100 h 336550"/>
              <a:gd name="connsiteX66" fmla="*/ 191767 w 325438"/>
              <a:gd name="connsiteY66" fmla="*/ 38100 h 336550"/>
              <a:gd name="connsiteX67" fmla="*/ 191767 w 325438"/>
              <a:gd name="connsiteY67" fmla="*/ 63067 h 336550"/>
              <a:gd name="connsiteX68" fmla="*/ 198369 w 325438"/>
              <a:gd name="connsiteY68" fmla="*/ 74894 h 336550"/>
              <a:gd name="connsiteX69" fmla="*/ 182525 w 325438"/>
              <a:gd name="connsiteY69" fmla="*/ 90662 h 336550"/>
              <a:gd name="connsiteX70" fmla="*/ 166680 w 325438"/>
              <a:gd name="connsiteY70" fmla="*/ 74894 h 336550"/>
              <a:gd name="connsiteX71" fmla="*/ 171962 w 325438"/>
              <a:gd name="connsiteY71" fmla="*/ 63067 h 336550"/>
              <a:gd name="connsiteX72" fmla="*/ 171962 w 325438"/>
              <a:gd name="connsiteY72" fmla="*/ 38100 h 336550"/>
              <a:gd name="connsiteX73" fmla="*/ 153476 w 325438"/>
              <a:gd name="connsiteY73" fmla="*/ 38100 h 336550"/>
              <a:gd name="connsiteX74" fmla="*/ 153476 w 325438"/>
              <a:gd name="connsiteY74" fmla="*/ 63067 h 336550"/>
              <a:gd name="connsiteX75" fmla="*/ 158758 w 325438"/>
              <a:gd name="connsiteY75" fmla="*/ 74894 h 336550"/>
              <a:gd name="connsiteX76" fmla="*/ 142913 w 325438"/>
              <a:gd name="connsiteY76" fmla="*/ 90662 h 336550"/>
              <a:gd name="connsiteX77" fmla="*/ 127069 w 325438"/>
              <a:gd name="connsiteY77" fmla="*/ 74894 h 336550"/>
              <a:gd name="connsiteX78" fmla="*/ 133671 w 325438"/>
              <a:gd name="connsiteY78" fmla="*/ 63067 h 336550"/>
              <a:gd name="connsiteX79" fmla="*/ 133671 w 325438"/>
              <a:gd name="connsiteY79" fmla="*/ 38100 h 336550"/>
              <a:gd name="connsiteX80" fmla="*/ 115186 w 325438"/>
              <a:gd name="connsiteY80" fmla="*/ 38100 h 336550"/>
              <a:gd name="connsiteX81" fmla="*/ 115186 w 325438"/>
              <a:gd name="connsiteY81" fmla="*/ 63067 h 336550"/>
              <a:gd name="connsiteX82" fmla="*/ 120467 w 325438"/>
              <a:gd name="connsiteY82" fmla="*/ 74894 h 336550"/>
              <a:gd name="connsiteX83" fmla="*/ 104623 w 325438"/>
              <a:gd name="connsiteY83" fmla="*/ 90662 h 336550"/>
              <a:gd name="connsiteX84" fmla="*/ 88778 w 325438"/>
              <a:gd name="connsiteY84" fmla="*/ 74894 h 336550"/>
              <a:gd name="connsiteX85" fmla="*/ 94060 w 325438"/>
              <a:gd name="connsiteY85" fmla="*/ 63067 h 336550"/>
              <a:gd name="connsiteX86" fmla="*/ 94060 w 325438"/>
              <a:gd name="connsiteY86" fmla="*/ 38100 h 336550"/>
              <a:gd name="connsiteX87" fmla="*/ 75574 w 325438"/>
              <a:gd name="connsiteY87" fmla="*/ 38100 h 336550"/>
              <a:gd name="connsiteX88" fmla="*/ 75574 w 325438"/>
              <a:gd name="connsiteY88" fmla="*/ 63067 h 336550"/>
              <a:gd name="connsiteX89" fmla="*/ 80856 w 325438"/>
              <a:gd name="connsiteY89" fmla="*/ 74894 h 336550"/>
              <a:gd name="connsiteX90" fmla="*/ 65011 w 325438"/>
              <a:gd name="connsiteY90" fmla="*/ 90662 h 336550"/>
              <a:gd name="connsiteX91" fmla="*/ 49167 w 325438"/>
              <a:gd name="connsiteY91" fmla="*/ 74894 h 336550"/>
              <a:gd name="connsiteX92" fmla="*/ 55769 w 325438"/>
              <a:gd name="connsiteY92" fmla="*/ 63067 h 336550"/>
              <a:gd name="connsiteX93" fmla="*/ 55769 w 325438"/>
              <a:gd name="connsiteY93" fmla="*/ 38100 h 336550"/>
              <a:gd name="connsiteX94" fmla="*/ 49167 w 325438"/>
              <a:gd name="connsiteY94" fmla="*/ 38100 h 336550"/>
              <a:gd name="connsiteX95" fmla="*/ 65315 w 325438"/>
              <a:gd name="connsiteY95" fmla="*/ 4763 h 336550"/>
              <a:gd name="connsiteX96" fmla="*/ 61913 w 325438"/>
              <a:gd name="connsiteY96" fmla="*/ 10110 h 336550"/>
              <a:gd name="connsiteX97" fmla="*/ 61913 w 325438"/>
              <a:gd name="connsiteY97" fmla="*/ 75616 h 336550"/>
              <a:gd name="connsiteX98" fmla="*/ 65315 w 325438"/>
              <a:gd name="connsiteY98" fmla="*/ 80963 h 336550"/>
              <a:gd name="connsiteX99" fmla="*/ 69851 w 325438"/>
              <a:gd name="connsiteY99" fmla="*/ 75616 h 336550"/>
              <a:gd name="connsiteX100" fmla="*/ 69851 w 325438"/>
              <a:gd name="connsiteY100" fmla="*/ 10110 h 336550"/>
              <a:gd name="connsiteX101" fmla="*/ 65315 w 325438"/>
              <a:gd name="connsiteY101" fmla="*/ 4763 h 336550"/>
              <a:gd name="connsiteX102" fmla="*/ 104776 w 325438"/>
              <a:gd name="connsiteY102" fmla="*/ 4763 h 336550"/>
              <a:gd name="connsiteX103" fmla="*/ 100013 w 325438"/>
              <a:gd name="connsiteY103" fmla="*/ 10110 h 336550"/>
              <a:gd name="connsiteX104" fmla="*/ 100013 w 325438"/>
              <a:gd name="connsiteY104" fmla="*/ 75616 h 336550"/>
              <a:gd name="connsiteX105" fmla="*/ 104776 w 325438"/>
              <a:gd name="connsiteY105" fmla="*/ 80963 h 336550"/>
              <a:gd name="connsiteX106" fmla="*/ 109538 w 325438"/>
              <a:gd name="connsiteY106" fmla="*/ 75616 h 336550"/>
              <a:gd name="connsiteX107" fmla="*/ 109538 w 325438"/>
              <a:gd name="connsiteY107" fmla="*/ 10110 h 336550"/>
              <a:gd name="connsiteX108" fmla="*/ 104776 w 325438"/>
              <a:gd name="connsiteY108" fmla="*/ 4763 h 336550"/>
              <a:gd name="connsiteX109" fmla="*/ 142876 w 325438"/>
              <a:gd name="connsiteY109" fmla="*/ 4763 h 336550"/>
              <a:gd name="connsiteX110" fmla="*/ 138113 w 325438"/>
              <a:gd name="connsiteY110" fmla="*/ 10110 h 336550"/>
              <a:gd name="connsiteX111" fmla="*/ 138113 w 325438"/>
              <a:gd name="connsiteY111" fmla="*/ 75616 h 336550"/>
              <a:gd name="connsiteX112" fmla="*/ 142876 w 325438"/>
              <a:gd name="connsiteY112" fmla="*/ 80963 h 336550"/>
              <a:gd name="connsiteX113" fmla="*/ 147638 w 325438"/>
              <a:gd name="connsiteY113" fmla="*/ 75616 h 336550"/>
              <a:gd name="connsiteX114" fmla="*/ 147638 w 325438"/>
              <a:gd name="connsiteY114" fmla="*/ 10110 h 336550"/>
              <a:gd name="connsiteX115" fmla="*/ 142876 w 325438"/>
              <a:gd name="connsiteY115" fmla="*/ 4763 h 336550"/>
              <a:gd name="connsiteX116" fmla="*/ 182563 w 325438"/>
              <a:gd name="connsiteY116" fmla="*/ 4763 h 336550"/>
              <a:gd name="connsiteX117" fmla="*/ 177800 w 325438"/>
              <a:gd name="connsiteY117" fmla="*/ 10110 h 336550"/>
              <a:gd name="connsiteX118" fmla="*/ 177800 w 325438"/>
              <a:gd name="connsiteY118" fmla="*/ 75616 h 336550"/>
              <a:gd name="connsiteX119" fmla="*/ 182563 w 325438"/>
              <a:gd name="connsiteY119" fmla="*/ 80963 h 336550"/>
              <a:gd name="connsiteX120" fmla="*/ 187325 w 325438"/>
              <a:gd name="connsiteY120" fmla="*/ 75616 h 336550"/>
              <a:gd name="connsiteX121" fmla="*/ 187325 w 325438"/>
              <a:gd name="connsiteY121" fmla="*/ 10110 h 336550"/>
              <a:gd name="connsiteX122" fmla="*/ 182563 w 325438"/>
              <a:gd name="connsiteY122" fmla="*/ 4763 h 336550"/>
              <a:gd name="connsiteX123" fmla="*/ 220663 w 325438"/>
              <a:gd name="connsiteY123" fmla="*/ 4763 h 336550"/>
              <a:gd name="connsiteX124" fmla="*/ 215900 w 325438"/>
              <a:gd name="connsiteY124" fmla="*/ 10110 h 336550"/>
              <a:gd name="connsiteX125" fmla="*/ 215900 w 325438"/>
              <a:gd name="connsiteY125" fmla="*/ 75616 h 336550"/>
              <a:gd name="connsiteX126" fmla="*/ 220663 w 325438"/>
              <a:gd name="connsiteY126" fmla="*/ 80963 h 336550"/>
              <a:gd name="connsiteX127" fmla="*/ 225425 w 325438"/>
              <a:gd name="connsiteY127" fmla="*/ 75616 h 336550"/>
              <a:gd name="connsiteX128" fmla="*/ 225425 w 325438"/>
              <a:gd name="connsiteY128" fmla="*/ 10110 h 336550"/>
              <a:gd name="connsiteX129" fmla="*/ 220663 w 325438"/>
              <a:gd name="connsiteY129" fmla="*/ 4763 h 336550"/>
              <a:gd name="connsiteX130" fmla="*/ 260124 w 325438"/>
              <a:gd name="connsiteY130" fmla="*/ 4763 h 336550"/>
              <a:gd name="connsiteX131" fmla="*/ 255588 w 325438"/>
              <a:gd name="connsiteY131" fmla="*/ 10110 h 336550"/>
              <a:gd name="connsiteX132" fmla="*/ 255588 w 325438"/>
              <a:gd name="connsiteY132" fmla="*/ 75616 h 336550"/>
              <a:gd name="connsiteX133" fmla="*/ 260124 w 325438"/>
              <a:gd name="connsiteY133" fmla="*/ 80963 h 336550"/>
              <a:gd name="connsiteX134" fmla="*/ 263526 w 325438"/>
              <a:gd name="connsiteY134" fmla="*/ 75616 h 336550"/>
              <a:gd name="connsiteX135" fmla="*/ 263526 w 325438"/>
              <a:gd name="connsiteY135" fmla="*/ 10110 h 336550"/>
              <a:gd name="connsiteX136" fmla="*/ 260124 w 325438"/>
              <a:gd name="connsiteY136" fmla="*/ 4763 h 336550"/>
              <a:gd name="connsiteX137" fmla="*/ 64823 w 325438"/>
              <a:gd name="connsiteY137" fmla="*/ 0 h 336550"/>
              <a:gd name="connsiteX138" fmla="*/ 75406 w 325438"/>
              <a:gd name="connsiteY138" fmla="*/ 10517 h 336550"/>
              <a:gd name="connsiteX139" fmla="*/ 75406 w 325438"/>
              <a:gd name="connsiteY139" fmla="*/ 14461 h 336550"/>
              <a:gd name="connsiteX140" fmla="*/ 93927 w 325438"/>
              <a:gd name="connsiteY140" fmla="*/ 14461 h 336550"/>
              <a:gd name="connsiteX141" fmla="*/ 93927 w 325438"/>
              <a:gd name="connsiteY141" fmla="*/ 10517 h 336550"/>
              <a:gd name="connsiteX142" fmla="*/ 104511 w 325438"/>
              <a:gd name="connsiteY142" fmla="*/ 0 h 336550"/>
              <a:gd name="connsiteX143" fmla="*/ 115094 w 325438"/>
              <a:gd name="connsiteY143" fmla="*/ 10517 h 336550"/>
              <a:gd name="connsiteX144" fmla="*/ 115094 w 325438"/>
              <a:gd name="connsiteY144" fmla="*/ 14461 h 336550"/>
              <a:gd name="connsiteX145" fmla="*/ 133615 w 325438"/>
              <a:gd name="connsiteY145" fmla="*/ 14461 h 336550"/>
              <a:gd name="connsiteX146" fmla="*/ 133615 w 325438"/>
              <a:gd name="connsiteY146" fmla="*/ 10517 h 336550"/>
              <a:gd name="connsiteX147" fmla="*/ 142875 w 325438"/>
              <a:gd name="connsiteY147" fmla="*/ 0 h 336550"/>
              <a:gd name="connsiteX148" fmla="*/ 153459 w 325438"/>
              <a:gd name="connsiteY148" fmla="*/ 10517 h 336550"/>
              <a:gd name="connsiteX149" fmla="*/ 153459 w 325438"/>
              <a:gd name="connsiteY149" fmla="*/ 14461 h 336550"/>
              <a:gd name="connsiteX150" fmla="*/ 171980 w 325438"/>
              <a:gd name="connsiteY150" fmla="*/ 14461 h 336550"/>
              <a:gd name="connsiteX151" fmla="*/ 171980 w 325438"/>
              <a:gd name="connsiteY151" fmla="*/ 10517 h 336550"/>
              <a:gd name="connsiteX152" fmla="*/ 182563 w 325438"/>
              <a:gd name="connsiteY152" fmla="*/ 0 h 336550"/>
              <a:gd name="connsiteX153" fmla="*/ 191823 w 325438"/>
              <a:gd name="connsiteY153" fmla="*/ 10517 h 336550"/>
              <a:gd name="connsiteX154" fmla="*/ 191823 w 325438"/>
              <a:gd name="connsiteY154" fmla="*/ 14461 h 336550"/>
              <a:gd name="connsiteX155" fmla="*/ 210344 w 325438"/>
              <a:gd name="connsiteY155" fmla="*/ 14461 h 336550"/>
              <a:gd name="connsiteX156" fmla="*/ 210344 w 325438"/>
              <a:gd name="connsiteY156" fmla="*/ 10517 h 336550"/>
              <a:gd name="connsiteX157" fmla="*/ 220927 w 325438"/>
              <a:gd name="connsiteY157" fmla="*/ 0 h 336550"/>
              <a:gd name="connsiteX158" fmla="*/ 231511 w 325438"/>
              <a:gd name="connsiteY158" fmla="*/ 10517 h 336550"/>
              <a:gd name="connsiteX159" fmla="*/ 231511 w 325438"/>
              <a:gd name="connsiteY159" fmla="*/ 14461 h 336550"/>
              <a:gd name="connsiteX160" fmla="*/ 250032 w 325438"/>
              <a:gd name="connsiteY160" fmla="*/ 14461 h 336550"/>
              <a:gd name="connsiteX161" fmla="*/ 250032 w 325438"/>
              <a:gd name="connsiteY161" fmla="*/ 10517 h 336550"/>
              <a:gd name="connsiteX162" fmla="*/ 260615 w 325438"/>
              <a:gd name="connsiteY162" fmla="*/ 0 h 336550"/>
              <a:gd name="connsiteX163" fmla="*/ 269875 w 325438"/>
              <a:gd name="connsiteY163" fmla="*/ 10517 h 336550"/>
              <a:gd name="connsiteX164" fmla="*/ 269875 w 325438"/>
              <a:gd name="connsiteY164" fmla="*/ 14461 h 336550"/>
              <a:gd name="connsiteX165" fmla="*/ 276490 w 325438"/>
              <a:gd name="connsiteY165" fmla="*/ 14461 h 336550"/>
              <a:gd name="connsiteX166" fmla="*/ 325438 w 325438"/>
              <a:gd name="connsiteY166" fmla="*/ 61789 h 336550"/>
              <a:gd name="connsiteX167" fmla="*/ 325438 w 325438"/>
              <a:gd name="connsiteY167" fmla="*/ 289223 h 336550"/>
              <a:gd name="connsiteX168" fmla="*/ 276490 w 325438"/>
              <a:gd name="connsiteY168" fmla="*/ 336550 h 336550"/>
              <a:gd name="connsiteX169" fmla="*/ 48948 w 325438"/>
              <a:gd name="connsiteY169" fmla="*/ 336550 h 336550"/>
              <a:gd name="connsiteX170" fmla="*/ 0 w 325438"/>
              <a:gd name="connsiteY170" fmla="*/ 289223 h 336550"/>
              <a:gd name="connsiteX171" fmla="*/ 0 w 325438"/>
              <a:gd name="connsiteY171" fmla="*/ 61789 h 336550"/>
              <a:gd name="connsiteX172" fmla="*/ 48948 w 325438"/>
              <a:gd name="connsiteY172" fmla="*/ 14461 h 336550"/>
              <a:gd name="connsiteX173" fmla="*/ 55563 w 325438"/>
              <a:gd name="connsiteY173" fmla="*/ 14461 h 336550"/>
              <a:gd name="connsiteX174" fmla="*/ 55563 w 325438"/>
              <a:gd name="connsiteY174" fmla="*/ 10517 h 336550"/>
              <a:gd name="connsiteX175" fmla="*/ 64823 w 325438"/>
              <a:gd name="connsiteY175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325438" h="336550">
                <a:moveTo>
                  <a:pt x="233363" y="249238"/>
                </a:moveTo>
                <a:lnTo>
                  <a:pt x="279401" y="249238"/>
                </a:lnTo>
                <a:lnTo>
                  <a:pt x="279401" y="290513"/>
                </a:lnTo>
                <a:lnTo>
                  <a:pt x="233363" y="290513"/>
                </a:lnTo>
                <a:close/>
                <a:moveTo>
                  <a:pt x="171450" y="249238"/>
                </a:moveTo>
                <a:lnTo>
                  <a:pt x="217488" y="249238"/>
                </a:lnTo>
                <a:lnTo>
                  <a:pt x="217488" y="290513"/>
                </a:lnTo>
                <a:lnTo>
                  <a:pt x="171450" y="290513"/>
                </a:lnTo>
                <a:close/>
                <a:moveTo>
                  <a:pt x="107950" y="249238"/>
                </a:moveTo>
                <a:lnTo>
                  <a:pt x="155575" y="249238"/>
                </a:lnTo>
                <a:lnTo>
                  <a:pt x="155575" y="290513"/>
                </a:lnTo>
                <a:lnTo>
                  <a:pt x="107950" y="290513"/>
                </a:lnTo>
                <a:close/>
                <a:moveTo>
                  <a:pt x="46038" y="249238"/>
                </a:moveTo>
                <a:lnTo>
                  <a:pt x="93663" y="249238"/>
                </a:lnTo>
                <a:lnTo>
                  <a:pt x="93663" y="290513"/>
                </a:lnTo>
                <a:lnTo>
                  <a:pt x="46038" y="290513"/>
                </a:lnTo>
                <a:close/>
                <a:moveTo>
                  <a:pt x="233363" y="195263"/>
                </a:moveTo>
                <a:lnTo>
                  <a:pt x="279401" y="195263"/>
                </a:lnTo>
                <a:lnTo>
                  <a:pt x="279401" y="234951"/>
                </a:lnTo>
                <a:lnTo>
                  <a:pt x="233363" y="234951"/>
                </a:lnTo>
                <a:close/>
                <a:moveTo>
                  <a:pt x="171450" y="195263"/>
                </a:moveTo>
                <a:lnTo>
                  <a:pt x="217488" y="195263"/>
                </a:lnTo>
                <a:lnTo>
                  <a:pt x="217488" y="234951"/>
                </a:lnTo>
                <a:lnTo>
                  <a:pt x="171450" y="234951"/>
                </a:lnTo>
                <a:close/>
                <a:moveTo>
                  <a:pt x="107950" y="195263"/>
                </a:moveTo>
                <a:lnTo>
                  <a:pt x="155575" y="195263"/>
                </a:lnTo>
                <a:lnTo>
                  <a:pt x="155575" y="234951"/>
                </a:lnTo>
                <a:lnTo>
                  <a:pt x="107950" y="234951"/>
                </a:lnTo>
                <a:close/>
                <a:moveTo>
                  <a:pt x="46038" y="195263"/>
                </a:moveTo>
                <a:lnTo>
                  <a:pt x="93663" y="195263"/>
                </a:lnTo>
                <a:lnTo>
                  <a:pt x="93663" y="234951"/>
                </a:lnTo>
                <a:lnTo>
                  <a:pt x="46038" y="234951"/>
                </a:lnTo>
                <a:close/>
                <a:moveTo>
                  <a:pt x="233363" y="139700"/>
                </a:moveTo>
                <a:lnTo>
                  <a:pt x="279401" y="139700"/>
                </a:lnTo>
                <a:lnTo>
                  <a:pt x="279401" y="180975"/>
                </a:lnTo>
                <a:lnTo>
                  <a:pt x="233363" y="180975"/>
                </a:lnTo>
                <a:close/>
                <a:moveTo>
                  <a:pt x="171450" y="139700"/>
                </a:moveTo>
                <a:lnTo>
                  <a:pt x="217488" y="139700"/>
                </a:lnTo>
                <a:lnTo>
                  <a:pt x="217488" y="180975"/>
                </a:lnTo>
                <a:lnTo>
                  <a:pt x="171450" y="180975"/>
                </a:lnTo>
                <a:close/>
                <a:moveTo>
                  <a:pt x="107950" y="139700"/>
                </a:moveTo>
                <a:lnTo>
                  <a:pt x="155575" y="139700"/>
                </a:lnTo>
                <a:lnTo>
                  <a:pt x="155575" y="180975"/>
                </a:lnTo>
                <a:lnTo>
                  <a:pt x="107950" y="180975"/>
                </a:lnTo>
                <a:close/>
                <a:moveTo>
                  <a:pt x="49167" y="38100"/>
                </a:moveTo>
                <a:cubicBezTo>
                  <a:pt x="35963" y="38100"/>
                  <a:pt x="25400" y="48613"/>
                  <a:pt x="25400" y="61753"/>
                </a:cubicBezTo>
                <a:cubicBezTo>
                  <a:pt x="25400" y="61753"/>
                  <a:pt x="25400" y="61753"/>
                  <a:pt x="25400" y="289085"/>
                </a:cubicBezTo>
                <a:cubicBezTo>
                  <a:pt x="25400" y="302226"/>
                  <a:pt x="35963" y="312738"/>
                  <a:pt x="49167" y="312738"/>
                </a:cubicBezTo>
                <a:cubicBezTo>
                  <a:pt x="49167" y="312738"/>
                  <a:pt x="49167" y="312738"/>
                  <a:pt x="276271" y="312738"/>
                </a:cubicBezTo>
                <a:cubicBezTo>
                  <a:pt x="289475" y="312738"/>
                  <a:pt x="300038" y="302226"/>
                  <a:pt x="300038" y="289085"/>
                </a:cubicBezTo>
                <a:cubicBezTo>
                  <a:pt x="300038" y="289085"/>
                  <a:pt x="300038" y="289085"/>
                  <a:pt x="300038" y="61753"/>
                </a:cubicBezTo>
                <a:cubicBezTo>
                  <a:pt x="300038" y="48613"/>
                  <a:pt x="289475" y="38100"/>
                  <a:pt x="276271" y="38100"/>
                </a:cubicBezTo>
                <a:cubicBezTo>
                  <a:pt x="276271" y="38100"/>
                  <a:pt x="276271" y="38100"/>
                  <a:pt x="269669" y="38100"/>
                </a:cubicBezTo>
                <a:cubicBezTo>
                  <a:pt x="269669" y="38100"/>
                  <a:pt x="269669" y="38100"/>
                  <a:pt x="269669" y="63067"/>
                </a:cubicBezTo>
                <a:cubicBezTo>
                  <a:pt x="273631" y="65695"/>
                  <a:pt x="276271" y="70951"/>
                  <a:pt x="276271" y="74894"/>
                </a:cubicBezTo>
                <a:cubicBezTo>
                  <a:pt x="276271" y="84092"/>
                  <a:pt x="268349" y="90662"/>
                  <a:pt x="260427" y="90662"/>
                </a:cubicBezTo>
                <a:cubicBezTo>
                  <a:pt x="251184" y="90662"/>
                  <a:pt x="244582" y="84092"/>
                  <a:pt x="244582" y="74894"/>
                </a:cubicBezTo>
                <a:cubicBezTo>
                  <a:pt x="244582" y="70951"/>
                  <a:pt x="245903" y="65695"/>
                  <a:pt x="249864" y="63067"/>
                </a:cubicBezTo>
                <a:cubicBezTo>
                  <a:pt x="249864" y="63067"/>
                  <a:pt x="249864" y="63067"/>
                  <a:pt x="249864" y="38100"/>
                </a:cubicBezTo>
                <a:cubicBezTo>
                  <a:pt x="249864" y="38100"/>
                  <a:pt x="249864" y="38100"/>
                  <a:pt x="231379" y="38100"/>
                </a:cubicBezTo>
                <a:cubicBezTo>
                  <a:pt x="231379" y="38100"/>
                  <a:pt x="231379" y="38100"/>
                  <a:pt x="231379" y="63067"/>
                </a:cubicBezTo>
                <a:cubicBezTo>
                  <a:pt x="234019" y="65695"/>
                  <a:pt x="236660" y="70951"/>
                  <a:pt x="236660" y="74894"/>
                </a:cubicBezTo>
                <a:cubicBezTo>
                  <a:pt x="236660" y="84092"/>
                  <a:pt x="230058" y="90662"/>
                  <a:pt x="220816" y="90662"/>
                </a:cubicBezTo>
                <a:cubicBezTo>
                  <a:pt x="212893" y="90662"/>
                  <a:pt x="204971" y="84092"/>
                  <a:pt x="204971" y="74894"/>
                </a:cubicBezTo>
                <a:cubicBezTo>
                  <a:pt x="204971" y="70951"/>
                  <a:pt x="207612" y="65695"/>
                  <a:pt x="210253" y="63067"/>
                </a:cubicBezTo>
                <a:cubicBezTo>
                  <a:pt x="210253" y="63067"/>
                  <a:pt x="210253" y="63067"/>
                  <a:pt x="210253" y="38100"/>
                </a:cubicBezTo>
                <a:cubicBezTo>
                  <a:pt x="210253" y="38100"/>
                  <a:pt x="210253" y="38100"/>
                  <a:pt x="191767" y="38100"/>
                </a:cubicBezTo>
                <a:cubicBezTo>
                  <a:pt x="191767" y="38100"/>
                  <a:pt x="191767" y="38100"/>
                  <a:pt x="191767" y="63067"/>
                </a:cubicBezTo>
                <a:cubicBezTo>
                  <a:pt x="195728" y="65695"/>
                  <a:pt x="198369" y="70951"/>
                  <a:pt x="198369" y="74894"/>
                </a:cubicBezTo>
                <a:cubicBezTo>
                  <a:pt x="198369" y="84092"/>
                  <a:pt x="190447" y="90662"/>
                  <a:pt x="182525" y="90662"/>
                </a:cubicBezTo>
                <a:cubicBezTo>
                  <a:pt x="173282" y="90662"/>
                  <a:pt x="166680" y="84092"/>
                  <a:pt x="166680" y="74894"/>
                </a:cubicBezTo>
                <a:cubicBezTo>
                  <a:pt x="166680" y="70951"/>
                  <a:pt x="168001" y="65695"/>
                  <a:pt x="171962" y="63067"/>
                </a:cubicBezTo>
                <a:cubicBezTo>
                  <a:pt x="171962" y="63067"/>
                  <a:pt x="171962" y="63067"/>
                  <a:pt x="171962" y="38100"/>
                </a:cubicBezTo>
                <a:cubicBezTo>
                  <a:pt x="171962" y="38100"/>
                  <a:pt x="171962" y="38100"/>
                  <a:pt x="153476" y="38100"/>
                </a:cubicBezTo>
                <a:cubicBezTo>
                  <a:pt x="153476" y="38100"/>
                  <a:pt x="153476" y="38100"/>
                  <a:pt x="153476" y="63067"/>
                </a:cubicBezTo>
                <a:cubicBezTo>
                  <a:pt x="157438" y="65695"/>
                  <a:pt x="158758" y="70951"/>
                  <a:pt x="158758" y="74894"/>
                </a:cubicBezTo>
                <a:cubicBezTo>
                  <a:pt x="158758" y="84092"/>
                  <a:pt x="152156" y="90662"/>
                  <a:pt x="142913" y="90662"/>
                </a:cubicBezTo>
                <a:cubicBezTo>
                  <a:pt x="134991" y="90662"/>
                  <a:pt x="127069" y="84092"/>
                  <a:pt x="127069" y="74894"/>
                </a:cubicBezTo>
                <a:cubicBezTo>
                  <a:pt x="127069" y="70951"/>
                  <a:pt x="129710" y="65695"/>
                  <a:pt x="133671" y="63067"/>
                </a:cubicBezTo>
                <a:cubicBezTo>
                  <a:pt x="133671" y="63067"/>
                  <a:pt x="133671" y="63067"/>
                  <a:pt x="133671" y="38100"/>
                </a:cubicBezTo>
                <a:cubicBezTo>
                  <a:pt x="133671" y="38100"/>
                  <a:pt x="133671" y="38100"/>
                  <a:pt x="115186" y="38100"/>
                </a:cubicBezTo>
                <a:cubicBezTo>
                  <a:pt x="115186" y="38100"/>
                  <a:pt x="115186" y="38100"/>
                  <a:pt x="115186" y="63067"/>
                </a:cubicBezTo>
                <a:cubicBezTo>
                  <a:pt x="117826" y="65695"/>
                  <a:pt x="120467" y="70951"/>
                  <a:pt x="120467" y="74894"/>
                </a:cubicBezTo>
                <a:cubicBezTo>
                  <a:pt x="120467" y="84092"/>
                  <a:pt x="112545" y="90662"/>
                  <a:pt x="104623" y="90662"/>
                </a:cubicBezTo>
                <a:cubicBezTo>
                  <a:pt x="95380" y="90662"/>
                  <a:pt x="88778" y="84092"/>
                  <a:pt x="88778" y="74894"/>
                </a:cubicBezTo>
                <a:cubicBezTo>
                  <a:pt x="88778" y="70951"/>
                  <a:pt x="91419" y="65695"/>
                  <a:pt x="94060" y="63067"/>
                </a:cubicBezTo>
                <a:cubicBezTo>
                  <a:pt x="94060" y="63067"/>
                  <a:pt x="94060" y="63067"/>
                  <a:pt x="94060" y="38100"/>
                </a:cubicBezTo>
                <a:cubicBezTo>
                  <a:pt x="94060" y="38100"/>
                  <a:pt x="94060" y="38100"/>
                  <a:pt x="75574" y="38100"/>
                </a:cubicBezTo>
                <a:cubicBezTo>
                  <a:pt x="75574" y="38100"/>
                  <a:pt x="75574" y="38100"/>
                  <a:pt x="75574" y="63067"/>
                </a:cubicBezTo>
                <a:cubicBezTo>
                  <a:pt x="79535" y="65695"/>
                  <a:pt x="80856" y="70951"/>
                  <a:pt x="80856" y="74894"/>
                </a:cubicBezTo>
                <a:cubicBezTo>
                  <a:pt x="80856" y="84092"/>
                  <a:pt x="74254" y="90662"/>
                  <a:pt x="65011" y="90662"/>
                </a:cubicBezTo>
                <a:cubicBezTo>
                  <a:pt x="57089" y="90662"/>
                  <a:pt x="49167" y="84092"/>
                  <a:pt x="49167" y="74894"/>
                </a:cubicBezTo>
                <a:cubicBezTo>
                  <a:pt x="49167" y="70951"/>
                  <a:pt x="51808" y="65695"/>
                  <a:pt x="55769" y="63067"/>
                </a:cubicBezTo>
                <a:cubicBezTo>
                  <a:pt x="55769" y="63067"/>
                  <a:pt x="55769" y="63067"/>
                  <a:pt x="55769" y="38100"/>
                </a:cubicBezTo>
                <a:cubicBezTo>
                  <a:pt x="55769" y="38100"/>
                  <a:pt x="55769" y="38100"/>
                  <a:pt x="49167" y="38100"/>
                </a:cubicBezTo>
                <a:close/>
                <a:moveTo>
                  <a:pt x="65315" y="4763"/>
                </a:moveTo>
                <a:cubicBezTo>
                  <a:pt x="63047" y="4763"/>
                  <a:pt x="61913" y="7437"/>
                  <a:pt x="61913" y="10110"/>
                </a:cubicBezTo>
                <a:lnTo>
                  <a:pt x="61913" y="75616"/>
                </a:lnTo>
                <a:cubicBezTo>
                  <a:pt x="61913" y="79626"/>
                  <a:pt x="63047" y="80963"/>
                  <a:pt x="65315" y="80963"/>
                </a:cubicBezTo>
                <a:cubicBezTo>
                  <a:pt x="68717" y="80963"/>
                  <a:pt x="69851" y="79626"/>
                  <a:pt x="69851" y="75616"/>
                </a:cubicBezTo>
                <a:cubicBezTo>
                  <a:pt x="69851" y="75616"/>
                  <a:pt x="69851" y="75616"/>
                  <a:pt x="69851" y="10110"/>
                </a:cubicBezTo>
                <a:cubicBezTo>
                  <a:pt x="69851" y="7437"/>
                  <a:pt x="68717" y="4763"/>
                  <a:pt x="65315" y="4763"/>
                </a:cubicBezTo>
                <a:close/>
                <a:moveTo>
                  <a:pt x="104776" y="4763"/>
                </a:moveTo>
                <a:cubicBezTo>
                  <a:pt x="102394" y="4763"/>
                  <a:pt x="100013" y="7437"/>
                  <a:pt x="100013" y="10110"/>
                </a:cubicBezTo>
                <a:lnTo>
                  <a:pt x="100013" y="75616"/>
                </a:lnTo>
                <a:cubicBezTo>
                  <a:pt x="100013" y="79626"/>
                  <a:pt x="102394" y="80963"/>
                  <a:pt x="104776" y="80963"/>
                </a:cubicBezTo>
                <a:cubicBezTo>
                  <a:pt x="107157" y="80963"/>
                  <a:pt x="109538" y="79626"/>
                  <a:pt x="109538" y="75616"/>
                </a:cubicBezTo>
                <a:cubicBezTo>
                  <a:pt x="109538" y="75616"/>
                  <a:pt x="109538" y="75616"/>
                  <a:pt x="109538" y="10110"/>
                </a:cubicBezTo>
                <a:cubicBezTo>
                  <a:pt x="109538" y="7437"/>
                  <a:pt x="107157" y="4763"/>
                  <a:pt x="104776" y="4763"/>
                </a:cubicBezTo>
                <a:close/>
                <a:moveTo>
                  <a:pt x="142876" y="4763"/>
                </a:moveTo>
                <a:cubicBezTo>
                  <a:pt x="140494" y="4763"/>
                  <a:pt x="138113" y="7437"/>
                  <a:pt x="138113" y="10110"/>
                </a:cubicBezTo>
                <a:lnTo>
                  <a:pt x="138113" y="75616"/>
                </a:lnTo>
                <a:cubicBezTo>
                  <a:pt x="138113" y="79626"/>
                  <a:pt x="140494" y="80963"/>
                  <a:pt x="142876" y="80963"/>
                </a:cubicBezTo>
                <a:cubicBezTo>
                  <a:pt x="145257" y="80963"/>
                  <a:pt x="147638" y="79626"/>
                  <a:pt x="147638" y="75616"/>
                </a:cubicBezTo>
                <a:cubicBezTo>
                  <a:pt x="147638" y="75616"/>
                  <a:pt x="147638" y="75616"/>
                  <a:pt x="147638" y="10110"/>
                </a:cubicBezTo>
                <a:cubicBezTo>
                  <a:pt x="147638" y="7437"/>
                  <a:pt x="145257" y="4763"/>
                  <a:pt x="142876" y="4763"/>
                </a:cubicBezTo>
                <a:close/>
                <a:moveTo>
                  <a:pt x="182563" y="4763"/>
                </a:moveTo>
                <a:cubicBezTo>
                  <a:pt x="180181" y="4763"/>
                  <a:pt x="177800" y="7437"/>
                  <a:pt x="177800" y="10110"/>
                </a:cubicBezTo>
                <a:lnTo>
                  <a:pt x="177800" y="75616"/>
                </a:lnTo>
                <a:cubicBezTo>
                  <a:pt x="177800" y="79626"/>
                  <a:pt x="180181" y="80963"/>
                  <a:pt x="182563" y="80963"/>
                </a:cubicBezTo>
                <a:cubicBezTo>
                  <a:pt x="184944" y="80963"/>
                  <a:pt x="187325" y="79626"/>
                  <a:pt x="187325" y="75616"/>
                </a:cubicBezTo>
                <a:cubicBezTo>
                  <a:pt x="187325" y="75616"/>
                  <a:pt x="187325" y="75616"/>
                  <a:pt x="187325" y="10110"/>
                </a:cubicBezTo>
                <a:cubicBezTo>
                  <a:pt x="187325" y="7437"/>
                  <a:pt x="184944" y="4763"/>
                  <a:pt x="182563" y="4763"/>
                </a:cubicBezTo>
                <a:close/>
                <a:moveTo>
                  <a:pt x="220663" y="4763"/>
                </a:moveTo>
                <a:cubicBezTo>
                  <a:pt x="218281" y="4763"/>
                  <a:pt x="215900" y="7437"/>
                  <a:pt x="215900" y="10110"/>
                </a:cubicBezTo>
                <a:lnTo>
                  <a:pt x="215900" y="75616"/>
                </a:lnTo>
                <a:cubicBezTo>
                  <a:pt x="215900" y="79626"/>
                  <a:pt x="218281" y="80963"/>
                  <a:pt x="220663" y="80963"/>
                </a:cubicBezTo>
                <a:cubicBezTo>
                  <a:pt x="223044" y="80963"/>
                  <a:pt x="225425" y="79626"/>
                  <a:pt x="225425" y="75616"/>
                </a:cubicBezTo>
                <a:cubicBezTo>
                  <a:pt x="225425" y="75616"/>
                  <a:pt x="225425" y="75616"/>
                  <a:pt x="225425" y="10110"/>
                </a:cubicBezTo>
                <a:cubicBezTo>
                  <a:pt x="225425" y="7437"/>
                  <a:pt x="223044" y="4763"/>
                  <a:pt x="220663" y="4763"/>
                </a:cubicBezTo>
                <a:close/>
                <a:moveTo>
                  <a:pt x="260124" y="4763"/>
                </a:moveTo>
                <a:cubicBezTo>
                  <a:pt x="256722" y="4763"/>
                  <a:pt x="255588" y="7437"/>
                  <a:pt x="255588" y="10110"/>
                </a:cubicBezTo>
                <a:lnTo>
                  <a:pt x="255588" y="75616"/>
                </a:lnTo>
                <a:cubicBezTo>
                  <a:pt x="255588" y="79626"/>
                  <a:pt x="256722" y="80963"/>
                  <a:pt x="260124" y="80963"/>
                </a:cubicBezTo>
                <a:cubicBezTo>
                  <a:pt x="262392" y="80963"/>
                  <a:pt x="263526" y="79626"/>
                  <a:pt x="263526" y="75616"/>
                </a:cubicBezTo>
                <a:cubicBezTo>
                  <a:pt x="263526" y="75616"/>
                  <a:pt x="263526" y="75616"/>
                  <a:pt x="263526" y="10110"/>
                </a:cubicBezTo>
                <a:cubicBezTo>
                  <a:pt x="263526" y="7437"/>
                  <a:pt x="262392" y="4763"/>
                  <a:pt x="260124" y="4763"/>
                </a:cubicBezTo>
                <a:close/>
                <a:moveTo>
                  <a:pt x="64823" y="0"/>
                </a:moveTo>
                <a:cubicBezTo>
                  <a:pt x="71438" y="0"/>
                  <a:pt x="75406" y="3944"/>
                  <a:pt x="75406" y="10517"/>
                </a:cubicBezTo>
                <a:cubicBezTo>
                  <a:pt x="75406" y="10517"/>
                  <a:pt x="75406" y="10517"/>
                  <a:pt x="75406" y="14461"/>
                </a:cubicBezTo>
                <a:cubicBezTo>
                  <a:pt x="75406" y="14461"/>
                  <a:pt x="75406" y="14461"/>
                  <a:pt x="93927" y="14461"/>
                </a:cubicBezTo>
                <a:cubicBezTo>
                  <a:pt x="93927" y="14461"/>
                  <a:pt x="93927" y="14461"/>
                  <a:pt x="93927" y="10517"/>
                </a:cubicBezTo>
                <a:cubicBezTo>
                  <a:pt x="93927" y="3944"/>
                  <a:pt x="99219" y="0"/>
                  <a:pt x="104511" y="0"/>
                </a:cubicBezTo>
                <a:cubicBezTo>
                  <a:pt x="109802" y="0"/>
                  <a:pt x="115094" y="3944"/>
                  <a:pt x="115094" y="10517"/>
                </a:cubicBezTo>
                <a:cubicBezTo>
                  <a:pt x="115094" y="10517"/>
                  <a:pt x="115094" y="10517"/>
                  <a:pt x="115094" y="14461"/>
                </a:cubicBezTo>
                <a:cubicBezTo>
                  <a:pt x="115094" y="14461"/>
                  <a:pt x="115094" y="14461"/>
                  <a:pt x="133615" y="14461"/>
                </a:cubicBezTo>
                <a:cubicBezTo>
                  <a:pt x="133615" y="14461"/>
                  <a:pt x="133615" y="14461"/>
                  <a:pt x="133615" y="10517"/>
                </a:cubicBezTo>
                <a:cubicBezTo>
                  <a:pt x="133615" y="3944"/>
                  <a:pt x="137584" y="0"/>
                  <a:pt x="142875" y="0"/>
                </a:cubicBezTo>
                <a:cubicBezTo>
                  <a:pt x="149490" y="0"/>
                  <a:pt x="153459" y="3944"/>
                  <a:pt x="153459" y="10517"/>
                </a:cubicBezTo>
                <a:cubicBezTo>
                  <a:pt x="153459" y="10517"/>
                  <a:pt x="153459" y="10517"/>
                  <a:pt x="153459" y="14461"/>
                </a:cubicBezTo>
                <a:cubicBezTo>
                  <a:pt x="153459" y="14461"/>
                  <a:pt x="153459" y="14461"/>
                  <a:pt x="171980" y="14461"/>
                </a:cubicBezTo>
                <a:cubicBezTo>
                  <a:pt x="171980" y="14461"/>
                  <a:pt x="171980" y="14461"/>
                  <a:pt x="171980" y="10517"/>
                </a:cubicBezTo>
                <a:cubicBezTo>
                  <a:pt x="171980" y="3944"/>
                  <a:pt x="175948" y="0"/>
                  <a:pt x="182563" y="0"/>
                </a:cubicBezTo>
                <a:cubicBezTo>
                  <a:pt x="187855" y="0"/>
                  <a:pt x="191823" y="3944"/>
                  <a:pt x="191823" y="10517"/>
                </a:cubicBezTo>
                <a:cubicBezTo>
                  <a:pt x="191823" y="10517"/>
                  <a:pt x="191823" y="10517"/>
                  <a:pt x="191823" y="14461"/>
                </a:cubicBezTo>
                <a:cubicBezTo>
                  <a:pt x="191823" y="14461"/>
                  <a:pt x="191823" y="14461"/>
                  <a:pt x="210344" y="14461"/>
                </a:cubicBezTo>
                <a:cubicBezTo>
                  <a:pt x="210344" y="14461"/>
                  <a:pt x="210344" y="14461"/>
                  <a:pt x="210344" y="10517"/>
                </a:cubicBezTo>
                <a:cubicBezTo>
                  <a:pt x="210344" y="3944"/>
                  <a:pt x="215636" y="0"/>
                  <a:pt x="220927" y="0"/>
                </a:cubicBezTo>
                <a:cubicBezTo>
                  <a:pt x="226219" y="0"/>
                  <a:pt x="231511" y="3944"/>
                  <a:pt x="231511" y="10517"/>
                </a:cubicBezTo>
                <a:cubicBezTo>
                  <a:pt x="231511" y="10517"/>
                  <a:pt x="231511" y="10517"/>
                  <a:pt x="231511" y="14461"/>
                </a:cubicBezTo>
                <a:cubicBezTo>
                  <a:pt x="231511" y="14461"/>
                  <a:pt x="231511" y="14461"/>
                  <a:pt x="250032" y="14461"/>
                </a:cubicBezTo>
                <a:cubicBezTo>
                  <a:pt x="250032" y="14461"/>
                  <a:pt x="250032" y="14461"/>
                  <a:pt x="250032" y="10517"/>
                </a:cubicBezTo>
                <a:cubicBezTo>
                  <a:pt x="250032" y="3944"/>
                  <a:pt x="254000" y="0"/>
                  <a:pt x="260615" y="0"/>
                </a:cubicBezTo>
                <a:cubicBezTo>
                  <a:pt x="265907" y="0"/>
                  <a:pt x="269875" y="3944"/>
                  <a:pt x="269875" y="10517"/>
                </a:cubicBezTo>
                <a:cubicBezTo>
                  <a:pt x="269875" y="10517"/>
                  <a:pt x="269875" y="10517"/>
                  <a:pt x="269875" y="14461"/>
                </a:cubicBezTo>
                <a:cubicBezTo>
                  <a:pt x="269875" y="14461"/>
                  <a:pt x="269875" y="14461"/>
                  <a:pt x="276490" y="14461"/>
                </a:cubicBezTo>
                <a:cubicBezTo>
                  <a:pt x="302948" y="14461"/>
                  <a:pt x="325438" y="35496"/>
                  <a:pt x="325438" y="61789"/>
                </a:cubicBezTo>
                <a:cubicBezTo>
                  <a:pt x="325438" y="61789"/>
                  <a:pt x="325438" y="61789"/>
                  <a:pt x="325438" y="289223"/>
                </a:cubicBezTo>
                <a:cubicBezTo>
                  <a:pt x="325438" y="315516"/>
                  <a:pt x="302948" y="336550"/>
                  <a:pt x="276490" y="336550"/>
                </a:cubicBezTo>
                <a:cubicBezTo>
                  <a:pt x="276490" y="336550"/>
                  <a:pt x="276490" y="336550"/>
                  <a:pt x="48948" y="336550"/>
                </a:cubicBezTo>
                <a:cubicBezTo>
                  <a:pt x="22490" y="336550"/>
                  <a:pt x="0" y="315516"/>
                  <a:pt x="0" y="289223"/>
                </a:cubicBezTo>
                <a:cubicBezTo>
                  <a:pt x="0" y="289223"/>
                  <a:pt x="0" y="289223"/>
                  <a:pt x="0" y="61789"/>
                </a:cubicBezTo>
                <a:cubicBezTo>
                  <a:pt x="0" y="35496"/>
                  <a:pt x="22490" y="14461"/>
                  <a:pt x="48948" y="14461"/>
                </a:cubicBezTo>
                <a:cubicBezTo>
                  <a:pt x="48948" y="14461"/>
                  <a:pt x="48948" y="14461"/>
                  <a:pt x="55563" y="14461"/>
                </a:cubicBezTo>
                <a:cubicBezTo>
                  <a:pt x="55563" y="14461"/>
                  <a:pt x="55563" y="14461"/>
                  <a:pt x="55563" y="10517"/>
                </a:cubicBezTo>
                <a:cubicBezTo>
                  <a:pt x="55563" y="3944"/>
                  <a:pt x="59531" y="0"/>
                  <a:pt x="6482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endParaRPr lang="zh-CN" altLang="en-US" sz="1400" b="1" dirty="0">
              <a:solidFill>
                <a:prstClr val="black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3167550" y="4517722"/>
            <a:ext cx="233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r>
              <a:rPr lang="zh-CN" altLang="en-US" b="1" dirty="0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rPr>
              <a:t>时间：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0" y="3690403"/>
            <a:ext cx="12192000" cy="1947359"/>
            <a:chOff x="0" y="3690403"/>
            <a:chExt cx="12192000" cy="1947359"/>
          </a:xfrm>
          <a:solidFill>
            <a:srgbClr val="E7E7E7"/>
          </a:solidFill>
        </p:grpSpPr>
        <p:sp>
          <p:nvSpPr>
            <p:cNvPr id="19" name="iśļiḓê"/>
            <p:cNvSpPr/>
            <p:nvPr/>
          </p:nvSpPr>
          <p:spPr>
            <a:xfrm>
              <a:off x="0" y="3692387"/>
              <a:ext cx="12191999" cy="1945375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0" y="3690403"/>
              <a:ext cx="12192000" cy="0"/>
            </a:xfrm>
            <a:prstGeom prst="line">
              <a:avLst/>
            </a:prstGeom>
            <a:grpFill/>
            <a:ln w="12700" cap="rnd" cmpd="sng" algn="ctr">
              <a:solidFill>
                <a:sysClr val="window" lastClr="FFFFFF">
                  <a:lumMod val="75000"/>
                </a:sysClr>
              </a:solidFill>
              <a:prstDash val="sysDash"/>
              <a:round/>
              <a:headEnd type="none"/>
              <a:tailEnd type="none" w="med" len="med"/>
            </a:ln>
            <a:effectLst/>
          </p:spPr>
        </p:cxnSp>
      </p:grpSp>
      <p:grpSp>
        <p:nvGrpSpPr>
          <p:cNvPr id="21" name="îṩľîdè"/>
          <p:cNvGrpSpPr/>
          <p:nvPr/>
        </p:nvGrpSpPr>
        <p:grpSpPr>
          <a:xfrm>
            <a:off x="1288912" y="1655710"/>
            <a:ext cx="2247765" cy="4527690"/>
            <a:chOff x="5270882" y="2061548"/>
            <a:chExt cx="1650236" cy="3324083"/>
          </a:xfrm>
        </p:grpSpPr>
        <p:grpSp>
          <p:nvGrpSpPr>
            <p:cNvPr id="22" name="iśḻïḑé"/>
            <p:cNvGrpSpPr/>
            <p:nvPr/>
          </p:nvGrpSpPr>
          <p:grpSpPr>
            <a:xfrm>
              <a:off x="5270882" y="2061548"/>
              <a:ext cx="1650236" cy="3324083"/>
              <a:chOff x="4822387" y="794461"/>
              <a:chExt cx="2547217" cy="5130884"/>
            </a:xfrm>
          </p:grpSpPr>
          <p:grpSp>
            <p:nvGrpSpPr>
              <p:cNvPr id="24" name="ïslidê"/>
              <p:cNvGrpSpPr/>
              <p:nvPr/>
            </p:nvGrpSpPr>
            <p:grpSpPr bwMode="auto">
              <a:xfrm>
                <a:off x="4822387" y="794461"/>
                <a:ext cx="2547217" cy="5130884"/>
                <a:chOff x="8853485" y="3998913"/>
                <a:chExt cx="3106735" cy="6257925"/>
              </a:xfrm>
              <a:effectLst/>
            </p:grpSpPr>
            <p:sp>
              <p:nvSpPr>
                <p:cNvPr id="26" name="ïṥḻîḓê"/>
                <p:cNvSpPr/>
                <p:nvPr/>
              </p:nvSpPr>
              <p:spPr bwMode="auto">
                <a:xfrm>
                  <a:off x="8853485" y="3998913"/>
                  <a:ext cx="3106735" cy="6257925"/>
                </a:xfrm>
                <a:custGeom>
                  <a:avLst/>
                  <a:gdLst>
                    <a:gd name="T0" fmla="*/ 8594 w 8630"/>
                    <a:gd name="T1" fmla="*/ 3320 h 17382"/>
                    <a:gd name="T2" fmla="*/ 8596 w 8630"/>
                    <a:gd name="T3" fmla="*/ 3320 h 17382"/>
                    <a:gd name="T4" fmla="*/ 8629 w 8630"/>
                    <a:gd name="T5" fmla="*/ 3353 h 17382"/>
                    <a:gd name="T6" fmla="*/ 8629 w 8630"/>
                    <a:gd name="T7" fmla="*/ 4419 h 17382"/>
                    <a:gd name="T8" fmla="*/ 8596 w 8630"/>
                    <a:gd name="T9" fmla="*/ 4452 h 17382"/>
                    <a:gd name="T10" fmla="*/ 8594 w 8630"/>
                    <a:gd name="T11" fmla="*/ 4452 h 17382"/>
                    <a:gd name="T12" fmla="*/ 8594 w 8630"/>
                    <a:gd name="T13" fmla="*/ 16371 h 17382"/>
                    <a:gd name="T14" fmla="*/ 7584 w 8630"/>
                    <a:gd name="T15" fmla="*/ 17381 h 17382"/>
                    <a:gd name="T16" fmla="*/ 1043 w 8630"/>
                    <a:gd name="T17" fmla="*/ 17381 h 17382"/>
                    <a:gd name="T18" fmla="*/ 33 w 8630"/>
                    <a:gd name="T19" fmla="*/ 16371 h 17382"/>
                    <a:gd name="T20" fmla="*/ 33 w 8630"/>
                    <a:gd name="T21" fmla="*/ 5859 h 17382"/>
                    <a:gd name="T22" fmla="*/ 33 w 8630"/>
                    <a:gd name="T23" fmla="*/ 5859 h 17382"/>
                    <a:gd name="T24" fmla="*/ 0 w 8630"/>
                    <a:gd name="T25" fmla="*/ 5826 h 17382"/>
                    <a:gd name="T26" fmla="*/ 0 w 8630"/>
                    <a:gd name="T27" fmla="*/ 4760 h 17382"/>
                    <a:gd name="T28" fmla="*/ 33 w 8630"/>
                    <a:gd name="T29" fmla="*/ 4727 h 17382"/>
                    <a:gd name="T30" fmla="*/ 33 w 8630"/>
                    <a:gd name="T31" fmla="*/ 4727 h 17382"/>
                    <a:gd name="T32" fmla="*/ 33 w 8630"/>
                    <a:gd name="T33" fmla="*/ 4452 h 17382"/>
                    <a:gd name="T34" fmla="*/ 33 w 8630"/>
                    <a:gd name="T35" fmla="*/ 4452 h 17382"/>
                    <a:gd name="T36" fmla="*/ 0 w 8630"/>
                    <a:gd name="T37" fmla="*/ 4419 h 17382"/>
                    <a:gd name="T38" fmla="*/ 0 w 8630"/>
                    <a:gd name="T39" fmla="*/ 3353 h 17382"/>
                    <a:gd name="T40" fmla="*/ 33 w 8630"/>
                    <a:gd name="T41" fmla="*/ 3320 h 17382"/>
                    <a:gd name="T42" fmla="*/ 33 w 8630"/>
                    <a:gd name="T43" fmla="*/ 3320 h 17382"/>
                    <a:gd name="T44" fmla="*/ 33 w 8630"/>
                    <a:gd name="T45" fmla="*/ 2704 h 17382"/>
                    <a:gd name="T46" fmla="*/ 33 w 8630"/>
                    <a:gd name="T47" fmla="*/ 2704 h 17382"/>
                    <a:gd name="T48" fmla="*/ 0 w 8630"/>
                    <a:gd name="T49" fmla="*/ 2672 h 17382"/>
                    <a:gd name="T50" fmla="*/ 0 w 8630"/>
                    <a:gd name="T51" fmla="*/ 2075 h 17382"/>
                    <a:gd name="T52" fmla="*/ 33 w 8630"/>
                    <a:gd name="T53" fmla="*/ 2042 h 17382"/>
                    <a:gd name="T54" fmla="*/ 33 w 8630"/>
                    <a:gd name="T55" fmla="*/ 2042 h 17382"/>
                    <a:gd name="T56" fmla="*/ 33 w 8630"/>
                    <a:gd name="T57" fmla="*/ 1010 h 17382"/>
                    <a:gd name="T58" fmla="*/ 1043 w 8630"/>
                    <a:gd name="T59" fmla="*/ 0 h 17382"/>
                    <a:gd name="T60" fmla="*/ 7584 w 8630"/>
                    <a:gd name="T61" fmla="*/ 0 h 17382"/>
                    <a:gd name="T62" fmla="*/ 8594 w 8630"/>
                    <a:gd name="T63" fmla="*/ 1010 h 17382"/>
                    <a:gd name="T64" fmla="*/ 8594 w 8630"/>
                    <a:gd name="T65" fmla="*/ 3320 h 1738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630"/>
                    <a:gd name="T100" fmla="*/ 0 h 17382"/>
                    <a:gd name="T101" fmla="*/ 8630 w 8630"/>
                    <a:gd name="T102" fmla="*/ 17382 h 1738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630" h="17382">
                      <a:moveTo>
                        <a:pt x="8594" y="3320"/>
                      </a:moveTo>
                      <a:lnTo>
                        <a:pt x="8596" y="3320"/>
                      </a:lnTo>
                      <a:cubicBezTo>
                        <a:pt x="8614" y="3320"/>
                        <a:pt x="8629" y="3335"/>
                        <a:pt x="8629" y="3353"/>
                      </a:cubicBezTo>
                      <a:lnTo>
                        <a:pt x="8629" y="4419"/>
                      </a:lnTo>
                      <a:cubicBezTo>
                        <a:pt x="8629" y="4438"/>
                        <a:pt x="8614" y="4452"/>
                        <a:pt x="8596" y="4452"/>
                      </a:cubicBezTo>
                      <a:lnTo>
                        <a:pt x="8594" y="4452"/>
                      </a:lnTo>
                      <a:lnTo>
                        <a:pt x="8594" y="16371"/>
                      </a:lnTo>
                      <a:cubicBezTo>
                        <a:pt x="8594" y="16928"/>
                        <a:pt x="8141" y="17381"/>
                        <a:pt x="7584" y="17381"/>
                      </a:cubicBezTo>
                      <a:lnTo>
                        <a:pt x="1043" y="17381"/>
                      </a:lnTo>
                      <a:cubicBezTo>
                        <a:pt x="487" y="17381"/>
                        <a:pt x="33" y="16928"/>
                        <a:pt x="33" y="16371"/>
                      </a:cubicBezTo>
                      <a:lnTo>
                        <a:pt x="33" y="5859"/>
                      </a:lnTo>
                      <a:cubicBezTo>
                        <a:pt x="15" y="5859"/>
                        <a:pt x="0" y="5844"/>
                        <a:pt x="0" y="5826"/>
                      </a:cubicBezTo>
                      <a:lnTo>
                        <a:pt x="0" y="4760"/>
                      </a:lnTo>
                      <a:cubicBezTo>
                        <a:pt x="0" y="4741"/>
                        <a:pt x="15" y="4727"/>
                        <a:pt x="33" y="4727"/>
                      </a:cubicBezTo>
                      <a:lnTo>
                        <a:pt x="33" y="4452"/>
                      </a:lnTo>
                      <a:cubicBezTo>
                        <a:pt x="15" y="4452"/>
                        <a:pt x="0" y="4438"/>
                        <a:pt x="0" y="4419"/>
                      </a:cubicBezTo>
                      <a:lnTo>
                        <a:pt x="0" y="3353"/>
                      </a:lnTo>
                      <a:cubicBezTo>
                        <a:pt x="0" y="3335"/>
                        <a:pt x="15" y="3320"/>
                        <a:pt x="33" y="3320"/>
                      </a:cubicBezTo>
                      <a:lnTo>
                        <a:pt x="33" y="2704"/>
                      </a:lnTo>
                      <a:cubicBezTo>
                        <a:pt x="15" y="2704"/>
                        <a:pt x="0" y="2690"/>
                        <a:pt x="0" y="2672"/>
                      </a:cubicBezTo>
                      <a:lnTo>
                        <a:pt x="0" y="2075"/>
                      </a:lnTo>
                      <a:cubicBezTo>
                        <a:pt x="0" y="2057"/>
                        <a:pt x="15" y="2042"/>
                        <a:pt x="33" y="2042"/>
                      </a:cubicBezTo>
                      <a:lnTo>
                        <a:pt x="33" y="1010"/>
                      </a:lnTo>
                      <a:cubicBezTo>
                        <a:pt x="33" y="453"/>
                        <a:pt x="487" y="0"/>
                        <a:pt x="1043" y="0"/>
                      </a:cubicBezTo>
                      <a:lnTo>
                        <a:pt x="7584" y="0"/>
                      </a:lnTo>
                      <a:cubicBezTo>
                        <a:pt x="8141" y="0"/>
                        <a:pt x="8594" y="453"/>
                        <a:pt x="8594" y="1010"/>
                      </a:cubicBezTo>
                      <a:lnTo>
                        <a:pt x="8594" y="3320"/>
                      </a:lnTo>
                    </a:path>
                  </a:pathLst>
                </a:custGeom>
                <a:solidFill>
                  <a:srgbClr val="44546A">
                    <a:lumMod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" name="işḷîḍé"/>
                <p:cNvSpPr/>
                <p:nvPr/>
              </p:nvSpPr>
              <p:spPr bwMode="auto">
                <a:xfrm>
                  <a:off x="8888413" y="4021138"/>
                  <a:ext cx="3036887" cy="6211887"/>
                </a:xfrm>
                <a:custGeom>
                  <a:avLst/>
                  <a:gdLst>
                    <a:gd name="T0" fmla="*/ 947 w 8436"/>
                    <a:gd name="T1" fmla="*/ 17255 h 17256"/>
                    <a:gd name="T2" fmla="*/ 0 w 8436"/>
                    <a:gd name="T3" fmla="*/ 16308 h 17256"/>
                    <a:gd name="T4" fmla="*/ 0 w 8436"/>
                    <a:gd name="T5" fmla="*/ 947 h 17256"/>
                    <a:gd name="T6" fmla="*/ 947 w 8436"/>
                    <a:gd name="T7" fmla="*/ 0 h 17256"/>
                    <a:gd name="T8" fmla="*/ 7488 w 8436"/>
                    <a:gd name="T9" fmla="*/ 0 h 17256"/>
                    <a:gd name="T10" fmla="*/ 8435 w 8436"/>
                    <a:gd name="T11" fmla="*/ 947 h 17256"/>
                    <a:gd name="T12" fmla="*/ 8435 w 8436"/>
                    <a:gd name="T13" fmla="*/ 16308 h 17256"/>
                    <a:gd name="T14" fmla="*/ 7488 w 8436"/>
                    <a:gd name="T15" fmla="*/ 17255 h 17256"/>
                    <a:gd name="T16" fmla="*/ 947 w 8436"/>
                    <a:gd name="T17" fmla="*/ 17255 h 1725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8436"/>
                    <a:gd name="T28" fmla="*/ 0 h 17256"/>
                    <a:gd name="T29" fmla="*/ 8436 w 8436"/>
                    <a:gd name="T30" fmla="*/ 17256 h 1725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8436" h="17256">
                      <a:moveTo>
                        <a:pt x="947" y="17255"/>
                      </a:moveTo>
                      <a:cubicBezTo>
                        <a:pt x="425" y="17255"/>
                        <a:pt x="0" y="16831"/>
                        <a:pt x="0" y="16308"/>
                      </a:cubicBezTo>
                      <a:lnTo>
                        <a:pt x="0" y="947"/>
                      </a:lnTo>
                      <a:cubicBezTo>
                        <a:pt x="0" y="425"/>
                        <a:pt x="425" y="0"/>
                        <a:pt x="947" y="0"/>
                      </a:cubicBezTo>
                      <a:lnTo>
                        <a:pt x="7488" y="0"/>
                      </a:lnTo>
                      <a:cubicBezTo>
                        <a:pt x="8010" y="0"/>
                        <a:pt x="8435" y="425"/>
                        <a:pt x="8435" y="947"/>
                      </a:cubicBezTo>
                      <a:lnTo>
                        <a:pt x="8435" y="16308"/>
                      </a:lnTo>
                      <a:cubicBezTo>
                        <a:pt x="8435" y="16831"/>
                        <a:pt x="8010" y="17255"/>
                        <a:pt x="7488" y="17255"/>
                      </a:cubicBezTo>
                      <a:lnTo>
                        <a:pt x="947" y="17255"/>
                      </a:lnTo>
                    </a:path>
                  </a:pathLst>
                </a:custGeom>
                <a:gradFill>
                  <a:gsLst>
                    <a:gs pos="0">
                      <a:srgbClr val="222A35"/>
                    </a:gs>
                    <a:gs pos="100000">
                      <a:srgbClr val="222A35">
                        <a:lumMod val="90000"/>
                        <a:lumOff val="10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" name="íṧľïḋe"/>
                <p:cNvSpPr/>
                <p:nvPr/>
              </p:nvSpPr>
              <p:spPr bwMode="auto">
                <a:xfrm>
                  <a:off x="9925050" y="4337050"/>
                  <a:ext cx="93663" cy="93663"/>
                </a:xfrm>
                <a:custGeom>
                  <a:avLst/>
                  <a:gdLst>
                    <a:gd name="T0" fmla="*/ 130 w 260"/>
                    <a:gd name="T1" fmla="*/ 260 h 261"/>
                    <a:gd name="T2" fmla="*/ 0 w 260"/>
                    <a:gd name="T3" fmla="*/ 130 h 261"/>
                    <a:gd name="T4" fmla="*/ 130 w 260"/>
                    <a:gd name="T5" fmla="*/ 0 h 261"/>
                    <a:gd name="T6" fmla="*/ 259 w 260"/>
                    <a:gd name="T7" fmla="*/ 130 h 261"/>
                    <a:gd name="T8" fmla="*/ 130 w 260"/>
                    <a:gd name="T9" fmla="*/ 260 h 26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0"/>
                    <a:gd name="T16" fmla="*/ 0 h 261"/>
                    <a:gd name="T17" fmla="*/ 260 w 260"/>
                    <a:gd name="T18" fmla="*/ 261 h 26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0" h="261">
                      <a:moveTo>
                        <a:pt x="130" y="260"/>
                      </a:moveTo>
                      <a:cubicBezTo>
                        <a:pt x="58" y="260"/>
                        <a:pt x="0" y="202"/>
                        <a:pt x="0" y="130"/>
                      </a:cubicBezTo>
                      <a:cubicBezTo>
                        <a:pt x="0" y="58"/>
                        <a:pt x="58" y="0"/>
                        <a:pt x="130" y="0"/>
                      </a:cubicBezTo>
                      <a:cubicBezTo>
                        <a:pt x="201" y="0"/>
                        <a:pt x="259" y="58"/>
                        <a:pt x="259" y="130"/>
                      </a:cubicBezTo>
                      <a:cubicBezTo>
                        <a:pt x="259" y="202"/>
                        <a:pt x="201" y="260"/>
                        <a:pt x="130" y="260"/>
                      </a:cubicBezTo>
                    </a:path>
                  </a:pathLst>
                </a:custGeom>
                <a:solidFill>
                  <a:sysClr val="windowText" lastClr="000000">
                    <a:lumMod val="50000"/>
                    <a:lumOff val="50000"/>
                  </a:sys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" name="îṥḻîḋè"/>
                <p:cNvSpPr/>
                <p:nvPr/>
              </p:nvSpPr>
              <p:spPr bwMode="auto">
                <a:xfrm>
                  <a:off x="10369550" y="4167188"/>
                  <a:ext cx="68263" cy="68262"/>
                </a:xfrm>
                <a:custGeom>
                  <a:avLst/>
                  <a:gdLst>
                    <a:gd name="T0" fmla="*/ 95 w 191"/>
                    <a:gd name="T1" fmla="*/ 190 h 191"/>
                    <a:gd name="T2" fmla="*/ 0 w 191"/>
                    <a:gd name="T3" fmla="*/ 95 h 191"/>
                    <a:gd name="T4" fmla="*/ 95 w 191"/>
                    <a:gd name="T5" fmla="*/ 0 h 191"/>
                    <a:gd name="T6" fmla="*/ 190 w 191"/>
                    <a:gd name="T7" fmla="*/ 95 h 191"/>
                    <a:gd name="T8" fmla="*/ 95 w 191"/>
                    <a:gd name="T9" fmla="*/ 190 h 19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1"/>
                    <a:gd name="T16" fmla="*/ 0 h 191"/>
                    <a:gd name="T17" fmla="*/ 191 w 191"/>
                    <a:gd name="T18" fmla="*/ 191 h 19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1" h="191">
                      <a:moveTo>
                        <a:pt x="95" y="190"/>
                      </a:moveTo>
                      <a:cubicBezTo>
                        <a:pt x="42" y="190"/>
                        <a:pt x="0" y="147"/>
                        <a:pt x="0" y="95"/>
                      </a:cubicBezTo>
                      <a:cubicBezTo>
                        <a:pt x="0" y="43"/>
                        <a:pt x="42" y="0"/>
                        <a:pt x="95" y="0"/>
                      </a:cubicBezTo>
                      <a:cubicBezTo>
                        <a:pt x="147" y="0"/>
                        <a:pt x="190" y="43"/>
                        <a:pt x="190" y="95"/>
                      </a:cubicBezTo>
                      <a:cubicBezTo>
                        <a:pt x="190" y="147"/>
                        <a:pt x="147" y="190"/>
                        <a:pt x="95" y="190"/>
                      </a:cubicBezTo>
                    </a:path>
                  </a:pathLst>
                </a:custGeom>
                <a:solidFill>
                  <a:sysClr val="windowText" lastClr="000000">
                    <a:lumMod val="50000"/>
                    <a:lumOff val="50000"/>
                  </a:sys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" name="ïṣ1íďê"/>
                <p:cNvSpPr/>
                <p:nvPr/>
              </p:nvSpPr>
              <p:spPr bwMode="auto">
                <a:xfrm>
                  <a:off x="10185400" y="4362450"/>
                  <a:ext cx="434975" cy="46038"/>
                </a:xfrm>
                <a:custGeom>
                  <a:avLst/>
                  <a:gdLst>
                    <a:gd name="T0" fmla="*/ 1143 w 1209"/>
                    <a:gd name="T1" fmla="*/ 129 h 130"/>
                    <a:gd name="T2" fmla="*/ 64 w 1209"/>
                    <a:gd name="T3" fmla="*/ 129 h 130"/>
                    <a:gd name="T4" fmla="*/ 0 w 1209"/>
                    <a:gd name="T5" fmla="*/ 65 h 130"/>
                    <a:gd name="T6" fmla="*/ 64 w 1209"/>
                    <a:gd name="T7" fmla="*/ 0 h 130"/>
                    <a:gd name="T8" fmla="*/ 1143 w 1209"/>
                    <a:gd name="T9" fmla="*/ 0 h 130"/>
                    <a:gd name="T10" fmla="*/ 1208 w 1209"/>
                    <a:gd name="T11" fmla="*/ 65 h 130"/>
                    <a:gd name="T12" fmla="*/ 1143 w 1209"/>
                    <a:gd name="T13" fmla="*/ 129 h 1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09"/>
                    <a:gd name="T22" fmla="*/ 0 h 130"/>
                    <a:gd name="T23" fmla="*/ 1209 w 1209"/>
                    <a:gd name="T24" fmla="*/ 130 h 13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09" h="130">
                      <a:moveTo>
                        <a:pt x="1143" y="129"/>
                      </a:moveTo>
                      <a:lnTo>
                        <a:pt x="64" y="129"/>
                      </a:lnTo>
                      <a:cubicBezTo>
                        <a:pt x="29" y="129"/>
                        <a:pt x="0" y="100"/>
                        <a:pt x="0" y="65"/>
                      </a:cubicBezTo>
                      <a:cubicBezTo>
                        <a:pt x="0" y="29"/>
                        <a:pt x="29" y="0"/>
                        <a:pt x="64" y="0"/>
                      </a:cubicBezTo>
                      <a:lnTo>
                        <a:pt x="1143" y="0"/>
                      </a:lnTo>
                      <a:cubicBezTo>
                        <a:pt x="1179" y="0"/>
                        <a:pt x="1208" y="29"/>
                        <a:pt x="1208" y="65"/>
                      </a:cubicBezTo>
                      <a:cubicBezTo>
                        <a:pt x="1208" y="100"/>
                        <a:pt x="1179" y="129"/>
                        <a:pt x="1143" y="129"/>
                      </a:cubicBezTo>
                    </a:path>
                  </a:pathLst>
                </a:custGeom>
                <a:solidFill>
                  <a:sysClr val="windowText" lastClr="000000">
                    <a:lumMod val="50000"/>
                    <a:lumOff val="50000"/>
                  </a:sys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" name="iŝḻïdê"/>
                <p:cNvSpPr/>
                <p:nvPr/>
              </p:nvSpPr>
              <p:spPr bwMode="auto">
                <a:xfrm>
                  <a:off x="10190163" y="9671050"/>
                  <a:ext cx="427037" cy="427038"/>
                </a:xfrm>
                <a:custGeom>
                  <a:avLst/>
                  <a:gdLst>
                    <a:gd name="T0" fmla="*/ 84 w 1187"/>
                    <a:gd name="T1" fmla="*/ 593 h 1186"/>
                    <a:gd name="T2" fmla="*/ 593 w 1187"/>
                    <a:gd name="T3" fmla="*/ 1102 h 1186"/>
                    <a:gd name="T4" fmla="*/ 1102 w 1187"/>
                    <a:gd name="T5" fmla="*/ 593 h 1186"/>
                    <a:gd name="T6" fmla="*/ 593 w 1187"/>
                    <a:gd name="T7" fmla="*/ 83 h 1186"/>
                    <a:gd name="T8" fmla="*/ 84 w 1187"/>
                    <a:gd name="T9" fmla="*/ 593 h 1186"/>
                    <a:gd name="T10" fmla="*/ 0 w 1187"/>
                    <a:gd name="T11" fmla="*/ 593 h 1186"/>
                    <a:gd name="T12" fmla="*/ 593 w 1187"/>
                    <a:gd name="T13" fmla="*/ 0 h 1186"/>
                    <a:gd name="T14" fmla="*/ 1186 w 1187"/>
                    <a:gd name="T15" fmla="*/ 593 h 1186"/>
                    <a:gd name="T16" fmla="*/ 593 w 1187"/>
                    <a:gd name="T17" fmla="*/ 1185 h 1186"/>
                    <a:gd name="T18" fmla="*/ 0 w 1187"/>
                    <a:gd name="T19" fmla="*/ 593 h 118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187"/>
                    <a:gd name="T31" fmla="*/ 0 h 1186"/>
                    <a:gd name="T32" fmla="*/ 1187 w 1187"/>
                    <a:gd name="T33" fmla="*/ 1186 h 118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187" h="1186">
                      <a:moveTo>
                        <a:pt x="84" y="593"/>
                      </a:moveTo>
                      <a:cubicBezTo>
                        <a:pt x="84" y="874"/>
                        <a:pt x="312" y="1102"/>
                        <a:pt x="593" y="1102"/>
                      </a:cubicBezTo>
                      <a:cubicBezTo>
                        <a:pt x="874" y="1102"/>
                        <a:pt x="1102" y="874"/>
                        <a:pt x="1102" y="593"/>
                      </a:cubicBezTo>
                      <a:cubicBezTo>
                        <a:pt x="1102" y="312"/>
                        <a:pt x="874" y="83"/>
                        <a:pt x="593" y="83"/>
                      </a:cubicBezTo>
                      <a:cubicBezTo>
                        <a:pt x="312" y="83"/>
                        <a:pt x="84" y="312"/>
                        <a:pt x="84" y="593"/>
                      </a:cubicBezTo>
                      <a:close/>
                      <a:moveTo>
                        <a:pt x="0" y="593"/>
                      </a:moveTo>
                      <a:cubicBezTo>
                        <a:pt x="0" y="266"/>
                        <a:pt x="266" y="0"/>
                        <a:pt x="593" y="0"/>
                      </a:cubicBezTo>
                      <a:cubicBezTo>
                        <a:pt x="920" y="0"/>
                        <a:pt x="1186" y="266"/>
                        <a:pt x="1186" y="593"/>
                      </a:cubicBezTo>
                      <a:cubicBezTo>
                        <a:pt x="1186" y="920"/>
                        <a:pt x="920" y="1185"/>
                        <a:pt x="593" y="1185"/>
                      </a:cubicBezTo>
                      <a:cubicBezTo>
                        <a:pt x="266" y="1185"/>
                        <a:pt x="0" y="920"/>
                        <a:pt x="0" y="593"/>
                      </a:cubicBezTo>
                      <a:close/>
                    </a:path>
                  </a:pathLst>
                </a:custGeom>
                <a:solidFill>
                  <a:sysClr val="windowText" lastClr="000000">
                    <a:lumMod val="50000"/>
                    <a:lumOff val="50000"/>
                  </a:sys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25" name="íSḻíḍè"/>
              <p:cNvSpPr/>
              <p:nvPr/>
            </p:nvSpPr>
            <p:spPr>
              <a:xfrm>
                <a:off x="4944083" y="1234401"/>
                <a:ext cx="2303835" cy="408700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išļîḍè"/>
            <p:cNvSpPr/>
            <p:nvPr/>
          </p:nvSpPr>
          <p:spPr bwMode="auto">
            <a:xfrm>
              <a:off x="5349724" y="2338088"/>
              <a:ext cx="1492559" cy="2656278"/>
            </a:xfrm>
            <a:prstGeom prst="rect">
              <a:avLst/>
            </a:prstGeom>
            <a:blipFill>
              <a:blip r:embed="rId2"/>
              <a:srcRect/>
              <a:stretch>
                <a:fillRect l="-83997" r="-82955"/>
              </a:stretch>
            </a:blip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0" spcFirstLastPara="0" vert="horz" wrap="non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iṥḻíde"/>
          <p:cNvGrpSpPr/>
          <p:nvPr/>
        </p:nvGrpSpPr>
        <p:grpSpPr>
          <a:xfrm>
            <a:off x="5464464" y="3395323"/>
            <a:ext cx="647524" cy="647529"/>
            <a:chOff x="7209747" y="4153275"/>
            <a:chExt cx="675000" cy="675005"/>
          </a:xfrm>
        </p:grpSpPr>
        <p:sp>
          <p:nvSpPr>
            <p:cNvPr id="33" name="ïśľíḓe"/>
            <p:cNvSpPr/>
            <p:nvPr/>
          </p:nvSpPr>
          <p:spPr>
            <a:xfrm>
              <a:off x="7209747" y="4153275"/>
              <a:ext cx="675000" cy="675005"/>
            </a:xfrm>
            <a:prstGeom prst="ellipse">
              <a:avLst/>
            </a:prstGeom>
            <a:solidFill>
              <a:srgbClr val="00A695"/>
            </a:solidFill>
            <a:ln w="38100" cap="flat" cmpd="sng" algn="ctr">
              <a:solidFill>
                <a:srgbClr val="E7E7E7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ïṧ1ïḑé"/>
            <p:cNvSpPr/>
            <p:nvPr/>
          </p:nvSpPr>
          <p:spPr bwMode="auto">
            <a:xfrm>
              <a:off x="7375153" y="4322040"/>
              <a:ext cx="344185" cy="337474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solidFill>
                <a:srgbClr val="E7E7E7"/>
              </a:solidFill>
            </a:ln>
          </p:spPr>
          <p:txBody>
            <a:bodyPr vert="horz" wrap="square" lIns="182832" tIns="91416" rIns="182832" bIns="91416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5" name="直接连接符 34"/>
          <p:cNvCxnSpPr/>
          <p:nvPr/>
        </p:nvCxnSpPr>
        <p:spPr>
          <a:xfrm>
            <a:off x="7544382" y="4030158"/>
            <a:ext cx="0" cy="1338216"/>
          </a:xfrm>
          <a:prstGeom prst="line">
            <a:avLst/>
          </a:prstGeom>
          <a:noFill/>
          <a:ln w="12700" cap="rnd" cmpd="sng" algn="ctr">
            <a:solidFill>
              <a:sysClr val="window" lastClr="FFFFFF">
                <a:lumMod val="75000"/>
              </a:sysClr>
            </a:solidFill>
            <a:prstDash val="sysDash"/>
            <a:round/>
            <a:headEnd type="none"/>
            <a:tailEnd type="none" w="med" len="med"/>
          </a:ln>
          <a:effectLst/>
        </p:spPr>
      </p:cxnSp>
      <p:grpSp>
        <p:nvGrpSpPr>
          <p:cNvPr id="36" name="ïṣľîḓe"/>
          <p:cNvGrpSpPr/>
          <p:nvPr/>
        </p:nvGrpSpPr>
        <p:grpSpPr>
          <a:xfrm>
            <a:off x="8976774" y="3395324"/>
            <a:ext cx="647524" cy="647529"/>
            <a:chOff x="7209744" y="4153276"/>
            <a:chExt cx="675000" cy="675005"/>
          </a:xfrm>
        </p:grpSpPr>
        <p:sp>
          <p:nvSpPr>
            <p:cNvPr id="37" name="ï$lïḍê"/>
            <p:cNvSpPr/>
            <p:nvPr/>
          </p:nvSpPr>
          <p:spPr>
            <a:xfrm>
              <a:off x="7209744" y="4153276"/>
              <a:ext cx="675000" cy="675005"/>
            </a:xfrm>
            <a:prstGeom prst="ellipse">
              <a:avLst/>
            </a:prstGeom>
            <a:solidFill>
              <a:srgbClr val="00A695"/>
            </a:solidFill>
            <a:ln w="38100" cap="flat" cmpd="sng" algn="ctr">
              <a:solidFill>
                <a:srgbClr val="E7E7E7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ïŝlîďê"/>
            <p:cNvSpPr/>
            <p:nvPr/>
          </p:nvSpPr>
          <p:spPr bwMode="auto">
            <a:xfrm>
              <a:off x="7375153" y="4322040"/>
              <a:ext cx="344185" cy="337474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solidFill>
                <a:srgbClr val="E7E7E7"/>
              </a:solidFill>
            </a:ln>
          </p:spPr>
          <p:txBody>
            <a:bodyPr vert="horz" wrap="square" lIns="182832" tIns="91416" rIns="182832" bIns="91416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721334" y="1931518"/>
            <a:ext cx="6081649" cy="1799749"/>
            <a:chOff x="267452" y="2336139"/>
            <a:chExt cx="6081649" cy="1799749"/>
          </a:xfrm>
        </p:grpSpPr>
        <p:sp>
          <p:nvSpPr>
            <p:cNvPr id="46" name="文本框 45"/>
            <p:cNvSpPr txBox="1"/>
            <p:nvPr/>
          </p:nvSpPr>
          <p:spPr>
            <a:xfrm>
              <a:off x="267452" y="2336139"/>
              <a:ext cx="21337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>
                <a:defRPr/>
              </a:pPr>
              <a:r>
                <a:rPr lang="en-US" altLang="zh-CN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cs typeface="Arial Unicode MS" panose="020B0604020202020204" pitchFamily="34" charset="-122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267452" y="2750893"/>
              <a:ext cx="608164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/>
              </a:endParaRPr>
            </a:p>
            <a:p>
              <a:pPr marL="285750" indent="-2857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400" dirty="0">
                <a:solidFill>
                  <a:srgbClr val="000000"/>
                </a:solidFill>
                <a:latin typeface="Arial" panose="020B0604020202020204"/>
              </a:endParaRPr>
            </a:p>
            <a:p>
              <a:pPr marL="285750" indent="-2857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endParaRPr lang="en-US" altLang="zh-CN" sz="14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621508" y="4204747"/>
            <a:ext cx="2333431" cy="916360"/>
            <a:chOff x="7159246" y="3187184"/>
            <a:chExt cx="2333431" cy="916360"/>
          </a:xfrm>
        </p:grpSpPr>
        <p:sp>
          <p:nvSpPr>
            <p:cNvPr id="49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50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133820" y="4204747"/>
            <a:ext cx="2333431" cy="916360"/>
            <a:chOff x="7159246" y="3187184"/>
            <a:chExt cx="2333431" cy="916360"/>
          </a:xfrm>
        </p:grpSpPr>
        <p:sp>
          <p:nvSpPr>
            <p:cNvPr id="52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53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淘宝网Chenying0907出品 1"/>
          <p:cNvGrpSpPr/>
          <p:nvPr/>
        </p:nvGrpSpPr>
        <p:grpSpPr>
          <a:xfrm>
            <a:off x="3262838" y="2235829"/>
            <a:ext cx="1551568" cy="1375145"/>
            <a:chOff x="3295850" y="2263222"/>
            <a:chExt cx="2643765" cy="2343151"/>
          </a:xfrm>
        </p:grpSpPr>
        <p:sp>
          <p:nvSpPr>
            <p:cNvPr id="24" name="淘宝网Chenying0907出品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2"/>
            </a:solidFill>
            <a:ln w="25400">
              <a:noFill/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72576" tIns="36288" rIns="72576" bIns="3628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6" name="淘宝网Chenying0907出品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0A695"/>
            </a:solidFill>
            <a:ln w="25400" cap="flat" cmpd="sng" algn="ctr">
              <a:noFill/>
              <a:prstDash val="solid"/>
            </a:ln>
            <a:effectLst/>
          </p:spPr>
          <p:txBody>
            <a:bodyPr vert="horz" wrap="square" lIns="72576" tIns="36288" rIns="72576" bIns="3628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7" name="圆角淘宝网Chenying0907出品 6"/>
          <p:cNvSpPr/>
          <p:nvPr/>
        </p:nvSpPr>
        <p:spPr>
          <a:xfrm>
            <a:off x="4820417" y="2456758"/>
            <a:ext cx="4121944" cy="794852"/>
          </a:xfrm>
          <a:prstGeom prst="roundRect">
            <a:avLst>
              <a:gd name="adj" fmla="val 9976"/>
            </a:avLst>
          </a:prstGeom>
          <a:solidFill>
            <a:srgbClr val="00A695"/>
          </a:solidFill>
          <a:ln w="38100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8" name="淘宝网Chenying0907出品 7"/>
          <p:cNvGrpSpPr/>
          <p:nvPr/>
        </p:nvGrpSpPr>
        <p:grpSpPr>
          <a:xfrm>
            <a:off x="4894802" y="2788906"/>
            <a:ext cx="125414" cy="125416"/>
            <a:chOff x="4486616" y="3001075"/>
            <a:chExt cx="274695" cy="274699"/>
          </a:xfrm>
        </p:grpSpPr>
        <p:sp>
          <p:nvSpPr>
            <p:cNvPr id="29" name="淘宝网Chenying0907出品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65000"/>
                  </a:sysClr>
                </a:gs>
                <a:gs pos="35000">
                  <a:sysClr val="window" lastClr="FFFFFF">
                    <a:lumMod val="95000"/>
                  </a:sysClr>
                </a:gs>
                <a:gs pos="17000">
                  <a:sysClr val="window" lastClr="FFFFFF">
                    <a:lumMod val="6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65000"/>
                  </a:sys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淘宝网Chenying0907出品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25400" cap="flat" cmpd="sng" algn="ctr">
              <a:noFill/>
              <a:prstDash val="solid"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1" name="淘宝网Chenying0907出品 10"/>
          <p:cNvGrpSpPr/>
          <p:nvPr/>
        </p:nvGrpSpPr>
        <p:grpSpPr>
          <a:xfrm>
            <a:off x="4577843" y="2788906"/>
            <a:ext cx="125414" cy="125416"/>
            <a:chOff x="4486616" y="3001075"/>
            <a:chExt cx="274695" cy="274699"/>
          </a:xfrm>
        </p:grpSpPr>
        <p:sp>
          <p:nvSpPr>
            <p:cNvPr id="32" name="淘宝网Chenying0907出品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65000"/>
                  </a:sysClr>
                </a:gs>
                <a:gs pos="35000">
                  <a:sysClr val="window" lastClr="FFFFFF">
                    <a:lumMod val="95000"/>
                  </a:sysClr>
                </a:gs>
                <a:gs pos="17000">
                  <a:sysClr val="window" lastClr="FFFFFF">
                    <a:lumMod val="6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65000"/>
                  </a:sys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淘宝网Chenying0907出品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25400" cap="flat" cmpd="sng" algn="ctr">
              <a:noFill/>
              <a:prstDash val="solid"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4" name="淘宝网Chenying0907出品 13"/>
          <p:cNvGrpSpPr/>
          <p:nvPr/>
        </p:nvGrpSpPr>
        <p:grpSpPr>
          <a:xfrm>
            <a:off x="4648279" y="2824529"/>
            <a:ext cx="305036" cy="48758"/>
            <a:chOff x="4318304" y="3089060"/>
            <a:chExt cx="384317" cy="61430"/>
          </a:xfrm>
        </p:grpSpPr>
        <p:sp>
          <p:nvSpPr>
            <p:cNvPr id="35" name="圆角淘宝网Chenying0907出品 14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ysClr val="window" lastClr="FFFFFF"/>
                </a:gs>
                <a:gs pos="52000">
                  <a:sysClr val="window" lastClr="FFFFFF">
                    <a:lumMod val="85000"/>
                  </a:sysClr>
                </a:gs>
                <a:gs pos="23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</a:gradFill>
            <a:ln w="9525" cap="flat" cmpd="sng" algn="ctr"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44000">
                    <a:sysClr val="window" lastClr="FFFFFF">
                      <a:lumMod val="75000"/>
                    </a:sysClr>
                  </a:gs>
                  <a:gs pos="78000">
                    <a:sysClr val="window" lastClr="FFFFFF"/>
                  </a:gs>
                  <a:gs pos="61000">
                    <a:sysClr val="window" lastClr="FFFFFF">
                      <a:lumMod val="10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0"/>
                <a:tileRect/>
              </a:gradFill>
              <a:prstDash val="solid"/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圆角淘宝网Chenying0907出品 15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ysClr val="window" lastClr="FFFFFF"/>
                </a:gs>
                <a:gs pos="52000">
                  <a:sysClr val="window" lastClr="FFFFFF">
                    <a:lumMod val="85000"/>
                  </a:sysClr>
                </a:gs>
                <a:gs pos="23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</a:gradFill>
            <a:ln w="9525" cap="flat" cmpd="sng" algn="ctr"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44000">
                    <a:sysClr val="window" lastClr="FFFFFF">
                      <a:lumMod val="75000"/>
                    </a:sysClr>
                  </a:gs>
                  <a:gs pos="78000">
                    <a:sysClr val="window" lastClr="FFFFFF"/>
                  </a:gs>
                  <a:gs pos="61000">
                    <a:sysClr val="window" lastClr="FFFFFF">
                      <a:lumMod val="10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0"/>
                <a:tileRect/>
              </a:gradFill>
              <a:prstDash val="solid"/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7" name="淘宝网Chenying0907出品 40"/>
          <p:cNvSpPr txBox="1"/>
          <p:nvPr/>
        </p:nvSpPr>
        <p:spPr>
          <a:xfrm>
            <a:off x="5849975" y="2580900"/>
            <a:ext cx="278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成功项目展示</a:t>
            </a:r>
          </a:p>
        </p:txBody>
      </p:sp>
      <p:grpSp>
        <p:nvGrpSpPr>
          <p:cNvPr id="38" name="淘宝网Chenying0907出品 26"/>
          <p:cNvGrpSpPr/>
          <p:nvPr/>
        </p:nvGrpSpPr>
        <p:grpSpPr>
          <a:xfrm>
            <a:off x="5196376" y="2661850"/>
            <a:ext cx="483562" cy="458054"/>
            <a:chOff x="5008852" y="2884106"/>
            <a:chExt cx="609243" cy="577107"/>
          </a:xfrm>
        </p:grpSpPr>
        <p:sp>
          <p:nvSpPr>
            <p:cNvPr id="39" name="淘宝网Chenying0907出品 27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 MT Std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0" name="淘宝网Chenying0907出品 58"/>
            <p:cNvSpPr txBox="1"/>
            <p:nvPr/>
          </p:nvSpPr>
          <p:spPr>
            <a:xfrm>
              <a:off x="5008852" y="2914456"/>
              <a:ext cx="601529" cy="546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220" b="1" kern="0" dirty="0">
                  <a:latin typeface="Impact MT Std" pitchFamily="34" charset="0"/>
                  <a:ea typeface="宋体" panose="02010600030101010101" pitchFamily="2" charset="-122"/>
                </a:rPr>
                <a:t>3</a:t>
              </a:r>
              <a:endParaRPr kumimoji="0" lang="zh-CN" altLang="en-US" sz="222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Impact MT Std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1" name="KSO_Shape"/>
          <p:cNvSpPr/>
          <p:nvPr/>
        </p:nvSpPr>
        <p:spPr bwMode="auto">
          <a:xfrm>
            <a:off x="3717223" y="2679521"/>
            <a:ext cx="687342" cy="471975"/>
          </a:xfrm>
          <a:custGeom>
            <a:avLst/>
            <a:gdLst>
              <a:gd name="T0" fmla="*/ 2147483646 w 112"/>
              <a:gd name="T1" fmla="*/ 2147483646 h 77"/>
              <a:gd name="T2" fmla="*/ 2147483646 w 112"/>
              <a:gd name="T3" fmla="*/ 2147483646 h 77"/>
              <a:gd name="T4" fmla="*/ 2147483646 w 112"/>
              <a:gd name="T5" fmla="*/ 2147483646 h 77"/>
              <a:gd name="T6" fmla="*/ 2147483646 w 112"/>
              <a:gd name="T7" fmla="*/ 2147483646 h 77"/>
              <a:gd name="T8" fmla="*/ 2147483646 w 112"/>
              <a:gd name="T9" fmla="*/ 2147483646 h 77"/>
              <a:gd name="T10" fmla="*/ 0 w 112"/>
              <a:gd name="T11" fmla="*/ 2147483646 h 77"/>
              <a:gd name="T12" fmla="*/ 2147483646 w 112"/>
              <a:gd name="T13" fmla="*/ 2147483646 h 77"/>
              <a:gd name="T14" fmla="*/ 2147483646 w 112"/>
              <a:gd name="T15" fmla="*/ 2147483646 h 77"/>
              <a:gd name="T16" fmla="*/ 2147483646 w 112"/>
              <a:gd name="T17" fmla="*/ 2147483646 h 77"/>
              <a:gd name="T18" fmla="*/ 2147483646 w 112"/>
              <a:gd name="T19" fmla="*/ 2147483646 h 77"/>
              <a:gd name="T20" fmla="*/ 2147483646 w 112"/>
              <a:gd name="T21" fmla="*/ 2147483646 h 77"/>
              <a:gd name="T22" fmla="*/ 2147483646 w 112"/>
              <a:gd name="T23" fmla="*/ 2147483646 h 77"/>
              <a:gd name="T24" fmla="*/ 2147483646 w 112"/>
              <a:gd name="T25" fmla="*/ 2147483646 h 77"/>
              <a:gd name="T26" fmla="*/ 2147483646 w 112"/>
              <a:gd name="T27" fmla="*/ 2147483646 h 77"/>
              <a:gd name="T28" fmla="*/ 2147483646 w 112"/>
              <a:gd name="T29" fmla="*/ 2147483646 h 77"/>
              <a:gd name="T30" fmla="*/ 2147483646 w 112"/>
              <a:gd name="T31" fmla="*/ 2147483646 h 77"/>
              <a:gd name="T32" fmla="*/ 2147483646 w 112"/>
              <a:gd name="T33" fmla="*/ 2147483646 h 77"/>
              <a:gd name="T34" fmla="*/ 2147483646 w 112"/>
              <a:gd name="T35" fmla="*/ 2147483646 h 77"/>
              <a:gd name="T36" fmla="*/ 2147483646 w 112"/>
              <a:gd name="T37" fmla="*/ 2147483646 h 77"/>
              <a:gd name="T38" fmla="*/ 2147483646 w 112"/>
              <a:gd name="T39" fmla="*/ 2147483646 h 77"/>
              <a:gd name="T40" fmla="*/ 2147483646 w 112"/>
              <a:gd name="T41" fmla="*/ 2147483646 h 77"/>
              <a:gd name="T42" fmla="*/ 2147483646 w 112"/>
              <a:gd name="T43" fmla="*/ 2147483646 h 77"/>
              <a:gd name="T44" fmla="*/ 2147483646 w 112"/>
              <a:gd name="T45" fmla="*/ 2147483646 h 77"/>
              <a:gd name="T46" fmla="*/ 2147483646 w 112"/>
              <a:gd name="T47" fmla="*/ 2147483646 h 77"/>
              <a:gd name="T48" fmla="*/ 2147483646 w 112"/>
              <a:gd name="T49" fmla="*/ 2147483646 h 77"/>
              <a:gd name="T50" fmla="*/ 2147483646 w 112"/>
              <a:gd name="T51" fmla="*/ 2147483646 h 77"/>
              <a:gd name="T52" fmla="*/ 2147483646 w 112"/>
              <a:gd name="T53" fmla="*/ 2147483646 h 77"/>
              <a:gd name="T54" fmla="*/ 2147483646 w 112"/>
              <a:gd name="T55" fmla="*/ 2147483646 h 77"/>
              <a:gd name="T56" fmla="*/ 2147483646 w 112"/>
              <a:gd name="T57" fmla="*/ 2147483646 h 77"/>
              <a:gd name="T58" fmla="*/ 2147483646 w 112"/>
              <a:gd name="T59" fmla="*/ 2147483646 h 77"/>
              <a:gd name="T60" fmla="*/ 2147483646 w 112"/>
              <a:gd name="T61" fmla="*/ 2147483646 h 77"/>
              <a:gd name="T62" fmla="*/ 2147483646 w 112"/>
              <a:gd name="T63" fmla="*/ 2147483646 h 77"/>
              <a:gd name="T64" fmla="*/ 2147483646 w 112"/>
              <a:gd name="T65" fmla="*/ 2147483646 h 77"/>
              <a:gd name="T66" fmla="*/ 2147483646 w 112"/>
              <a:gd name="T67" fmla="*/ 2147483646 h 77"/>
              <a:gd name="T68" fmla="*/ 2147483646 w 112"/>
              <a:gd name="T69" fmla="*/ 2147483646 h 77"/>
              <a:gd name="T70" fmla="*/ 2147483646 w 112"/>
              <a:gd name="T71" fmla="*/ 2147483646 h 77"/>
              <a:gd name="T72" fmla="*/ 2147483646 w 112"/>
              <a:gd name="T73" fmla="*/ 2147483646 h 77"/>
              <a:gd name="T74" fmla="*/ 2147483646 w 112"/>
              <a:gd name="T75" fmla="*/ 2147483646 h 77"/>
              <a:gd name="T76" fmla="*/ 2147483646 w 112"/>
              <a:gd name="T77" fmla="*/ 2147483646 h 77"/>
              <a:gd name="T78" fmla="*/ 2147483646 w 112"/>
              <a:gd name="T79" fmla="*/ 2147483646 h 77"/>
              <a:gd name="T80" fmla="*/ 2147483646 w 112"/>
              <a:gd name="T81" fmla="*/ 2147483646 h 77"/>
              <a:gd name="T82" fmla="*/ 2147483646 w 112"/>
              <a:gd name="T83" fmla="*/ 2147483646 h 77"/>
              <a:gd name="T84" fmla="*/ 2147483646 w 112"/>
              <a:gd name="T85" fmla="*/ 2147483646 h 77"/>
              <a:gd name="T86" fmla="*/ 2147483646 w 112"/>
              <a:gd name="T87" fmla="*/ 2147483646 h 7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12" h="77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814406" y="3370491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团队成员介绍</a:t>
            </a:r>
          </a:p>
        </p:txBody>
      </p:sp>
      <p:sp>
        <p:nvSpPr>
          <p:cNvPr id="21" name="矩形 20"/>
          <p:cNvSpPr/>
          <p:nvPr/>
        </p:nvSpPr>
        <p:spPr>
          <a:xfrm>
            <a:off x="6986106" y="3349085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23" name="矩形 22"/>
          <p:cNvSpPr/>
          <p:nvPr/>
        </p:nvSpPr>
        <p:spPr>
          <a:xfrm>
            <a:off x="4814406" y="3788593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具体工作明细</a:t>
            </a:r>
          </a:p>
        </p:txBody>
      </p:sp>
      <p:sp>
        <p:nvSpPr>
          <p:cNvPr id="25" name="矩形 24"/>
          <p:cNvSpPr/>
          <p:nvPr/>
        </p:nvSpPr>
        <p:spPr>
          <a:xfrm>
            <a:off x="6986106" y="3767185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重点工作回顾</a:t>
            </a:r>
          </a:p>
        </p:txBody>
      </p:sp>
      <p:sp>
        <p:nvSpPr>
          <p:cNvPr id="42" name="矩形 41"/>
          <p:cNvSpPr/>
          <p:nvPr/>
        </p:nvSpPr>
        <p:spPr>
          <a:xfrm>
            <a:off x="4814406" y="4191953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团队建设情况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37" grpId="0"/>
      <p:bldP spid="41" grpId="0" bldLvl="0" animBg="1"/>
      <p:bldP spid="20" grpId="0"/>
      <p:bldP spid="21" grpId="0"/>
      <p:bldP spid="23" grpId="0"/>
      <p:bldP spid="25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Freeform 5"/>
          <p:cNvSpPr/>
          <p:nvPr/>
        </p:nvSpPr>
        <p:spPr bwMode="auto">
          <a:xfrm>
            <a:off x="2844801" y="4810126"/>
            <a:ext cx="6034088" cy="673100"/>
          </a:xfrm>
          <a:custGeom>
            <a:avLst/>
            <a:gdLst>
              <a:gd name="T0" fmla="*/ 1510 w 1606"/>
              <a:gd name="T1" fmla="*/ 0 h 179"/>
              <a:gd name="T2" fmla="*/ 1510 w 1606"/>
              <a:gd name="T3" fmla="*/ 45 h 179"/>
              <a:gd name="T4" fmla="*/ 1555 w 1606"/>
              <a:gd name="T5" fmla="*/ 90 h 179"/>
              <a:gd name="T6" fmla="*/ 1555 w 1606"/>
              <a:gd name="T7" fmla="*/ 90 h 179"/>
              <a:gd name="T8" fmla="*/ 1466 w 1606"/>
              <a:gd name="T9" fmla="*/ 90 h 179"/>
              <a:gd name="T10" fmla="*/ 1466 w 1606"/>
              <a:gd name="T11" fmla="*/ 90 h 179"/>
              <a:gd name="T12" fmla="*/ 1479 w 1606"/>
              <a:gd name="T13" fmla="*/ 58 h 179"/>
              <a:gd name="T14" fmla="*/ 1288 w 1606"/>
              <a:gd name="T15" fmla="*/ 58 h 179"/>
              <a:gd name="T16" fmla="*/ 1083 w 1606"/>
              <a:gd name="T17" fmla="*/ 11 h 179"/>
              <a:gd name="T18" fmla="*/ 1039 w 1606"/>
              <a:gd name="T19" fmla="*/ 4 h 179"/>
              <a:gd name="T20" fmla="*/ 1083 w 1606"/>
              <a:gd name="T21" fmla="*/ 90 h 179"/>
              <a:gd name="T22" fmla="*/ 1083 w 1606"/>
              <a:gd name="T23" fmla="*/ 90 h 179"/>
              <a:gd name="T24" fmla="*/ 1039 w 1606"/>
              <a:gd name="T25" fmla="*/ 134 h 179"/>
              <a:gd name="T26" fmla="*/ 994 w 1606"/>
              <a:gd name="T27" fmla="*/ 90 h 179"/>
              <a:gd name="T28" fmla="*/ 994 w 1606"/>
              <a:gd name="T29" fmla="*/ 90 h 179"/>
              <a:gd name="T30" fmla="*/ 972 w 1606"/>
              <a:gd name="T31" fmla="*/ 23 h 179"/>
              <a:gd name="T32" fmla="*/ 781 w 1606"/>
              <a:gd name="T33" fmla="*/ 58 h 179"/>
              <a:gd name="T34" fmla="*/ 567 w 1606"/>
              <a:gd name="T35" fmla="*/ 0 h 179"/>
              <a:gd name="T36" fmla="*/ 567 w 1606"/>
              <a:gd name="T37" fmla="*/ 45 h 179"/>
              <a:gd name="T38" fmla="*/ 611 w 1606"/>
              <a:gd name="T39" fmla="*/ 90 h 179"/>
              <a:gd name="T40" fmla="*/ 611 w 1606"/>
              <a:gd name="T41" fmla="*/ 90 h 179"/>
              <a:gd name="T42" fmla="*/ 523 w 1606"/>
              <a:gd name="T43" fmla="*/ 90 h 179"/>
              <a:gd name="T44" fmla="*/ 523 w 1606"/>
              <a:gd name="T45" fmla="*/ 90 h 179"/>
              <a:gd name="T46" fmla="*/ 536 w 1606"/>
              <a:gd name="T47" fmla="*/ 58 h 179"/>
              <a:gd name="T48" fmla="*/ 354 w 1606"/>
              <a:gd name="T49" fmla="*/ 58 h 179"/>
              <a:gd name="T50" fmla="*/ 138 w 1606"/>
              <a:gd name="T51" fmla="*/ 10 h 179"/>
              <a:gd name="T52" fmla="*/ 96 w 1606"/>
              <a:gd name="T53" fmla="*/ 4 h 179"/>
              <a:gd name="T54" fmla="*/ 140 w 1606"/>
              <a:gd name="T55" fmla="*/ 90 h 179"/>
              <a:gd name="T56" fmla="*/ 140 w 1606"/>
              <a:gd name="T57" fmla="*/ 90 h 179"/>
              <a:gd name="T58" fmla="*/ 96 w 1606"/>
              <a:gd name="T59" fmla="*/ 134 h 179"/>
              <a:gd name="T60" fmla="*/ 51 w 1606"/>
              <a:gd name="T61" fmla="*/ 90 h 179"/>
              <a:gd name="T62" fmla="*/ 51 w 1606"/>
              <a:gd name="T63" fmla="*/ 90 h 179"/>
              <a:gd name="T64" fmla="*/ 32 w 1606"/>
              <a:gd name="T65" fmla="*/ 26 h 179"/>
              <a:gd name="T66" fmla="*/ 96 w 1606"/>
              <a:gd name="T67" fmla="*/ 179 h 179"/>
              <a:gd name="T68" fmla="*/ 309 w 1606"/>
              <a:gd name="T69" fmla="*/ 121 h 179"/>
              <a:gd name="T70" fmla="*/ 523 w 1606"/>
              <a:gd name="T71" fmla="*/ 168 h 179"/>
              <a:gd name="T72" fmla="*/ 611 w 1606"/>
              <a:gd name="T73" fmla="*/ 168 h 179"/>
              <a:gd name="T74" fmla="*/ 825 w 1606"/>
              <a:gd name="T75" fmla="*/ 121 h 179"/>
              <a:gd name="T76" fmla="*/ 1039 w 1606"/>
              <a:gd name="T77" fmla="*/ 179 h 179"/>
              <a:gd name="T78" fmla="*/ 1252 w 1606"/>
              <a:gd name="T79" fmla="*/ 121 h 179"/>
              <a:gd name="T80" fmla="*/ 1466 w 1606"/>
              <a:gd name="T81" fmla="*/ 168 h 179"/>
              <a:gd name="T82" fmla="*/ 1600 w 1606"/>
              <a:gd name="T83" fmla="*/ 79 h 179"/>
              <a:gd name="T84" fmla="*/ 1510 w 1606"/>
              <a:gd name="T85" fmla="*/ 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06" h="179">
                <a:moveTo>
                  <a:pt x="1510" y="0"/>
                </a:moveTo>
                <a:cubicBezTo>
                  <a:pt x="1510" y="0"/>
                  <a:pt x="1510" y="0"/>
                  <a:pt x="1510" y="0"/>
                </a:cubicBezTo>
                <a:cubicBezTo>
                  <a:pt x="1510" y="4"/>
                  <a:pt x="1510" y="4"/>
                  <a:pt x="1510" y="4"/>
                </a:cubicBezTo>
                <a:cubicBezTo>
                  <a:pt x="1510" y="45"/>
                  <a:pt x="1510" y="45"/>
                  <a:pt x="1510" y="45"/>
                </a:cubicBezTo>
                <a:cubicBezTo>
                  <a:pt x="1535" y="45"/>
                  <a:pt x="1555" y="65"/>
                  <a:pt x="1555" y="90"/>
                </a:cubicBezTo>
                <a:cubicBezTo>
                  <a:pt x="1555" y="90"/>
                  <a:pt x="1555" y="90"/>
                  <a:pt x="1555" y="90"/>
                </a:cubicBezTo>
                <a:cubicBezTo>
                  <a:pt x="1555" y="90"/>
                  <a:pt x="1555" y="90"/>
                  <a:pt x="1555" y="90"/>
                </a:cubicBezTo>
                <a:cubicBezTo>
                  <a:pt x="1555" y="90"/>
                  <a:pt x="1555" y="90"/>
                  <a:pt x="1555" y="90"/>
                </a:cubicBezTo>
                <a:cubicBezTo>
                  <a:pt x="1555" y="114"/>
                  <a:pt x="1535" y="134"/>
                  <a:pt x="1510" y="134"/>
                </a:cubicBezTo>
                <a:cubicBezTo>
                  <a:pt x="1486" y="134"/>
                  <a:pt x="1466" y="114"/>
                  <a:pt x="1466" y="90"/>
                </a:cubicBezTo>
                <a:cubicBezTo>
                  <a:pt x="1466" y="90"/>
                  <a:pt x="1466" y="90"/>
                  <a:pt x="1466" y="90"/>
                </a:cubicBezTo>
                <a:cubicBezTo>
                  <a:pt x="1466" y="90"/>
                  <a:pt x="1466" y="90"/>
                  <a:pt x="1466" y="90"/>
                </a:cubicBezTo>
                <a:cubicBezTo>
                  <a:pt x="1466" y="90"/>
                  <a:pt x="1466" y="90"/>
                  <a:pt x="1466" y="90"/>
                </a:cubicBezTo>
                <a:cubicBezTo>
                  <a:pt x="1466" y="77"/>
                  <a:pt x="1471" y="66"/>
                  <a:pt x="1479" y="58"/>
                </a:cubicBezTo>
                <a:cubicBezTo>
                  <a:pt x="1443" y="23"/>
                  <a:pt x="1443" y="23"/>
                  <a:pt x="1443" y="23"/>
                </a:cubicBezTo>
                <a:cubicBezTo>
                  <a:pt x="1395" y="45"/>
                  <a:pt x="1342" y="58"/>
                  <a:pt x="1288" y="58"/>
                </a:cubicBezTo>
                <a:cubicBezTo>
                  <a:pt x="1252" y="58"/>
                  <a:pt x="1252" y="58"/>
                  <a:pt x="1252" y="58"/>
                </a:cubicBezTo>
                <a:cubicBezTo>
                  <a:pt x="1193" y="58"/>
                  <a:pt x="1135" y="41"/>
                  <a:pt x="1083" y="11"/>
                </a:cubicBezTo>
                <a:cubicBezTo>
                  <a:pt x="1070" y="4"/>
                  <a:pt x="1055" y="0"/>
                  <a:pt x="1039" y="0"/>
                </a:cubicBezTo>
                <a:cubicBezTo>
                  <a:pt x="1039" y="4"/>
                  <a:pt x="1039" y="4"/>
                  <a:pt x="1039" y="4"/>
                </a:cubicBezTo>
                <a:cubicBezTo>
                  <a:pt x="1039" y="45"/>
                  <a:pt x="1039" y="45"/>
                  <a:pt x="1039" y="45"/>
                </a:cubicBezTo>
                <a:cubicBezTo>
                  <a:pt x="1063" y="45"/>
                  <a:pt x="1083" y="65"/>
                  <a:pt x="1083" y="90"/>
                </a:cubicBezTo>
                <a:cubicBezTo>
                  <a:pt x="1083" y="90"/>
                  <a:pt x="1083" y="90"/>
                  <a:pt x="1083" y="90"/>
                </a:cubicBezTo>
                <a:cubicBezTo>
                  <a:pt x="1083" y="90"/>
                  <a:pt x="1083" y="90"/>
                  <a:pt x="1083" y="90"/>
                </a:cubicBezTo>
                <a:cubicBezTo>
                  <a:pt x="1083" y="90"/>
                  <a:pt x="1083" y="90"/>
                  <a:pt x="1083" y="90"/>
                </a:cubicBezTo>
                <a:cubicBezTo>
                  <a:pt x="1083" y="114"/>
                  <a:pt x="1063" y="134"/>
                  <a:pt x="1039" y="134"/>
                </a:cubicBezTo>
                <a:cubicBezTo>
                  <a:pt x="1014" y="134"/>
                  <a:pt x="994" y="114"/>
                  <a:pt x="994" y="90"/>
                </a:cubicBezTo>
                <a:cubicBezTo>
                  <a:pt x="994" y="90"/>
                  <a:pt x="994" y="90"/>
                  <a:pt x="994" y="90"/>
                </a:cubicBezTo>
                <a:cubicBezTo>
                  <a:pt x="994" y="90"/>
                  <a:pt x="994" y="90"/>
                  <a:pt x="994" y="90"/>
                </a:cubicBezTo>
                <a:cubicBezTo>
                  <a:pt x="994" y="90"/>
                  <a:pt x="994" y="90"/>
                  <a:pt x="994" y="90"/>
                </a:cubicBezTo>
                <a:cubicBezTo>
                  <a:pt x="994" y="77"/>
                  <a:pt x="999" y="66"/>
                  <a:pt x="1007" y="58"/>
                </a:cubicBezTo>
                <a:cubicBezTo>
                  <a:pt x="972" y="23"/>
                  <a:pt x="972" y="23"/>
                  <a:pt x="972" y="23"/>
                </a:cubicBezTo>
                <a:cubicBezTo>
                  <a:pt x="926" y="45"/>
                  <a:pt x="876" y="58"/>
                  <a:pt x="825" y="58"/>
                </a:cubicBezTo>
                <a:cubicBezTo>
                  <a:pt x="781" y="58"/>
                  <a:pt x="781" y="58"/>
                  <a:pt x="781" y="58"/>
                </a:cubicBezTo>
                <a:cubicBezTo>
                  <a:pt x="721" y="58"/>
                  <a:pt x="663" y="41"/>
                  <a:pt x="611" y="11"/>
                </a:cubicBezTo>
                <a:cubicBezTo>
                  <a:pt x="598" y="4"/>
                  <a:pt x="583" y="0"/>
                  <a:pt x="567" y="0"/>
                </a:cubicBezTo>
                <a:cubicBezTo>
                  <a:pt x="567" y="4"/>
                  <a:pt x="567" y="4"/>
                  <a:pt x="567" y="4"/>
                </a:cubicBezTo>
                <a:cubicBezTo>
                  <a:pt x="567" y="45"/>
                  <a:pt x="567" y="45"/>
                  <a:pt x="567" y="45"/>
                </a:cubicBezTo>
                <a:cubicBezTo>
                  <a:pt x="592" y="45"/>
                  <a:pt x="611" y="65"/>
                  <a:pt x="611" y="90"/>
                </a:cubicBezTo>
                <a:cubicBezTo>
                  <a:pt x="611" y="90"/>
                  <a:pt x="611" y="90"/>
                  <a:pt x="611" y="90"/>
                </a:cubicBezTo>
                <a:cubicBezTo>
                  <a:pt x="611" y="90"/>
                  <a:pt x="611" y="90"/>
                  <a:pt x="611" y="90"/>
                </a:cubicBezTo>
                <a:cubicBezTo>
                  <a:pt x="611" y="90"/>
                  <a:pt x="611" y="90"/>
                  <a:pt x="611" y="90"/>
                </a:cubicBezTo>
                <a:cubicBezTo>
                  <a:pt x="611" y="114"/>
                  <a:pt x="592" y="134"/>
                  <a:pt x="567" y="134"/>
                </a:cubicBezTo>
                <a:cubicBezTo>
                  <a:pt x="543" y="134"/>
                  <a:pt x="523" y="114"/>
                  <a:pt x="523" y="90"/>
                </a:cubicBezTo>
                <a:cubicBezTo>
                  <a:pt x="523" y="90"/>
                  <a:pt x="523" y="90"/>
                  <a:pt x="523" y="90"/>
                </a:cubicBezTo>
                <a:cubicBezTo>
                  <a:pt x="523" y="90"/>
                  <a:pt x="523" y="90"/>
                  <a:pt x="523" y="90"/>
                </a:cubicBezTo>
                <a:cubicBezTo>
                  <a:pt x="523" y="90"/>
                  <a:pt x="523" y="90"/>
                  <a:pt x="523" y="90"/>
                </a:cubicBezTo>
                <a:cubicBezTo>
                  <a:pt x="523" y="77"/>
                  <a:pt x="528" y="66"/>
                  <a:pt x="536" y="58"/>
                </a:cubicBezTo>
                <a:cubicBezTo>
                  <a:pt x="501" y="23"/>
                  <a:pt x="501" y="23"/>
                  <a:pt x="501" y="23"/>
                </a:cubicBezTo>
                <a:cubicBezTo>
                  <a:pt x="455" y="45"/>
                  <a:pt x="405" y="58"/>
                  <a:pt x="354" y="58"/>
                </a:cubicBezTo>
                <a:cubicBezTo>
                  <a:pt x="318" y="58"/>
                  <a:pt x="318" y="58"/>
                  <a:pt x="318" y="58"/>
                </a:cubicBezTo>
                <a:cubicBezTo>
                  <a:pt x="255" y="58"/>
                  <a:pt x="194" y="40"/>
                  <a:pt x="138" y="10"/>
                </a:cubicBezTo>
                <a:cubicBezTo>
                  <a:pt x="126" y="4"/>
                  <a:pt x="111" y="0"/>
                  <a:pt x="96" y="0"/>
                </a:cubicBezTo>
                <a:cubicBezTo>
                  <a:pt x="96" y="4"/>
                  <a:pt x="96" y="4"/>
                  <a:pt x="96" y="4"/>
                </a:cubicBezTo>
                <a:cubicBezTo>
                  <a:pt x="96" y="45"/>
                  <a:pt x="96" y="45"/>
                  <a:pt x="96" y="45"/>
                </a:cubicBezTo>
                <a:cubicBezTo>
                  <a:pt x="120" y="45"/>
                  <a:pt x="140" y="65"/>
                  <a:pt x="140" y="90"/>
                </a:cubicBezTo>
                <a:cubicBezTo>
                  <a:pt x="140" y="90"/>
                  <a:pt x="140" y="90"/>
                  <a:pt x="140" y="90"/>
                </a:cubicBezTo>
                <a:cubicBezTo>
                  <a:pt x="140" y="90"/>
                  <a:pt x="140" y="90"/>
                  <a:pt x="140" y="90"/>
                </a:cubicBezTo>
                <a:cubicBezTo>
                  <a:pt x="140" y="90"/>
                  <a:pt x="140" y="90"/>
                  <a:pt x="140" y="90"/>
                </a:cubicBezTo>
                <a:cubicBezTo>
                  <a:pt x="140" y="114"/>
                  <a:pt x="120" y="134"/>
                  <a:pt x="96" y="134"/>
                </a:cubicBezTo>
                <a:cubicBezTo>
                  <a:pt x="71" y="134"/>
                  <a:pt x="51" y="114"/>
                  <a:pt x="51" y="90"/>
                </a:cubicBezTo>
                <a:cubicBezTo>
                  <a:pt x="51" y="90"/>
                  <a:pt x="51" y="90"/>
                  <a:pt x="51" y="90"/>
                </a:cubicBezTo>
                <a:cubicBezTo>
                  <a:pt x="51" y="90"/>
                  <a:pt x="51" y="90"/>
                  <a:pt x="51" y="90"/>
                </a:cubicBezTo>
                <a:cubicBezTo>
                  <a:pt x="51" y="90"/>
                  <a:pt x="51" y="90"/>
                  <a:pt x="51" y="90"/>
                </a:cubicBezTo>
                <a:cubicBezTo>
                  <a:pt x="51" y="77"/>
                  <a:pt x="56" y="66"/>
                  <a:pt x="64" y="58"/>
                </a:cubicBezTo>
                <a:cubicBezTo>
                  <a:pt x="32" y="26"/>
                  <a:pt x="32" y="26"/>
                  <a:pt x="32" y="26"/>
                </a:cubicBezTo>
                <a:cubicBezTo>
                  <a:pt x="18" y="40"/>
                  <a:pt x="9" y="59"/>
                  <a:pt x="6" y="79"/>
                </a:cubicBezTo>
                <a:cubicBezTo>
                  <a:pt x="0" y="133"/>
                  <a:pt x="43" y="179"/>
                  <a:pt x="96" y="179"/>
                </a:cubicBezTo>
                <a:cubicBezTo>
                  <a:pt x="112" y="179"/>
                  <a:pt x="127" y="175"/>
                  <a:pt x="140" y="168"/>
                </a:cubicBezTo>
                <a:cubicBezTo>
                  <a:pt x="192" y="138"/>
                  <a:pt x="250" y="121"/>
                  <a:pt x="309" y="121"/>
                </a:cubicBezTo>
                <a:cubicBezTo>
                  <a:pt x="354" y="121"/>
                  <a:pt x="354" y="121"/>
                  <a:pt x="354" y="121"/>
                </a:cubicBezTo>
                <a:cubicBezTo>
                  <a:pt x="413" y="121"/>
                  <a:pt x="471" y="138"/>
                  <a:pt x="523" y="168"/>
                </a:cubicBezTo>
                <a:cubicBezTo>
                  <a:pt x="536" y="175"/>
                  <a:pt x="551" y="179"/>
                  <a:pt x="567" y="179"/>
                </a:cubicBezTo>
                <a:cubicBezTo>
                  <a:pt x="583" y="179"/>
                  <a:pt x="598" y="175"/>
                  <a:pt x="611" y="168"/>
                </a:cubicBezTo>
                <a:cubicBezTo>
                  <a:pt x="663" y="138"/>
                  <a:pt x="721" y="121"/>
                  <a:pt x="781" y="121"/>
                </a:cubicBezTo>
                <a:cubicBezTo>
                  <a:pt x="825" y="121"/>
                  <a:pt x="825" y="121"/>
                  <a:pt x="825" y="121"/>
                </a:cubicBezTo>
                <a:cubicBezTo>
                  <a:pt x="885" y="121"/>
                  <a:pt x="943" y="138"/>
                  <a:pt x="994" y="168"/>
                </a:cubicBezTo>
                <a:cubicBezTo>
                  <a:pt x="1008" y="175"/>
                  <a:pt x="1023" y="179"/>
                  <a:pt x="1039" y="179"/>
                </a:cubicBezTo>
                <a:cubicBezTo>
                  <a:pt x="1055" y="179"/>
                  <a:pt x="1070" y="175"/>
                  <a:pt x="1083" y="168"/>
                </a:cubicBezTo>
                <a:cubicBezTo>
                  <a:pt x="1135" y="138"/>
                  <a:pt x="1193" y="121"/>
                  <a:pt x="1252" y="121"/>
                </a:cubicBezTo>
                <a:cubicBezTo>
                  <a:pt x="1297" y="121"/>
                  <a:pt x="1297" y="121"/>
                  <a:pt x="1297" y="121"/>
                </a:cubicBezTo>
                <a:cubicBezTo>
                  <a:pt x="1356" y="121"/>
                  <a:pt x="1414" y="138"/>
                  <a:pt x="1466" y="168"/>
                </a:cubicBezTo>
                <a:cubicBezTo>
                  <a:pt x="1479" y="175"/>
                  <a:pt x="1494" y="179"/>
                  <a:pt x="1510" y="179"/>
                </a:cubicBezTo>
                <a:cubicBezTo>
                  <a:pt x="1563" y="179"/>
                  <a:pt x="1606" y="133"/>
                  <a:pt x="1600" y="79"/>
                </a:cubicBezTo>
                <a:cubicBezTo>
                  <a:pt x="1595" y="38"/>
                  <a:pt x="1561" y="4"/>
                  <a:pt x="1519" y="0"/>
                </a:cubicBezTo>
                <a:cubicBezTo>
                  <a:pt x="1516" y="0"/>
                  <a:pt x="1513" y="0"/>
                  <a:pt x="1510" y="0"/>
                </a:cubicBezTo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5" name="Oval 6"/>
          <p:cNvSpPr>
            <a:spLocks noChangeArrowheads="1"/>
          </p:cNvSpPr>
          <p:nvPr/>
        </p:nvSpPr>
        <p:spPr bwMode="auto">
          <a:xfrm>
            <a:off x="3036888" y="4978401"/>
            <a:ext cx="333375" cy="334963"/>
          </a:xfrm>
          <a:prstGeom prst="ellipse">
            <a:avLst/>
          </a:prstGeom>
          <a:solidFill>
            <a:srgbClr val="1AB49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6" name="Freeform 7"/>
          <p:cNvSpPr/>
          <p:nvPr/>
        </p:nvSpPr>
        <p:spPr bwMode="auto">
          <a:xfrm>
            <a:off x="3036888" y="5121276"/>
            <a:ext cx="333375" cy="192088"/>
          </a:xfrm>
          <a:custGeom>
            <a:avLst/>
            <a:gdLst>
              <a:gd name="T0" fmla="*/ 88 w 89"/>
              <a:gd name="T1" fmla="*/ 0 h 51"/>
              <a:gd name="T2" fmla="*/ 45 w 89"/>
              <a:gd name="T3" fmla="*/ 39 h 51"/>
              <a:gd name="T4" fmla="*/ 1 w 89"/>
              <a:gd name="T5" fmla="*/ 0 h 51"/>
              <a:gd name="T6" fmla="*/ 0 w 89"/>
              <a:gd name="T7" fmla="*/ 7 h 51"/>
              <a:gd name="T8" fmla="*/ 0 w 89"/>
              <a:gd name="T9" fmla="*/ 7 h 51"/>
              <a:gd name="T10" fmla="*/ 45 w 89"/>
              <a:gd name="T11" fmla="*/ 51 h 51"/>
              <a:gd name="T12" fmla="*/ 89 w 89"/>
              <a:gd name="T13" fmla="*/ 7 h 51"/>
              <a:gd name="T14" fmla="*/ 89 w 89"/>
              <a:gd name="T15" fmla="*/ 7 h 51"/>
              <a:gd name="T16" fmla="*/ 88 w 89"/>
              <a:gd name="T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51">
                <a:moveTo>
                  <a:pt x="88" y="0"/>
                </a:moveTo>
                <a:cubicBezTo>
                  <a:pt x="85" y="22"/>
                  <a:pt x="67" y="39"/>
                  <a:pt x="45" y="39"/>
                </a:cubicBezTo>
                <a:cubicBezTo>
                  <a:pt x="22" y="39"/>
                  <a:pt x="4" y="22"/>
                  <a:pt x="1" y="0"/>
                </a:cubicBezTo>
                <a:cubicBezTo>
                  <a:pt x="0" y="2"/>
                  <a:pt x="0" y="4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31"/>
                  <a:pt x="20" y="51"/>
                  <a:pt x="45" y="51"/>
                </a:cubicBezTo>
                <a:cubicBezTo>
                  <a:pt x="69" y="51"/>
                  <a:pt x="89" y="31"/>
                  <a:pt x="89" y="7"/>
                </a:cubicBezTo>
                <a:cubicBezTo>
                  <a:pt x="89" y="7"/>
                  <a:pt x="89" y="7"/>
                  <a:pt x="89" y="7"/>
                </a:cubicBezTo>
                <a:cubicBezTo>
                  <a:pt x="89" y="4"/>
                  <a:pt x="89" y="2"/>
                  <a:pt x="88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7" name="Oval 8"/>
          <p:cNvSpPr>
            <a:spLocks noChangeArrowheads="1"/>
          </p:cNvSpPr>
          <p:nvPr/>
        </p:nvSpPr>
        <p:spPr bwMode="auto">
          <a:xfrm>
            <a:off x="4810126" y="4978401"/>
            <a:ext cx="330200" cy="334963"/>
          </a:xfrm>
          <a:prstGeom prst="ellipse">
            <a:avLst/>
          </a:prstGeom>
          <a:solidFill>
            <a:srgbClr val="1AB49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8" name="Oval 9"/>
          <p:cNvSpPr>
            <a:spLocks noChangeArrowheads="1"/>
          </p:cNvSpPr>
          <p:nvPr/>
        </p:nvSpPr>
        <p:spPr bwMode="auto">
          <a:xfrm>
            <a:off x="6578601" y="4978401"/>
            <a:ext cx="334963" cy="334963"/>
          </a:xfrm>
          <a:prstGeom prst="ellipse">
            <a:avLst/>
          </a:prstGeom>
          <a:solidFill>
            <a:srgbClr val="1AB49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9" name="Oval 10"/>
          <p:cNvSpPr>
            <a:spLocks noChangeArrowheads="1"/>
          </p:cNvSpPr>
          <p:nvPr/>
        </p:nvSpPr>
        <p:spPr bwMode="auto">
          <a:xfrm>
            <a:off x="8351838" y="4978401"/>
            <a:ext cx="334963" cy="334963"/>
          </a:xfrm>
          <a:prstGeom prst="ellipse">
            <a:avLst/>
          </a:prstGeom>
          <a:solidFill>
            <a:srgbClr val="1AB49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0" name="Freeform 11"/>
          <p:cNvSpPr/>
          <p:nvPr/>
        </p:nvSpPr>
        <p:spPr bwMode="auto">
          <a:xfrm>
            <a:off x="4810126" y="5121276"/>
            <a:ext cx="330200" cy="192088"/>
          </a:xfrm>
          <a:custGeom>
            <a:avLst/>
            <a:gdLst>
              <a:gd name="T0" fmla="*/ 88 w 88"/>
              <a:gd name="T1" fmla="*/ 0 h 51"/>
              <a:gd name="T2" fmla="*/ 44 w 88"/>
              <a:gd name="T3" fmla="*/ 39 h 51"/>
              <a:gd name="T4" fmla="*/ 0 w 88"/>
              <a:gd name="T5" fmla="*/ 0 h 51"/>
              <a:gd name="T6" fmla="*/ 0 w 88"/>
              <a:gd name="T7" fmla="*/ 7 h 51"/>
              <a:gd name="T8" fmla="*/ 0 w 88"/>
              <a:gd name="T9" fmla="*/ 7 h 51"/>
              <a:gd name="T10" fmla="*/ 44 w 88"/>
              <a:gd name="T11" fmla="*/ 51 h 51"/>
              <a:gd name="T12" fmla="*/ 88 w 88"/>
              <a:gd name="T13" fmla="*/ 7 h 51"/>
              <a:gd name="T14" fmla="*/ 88 w 88"/>
              <a:gd name="T15" fmla="*/ 7 h 51"/>
              <a:gd name="T16" fmla="*/ 88 w 88"/>
              <a:gd name="T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8" h="51">
                <a:moveTo>
                  <a:pt x="88" y="0"/>
                </a:moveTo>
                <a:cubicBezTo>
                  <a:pt x="85" y="22"/>
                  <a:pt x="67" y="39"/>
                  <a:pt x="44" y="39"/>
                </a:cubicBezTo>
                <a:cubicBezTo>
                  <a:pt x="22" y="39"/>
                  <a:pt x="3" y="22"/>
                  <a:pt x="0" y="0"/>
                </a:cubicBezTo>
                <a:cubicBezTo>
                  <a:pt x="0" y="2"/>
                  <a:pt x="0" y="4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31"/>
                  <a:pt x="20" y="51"/>
                  <a:pt x="44" y="51"/>
                </a:cubicBezTo>
                <a:cubicBezTo>
                  <a:pt x="69" y="51"/>
                  <a:pt x="88" y="31"/>
                  <a:pt x="88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4"/>
                  <a:pt x="88" y="2"/>
                  <a:pt x="88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1" name="Freeform 12"/>
          <p:cNvSpPr/>
          <p:nvPr/>
        </p:nvSpPr>
        <p:spPr bwMode="auto">
          <a:xfrm>
            <a:off x="6578601" y="5121276"/>
            <a:ext cx="334963" cy="192088"/>
          </a:xfrm>
          <a:custGeom>
            <a:avLst/>
            <a:gdLst>
              <a:gd name="T0" fmla="*/ 89 w 89"/>
              <a:gd name="T1" fmla="*/ 0 h 51"/>
              <a:gd name="T2" fmla="*/ 45 w 89"/>
              <a:gd name="T3" fmla="*/ 39 h 51"/>
              <a:gd name="T4" fmla="*/ 1 w 89"/>
              <a:gd name="T5" fmla="*/ 0 h 51"/>
              <a:gd name="T6" fmla="*/ 0 w 89"/>
              <a:gd name="T7" fmla="*/ 7 h 51"/>
              <a:gd name="T8" fmla="*/ 0 w 89"/>
              <a:gd name="T9" fmla="*/ 7 h 51"/>
              <a:gd name="T10" fmla="*/ 45 w 89"/>
              <a:gd name="T11" fmla="*/ 51 h 51"/>
              <a:gd name="T12" fmla="*/ 89 w 89"/>
              <a:gd name="T13" fmla="*/ 7 h 51"/>
              <a:gd name="T14" fmla="*/ 89 w 89"/>
              <a:gd name="T15" fmla="*/ 7 h 51"/>
              <a:gd name="T16" fmla="*/ 89 w 89"/>
              <a:gd name="T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51">
                <a:moveTo>
                  <a:pt x="89" y="0"/>
                </a:moveTo>
                <a:cubicBezTo>
                  <a:pt x="86" y="22"/>
                  <a:pt x="67" y="39"/>
                  <a:pt x="45" y="39"/>
                </a:cubicBezTo>
                <a:cubicBezTo>
                  <a:pt x="22" y="39"/>
                  <a:pt x="4" y="22"/>
                  <a:pt x="1" y="0"/>
                </a:cubicBezTo>
                <a:cubicBezTo>
                  <a:pt x="1" y="2"/>
                  <a:pt x="0" y="4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31"/>
                  <a:pt x="20" y="51"/>
                  <a:pt x="45" y="51"/>
                </a:cubicBezTo>
                <a:cubicBezTo>
                  <a:pt x="69" y="51"/>
                  <a:pt x="89" y="31"/>
                  <a:pt x="89" y="7"/>
                </a:cubicBezTo>
                <a:cubicBezTo>
                  <a:pt x="89" y="7"/>
                  <a:pt x="89" y="7"/>
                  <a:pt x="89" y="7"/>
                </a:cubicBezTo>
                <a:cubicBezTo>
                  <a:pt x="89" y="4"/>
                  <a:pt x="89" y="2"/>
                  <a:pt x="89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2" name="Freeform 13"/>
          <p:cNvSpPr/>
          <p:nvPr/>
        </p:nvSpPr>
        <p:spPr bwMode="auto">
          <a:xfrm>
            <a:off x="8351838" y="5121276"/>
            <a:ext cx="334963" cy="192088"/>
          </a:xfrm>
          <a:custGeom>
            <a:avLst/>
            <a:gdLst>
              <a:gd name="T0" fmla="*/ 88 w 89"/>
              <a:gd name="T1" fmla="*/ 0 h 51"/>
              <a:gd name="T2" fmla="*/ 44 w 89"/>
              <a:gd name="T3" fmla="*/ 39 h 51"/>
              <a:gd name="T4" fmla="*/ 1 w 89"/>
              <a:gd name="T5" fmla="*/ 0 h 51"/>
              <a:gd name="T6" fmla="*/ 0 w 89"/>
              <a:gd name="T7" fmla="*/ 7 h 51"/>
              <a:gd name="T8" fmla="*/ 0 w 89"/>
              <a:gd name="T9" fmla="*/ 7 h 51"/>
              <a:gd name="T10" fmla="*/ 44 w 89"/>
              <a:gd name="T11" fmla="*/ 51 h 51"/>
              <a:gd name="T12" fmla="*/ 89 w 89"/>
              <a:gd name="T13" fmla="*/ 7 h 51"/>
              <a:gd name="T14" fmla="*/ 89 w 89"/>
              <a:gd name="T15" fmla="*/ 7 h 51"/>
              <a:gd name="T16" fmla="*/ 88 w 89"/>
              <a:gd name="T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51">
                <a:moveTo>
                  <a:pt x="88" y="0"/>
                </a:moveTo>
                <a:cubicBezTo>
                  <a:pt x="85" y="22"/>
                  <a:pt x="67" y="39"/>
                  <a:pt x="44" y="39"/>
                </a:cubicBezTo>
                <a:cubicBezTo>
                  <a:pt x="22" y="39"/>
                  <a:pt x="3" y="22"/>
                  <a:pt x="1" y="0"/>
                </a:cubicBezTo>
                <a:cubicBezTo>
                  <a:pt x="0" y="2"/>
                  <a:pt x="0" y="4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31"/>
                  <a:pt x="20" y="51"/>
                  <a:pt x="44" y="51"/>
                </a:cubicBezTo>
                <a:cubicBezTo>
                  <a:pt x="69" y="51"/>
                  <a:pt x="89" y="31"/>
                  <a:pt x="89" y="7"/>
                </a:cubicBezTo>
                <a:cubicBezTo>
                  <a:pt x="89" y="7"/>
                  <a:pt x="89" y="7"/>
                  <a:pt x="89" y="7"/>
                </a:cubicBezTo>
                <a:cubicBezTo>
                  <a:pt x="89" y="4"/>
                  <a:pt x="88" y="2"/>
                  <a:pt x="88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3" name="Freeform 14"/>
          <p:cNvSpPr/>
          <p:nvPr/>
        </p:nvSpPr>
        <p:spPr bwMode="auto">
          <a:xfrm>
            <a:off x="2709863" y="4264026"/>
            <a:ext cx="495300" cy="884238"/>
          </a:xfrm>
          <a:custGeom>
            <a:avLst/>
            <a:gdLst>
              <a:gd name="T0" fmla="*/ 0 w 312"/>
              <a:gd name="T1" fmla="*/ 244 h 557"/>
              <a:gd name="T2" fmla="*/ 312 w 312"/>
              <a:gd name="T3" fmla="*/ 557 h 557"/>
              <a:gd name="T4" fmla="*/ 312 w 312"/>
              <a:gd name="T5" fmla="*/ 0 h 557"/>
              <a:gd name="T6" fmla="*/ 0 w 312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2" h="557">
                <a:moveTo>
                  <a:pt x="0" y="244"/>
                </a:moveTo>
                <a:lnTo>
                  <a:pt x="312" y="557"/>
                </a:lnTo>
                <a:lnTo>
                  <a:pt x="312" y="0"/>
                </a:lnTo>
                <a:lnTo>
                  <a:pt x="0" y="2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4" name="Freeform 15"/>
          <p:cNvSpPr/>
          <p:nvPr/>
        </p:nvSpPr>
        <p:spPr bwMode="auto">
          <a:xfrm>
            <a:off x="2709863" y="4264026"/>
            <a:ext cx="495300" cy="884238"/>
          </a:xfrm>
          <a:custGeom>
            <a:avLst/>
            <a:gdLst>
              <a:gd name="T0" fmla="*/ 0 w 312"/>
              <a:gd name="T1" fmla="*/ 244 h 557"/>
              <a:gd name="T2" fmla="*/ 312 w 312"/>
              <a:gd name="T3" fmla="*/ 557 h 557"/>
              <a:gd name="T4" fmla="*/ 312 w 312"/>
              <a:gd name="T5" fmla="*/ 0 h 557"/>
              <a:gd name="T6" fmla="*/ 0 w 312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2" h="557">
                <a:moveTo>
                  <a:pt x="0" y="244"/>
                </a:moveTo>
                <a:lnTo>
                  <a:pt x="312" y="557"/>
                </a:lnTo>
                <a:lnTo>
                  <a:pt x="312" y="0"/>
                </a:lnTo>
                <a:lnTo>
                  <a:pt x="0" y="2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5" name="Freeform 16"/>
          <p:cNvSpPr/>
          <p:nvPr/>
        </p:nvSpPr>
        <p:spPr bwMode="auto">
          <a:xfrm>
            <a:off x="2709863" y="4651376"/>
            <a:ext cx="495300" cy="496888"/>
          </a:xfrm>
          <a:custGeom>
            <a:avLst/>
            <a:gdLst>
              <a:gd name="T0" fmla="*/ 0 w 312"/>
              <a:gd name="T1" fmla="*/ 0 h 313"/>
              <a:gd name="T2" fmla="*/ 0 w 312"/>
              <a:gd name="T3" fmla="*/ 0 h 313"/>
              <a:gd name="T4" fmla="*/ 312 w 312"/>
              <a:gd name="T5" fmla="*/ 313 h 313"/>
              <a:gd name="T6" fmla="*/ 312 w 312"/>
              <a:gd name="T7" fmla="*/ 109 h 313"/>
              <a:gd name="T8" fmla="*/ 0 w 312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" h="313">
                <a:moveTo>
                  <a:pt x="0" y="0"/>
                </a:moveTo>
                <a:lnTo>
                  <a:pt x="0" y="0"/>
                </a:lnTo>
                <a:lnTo>
                  <a:pt x="312" y="313"/>
                </a:lnTo>
                <a:lnTo>
                  <a:pt x="312" y="109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6" name="Freeform 17"/>
          <p:cNvSpPr/>
          <p:nvPr/>
        </p:nvSpPr>
        <p:spPr bwMode="auto">
          <a:xfrm>
            <a:off x="2709863" y="4651376"/>
            <a:ext cx="495300" cy="496888"/>
          </a:xfrm>
          <a:custGeom>
            <a:avLst/>
            <a:gdLst>
              <a:gd name="T0" fmla="*/ 0 w 312"/>
              <a:gd name="T1" fmla="*/ 0 h 313"/>
              <a:gd name="T2" fmla="*/ 0 w 312"/>
              <a:gd name="T3" fmla="*/ 0 h 313"/>
              <a:gd name="T4" fmla="*/ 312 w 312"/>
              <a:gd name="T5" fmla="*/ 313 h 313"/>
              <a:gd name="T6" fmla="*/ 312 w 312"/>
              <a:gd name="T7" fmla="*/ 109 h 313"/>
              <a:gd name="T8" fmla="*/ 0 w 312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" h="313">
                <a:moveTo>
                  <a:pt x="0" y="0"/>
                </a:moveTo>
                <a:lnTo>
                  <a:pt x="0" y="0"/>
                </a:lnTo>
                <a:lnTo>
                  <a:pt x="312" y="313"/>
                </a:lnTo>
                <a:lnTo>
                  <a:pt x="312" y="10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7" name="Freeform 18"/>
          <p:cNvSpPr/>
          <p:nvPr/>
        </p:nvSpPr>
        <p:spPr bwMode="auto">
          <a:xfrm>
            <a:off x="2709863" y="4264026"/>
            <a:ext cx="495300" cy="560388"/>
          </a:xfrm>
          <a:custGeom>
            <a:avLst/>
            <a:gdLst>
              <a:gd name="T0" fmla="*/ 312 w 312"/>
              <a:gd name="T1" fmla="*/ 0 h 353"/>
              <a:gd name="T2" fmla="*/ 0 w 312"/>
              <a:gd name="T3" fmla="*/ 244 h 353"/>
              <a:gd name="T4" fmla="*/ 312 w 312"/>
              <a:gd name="T5" fmla="*/ 353 h 353"/>
              <a:gd name="T6" fmla="*/ 312 w 312"/>
              <a:gd name="T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2" h="353">
                <a:moveTo>
                  <a:pt x="312" y="0"/>
                </a:moveTo>
                <a:lnTo>
                  <a:pt x="0" y="244"/>
                </a:lnTo>
                <a:lnTo>
                  <a:pt x="312" y="353"/>
                </a:lnTo>
                <a:lnTo>
                  <a:pt x="312" y="0"/>
                </a:lnTo>
                <a:close/>
              </a:path>
            </a:pathLst>
          </a:custGeom>
          <a:solidFill>
            <a:srgbClr val="7A7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8" name="Freeform 19"/>
          <p:cNvSpPr/>
          <p:nvPr/>
        </p:nvSpPr>
        <p:spPr bwMode="auto">
          <a:xfrm>
            <a:off x="2709863" y="4264026"/>
            <a:ext cx="495300" cy="560388"/>
          </a:xfrm>
          <a:custGeom>
            <a:avLst/>
            <a:gdLst>
              <a:gd name="T0" fmla="*/ 312 w 312"/>
              <a:gd name="T1" fmla="*/ 0 h 353"/>
              <a:gd name="T2" fmla="*/ 0 w 312"/>
              <a:gd name="T3" fmla="*/ 244 h 353"/>
              <a:gd name="T4" fmla="*/ 312 w 312"/>
              <a:gd name="T5" fmla="*/ 353 h 353"/>
              <a:gd name="T6" fmla="*/ 312 w 312"/>
              <a:gd name="T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2" h="353">
                <a:moveTo>
                  <a:pt x="312" y="0"/>
                </a:moveTo>
                <a:lnTo>
                  <a:pt x="0" y="244"/>
                </a:lnTo>
                <a:lnTo>
                  <a:pt x="312" y="353"/>
                </a:lnTo>
                <a:lnTo>
                  <a:pt x="31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9" name="Freeform 20"/>
          <p:cNvSpPr/>
          <p:nvPr/>
        </p:nvSpPr>
        <p:spPr bwMode="auto">
          <a:xfrm>
            <a:off x="2709863" y="1190626"/>
            <a:ext cx="1471613" cy="3460750"/>
          </a:xfrm>
          <a:custGeom>
            <a:avLst/>
            <a:gdLst>
              <a:gd name="T0" fmla="*/ 392 w 392"/>
              <a:gd name="T1" fmla="*/ 921 h 921"/>
              <a:gd name="T2" fmla="*/ 0 w 392"/>
              <a:gd name="T3" fmla="*/ 921 h 921"/>
              <a:gd name="T4" fmla="*/ 0 w 392"/>
              <a:gd name="T5" fmla="*/ 65 h 921"/>
              <a:gd name="T6" fmla="*/ 66 w 392"/>
              <a:gd name="T7" fmla="*/ 0 h 921"/>
              <a:gd name="T8" fmla="*/ 327 w 392"/>
              <a:gd name="T9" fmla="*/ 0 h 921"/>
              <a:gd name="T10" fmla="*/ 392 w 392"/>
              <a:gd name="T11" fmla="*/ 65 h 921"/>
              <a:gd name="T12" fmla="*/ 392 w 392"/>
              <a:gd name="T13" fmla="*/ 921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921">
                <a:moveTo>
                  <a:pt x="392" y="921"/>
                </a:moveTo>
                <a:cubicBezTo>
                  <a:pt x="0" y="921"/>
                  <a:pt x="0" y="921"/>
                  <a:pt x="0" y="921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30" y="0"/>
                  <a:pt x="66" y="0"/>
                </a:cubicBezTo>
                <a:cubicBezTo>
                  <a:pt x="327" y="0"/>
                  <a:pt x="327" y="0"/>
                  <a:pt x="327" y="0"/>
                </a:cubicBezTo>
                <a:cubicBezTo>
                  <a:pt x="363" y="0"/>
                  <a:pt x="392" y="29"/>
                  <a:pt x="392" y="65"/>
                </a:cubicBezTo>
                <a:lnTo>
                  <a:pt x="392" y="921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0" name="Freeform 21"/>
          <p:cNvSpPr/>
          <p:nvPr/>
        </p:nvSpPr>
        <p:spPr bwMode="auto">
          <a:xfrm>
            <a:off x="2709863" y="1190626"/>
            <a:ext cx="1471613" cy="838200"/>
          </a:xfrm>
          <a:custGeom>
            <a:avLst/>
            <a:gdLst>
              <a:gd name="T0" fmla="*/ 327 w 392"/>
              <a:gd name="T1" fmla="*/ 0 h 223"/>
              <a:gd name="T2" fmla="*/ 66 w 392"/>
              <a:gd name="T3" fmla="*/ 0 h 223"/>
              <a:gd name="T4" fmla="*/ 0 w 392"/>
              <a:gd name="T5" fmla="*/ 65 h 223"/>
              <a:gd name="T6" fmla="*/ 0 w 392"/>
              <a:gd name="T7" fmla="*/ 223 h 223"/>
              <a:gd name="T8" fmla="*/ 392 w 392"/>
              <a:gd name="T9" fmla="*/ 223 h 223"/>
              <a:gd name="T10" fmla="*/ 392 w 392"/>
              <a:gd name="T11" fmla="*/ 65 h 223"/>
              <a:gd name="T12" fmla="*/ 327 w 392"/>
              <a:gd name="T13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223">
                <a:moveTo>
                  <a:pt x="327" y="0"/>
                </a:moveTo>
                <a:cubicBezTo>
                  <a:pt x="66" y="0"/>
                  <a:pt x="66" y="0"/>
                  <a:pt x="66" y="0"/>
                </a:cubicBezTo>
                <a:cubicBezTo>
                  <a:pt x="30" y="0"/>
                  <a:pt x="0" y="29"/>
                  <a:pt x="0" y="65"/>
                </a:cubicBezTo>
                <a:cubicBezTo>
                  <a:pt x="0" y="223"/>
                  <a:pt x="0" y="223"/>
                  <a:pt x="0" y="223"/>
                </a:cubicBezTo>
                <a:cubicBezTo>
                  <a:pt x="392" y="223"/>
                  <a:pt x="392" y="223"/>
                  <a:pt x="392" y="223"/>
                </a:cubicBezTo>
                <a:cubicBezTo>
                  <a:pt x="392" y="65"/>
                  <a:pt x="392" y="65"/>
                  <a:pt x="392" y="65"/>
                </a:cubicBezTo>
                <a:cubicBezTo>
                  <a:pt x="392" y="29"/>
                  <a:pt x="363" y="0"/>
                  <a:pt x="327" y="0"/>
                </a:cubicBezTo>
                <a:close/>
              </a:path>
            </a:pathLst>
          </a:custGeom>
          <a:solidFill>
            <a:srgbClr val="1AB49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1" name="Freeform 22"/>
          <p:cNvSpPr>
            <a:spLocks noEditPoints="1"/>
          </p:cNvSpPr>
          <p:nvPr/>
        </p:nvSpPr>
        <p:spPr bwMode="auto">
          <a:xfrm>
            <a:off x="3175001" y="1463676"/>
            <a:ext cx="541338" cy="346075"/>
          </a:xfrm>
          <a:custGeom>
            <a:avLst/>
            <a:gdLst>
              <a:gd name="T0" fmla="*/ 144 w 144"/>
              <a:gd name="T1" fmla="*/ 4 h 92"/>
              <a:gd name="T2" fmla="*/ 143 w 144"/>
              <a:gd name="T3" fmla="*/ 3 h 92"/>
              <a:gd name="T4" fmla="*/ 143 w 144"/>
              <a:gd name="T5" fmla="*/ 3 h 92"/>
              <a:gd name="T6" fmla="*/ 143 w 144"/>
              <a:gd name="T7" fmla="*/ 2 h 92"/>
              <a:gd name="T8" fmla="*/ 142 w 144"/>
              <a:gd name="T9" fmla="*/ 1 h 92"/>
              <a:gd name="T10" fmla="*/ 141 w 144"/>
              <a:gd name="T11" fmla="*/ 0 h 92"/>
              <a:gd name="T12" fmla="*/ 139 w 144"/>
              <a:gd name="T13" fmla="*/ 0 h 92"/>
              <a:gd name="T14" fmla="*/ 138 w 144"/>
              <a:gd name="T15" fmla="*/ 0 h 92"/>
              <a:gd name="T16" fmla="*/ 6 w 144"/>
              <a:gd name="T17" fmla="*/ 0 h 92"/>
              <a:gd name="T18" fmla="*/ 5 w 144"/>
              <a:gd name="T19" fmla="*/ 0 h 92"/>
              <a:gd name="T20" fmla="*/ 4 w 144"/>
              <a:gd name="T21" fmla="*/ 0 h 92"/>
              <a:gd name="T22" fmla="*/ 3 w 144"/>
              <a:gd name="T23" fmla="*/ 1 h 92"/>
              <a:gd name="T24" fmla="*/ 2 w 144"/>
              <a:gd name="T25" fmla="*/ 1 h 92"/>
              <a:gd name="T26" fmla="*/ 2 w 144"/>
              <a:gd name="T27" fmla="*/ 2 h 92"/>
              <a:gd name="T28" fmla="*/ 1 w 144"/>
              <a:gd name="T29" fmla="*/ 3 h 92"/>
              <a:gd name="T30" fmla="*/ 1 w 144"/>
              <a:gd name="T31" fmla="*/ 4 h 92"/>
              <a:gd name="T32" fmla="*/ 0 w 144"/>
              <a:gd name="T33" fmla="*/ 5 h 92"/>
              <a:gd name="T34" fmla="*/ 0 w 144"/>
              <a:gd name="T35" fmla="*/ 6 h 92"/>
              <a:gd name="T36" fmla="*/ 0 w 144"/>
              <a:gd name="T37" fmla="*/ 86 h 92"/>
              <a:gd name="T38" fmla="*/ 0 w 144"/>
              <a:gd name="T39" fmla="*/ 88 h 92"/>
              <a:gd name="T40" fmla="*/ 1 w 144"/>
              <a:gd name="T41" fmla="*/ 89 h 92"/>
              <a:gd name="T42" fmla="*/ 1 w 144"/>
              <a:gd name="T43" fmla="*/ 90 h 92"/>
              <a:gd name="T44" fmla="*/ 2 w 144"/>
              <a:gd name="T45" fmla="*/ 91 h 92"/>
              <a:gd name="T46" fmla="*/ 3 w 144"/>
              <a:gd name="T47" fmla="*/ 91 h 92"/>
              <a:gd name="T48" fmla="*/ 4 w 144"/>
              <a:gd name="T49" fmla="*/ 92 h 92"/>
              <a:gd name="T50" fmla="*/ 5 w 144"/>
              <a:gd name="T51" fmla="*/ 92 h 92"/>
              <a:gd name="T52" fmla="*/ 6 w 144"/>
              <a:gd name="T53" fmla="*/ 92 h 92"/>
              <a:gd name="T54" fmla="*/ 138 w 144"/>
              <a:gd name="T55" fmla="*/ 92 h 92"/>
              <a:gd name="T56" fmla="*/ 139 w 144"/>
              <a:gd name="T57" fmla="*/ 92 h 92"/>
              <a:gd name="T58" fmla="*/ 140 w 144"/>
              <a:gd name="T59" fmla="*/ 92 h 92"/>
              <a:gd name="T60" fmla="*/ 141 w 144"/>
              <a:gd name="T61" fmla="*/ 91 h 92"/>
              <a:gd name="T62" fmla="*/ 142 w 144"/>
              <a:gd name="T63" fmla="*/ 91 h 92"/>
              <a:gd name="T64" fmla="*/ 143 w 144"/>
              <a:gd name="T65" fmla="*/ 90 h 92"/>
              <a:gd name="T66" fmla="*/ 143 w 144"/>
              <a:gd name="T67" fmla="*/ 89 h 92"/>
              <a:gd name="T68" fmla="*/ 144 w 144"/>
              <a:gd name="T69" fmla="*/ 88 h 92"/>
              <a:gd name="T70" fmla="*/ 144 w 144"/>
              <a:gd name="T71" fmla="*/ 87 h 92"/>
              <a:gd name="T72" fmla="*/ 144 w 144"/>
              <a:gd name="T73" fmla="*/ 86 h 92"/>
              <a:gd name="T74" fmla="*/ 144 w 144"/>
              <a:gd name="T75" fmla="*/ 6 h 92"/>
              <a:gd name="T76" fmla="*/ 12 w 144"/>
              <a:gd name="T77" fmla="*/ 17 h 92"/>
              <a:gd name="T78" fmla="*/ 12 w 144"/>
              <a:gd name="T79" fmla="*/ 70 h 92"/>
              <a:gd name="T80" fmla="*/ 88 w 144"/>
              <a:gd name="T81" fmla="*/ 29 h 92"/>
              <a:gd name="T82" fmla="*/ 72 w 144"/>
              <a:gd name="T83" fmla="*/ 39 h 92"/>
              <a:gd name="T84" fmla="*/ 56 w 144"/>
              <a:gd name="T85" fmla="*/ 29 h 92"/>
              <a:gd name="T86" fmla="*/ 116 w 144"/>
              <a:gd name="T87" fmla="*/ 12 h 92"/>
              <a:gd name="T88" fmla="*/ 54 w 144"/>
              <a:gd name="T89" fmla="*/ 42 h 92"/>
              <a:gd name="T90" fmla="*/ 72 w 144"/>
              <a:gd name="T91" fmla="*/ 52 h 92"/>
              <a:gd name="T92" fmla="*/ 90 w 144"/>
              <a:gd name="T93" fmla="*/ 42 h 92"/>
              <a:gd name="T94" fmla="*/ 20 w 144"/>
              <a:gd name="T95" fmla="*/ 80 h 92"/>
              <a:gd name="T96" fmla="*/ 101 w 144"/>
              <a:gd name="T97" fmla="*/ 36 h 92"/>
              <a:gd name="T98" fmla="*/ 132 w 144"/>
              <a:gd name="T99" fmla="*/ 7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4" h="92">
                <a:moveTo>
                  <a:pt x="144" y="5"/>
                </a:moveTo>
                <a:cubicBezTo>
                  <a:pt x="144" y="4"/>
                  <a:pt x="144" y="4"/>
                  <a:pt x="144" y="4"/>
                </a:cubicBezTo>
                <a:cubicBezTo>
                  <a:pt x="144" y="4"/>
                  <a:pt x="144" y="4"/>
                  <a:pt x="144" y="4"/>
                </a:cubicBezTo>
                <a:cubicBezTo>
                  <a:pt x="143" y="3"/>
                  <a:pt x="143" y="3"/>
                  <a:pt x="143" y="3"/>
                </a:cubicBezTo>
                <a:cubicBezTo>
                  <a:pt x="143" y="3"/>
                  <a:pt x="143" y="3"/>
                  <a:pt x="143" y="3"/>
                </a:cubicBezTo>
                <a:cubicBezTo>
                  <a:pt x="143" y="3"/>
                  <a:pt x="143" y="3"/>
                  <a:pt x="143" y="3"/>
                </a:cubicBezTo>
                <a:cubicBezTo>
                  <a:pt x="143" y="2"/>
                  <a:pt x="143" y="2"/>
                  <a:pt x="143" y="2"/>
                </a:cubicBezTo>
                <a:cubicBezTo>
                  <a:pt x="143" y="2"/>
                  <a:pt x="143" y="2"/>
                  <a:pt x="143" y="2"/>
                </a:cubicBezTo>
                <a:cubicBezTo>
                  <a:pt x="142" y="1"/>
                  <a:pt x="142" y="1"/>
                  <a:pt x="142" y="1"/>
                </a:cubicBezTo>
                <a:cubicBezTo>
                  <a:pt x="142" y="1"/>
                  <a:pt x="142" y="1"/>
                  <a:pt x="142" y="1"/>
                </a:cubicBezTo>
                <a:cubicBezTo>
                  <a:pt x="141" y="1"/>
                  <a:pt x="141" y="1"/>
                  <a:pt x="141" y="1"/>
                </a:cubicBezTo>
                <a:cubicBezTo>
                  <a:pt x="141" y="0"/>
                  <a:pt x="141" y="0"/>
                  <a:pt x="141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1" y="89"/>
                  <a:pt x="1" y="89"/>
                  <a:pt x="1" y="89"/>
                </a:cubicBezTo>
                <a:cubicBezTo>
                  <a:pt x="1" y="89"/>
                  <a:pt x="1" y="89"/>
                  <a:pt x="1" y="89"/>
                </a:cubicBezTo>
                <a:cubicBezTo>
                  <a:pt x="1" y="90"/>
                  <a:pt x="1" y="90"/>
                  <a:pt x="1" y="90"/>
                </a:cubicBezTo>
                <a:cubicBezTo>
                  <a:pt x="2" y="90"/>
                  <a:pt x="2" y="90"/>
                  <a:pt x="2" y="90"/>
                </a:cubicBezTo>
                <a:cubicBezTo>
                  <a:pt x="2" y="91"/>
                  <a:pt x="2" y="91"/>
                  <a:pt x="2" y="91"/>
                </a:cubicBezTo>
                <a:cubicBezTo>
                  <a:pt x="2" y="91"/>
                  <a:pt x="2" y="91"/>
                  <a:pt x="2" y="91"/>
                </a:cubicBezTo>
                <a:cubicBezTo>
                  <a:pt x="3" y="91"/>
                  <a:pt x="3" y="91"/>
                  <a:pt x="3" y="91"/>
                </a:cubicBezTo>
                <a:cubicBezTo>
                  <a:pt x="3" y="91"/>
                  <a:pt x="3" y="91"/>
                  <a:pt x="3" y="91"/>
                </a:cubicBezTo>
                <a:cubicBezTo>
                  <a:pt x="4" y="92"/>
                  <a:pt x="4" y="92"/>
                  <a:pt x="4" y="92"/>
                </a:cubicBezTo>
                <a:cubicBezTo>
                  <a:pt x="4" y="92"/>
                  <a:pt x="4" y="92"/>
                  <a:pt x="4" y="92"/>
                </a:cubicBezTo>
                <a:cubicBezTo>
                  <a:pt x="5" y="92"/>
                  <a:pt x="5" y="92"/>
                  <a:pt x="5" y="92"/>
                </a:cubicBezTo>
                <a:cubicBezTo>
                  <a:pt x="5" y="92"/>
                  <a:pt x="5" y="92"/>
                  <a:pt x="5" y="92"/>
                </a:cubicBezTo>
                <a:cubicBezTo>
                  <a:pt x="5" y="92"/>
                  <a:pt x="6" y="92"/>
                  <a:pt x="6" y="92"/>
                </a:cubicBezTo>
                <a:cubicBezTo>
                  <a:pt x="6" y="92"/>
                  <a:pt x="6" y="92"/>
                  <a:pt x="6" y="92"/>
                </a:cubicBezTo>
                <a:cubicBezTo>
                  <a:pt x="138" y="92"/>
                  <a:pt x="138" y="92"/>
                  <a:pt x="138" y="92"/>
                </a:cubicBezTo>
                <a:cubicBezTo>
                  <a:pt x="138" y="92"/>
                  <a:pt x="138" y="92"/>
                  <a:pt x="138" y="92"/>
                </a:cubicBezTo>
                <a:cubicBezTo>
                  <a:pt x="139" y="92"/>
                  <a:pt x="139" y="92"/>
                  <a:pt x="139" y="92"/>
                </a:cubicBezTo>
                <a:cubicBezTo>
                  <a:pt x="140" y="92"/>
                  <a:pt x="140" y="92"/>
                  <a:pt x="140" y="92"/>
                </a:cubicBezTo>
                <a:cubicBezTo>
                  <a:pt x="140" y="92"/>
                  <a:pt x="140" y="92"/>
                  <a:pt x="140" y="92"/>
                </a:cubicBezTo>
                <a:cubicBezTo>
                  <a:pt x="141" y="92"/>
                  <a:pt x="141" y="92"/>
                  <a:pt x="141" y="92"/>
                </a:cubicBezTo>
                <a:cubicBezTo>
                  <a:pt x="141" y="91"/>
                  <a:pt x="141" y="91"/>
                  <a:pt x="141" y="91"/>
                </a:cubicBezTo>
                <a:cubicBezTo>
                  <a:pt x="142" y="91"/>
                  <a:pt x="142" y="91"/>
                  <a:pt x="142" y="91"/>
                </a:cubicBezTo>
                <a:cubicBezTo>
                  <a:pt x="142" y="91"/>
                  <a:pt x="142" y="91"/>
                  <a:pt x="142" y="91"/>
                </a:cubicBezTo>
                <a:cubicBezTo>
                  <a:pt x="142" y="91"/>
                  <a:pt x="142" y="91"/>
                  <a:pt x="142" y="91"/>
                </a:cubicBezTo>
                <a:cubicBezTo>
                  <a:pt x="143" y="90"/>
                  <a:pt x="143" y="90"/>
                  <a:pt x="143" y="90"/>
                </a:cubicBezTo>
                <a:cubicBezTo>
                  <a:pt x="143" y="90"/>
                  <a:pt x="143" y="90"/>
                  <a:pt x="143" y="90"/>
                </a:cubicBezTo>
                <a:cubicBezTo>
                  <a:pt x="143" y="89"/>
                  <a:pt x="143" y="89"/>
                  <a:pt x="143" y="89"/>
                </a:cubicBezTo>
                <a:cubicBezTo>
                  <a:pt x="144" y="89"/>
                  <a:pt x="144" y="89"/>
                  <a:pt x="144" y="89"/>
                </a:cubicBezTo>
                <a:cubicBezTo>
                  <a:pt x="144" y="88"/>
                  <a:pt x="144" y="88"/>
                  <a:pt x="144" y="88"/>
                </a:cubicBezTo>
                <a:cubicBezTo>
                  <a:pt x="144" y="88"/>
                  <a:pt x="144" y="88"/>
                  <a:pt x="144" y="88"/>
                </a:cubicBezTo>
                <a:cubicBezTo>
                  <a:pt x="144" y="87"/>
                  <a:pt x="144" y="87"/>
                  <a:pt x="144" y="87"/>
                </a:cubicBezTo>
                <a:cubicBezTo>
                  <a:pt x="144" y="86"/>
                  <a:pt x="144" y="86"/>
                  <a:pt x="144" y="86"/>
                </a:cubicBezTo>
                <a:cubicBezTo>
                  <a:pt x="144" y="86"/>
                  <a:pt x="144" y="86"/>
                  <a:pt x="144" y="86"/>
                </a:cubicBezTo>
                <a:cubicBezTo>
                  <a:pt x="144" y="6"/>
                  <a:pt x="144" y="6"/>
                  <a:pt x="144" y="6"/>
                </a:cubicBezTo>
                <a:cubicBezTo>
                  <a:pt x="144" y="6"/>
                  <a:pt x="144" y="6"/>
                  <a:pt x="144" y="6"/>
                </a:cubicBezTo>
                <a:lnTo>
                  <a:pt x="144" y="5"/>
                </a:lnTo>
                <a:close/>
                <a:moveTo>
                  <a:pt x="12" y="17"/>
                </a:moveTo>
                <a:cubicBezTo>
                  <a:pt x="44" y="36"/>
                  <a:pt x="44" y="36"/>
                  <a:pt x="44" y="36"/>
                </a:cubicBezTo>
                <a:cubicBezTo>
                  <a:pt x="12" y="70"/>
                  <a:pt x="12" y="70"/>
                  <a:pt x="12" y="70"/>
                </a:cubicBezTo>
                <a:lnTo>
                  <a:pt x="12" y="17"/>
                </a:lnTo>
                <a:close/>
                <a:moveTo>
                  <a:pt x="88" y="29"/>
                </a:moveTo>
                <a:cubicBezTo>
                  <a:pt x="88" y="29"/>
                  <a:pt x="88" y="29"/>
                  <a:pt x="88" y="29"/>
                </a:cubicBezTo>
                <a:cubicBezTo>
                  <a:pt x="72" y="39"/>
                  <a:pt x="72" y="39"/>
                  <a:pt x="72" y="3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28" y="12"/>
                  <a:pt x="28" y="12"/>
                  <a:pt x="28" y="12"/>
                </a:cubicBezTo>
                <a:cubicBezTo>
                  <a:pt x="116" y="12"/>
                  <a:pt x="116" y="12"/>
                  <a:pt x="116" y="12"/>
                </a:cubicBezTo>
                <a:lnTo>
                  <a:pt x="88" y="29"/>
                </a:lnTo>
                <a:close/>
                <a:moveTo>
                  <a:pt x="54" y="42"/>
                </a:moveTo>
                <a:cubicBezTo>
                  <a:pt x="69" y="51"/>
                  <a:pt x="69" y="51"/>
                  <a:pt x="69" y="51"/>
                </a:cubicBezTo>
                <a:cubicBezTo>
                  <a:pt x="70" y="52"/>
                  <a:pt x="71" y="52"/>
                  <a:pt x="72" y="52"/>
                </a:cubicBezTo>
                <a:cubicBezTo>
                  <a:pt x="73" y="52"/>
                  <a:pt x="74" y="52"/>
                  <a:pt x="75" y="51"/>
                </a:cubicBezTo>
                <a:cubicBezTo>
                  <a:pt x="90" y="42"/>
                  <a:pt x="90" y="42"/>
                  <a:pt x="90" y="42"/>
                </a:cubicBezTo>
                <a:cubicBezTo>
                  <a:pt x="124" y="80"/>
                  <a:pt x="124" y="80"/>
                  <a:pt x="124" y="80"/>
                </a:cubicBezTo>
                <a:cubicBezTo>
                  <a:pt x="20" y="80"/>
                  <a:pt x="20" y="80"/>
                  <a:pt x="20" y="80"/>
                </a:cubicBezTo>
                <a:lnTo>
                  <a:pt x="54" y="42"/>
                </a:lnTo>
                <a:close/>
                <a:moveTo>
                  <a:pt x="101" y="36"/>
                </a:moveTo>
                <a:cubicBezTo>
                  <a:pt x="132" y="17"/>
                  <a:pt x="132" y="17"/>
                  <a:pt x="132" y="17"/>
                </a:cubicBezTo>
                <a:cubicBezTo>
                  <a:pt x="132" y="70"/>
                  <a:pt x="132" y="70"/>
                  <a:pt x="132" y="70"/>
                </a:cubicBezTo>
                <a:lnTo>
                  <a:pt x="101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4" name="Freeform 135"/>
          <p:cNvSpPr/>
          <p:nvPr/>
        </p:nvSpPr>
        <p:spPr bwMode="auto">
          <a:xfrm>
            <a:off x="4483101" y="4264026"/>
            <a:ext cx="492125" cy="884238"/>
          </a:xfrm>
          <a:custGeom>
            <a:avLst/>
            <a:gdLst>
              <a:gd name="T0" fmla="*/ 0 w 310"/>
              <a:gd name="T1" fmla="*/ 244 h 557"/>
              <a:gd name="T2" fmla="*/ 310 w 310"/>
              <a:gd name="T3" fmla="*/ 557 h 557"/>
              <a:gd name="T4" fmla="*/ 310 w 310"/>
              <a:gd name="T5" fmla="*/ 0 h 557"/>
              <a:gd name="T6" fmla="*/ 0 w 310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57">
                <a:moveTo>
                  <a:pt x="0" y="244"/>
                </a:moveTo>
                <a:lnTo>
                  <a:pt x="310" y="557"/>
                </a:lnTo>
                <a:lnTo>
                  <a:pt x="310" y="0"/>
                </a:lnTo>
                <a:lnTo>
                  <a:pt x="0" y="2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5" name="Freeform 136"/>
          <p:cNvSpPr/>
          <p:nvPr/>
        </p:nvSpPr>
        <p:spPr bwMode="auto">
          <a:xfrm>
            <a:off x="4483101" y="4264026"/>
            <a:ext cx="492125" cy="884238"/>
          </a:xfrm>
          <a:custGeom>
            <a:avLst/>
            <a:gdLst>
              <a:gd name="T0" fmla="*/ 0 w 310"/>
              <a:gd name="T1" fmla="*/ 244 h 557"/>
              <a:gd name="T2" fmla="*/ 310 w 310"/>
              <a:gd name="T3" fmla="*/ 557 h 557"/>
              <a:gd name="T4" fmla="*/ 310 w 310"/>
              <a:gd name="T5" fmla="*/ 0 h 557"/>
              <a:gd name="T6" fmla="*/ 0 w 310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57">
                <a:moveTo>
                  <a:pt x="0" y="244"/>
                </a:moveTo>
                <a:lnTo>
                  <a:pt x="310" y="557"/>
                </a:lnTo>
                <a:lnTo>
                  <a:pt x="310" y="0"/>
                </a:lnTo>
                <a:lnTo>
                  <a:pt x="0" y="2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6" name="Freeform 137"/>
          <p:cNvSpPr/>
          <p:nvPr/>
        </p:nvSpPr>
        <p:spPr bwMode="auto">
          <a:xfrm>
            <a:off x="4483101" y="4651376"/>
            <a:ext cx="492125" cy="496888"/>
          </a:xfrm>
          <a:custGeom>
            <a:avLst/>
            <a:gdLst>
              <a:gd name="T0" fmla="*/ 0 w 310"/>
              <a:gd name="T1" fmla="*/ 0 h 313"/>
              <a:gd name="T2" fmla="*/ 0 w 310"/>
              <a:gd name="T3" fmla="*/ 0 h 313"/>
              <a:gd name="T4" fmla="*/ 310 w 310"/>
              <a:gd name="T5" fmla="*/ 313 h 313"/>
              <a:gd name="T6" fmla="*/ 310 w 310"/>
              <a:gd name="T7" fmla="*/ 109 h 313"/>
              <a:gd name="T8" fmla="*/ 0 w 310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13">
                <a:moveTo>
                  <a:pt x="0" y="0"/>
                </a:moveTo>
                <a:lnTo>
                  <a:pt x="0" y="0"/>
                </a:lnTo>
                <a:lnTo>
                  <a:pt x="310" y="313"/>
                </a:lnTo>
                <a:lnTo>
                  <a:pt x="310" y="109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7" name="Freeform 138"/>
          <p:cNvSpPr/>
          <p:nvPr/>
        </p:nvSpPr>
        <p:spPr bwMode="auto">
          <a:xfrm>
            <a:off x="4483101" y="4651376"/>
            <a:ext cx="492125" cy="496888"/>
          </a:xfrm>
          <a:custGeom>
            <a:avLst/>
            <a:gdLst>
              <a:gd name="T0" fmla="*/ 0 w 310"/>
              <a:gd name="T1" fmla="*/ 0 h 313"/>
              <a:gd name="T2" fmla="*/ 0 w 310"/>
              <a:gd name="T3" fmla="*/ 0 h 313"/>
              <a:gd name="T4" fmla="*/ 310 w 310"/>
              <a:gd name="T5" fmla="*/ 313 h 313"/>
              <a:gd name="T6" fmla="*/ 310 w 310"/>
              <a:gd name="T7" fmla="*/ 109 h 313"/>
              <a:gd name="T8" fmla="*/ 0 w 310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13">
                <a:moveTo>
                  <a:pt x="0" y="0"/>
                </a:moveTo>
                <a:lnTo>
                  <a:pt x="0" y="0"/>
                </a:lnTo>
                <a:lnTo>
                  <a:pt x="310" y="313"/>
                </a:lnTo>
                <a:lnTo>
                  <a:pt x="310" y="10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8" name="Freeform 139"/>
          <p:cNvSpPr/>
          <p:nvPr/>
        </p:nvSpPr>
        <p:spPr bwMode="auto">
          <a:xfrm>
            <a:off x="4483101" y="4264026"/>
            <a:ext cx="492125" cy="560388"/>
          </a:xfrm>
          <a:custGeom>
            <a:avLst/>
            <a:gdLst>
              <a:gd name="T0" fmla="*/ 310 w 310"/>
              <a:gd name="T1" fmla="*/ 0 h 353"/>
              <a:gd name="T2" fmla="*/ 0 w 310"/>
              <a:gd name="T3" fmla="*/ 244 h 353"/>
              <a:gd name="T4" fmla="*/ 310 w 310"/>
              <a:gd name="T5" fmla="*/ 353 h 353"/>
              <a:gd name="T6" fmla="*/ 310 w 310"/>
              <a:gd name="T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353">
                <a:moveTo>
                  <a:pt x="310" y="0"/>
                </a:moveTo>
                <a:lnTo>
                  <a:pt x="0" y="244"/>
                </a:lnTo>
                <a:lnTo>
                  <a:pt x="310" y="353"/>
                </a:lnTo>
                <a:lnTo>
                  <a:pt x="310" y="0"/>
                </a:lnTo>
                <a:close/>
              </a:path>
            </a:pathLst>
          </a:custGeom>
          <a:solidFill>
            <a:srgbClr val="7A7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9" name="Freeform 140"/>
          <p:cNvSpPr/>
          <p:nvPr/>
        </p:nvSpPr>
        <p:spPr bwMode="auto">
          <a:xfrm>
            <a:off x="4483101" y="4264026"/>
            <a:ext cx="492125" cy="560388"/>
          </a:xfrm>
          <a:custGeom>
            <a:avLst/>
            <a:gdLst>
              <a:gd name="T0" fmla="*/ 310 w 310"/>
              <a:gd name="T1" fmla="*/ 0 h 353"/>
              <a:gd name="T2" fmla="*/ 0 w 310"/>
              <a:gd name="T3" fmla="*/ 244 h 353"/>
              <a:gd name="T4" fmla="*/ 310 w 310"/>
              <a:gd name="T5" fmla="*/ 353 h 353"/>
              <a:gd name="T6" fmla="*/ 310 w 310"/>
              <a:gd name="T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353">
                <a:moveTo>
                  <a:pt x="310" y="0"/>
                </a:moveTo>
                <a:lnTo>
                  <a:pt x="0" y="244"/>
                </a:lnTo>
                <a:lnTo>
                  <a:pt x="310" y="353"/>
                </a:lnTo>
                <a:lnTo>
                  <a:pt x="31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0" name="Freeform 141"/>
          <p:cNvSpPr/>
          <p:nvPr/>
        </p:nvSpPr>
        <p:spPr bwMode="auto">
          <a:xfrm>
            <a:off x="4483101" y="1190626"/>
            <a:ext cx="1471613" cy="3460750"/>
          </a:xfrm>
          <a:custGeom>
            <a:avLst/>
            <a:gdLst>
              <a:gd name="T0" fmla="*/ 392 w 392"/>
              <a:gd name="T1" fmla="*/ 921 h 921"/>
              <a:gd name="T2" fmla="*/ 0 w 392"/>
              <a:gd name="T3" fmla="*/ 921 h 921"/>
              <a:gd name="T4" fmla="*/ 0 w 392"/>
              <a:gd name="T5" fmla="*/ 65 h 921"/>
              <a:gd name="T6" fmla="*/ 65 w 392"/>
              <a:gd name="T7" fmla="*/ 0 h 921"/>
              <a:gd name="T8" fmla="*/ 326 w 392"/>
              <a:gd name="T9" fmla="*/ 0 h 921"/>
              <a:gd name="T10" fmla="*/ 392 w 392"/>
              <a:gd name="T11" fmla="*/ 65 h 921"/>
              <a:gd name="T12" fmla="*/ 392 w 392"/>
              <a:gd name="T13" fmla="*/ 921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921">
                <a:moveTo>
                  <a:pt x="392" y="921"/>
                </a:moveTo>
                <a:cubicBezTo>
                  <a:pt x="0" y="921"/>
                  <a:pt x="0" y="921"/>
                  <a:pt x="0" y="921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9" y="0"/>
                  <a:pt x="65" y="0"/>
                </a:cubicBezTo>
                <a:cubicBezTo>
                  <a:pt x="326" y="0"/>
                  <a:pt x="326" y="0"/>
                  <a:pt x="326" y="0"/>
                </a:cubicBezTo>
                <a:cubicBezTo>
                  <a:pt x="362" y="0"/>
                  <a:pt x="392" y="29"/>
                  <a:pt x="392" y="65"/>
                </a:cubicBezTo>
                <a:lnTo>
                  <a:pt x="392" y="921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1" name="Freeform 142"/>
          <p:cNvSpPr/>
          <p:nvPr/>
        </p:nvSpPr>
        <p:spPr bwMode="auto">
          <a:xfrm>
            <a:off x="4483101" y="1190626"/>
            <a:ext cx="1471613" cy="838200"/>
          </a:xfrm>
          <a:custGeom>
            <a:avLst/>
            <a:gdLst>
              <a:gd name="T0" fmla="*/ 326 w 392"/>
              <a:gd name="T1" fmla="*/ 0 h 223"/>
              <a:gd name="T2" fmla="*/ 65 w 392"/>
              <a:gd name="T3" fmla="*/ 0 h 223"/>
              <a:gd name="T4" fmla="*/ 0 w 392"/>
              <a:gd name="T5" fmla="*/ 65 h 223"/>
              <a:gd name="T6" fmla="*/ 0 w 392"/>
              <a:gd name="T7" fmla="*/ 223 h 223"/>
              <a:gd name="T8" fmla="*/ 392 w 392"/>
              <a:gd name="T9" fmla="*/ 223 h 223"/>
              <a:gd name="T10" fmla="*/ 392 w 392"/>
              <a:gd name="T11" fmla="*/ 65 h 223"/>
              <a:gd name="T12" fmla="*/ 326 w 392"/>
              <a:gd name="T13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223">
                <a:moveTo>
                  <a:pt x="326" y="0"/>
                </a:move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9"/>
                  <a:pt x="0" y="65"/>
                </a:cubicBezTo>
                <a:cubicBezTo>
                  <a:pt x="0" y="223"/>
                  <a:pt x="0" y="223"/>
                  <a:pt x="0" y="223"/>
                </a:cubicBezTo>
                <a:cubicBezTo>
                  <a:pt x="392" y="223"/>
                  <a:pt x="392" y="223"/>
                  <a:pt x="392" y="223"/>
                </a:cubicBezTo>
                <a:cubicBezTo>
                  <a:pt x="392" y="65"/>
                  <a:pt x="392" y="65"/>
                  <a:pt x="392" y="65"/>
                </a:cubicBezTo>
                <a:cubicBezTo>
                  <a:pt x="392" y="29"/>
                  <a:pt x="362" y="0"/>
                  <a:pt x="326" y="0"/>
                </a:cubicBezTo>
                <a:close/>
              </a:path>
            </a:pathLst>
          </a:custGeom>
          <a:solidFill>
            <a:srgbClr val="1AB49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4" name="Freeform 256"/>
          <p:cNvSpPr>
            <a:spLocks noEditPoints="1"/>
          </p:cNvSpPr>
          <p:nvPr/>
        </p:nvSpPr>
        <p:spPr bwMode="auto">
          <a:xfrm>
            <a:off x="5110164" y="1392239"/>
            <a:ext cx="277813" cy="474663"/>
          </a:xfrm>
          <a:custGeom>
            <a:avLst/>
            <a:gdLst>
              <a:gd name="T0" fmla="*/ 35 w 74"/>
              <a:gd name="T1" fmla="*/ 1 h 126"/>
              <a:gd name="T2" fmla="*/ 1 w 74"/>
              <a:gd name="T3" fmla="*/ 35 h 126"/>
              <a:gd name="T4" fmla="*/ 6 w 74"/>
              <a:gd name="T5" fmla="*/ 56 h 126"/>
              <a:gd name="T6" fmla="*/ 15 w 74"/>
              <a:gd name="T7" fmla="*/ 90 h 126"/>
              <a:gd name="T8" fmla="*/ 15 w 74"/>
              <a:gd name="T9" fmla="*/ 90 h 126"/>
              <a:gd name="T10" fmla="*/ 15 w 74"/>
              <a:gd name="T11" fmla="*/ 99 h 126"/>
              <a:gd name="T12" fmla="*/ 10 w 74"/>
              <a:gd name="T13" fmla="*/ 105 h 126"/>
              <a:gd name="T14" fmla="*/ 16 w 74"/>
              <a:gd name="T15" fmla="*/ 111 h 126"/>
              <a:gd name="T16" fmla="*/ 37 w 74"/>
              <a:gd name="T17" fmla="*/ 126 h 126"/>
              <a:gd name="T18" fmla="*/ 58 w 74"/>
              <a:gd name="T19" fmla="*/ 111 h 126"/>
              <a:gd name="T20" fmla="*/ 64 w 74"/>
              <a:gd name="T21" fmla="*/ 105 h 126"/>
              <a:gd name="T22" fmla="*/ 60 w 74"/>
              <a:gd name="T23" fmla="*/ 99 h 126"/>
              <a:gd name="T24" fmla="*/ 60 w 74"/>
              <a:gd name="T25" fmla="*/ 92 h 126"/>
              <a:gd name="T26" fmla="*/ 60 w 74"/>
              <a:gd name="T27" fmla="*/ 90 h 126"/>
              <a:gd name="T28" fmla="*/ 60 w 74"/>
              <a:gd name="T29" fmla="*/ 90 h 126"/>
              <a:gd name="T30" fmla="*/ 69 w 74"/>
              <a:gd name="T31" fmla="*/ 55 h 126"/>
              <a:gd name="T32" fmla="*/ 74 w 74"/>
              <a:gd name="T33" fmla="*/ 38 h 126"/>
              <a:gd name="T34" fmla="*/ 62 w 74"/>
              <a:gd name="T35" fmla="*/ 11 h 126"/>
              <a:gd name="T36" fmla="*/ 35 w 74"/>
              <a:gd name="T37" fmla="*/ 1 h 126"/>
              <a:gd name="T38" fmla="*/ 47 w 74"/>
              <a:gd name="T39" fmla="*/ 99 h 126"/>
              <a:gd name="T40" fmla="*/ 27 w 74"/>
              <a:gd name="T41" fmla="*/ 99 h 126"/>
              <a:gd name="T42" fmla="*/ 27 w 74"/>
              <a:gd name="T43" fmla="*/ 96 h 126"/>
              <a:gd name="T44" fmla="*/ 47 w 74"/>
              <a:gd name="T45" fmla="*/ 96 h 126"/>
              <a:gd name="T46" fmla="*/ 47 w 74"/>
              <a:gd name="T47" fmla="*/ 99 h 126"/>
              <a:gd name="T48" fmla="*/ 30 w 74"/>
              <a:gd name="T49" fmla="*/ 111 h 126"/>
              <a:gd name="T50" fmla="*/ 44 w 74"/>
              <a:gd name="T51" fmla="*/ 111 h 126"/>
              <a:gd name="T52" fmla="*/ 37 w 74"/>
              <a:gd name="T53" fmla="*/ 114 h 126"/>
              <a:gd name="T54" fmla="*/ 30 w 74"/>
              <a:gd name="T55" fmla="*/ 111 h 126"/>
              <a:gd name="T56" fmla="*/ 59 w 74"/>
              <a:gd name="T57" fmla="*/ 49 h 126"/>
              <a:gd name="T58" fmla="*/ 48 w 74"/>
              <a:gd name="T59" fmla="*/ 84 h 126"/>
              <a:gd name="T60" fmla="*/ 27 w 74"/>
              <a:gd name="T61" fmla="*/ 84 h 126"/>
              <a:gd name="T62" fmla="*/ 16 w 74"/>
              <a:gd name="T63" fmla="*/ 50 h 126"/>
              <a:gd name="T64" fmla="*/ 13 w 74"/>
              <a:gd name="T65" fmla="*/ 36 h 126"/>
              <a:gd name="T66" fmla="*/ 36 w 74"/>
              <a:gd name="T67" fmla="*/ 13 h 126"/>
              <a:gd name="T68" fmla="*/ 54 w 74"/>
              <a:gd name="T69" fmla="*/ 20 h 126"/>
              <a:gd name="T70" fmla="*/ 62 w 74"/>
              <a:gd name="T71" fmla="*/ 38 h 126"/>
              <a:gd name="T72" fmla="*/ 59 w 74"/>
              <a:gd name="T73" fmla="*/ 49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4" h="126">
                <a:moveTo>
                  <a:pt x="35" y="1"/>
                </a:moveTo>
                <a:cubicBezTo>
                  <a:pt x="17" y="2"/>
                  <a:pt x="2" y="17"/>
                  <a:pt x="1" y="35"/>
                </a:cubicBezTo>
                <a:cubicBezTo>
                  <a:pt x="0" y="43"/>
                  <a:pt x="2" y="50"/>
                  <a:pt x="6" y="56"/>
                </a:cubicBezTo>
                <a:cubicBezTo>
                  <a:pt x="12" y="66"/>
                  <a:pt x="15" y="78"/>
                  <a:pt x="15" y="90"/>
                </a:cubicBezTo>
                <a:cubicBezTo>
                  <a:pt x="15" y="90"/>
                  <a:pt x="15" y="90"/>
                  <a:pt x="15" y="90"/>
                </a:cubicBezTo>
                <a:cubicBezTo>
                  <a:pt x="15" y="99"/>
                  <a:pt x="15" y="99"/>
                  <a:pt x="15" y="99"/>
                </a:cubicBezTo>
                <a:cubicBezTo>
                  <a:pt x="12" y="100"/>
                  <a:pt x="10" y="102"/>
                  <a:pt x="10" y="105"/>
                </a:cubicBezTo>
                <a:cubicBezTo>
                  <a:pt x="10" y="108"/>
                  <a:pt x="13" y="111"/>
                  <a:pt x="16" y="111"/>
                </a:cubicBezTo>
                <a:cubicBezTo>
                  <a:pt x="19" y="120"/>
                  <a:pt x="28" y="126"/>
                  <a:pt x="37" y="126"/>
                </a:cubicBezTo>
                <a:cubicBezTo>
                  <a:pt x="47" y="126"/>
                  <a:pt x="55" y="120"/>
                  <a:pt x="58" y="111"/>
                </a:cubicBezTo>
                <a:cubicBezTo>
                  <a:pt x="62" y="111"/>
                  <a:pt x="64" y="108"/>
                  <a:pt x="64" y="105"/>
                </a:cubicBezTo>
                <a:cubicBezTo>
                  <a:pt x="64" y="102"/>
                  <a:pt x="62" y="100"/>
                  <a:pt x="60" y="99"/>
                </a:cubicBezTo>
                <a:cubicBezTo>
                  <a:pt x="60" y="92"/>
                  <a:pt x="60" y="92"/>
                  <a:pt x="60" y="92"/>
                </a:cubicBezTo>
                <a:cubicBezTo>
                  <a:pt x="60" y="91"/>
                  <a:pt x="60" y="91"/>
                  <a:pt x="60" y="90"/>
                </a:cubicBezTo>
                <a:cubicBezTo>
                  <a:pt x="60" y="90"/>
                  <a:pt x="60" y="90"/>
                  <a:pt x="60" y="90"/>
                </a:cubicBezTo>
                <a:cubicBezTo>
                  <a:pt x="60" y="78"/>
                  <a:pt x="63" y="66"/>
                  <a:pt x="69" y="55"/>
                </a:cubicBezTo>
                <a:cubicBezTo>
                  <a:pt x="72" y="50"/>
                  <a:pt x="74" y="44"/>
                  <a:pt x="74" y="38"/>
                </a:cubicBezTo>
                <a:cubicBezTo>
                  <a:pt x="74" y="28"/>
                  <a:pt x="70" y="18"/>
                  <a:pt x="62" y="11"/>
                </a:cubicBezTo>
                <a:cubicBezTo>
                  <a:pt x="55" y="4"/>
                  <a:pt x="45" y="0"/>
                  <a:pt x="35" y="1"/>
                </a:cubicBezTo>
                <a:close/>
                <a:moveTo>
                  <a:pt x="47" y="99"/>
                </a:moveTo>
                <a:cubicBezTo>
                  <a:pt x="27" y="99"/>
                  <a:pt x="27" y="99"/>
                  <a:pt x="27" y="99"/>
                </a:cubicBezTo>
                <a:cubicBezTo>
                  <a:pt x="27" y="96"/>
                  <a:pt x="27" y="96"/>
                  <a:pt x="27" y="96"/>
                </a:cubicBezTo>
                <a:cubicBezTo>
                  <a:pt x="47" y="96"/>
                  <a:pt x="47" y="96"/>
                  <a:pt x="47" y="96"/>
                </a:cubicBezTo>
                <a:lnTo>
                  <a:pt x="47" y="99"/>
                </a:lnTo>
                <a:close/>
                <a:moveTo>
                  <a:pt x="30" y="111"/>
                </a:moveTo>
                <a:cubicBezTo>
                  <a:pt x="44" y="111"/>
                  <a:pt x="44" y="111"/>
                  <a:pt x="44" y="111"/>
                </a:cubicBezTo>
                <a:cubicBezTo>
                  <a:pt x="42" y="113"/>
                  <a:pt x="40" y="114"/>
                  <a:pt x="37" y="114"/>
                </a:cubicBezTo>
                <a:cubicBezTo>
                  <a:pt x="35" y="114"/>
                  <a:pt x="32" y="113"/>
                  <a:pt x="30" y="111"/>
                </a:cubicBezTo>
                <a:close/>
                <a:moveTo>
                  <a:pt x="59" y="49"/>
                </a:moveTo>
                <a:cubicBezTo>
                  <a:pt x="53" y="60"/>
                  <a:pt x="49" y="72"/>
                  <a:pt x="48" y="84"/>
                </a:cubicBezTo>
                <a:cubicBezTo>
                  <a:pt x="27" y="84"/>
                  <a:pt x="27" y="84"/>
                  <a:pt x="27" y="84"/>
                </a:cubicBezTo>
                <a:cubicBezTo>
                  <a:pt x="26" y="72"/>
                  <a:pt x="22" y="60"/>
                  <a:pt x="16" y="50"/>
                </a:cubicBezTo>
                <a:cubicBezTo>
                  <a:pt x="14" y="46"/>
                  <a:pt x="13" y="41"/>
                  <a:pt x="13" y="36"/>
                </a:cubicBezTo>
                <a:cubicBezTo>
                  <a:pt x="14" y="24"/>
                  <a:pt x="24" y="14"/>
                  <a:pt x="36" y="13"/>
                </a:cubicBezTo>
                <a:cubicBezTo>
                  <a:pt x="43" y="13"/>
                  <a:pt x="49" y="15"/>
                  <a:pt x="54" y="20"/>
                </a:cubicBezTo>
                <a:cubicBezTo>
                  <a:pt x="59" y="24"/>
                  <a:pt x="62" y="31"/>
                  <a:pt x="62" y="38"/>
                </a:cubicBezTo>
                <a:cubicBezTo>
                  <a:pt x="62" y="42"/>
                  <a:pt x="61" y="46"/>
                  <a:pt x="59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5" name="Freeform 257"/>
          <p:cNvSpPr/>
          <p:nvPr/>
        </p:nvSpPr>
        <p:spPr bwMode="auto">
          <a:xfrm>
            <a:off x="6256339" y="4264026"/>
            <a:ext cx="492125" cy="884238"/>
          </a:xfrm>
          <a:custGeom>
            <a:avLst/>
            <a:gdLst>
              <a:gd name="T0" fmla="*/ 0 w 310"/>
              <a:gd name="T1" fmla="*/ 244 h 557"/>
              <a:gd name="T2" fmla="*/ 310 w 310"/>
              <a:gd name="T3" fmla="*/ 557 h 557"/>
              <a:gd name="T4" fmla="*/ 310 w 310"/>
              <a:gd name="T5" fmla="*/ 0 h 557"/>
              <a:gd name="T6" fmla="*/ 0 w 310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57">
                <a:moveTo>
                  <a:pt x="0" y="244"/>
                </a:moveTo>
                <a:lnTo>
                  <a:pt x="310" y="557"/>
                </a:lnTo>
                <a:lnTo>
                  <a:pt x="310" y="0"/>
                </a:lnTo>
                <a:lnTo>
                  <a:pt x="0" y="2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6" name="Freeform 258"/>
          <p:cNvSpPr/>
          <p:nvPr/>
        </p:nvSpPr>
        <p:spPr bwMode="auto">
          <a:xfrm>
            <a:off x="6256339" y="4264026"/>
            <a:ext cx="492125" cy="884238"/>
          </a:xfrm>
          <a:custGeom>
            <a:avLst/>
            <a:gdLst>
              <a:gd name="T0" fmla="*/ 0 w 310"/>
              <a:gd name="T1" fmla="*/ 244 h 557"/>
              <a:gd name="T2" fmla="*/ 310 w 310"/>
              <a:gd name="T3" fmla="*/ 557 h 557"/>
              <a:gd name="T4" fmla="*/ 310 w 310"/>
              <a:gd name="T5" fmla="*/ 0 h 557"/>
              <a:gd name="T6" fmla="*/ 0 w 310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57">
                <a:moveTo>
                  <a:pt x="0" y="244"/>
                </a:moveTo>
                <a:lnTo>
                  <a:pt x="310" y="557"/>
                </a:lnTo>
                <a:lnTo>
                  <a:pt x="310" y="0"/>
                </a:lnTo>
                <a:lnTo>
                  <a:pt x="0" y="2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7" name="Freeform 259"/>
          <p:cNvSpPr/>
          <p:nvPr/>
        </p:nvSpPr>
        <p:spPr bwMode="auto">
          <a:xfrm>
            <a:off x="6256339" y="4651376"/>
            <a:ext cx="492125" cy="496888"/>
          </a:xfrm>
          <a:custGeom>
            <a:avLst/>
            <a:gdLst>
              <a:gd name="T0" fmla="*/ 0 w 310"/>
              <a:gd name="T1" fmla="*/ 0 h 313"/>
              <a:gd name="T2" fmla="*/ 0 w 310"/>
              <a:gd name="T3" fmla="*/ 0 h 313"/>
              <a:gd name="T4" fmla="*/ 310 w 310"/>
              <a:gd name="T5" fmla="*/ 313 h 313"/>
              <a:gd name="T6" fmla="*/ 310 w 310"/>
              <a:gd name="T7" fmla="*/ 109 h 313"/>
              <a:gd name="T8" fmla="*/ 0 w 310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13">
                <a:moveTo>
                  <a:pt x="0" y="0"/>
                </a:moveTo>
                <a:lnTo>
                  <a:pt x="0" y="0"/>
                </a:lnTo>
                <a:lnTo>
                  <a:pt x="310" y="313"/>
                </a:lnTo>
                <a:lnTo>
                  <a:pt x="310" y="109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8" name="Freeform 260"/>
          <p:cNvSpPr/>
          <p:nvPr/>
        </p:nvSpPr>
        <p:spPr bwMode="auto">
          <a:xfrm>
            <a:off x="6256339" y="4651376"/>
            <a:ext cx="492125" cy="496888"/>
          </a:xfrm>
          <a:custGeom>
            <a:avLst/>
            <a:gdLst>
              <a:gd name="T0" fmla="*/ 0 w 310"/>
              <a:gd name="T1" fmla="*/ 0 h 313"/>
              <a:gd name="T2" fmla="*/ 0 w 310"/>
              <a:gd name="T3" fmla="*/ 0 h 313"/>
              <a:gd name="T4" fmla="*/ 310 w 310"/>
              <a:gd name="T5" fmla="*/ 313 h 313"/>
              <a:gd name="T6" fmla="*/ 310 w 310"/>
              <a:gd name="T7" fmla="*/ 109 h 313"/>
              <a:gd name="T8" fmla="*/ 0 w 310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13">
                <a:moveTo>
                  <a:pt x="0" y="0"/>
                </a:moveTo>
                <a:lnTo>
                  <a:pt x="0" y="0"/>
                </a:lnTo>
                <a:lnTo>
                  <a:pt x="310" y="313"/>
                </a:lnTo>
                <a:lnTo>
                  <a:pt x="310" y="10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9" name="Freeform 261"/>
          <p:cNvSpPr/>
          <p:nvPr/>
        </p:nvSpPr>
        <p:spPr bwMode="auto">
          <a:xfrm>
            <a:off x="6256339" y="4264026"/>
            <a:ext cx="492125" cy="560388"/>
          </a:xfrm>
          <a:custGeom>
            <a:avLst/>
            <a:gdLst>
              <a:gd name="T0" fmla="*/ 310 w 310"/>
              <a:gd name="T1" fmla="*/ 0 h 353"/>
              <a:gd name="T2" fmla="*/ 0 w 310"/>
              <a:gd name="T3" fmla="*/ 244 h 353"/>
              <a:gd name="T4" fmla="*/ 310 w 310"/>
              <a:gd name="T5" fmla="*/ 353 h 353"/>
              <a:gd name="T6" fmla="*/ 310 w 310"/>
              <a:gd name="T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353">
                <a:moveTo>
                  <a:pt x="310" y="0"/>
                </a:moveTo>
                <a:lnTo>
                  <a:pt x="0" y="244"/>
                </a:lnTo>
                <a:lnTo>
                  <a:pt x="310" y="353"/>
                </a:lnTo>
                <a:lnTo>
                  <a:pt x="310" y="0"/>
                </a:lnTo>
                <a:close/>
              </a:path>
            </a:pathLst>
          </a:custGeom>
          <a:solidFill>
            <a:srgbClr val="7A7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0" name="Freeform 262"/>
          <p:cNvSpPr/>
          <p:nvPr/>
        </p:nvSpPr>
        <p:spPr bwMode="auto">
          <a:xfrm>
            <a:off x="6256339" y="4264026"/>
            <a:ext cx="492125" cy="560388"/>
          </a:xfrm>
          <a:custGeom>
            <a:avLst/>
            <a:gdLst>
              <a:gd name="T0" fmla="*/ 310 w 310"/>
              <a:gd name="T1" fmla="*/ 0 h 353"/>
              <a:gd name="T2" fmla="*/ 0 w 310"/>
              <a:gd name="T3" fmla="*/ 244 h 353"/>
              <a:gd name="T4" fmla="*/ 310 w 310"/>
              <a:gd name="T5" fmla="*/ 353 h 353"/>
              <a:gd name="T6" fmla="*/ 310 w 310"/>
              <a:gd name="T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353">
                <a:moveTo>
                  <a:pt x="310" y="0"/>
                </a:moveTo>
                <a:lnTo>
                  <a:pt x="0" y="244"/>
                </a:lnTo>
                <a:lnTo>
                  <a:pt x="310" y="353"/>
                </a:lnTo>
                <a:lnTo>
                  <a:pt x="31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1" name="Freeform 263"/>
          <p:cNvSpPr/>
          <p:nvPr/>
        </p:nvSpPr>
        <p:spPr bwMode="auto">
          <a:xfrm>
            <a:off x="6256339" y="1190626"/>
            <a:ext cx="1468438" cy="3460750"/>
          </a:xfrm>
          <a:custGeom>
            <a:avLst/>
            <a:gdLst>
              <a:gd name="T0" fmla="*/ 391 w 391"/>
              <a:gd name="T1" fmla="*/ 921 h 921"/>
              <a:gd name="T2" fmla="*/ 0 w 391"/>
              <a:gd name="T3" fmla="*/ 921 h 921"/>
              <a:gd name="T4" fmla="*/ 0 w 391"/>
              <a:gd name="T5" fmla="*/ 65 h 921"/>
              <a:gd name="T6" fmla="*/ 65 w 391"/>
              <a:gd name="T7" fmla="*/ 0 h 921"/>
              <a:gd name="T8" fmla="*/ 326 w 391"/>
              <a:gd name="T9" fmla="*/ 0 h 921"/>
              <a:gd name="T10" fmla="*/ 391 w 391"/>
              <a:gd name="T11" fmla="*/ 65 h 921"/>
              <a:gd name="T12" fmla="*/ 391 w 391"/>
              <a:gd name="T13" fmla="*/ 921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" h="921">
                <a:moveTo>
                  <a:pt x="391" y="921"/>
                </a:moveTo>
                <a:cubicBezTo>
                  <a:pt x="0" y="921"/>
                  <a:pt x="0" y="921"/>
                  <a:pt x="0" y="921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9" y="0"/>
                  <a:pt x="65" y="0"/>
                </a:cubicBezTo>
                <a:cubicBezTo>
                  <a:pt x="326" y="0"/>
                  <a:pt x="326" y="0"/>
                  <a:pt x="326" y="0"/>
                </a:cubicBezTo>
                <a:cubicBezTo>
                  <a:pt x="362" y="0"/>
                  <a:pt x="391" y="29"/>
                  <a:pt x="391" y="65"/>
                </a:cubicBezTo>
                <a:lnTo>
                  <a:pt x="391" y="921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2" name="Freeform 264"/>
          <p:cNvSpPr/>
          <p:nvPr/>
        </p:nvSpPr>
        <p:spPr bwMode="auto">
          <a:xfrm>
            <a:off x="6256339" y="1190626"/>
            <a:ext cx="1468438" cy="838200"/>
          </a:xfrm>
          <a:custGeom>
            <a:avLst/>
            <a:gdLst>
              <a:gd name="T0" fmla="*/ 326 w 391"/>
              <a:gd name="T1" fmla="*/ 0 h 223"/>
              <a:gd name="T2" fmla="*/ 65 w 391"/>
              <a:gd name="T3" fmla="*/ 0 h 223"/>
              <a:gd name="T4" fmla="*/ 0 w 391"/>
              <a:gd name="T5" fmla="*/ 65 h 223"/>
              <a:gd name="T6" fmla="*/ 0 w 391"/>
              <a:gd name="T7" fmla="*/ 223 h 223"/>
              <a:gd name="T8" fmla="*/ 391 w 391"/>
              <a:gd name="T9" fmla="*/ 223 h 223"/>
              <a:gd name="T10" fmla="*/ 391 w 391"/>
              <a:gd name="T11" fmla="*/ 65 h 223"/>
              <a:gd name="T12" fmla="*/ 326 w 391"/>
              <a:gd name="T13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" h="223">
                <a:moveTo>
                  <a:pt x="326" y="0"/>
                </a:move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9"/>
                  <a:pt x="0" y="65"/>
                </a:cubicBezTo>
                <a:cubicBezTo>
                  <a:pt x="0" y="223"/>
                  <a:pt x="0" y="223"/>
                  <a:pt x="0" y="223"/>
                </a:cubicBezTo>
                <a:cubicBezTo>
                  <a:pt x="391" y="223"/>
                  <a:pt x="391" y="223"/>
                  <a:pt x="391" y="223"/>
                </a:cubicBezTo>
                <a:cubicBezTo>
                  <a:pt x="391" y="65"/>
                  <a:pt x="391" y="65"/>
                  <a:pt x="391" y="65"/>
                </a:cubicBezTo>
                <a:cubicBezTo>
                  <a:pt x="391" y="29"/>
                  <a:pt x="362" y="0"/>
                  <a:pt x="326" y="0"/>
                </a:cubicBezTo>
                <a:close/>
              </a:path>
            </a:pathLst>
          </a:custGeom>
          <a:solidFill>
            <a:srgbClr val="1AB49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5" name="Freeform 377"/>
          <p:cNvSpPr>
            <a:spLocks noEditPoints="1"/>
          </p:cNvSpPr>
          <p:nvPr/>
        </p:nvSpPr>
        <p:spPr bwMode="auto">
          <a:xfrm>
            <a:off x="6751639" y="1389064"/>
            <a:ext cx="473075" cy="496888"/>
          </a:xfrm>
          <a:custGeom>
            <a:avLst/>
            <a:gdLst>
              <a:gd name="T0" fmla="*/ 123 w 126"/>
              <a:gd name="T1" fmla="*/ 1 h 132"/>
              <a:gd name="T2" fmla="*/ 117 w 126"/>
              <a:gd name="T3" fmla="*/ 1 h 132"/>
              <a:gd name="T4" fmla="*/ 82 w 126"/>
              <a:gd name="T5" fmla="*/ 24 h 132"/>
              <a:gd name="T6" fmla="*/ 47 w 126"/>
              <a:gd name="T7" fmla="*/ 1 h 132"/>
              <a:gd name="T8" fmla="*/ 47 w 126"/>
              <a:gd name="T9" fmla="*/ 1 h 132"/>
              <a:gd name="T10" fmla="*/ 47 w 126"/>
              <a:gd name="T11" fmla="*/ 1 h 132"/>
              <a:gd name="T12" fmla="*/ 46 w 126"/>
              <a:gd name="T13" fmla="*/ 0 h 132"/>
              <a:gd name="T14" fmla="*/ 46 w 126"/>
              <a:gd name="T15" fmla="*/ 0 h 132"/>
              <a:gd name="T16" fmla="*/ 45 w 126"/>
              <a:gd name="T17" fmla="*/ 0 h 132"/>
              <a:gd name="T18" fmla="*/ 44 w 126"/>
              <a:gd name="T19" fmla="*/ 0 h 132"/>
              <a:gd name="T20" fmla="*/ 43 w 126"/>
              <a:gd name="T21" fmla="*/ 0 h 132"/>
              <a:gd name="T22" fmla="*/ 42 w 126"/>
              <a:gd name="T23" fmla="*/ 0 h 132"/>
              <a:gd name="T24" fmla="*/ 42 w 126"/>
              <a:gd name="T25" fmla="*/ 0 h 132"/>
              <a:gd name="T26" fmla="*/ 41 w 126"/>
              <a:gd name="T27" fmla="*/ 1 h 132"/>
              <a:gd name="T28" fmla="*/ 41 w 126"/>
              <a:gd name="T29" fmla="*/ 1 h 132"/>
              <a:gd name="T30" fmla="*/ 41 w 126"/>
              <a:gd name="T31" fmla="*/ 1 h 132"/>
              <a:gd name="T32" fmla="*/ 2 w 126"/>
              <a:gd name="T33" fmla="*/ 26 h 132"/>
              <a:gd name="T34" fmla="*/ 0 w 126"/>
              <a:gd name="T35" fmla="*/ 31 h 132"/>
              <a:gd name="T36" fmla="*/ 0 w 126"/>
              <a:gd name="T37" fmla="*/ 126 h 132"/>
              <a:gd name="T38" fmla="*/ 3 w 126"/>
              <a:gd name="T39" fmla="*/ 131 h 132"/>
              <a:gd name="T40" fmla="*/ 6 w 126"/>
              <a:gd name="T41" fmla="*/ 132 h 132"/>
              <a:gd name="T42" fmla="*/ 9 w 126"/>
              <a:gd name="T43" fmla="*/ 131 h 132"/>
              <a:gd name="T44" fmla="*/ 44 w 126"/>
              <a:gd name="T45" fmla="*/ 108 h 132"/>
              <a:gd name="T46" fmla="*/ 79 w 126"/>
              <a:gd name="T47" fmla="*/ 131 h 132"/>
              <a:gd name="T48" fmla="*/ 79 w 126"/>
              <a:gd name="T49" fmla="*/ 131 h 132"/>
              <a:gd name="T50" fmla="*/ 79 w 126"/>
              <a:gd name="T51" fmla="*/ 131 h 132"/>
              <a:gd name="T52" fmla="*/ 79 w 126"/>
              <a:gd name="T53" fmla="*/ 131 h 132"/>
              <a:gd name="T54" fmla="*/ 81 w 126"/>
              <a:gd name="T55" fmla="*/ 132 h 132"/>
              <a:gd name="T56" fmla="*/ 81 w 126"/>
              <a:gd name="T57" fmla="*/ 132 h 132"/>
              <a:gd name="T58" fmla="*/ 82 w 126"/>
              <a:gd name="T59" fmla="*/ 132 h 132"/>
              <a:gd name="T60" fmla="*/ 83 w 126"/>
              <a:gd name="T61" fmla="*/ 132 h 132"/>
              <a:gd name="T62" fmla="*/ 84 w 126"/>
              <a:gd name="T63" fmla="*/ 132 h 132"/>
              <a:gd name="T64" fmla="*/ 85 w 126"/>
              <a:gd name="T65" fmla="*/ 131 h 132"/>
              <a:gd name="T66" fmla="*/ 85 w 126"/>
              <a:gd name="T67" fmla="*/ 131 h 132"/>
              <a:gd name="T68" fmla="*/ 85 w 126"/>
              <a:gd name="T69" fmla="*/ 131 h 132"/>
              <a:gd name="T70" fmla="*/ 85 w 126"/>
              <a:gd name="T71" fmla="*/ 131 h 132"/>
              <a:gd name="T72" fmla="*/ 124 w 126"/>
              <a:gd name="T73" fmla="*/ 106 h 132"/>
              <a:gd name="T74" fmla="*/ 126 w 126"/>
              <a:gd name="T75" fmla="*/ 101 h 132"/>
              <a:gd name="T76" fmla="*/ 126 w 126"/>
              <a:gd name="T77" fmla="*/ 6 h 132"/>
              <a:gd name="T78" fmla="*/ 123 w 126"/>
              <a:gd name="T79" fmla="*/ 1 h 132"/>
              <a:gd name="T80" fmla="*/ 12 w 126"/>
              <a:gd name="T81" fmla="*/ 35 h 132"/>
              <a:gd name="T82" fmla="*/ 38 w 126"/>
              <a:gd name="T83" fmla="*/ 17 h 132"/>
              <a:gd name="T84" fmla="*/ 38 w 126"/>
              <a:gd name="T85" fmla="*/ 97 h 132"/>
              <a:gd name="T86" fmla="*/ 12 w 126"/>
              <a:gd name="T87" fmla="*/ 115 h 132"/>
              <a:gd name="T88" fmla="*/ 12 w 126"/>
              <a:gd name="T89" fmla="*/ 35 h 132"/>
              <a:gd name="T90" fmla="*/ 50 w 126"/>
              <a:gd name="T91" fmla="*/ 17 h 132"/>
              <a:gd name="T92" fmla="*/ 76 w 126"/>
              <a:gd name="T93" fmla="*/ 35 h 132"/>
              <a:gd name="T94" fmla="*/ 76 w 126"/>
              <a:gd name="T95" fmla="*/ 115 h 132"/>
              <a:gd name="T96" fmla="*/ 50 w 126"/>
              <a:gd name="T97" fmla="*/ 97 h 132"/>
              <a:gd name="T98" fmla="*/ 50 w 126"/>
              <a:gd name="T99" fmla="*/ 17 h 132"/>
              <a:gd name="T100" fmla="*/ 114 w 126"/>
              <a:gd name="T101" fmla="*/ 97 h 132"/>
              <a:gd name="T102" fmla="*/ 88 w 126"/>
              <a:gd name="T103" fmla="*/ 115 h 132"/>
              <a:gd name="T104" fmla="*/ 88 w 126"/>
              <a:gd name="T105" fmla="*/ 35 h 132"/>
              <a:gd name="T106" fmla="*/ 114 w 126"/>
              <a:gd name="T107" fmla="*/ 17 h 132"/>
              <a:gd name="T108" fmla="*/ 114 w 126"/>
              <a:gd name="T109" fmla="*/ 97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6" h="132">
                <a:moveTo>
                  <a:pt x="123" y="1"/>
                </a:moveTo>
                <a:cubicBezTo>
                  <a:pt x="121" y="0"/>
                  <a:pt x="119" y="0"/>
                  <a:pt x="117" y="1"/>
                </a:cubicBezTo>
                <a:cubicBezTo>
                  <a:pt x="82" y="24"/>
                  <a:pt x="82" y="24"/>
                  <a:pt x="82" y="24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41" y="1"/>
                  <a:pt x="41" y="1"/>
                  <a:pt x="41" y="1"/>
                </a:cubicBezTo>
                <a:cubicBezTo>
                  <a:pt x="41" y="1"/>
                  <a:pt x="41" y="1"/>
                  <a:pt x="41" y="1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7"/>
                  <a:pt x="0" y="29"/>
                  <a:pt x="0" y="31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28"/>
                  <a:pt x="1" y="130"/>
                  <a:pt x="3" y="131"/>
                </a:cubicBezTo>
                <a:cubicBezTo>
                  <a:pt x="4" y="132"/>
                  <a:pt x="5" y="132"/>
                  <a:pt x="6" y="132"/>
                </a:cubicBezTo>
                <a:cubicBezTo>
                  <a:pt x="7" y="132"/>
                  <a:pt x="8" y="132"/>
                  <a:pt x="9" y="131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80" y="132"/>
                  <a:pt x="80" y="132"/>
                  <a:pt x="81" y="132"/>
                </a:cubicBezTo>
                <a:cubicBezTo>
                  <a:pt x="81" y="132"/>
                  <a:pt x="81" y="132"/>
                  <a:pt x="81" y="132"/>
                </a:cubicBezTo>
                <a:cubicBezTo>
                  <a:pt x="81" y="132"/>
                  <a:pt x="82" y="132"/>
                  <a:pt x="82" y="132"/>
                </a:cubicBezTo>
                <a:cubicBezTo>
                  <a:pt x="83" y="132"/>
                  <a:pt x="83" y="132"/>
                  <a:pt x="83" y="132"/>
                </a:cubicBezTo>
                <a:cubicBezTo>
                  <a:pt x="84" y="132"/>
                  <a:pt x="84" y="132"/>
                  <a:pt x="84" y="132"/>
                </a:cubicBezTo>
                <a:cubicBezTo>
                  <a:pt x="84" y="132"/>
                  <a:pt x="84" y="132"/>
                  <a:pt x="85" y="131"/>
                </a:cubicBezTo>
                <a:cubicBezTo>
                  <a:pt x="85" y="131"/>
                  <a:pt x="85" y="131"/>
                  <a:pt x="85" y="131"/>
                </a:cubicBezTo>
                <a:cubicBezTo>
                  <a:pt x="85" y="131"/>
                  <a:pt x="85" y="131"/>
                  <a:pt x="85" y="131"/>
                </a:cubicBezTo>
                <a:cubicBezTo>
                  <a:pt x="85" y="131"/>
                  <a:pt x="85" y="131"/>
                  <a:pt x="85" y="131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5" y="105"/>
                  <a:pt x="126" y="103"/>
                  <a:pt x="126" y="101"/>
                </a:cubicBezTo>
                <a:cubicBezTo>
                  <a:pt x="126" y="6"/>
                  <a:pt x="126" y="6"/>
                  <a:pt x="126" y="6"/>
                </a:cubicBezTo>
                <a:cubicBezTo>
                  <a:pt x="126" y="4"/>
                  <a:pt x="125" y="2"/>
                  <a:pt x="123" y="1"/>
                </a:cubicBezTo>
                <a:close/>
                <a:moveTo>
                  <a:pt x="12" y="35"/>
                </a:moveTo>
                <a:cubicBezTo>
                  <a:pt x="38" y="17"/>
                  <a:pt x="38" y="17"/>
                  <a:pt x="38" y="17"/>
                </a:cubicBezTo>
                <a:cubicBezTo>
                  <a:pt x="38" y="97"/>
                  <a:pt x="38" y="97"/>
                  <a:pt x="38" y="97"/>
                </a:cubicBezTo>
                <a:cubicBezTo>
                  <a:pt x="12" y="115"/>
                  <a:pt x="12" y="115"/>
                  <a:pt x="12" y="115"/>
                </a:cubicBezTo>
                <a:lnTo>
                  <a:pt x="12" y="35"/>
                </a:lnTo>
                <a:close/>
                <a:moveTo>
                  <a:pt x="50" y="17"/>
                </a:moveTo>
                <a:cubicBezTo>
                  <a:pt x="76" y="35"/>
                  <a:pt x="76" y="35"/>
                  <a:pt x="76" y="35"/>
                </a:cubicBezTo>
                <a:cubicBezTo>
                  <a:pt x="76" y="115"/>
                  <a:pt x="76" y="115"/>
                  <a:pt x="76" y="115"/>
                </a:cubicBezTo>
                <a:cubicBezTo>
                  <a:pt x="50" y="97"/>
                  <a:pt x="50" y="97"/>
                  <a:pt x="50" y="97"/>
                </a:cubicBezTo>
                <a:lnTo>
                  <a:pt x="50" y="17"/>
                </a:lnTo>
                <a:close/>
                <a:moveTo>
                  <a:pt x="114" y="97"/>
                </a:moveTo>
                <a:cubicBezTo>
                  <a:pt x="88" y="115"/>
                  <a:pt x="88" y="115"/>
                  <a:pt x="88" y="115"/>
                </a:cubicBezTo>
                <a:cubicBezTo>
                  <a:pt x="88" y="35"/>
                  <a:pt x="88" y="35"/>
                  <a:pt x="88" y="35"/>
                </a:cubicBezTo>
                <a:cubicBezTo>
                  <a:pt x="114" y="17"/>
                  <a:pt x="114" y="17"/>
                  <a:pt x="114" y="17"/>
                </a:cubicBezTo>
                <a:lnTo>
                  <a:pt x="114" y="9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6" name="Freeform 378"/>
          <p:cNvSpPr/>
          <p:nvPr/>
        </p:nvSpPr>
        <p:spPr bwMode="auto">
          <a:xfrm>
            <a:off x="8024814" y="4264026"/>
            <a:ext cx="492125" cy="884238"/>
          </a:xfrm>
          <a:custGeom>
            <a:avLst/>
            <a:gdLst>
              <a:gd name="T0" fmla="*/ 0 w 310"/>
              <a:gd name="T1" fmla="*/ 244 h 557"/>
              <a:gd name="T2" fmla="*/ 310 w 310"/>
              <a:gd name="T3" fmla="*/ 557 h 557"/>
              <a:gd name="T4" fmla="*/ 310 w 310"/>
              <a:gd name="T5" fmla="*/ 0 h 557"/>
              <a:gd name="T6" fmla="*/ 0 w 310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57">
                <a:moveTo>
                  <a:pt x="0" y="244"/>
                </a:moveTo>
                <a:lnTo>
                  <a:pt x="310" y="557"/>
                </a:lnTo>
                <a:lnTo>
                  <a:pt x="310" y="0"/>
                </a:lnTo>
                <a:lnTo>
                  <a:pt x="0" y="2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7" name="Freeform 379"/>
          <p:cNvSpPr/>
          <p:nvPr/>
        </p:nvSpPr>
        <p:spPr bwMode="auto">
          <a:xfrm>
            <a:off x="8024814" y="4264026"/>
            <a:ext cx="492125" cy="884238"/>
          </a:xfrm>
          <a:custGeom>
            <a:avLst/>
            <a:gdLst>
              <a:gd name="T0" fmla="*/ 0 w 310"/>
              <a:gd name="T1" fmla="*/ 244 h 557"/>
              <a:gd name="T2" fmla="*/ 310 w 310"/>
              <a:gd name="T3" fmla="*/ 557 h 557"/>
              <a:gd name="T4" fmla="*/ 310 w 310"/>
              <a:gd name="T5" fmla="*/ 0 h 557"/>
              <a:gd name="T6" fmla="*/ 0 w 310"/>
              <a:gd name="T7" fmla="*/ 244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57">
                <a:moveTo>
                  <a:pt x="0" y="244"/>
                </a:moveTo>
                <a:lnTo>
                  <a:pt x="310" y="557"/>
                </a:lnTo>
                <a:lnTo>
                  <a:pt x="310" y="0"/>
                </a:lnTo>
                <a:lnTo>
                  <a:pt x="0" y="2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8" name="Freeform 380"/>
          <p:cNvSpPr/>
          <p:nvPr/>
        </p:nvSpPr>
        <p:spPr bwMode="auto">
          <a:xfrm>
            <a:off x="8024814" y="4651376"/>
            <a:ext cx="492125" cy="496888"/>
          </a:xfrm>
          <a:custGeom>
            <a:avLst/>
            <a:gdLst>
              <a:gd name="T0" fmla="*/ 0 w 310"/>
              <a:gd name="T1" fmla="*/ 0 h 313"/>
              <a:gd name="T2" fmla="*/ 0 w 310"/>
              <a:gd name="T3" fmla="*/ 0 h 313"/>
              <a:gd name="T4" fmla="*/ 310 w 310"/>
              <a:gd name="T5" fmla="*/ 313 h 313"/>
              <a:gd name="T6" fmla="*/ 310 w 310"/>
              <a:gd name="T7" fmla="*/ 109 h 313"/>
              <a:gd name="T8" fmla="*/ 0 w 310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13">
                <a:moveTo>
                  <a:pt x="0" y="0"/>
                </a:moveTo>
                <a:lnTo>
                  <a:pt x="0" y="0"/>
                </a:lnTo>
                <a:lnTo>
                  <a:pt x="310" y="313"/>
                </a:lnTo>
                <a:lnTo>
                  <a:pt x="310" y="109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9" name="Freeform 381"/>
          <p:cNvSpPr/>
          <p:nvPr/>
        </p:nvSpPr>
        <p:spPr bwMode="auto">
          <a:xfrm>
            <a:off x="8024814" y="4651376"/>
            <a:ext cx="492125" cy="496888"/>
          </a:xfrm>
          <a:custGeom>
            <a:avLst/>
            <a:gdLst>
              <a:gd name="T0" fmla="*/ 0 w 310"/>
              <a:gd name="T1" fmla="*/ 0 h 313"/>
              <a:gd name="T2" fmla="*/ 0 w 310"/>
              <a:gd name="T3" fmla="*/ 0 h 313"/>
              <a:gd name="T4" fmla="*/ 310 w 310"/>
              <a:gd name="T5" fmla="*/ 313 h 313"/>
              <a:gd name="T6" fmla="*/ 310 w 310"/>
              <a:gd name="T7" fmla="*/ 109 h 313"/>
              <a:gd name="T8" fmla="*/ 0 w 310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13">
                <a:moveTo>
                  <a:pt x="0" y="0"/>
                </a:moveTo>
                <a:lnTo>
                  <a:pt x="0" y="0"/>
                </a:lnTo>
                <a:lnTo>
                  <a:pt x="310" y="313"/>
                </a:lnTo>
                <a:lnTo>
                  <a:pt x="310" y="10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0" name="Freeform 382"/>
          <p:cNvSpPr/>
          <p:nvPr/>
        </p:nvSpPr>
        <p:spPr bwMode="auto">
          <a:xfrm>
            <a:off x="8024814" y="4264026"/>
            <a:ext cx="492125" cy="560388"/>
          </a:xfrm>
          <a:custGeom>
            <a:avLst/>
            <a:gdLst>
              <a:gd name="T0" fmla="*/ 310 w 310"/>
              <a:gd name="T1" fmla="*/ 0 h 353"/>
              <a:gd name="T2" fmla="*/ 0 w 310"/>
              <a:gd name="T3" fmla="*/ 244 h 353"/>
              <a:gd name="T4" fmla="*/ 310 w 310"/>
              <a:gd name="T5" fmla="*/ 353 h 353"/>
              <a:gd name="T6" fmla="*/ 310 w 310"/>
              <a:gd name="T7" fmla="*/ 344 h 353"/>
              <a:gd name="T8" fmla="*/ 310 w 310"/>
              <a:gd name="T9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53">
                <a:moveTo>
                  <a:pt x="310" y="0"/>
                </a:moveTo>
                <a:lnTo>
                  <a:pt x="0" y="244"/>
                </a:lnTo>
                <a:lnTo>
                  <a:pt x="310" y="353"/>
                </a:lnTo>
                <a:lnTo>
                  <a:pt x="310" y="344"/>
                </a:lnTo>
                <a:lnTo>
                  <a:pt x="310" y="0"/>
                </a:lnTo>
                <a:close/>
              </a:path>
            </a:pathLst>
          </a:custGeom>
          <a:solidFill>
            <a:srgbClr val="7A7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1" name="Freeform 383"/>
          <p:cNvSpPr/>
          <p:nvPr/>
        </p:nvSpPr>
        <p:spPr bwMode="auto">
          <a:xfrm>
            <a:off x="8024814" y="4264026"/>
            <a:ext cx="492125" cy="560388"/>
          </a:xfrm>
          <a:custGeom>
            <a:avLst/>
            <a:gdLst>
              <a:gd name="T0" fmla="*/ 310 w 310"/>
              <a:gd name="T1" fmla="*/ 0 h 353"/>
              <a:gd name="T2" fmla="*/ 0 w 310"/>
              <a:gd name="T3" fmla="*/ 244 h 353"/>
              <a:gd name="T4" fmla="*/ 310 w 310"/>
              <a:gd name="T5" fmla="*/ 353 h 353"/>
              <a:gd name="T6" fmla="*/ 310 w 310"/>
              <a:gd name="T7" fmla="*/ 344 h 353"/>
              <a:gd name="T8" fmla="*/ 310 w 310"/>
              <a:gd name="T9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0" h="353">
                <a:moveTo>
                  <a:pt x="310" y="0"/>
                </a:moveTo>
                <a:lnTo>
                  <a:pt x="0" y="244"/>
                </a:lnTo>
                <a:lnTo>
                  <a:pt x="310" y="353"/>
                </a:lnTo>
                <a:lnTo>
                  <a:pt x="310" y="344"/>
                </a:lnTo>
                <a:lnTo>
                  <a:pt x="31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2" name="Freeform 384"/>
          <p:cNvSpPr/>
          <p:nvPr/>
        </p:nvSpPr>
        <p:spPr bwMode="auto">
          <a:xfrm>
            <a:off x="8024814" y="1190626"/>
            <a:ext cx="1473200" cy="3460750"/>
          </a:xfrm>
          <a:custGeom>
            <a:avLst/>
            <a:gdLst>
              <a:gd name="T0" fmla="*/ 392 w 392"/>
              <a:gd name="T1" fmla="*/ 921 h 921"/>
              <a:gd name="T2" fmla="*/ 0 w 392"/>
              <a:gd name="T3" fmla="*/ 921 h 921"/>
              <a:gd name="T4" fmla="*/ 0 w 392"/>
              <a:gd name="T5" fmla="*/ 65 h 921"/>
              <a:gd name="T6" fmla="*/ 65 w 392"/>
              <a:gd name="T7" fmla="*/ 0 h 921"/>
              <a:gd name="T8" fmla="*/ 327 w 392"/>
              <a:gd name="T9" fmla="*/ 0 h 921"/>
              <a:gd name="T10" fmla="*/ 392 w 392"/>
              <a:gd name="T11" fmla="*/ 65 h 921"/>
              <a:gd name="T12" fmla="*/ 392 w 392"/>
              <a:gd name="T13" fmla="*/ 921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921">
                <a:moveTo>
                  <a:pt x="392" y="921"/>
                </a:moveTo>
                <a:cubicBezTo>
                  <a:pt x="0" y="921"/>
                  <a:pt x="0" y="921"/>
                  <a:pt x="0" y="921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9"/>
                  <a:pt x="29" y="0"/>
                  <a:pt x="65" y="0"/>
                </a:cubicBezTo>
                <a:cubicBezTo>
                  <a:pt x="327" y="0"/>
                  <a:pt x="327" y="0"/>
                  <a:pt x="327" y="0"/>
                </a:cubicBezTo>
                <a:cubicBezTo>
                  <a:pt x="363" y="0"/>
                  <a:pt x="392" y="29"/>
                  <a:pt x="392" y="65"/>
                </a:cubicBezTo>
                <a:lnTo>
                  <a:pt x="392" y="921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3" name="Freeform 385"/>
          <p:cNvSpPr/>
          <p:nvPr/>
        </p:nvSpPr>
        <p:spPr bwMode="auto">
          <a:xfrm>
            <a:off x="8024814" y="1190626"/>
            <a:ext cx="1473200" cy="838200"/>
          </a:xfrm>
          <a:custGeom>
            <a:avLst/>
            <a:gdLst>
              <a:gd name="T0" fmla="*/ 327 w 392"/>
              <a:gd name="T1" fmla="*/ 0 h 223"/>
              <a:gd name="T2" fmla="*/ 65 w 392"/>
              <a:gd name="T3" fmla="*/ 0 h 223"/>
              <a:gd name="T4" fmla="*/ 0 w 392"/>
              <a:gd name="T5" fmla="*/ 65 h 223"/>
              <a:gd name="T6" fmla="*/ 0 w 392"/>
              <a:gd name="T7" fmla="*/ 223 h 223"/>
              <a:gd name="T8" fmla="*/ 392 w 392"/>
              <a:gd name="T9" fmla="*/ 223 h 223"/>
              <a:gd name="T10" fmla="*/ 392 w 392"/>
              <a:gd name="T11" fmla="*/ 65 h 223"/>
              <a:gd name="T12" fmla="*/ 327 w 392"/>
              <a:gd name="T13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223">
                <a:moveTo>
                  <a:pt x="327" y="0"/>
                </a:move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9"/>
                  <a:pt x="0" y="65"/>
                </a:cubicBezTo>
                <a:cubicBezTo>
                  <a:pt x="0" y="223"/>
                  <a:pt x="0" y="223"/>
                  <a:pt x="0" y="223"/>
                </a:cubicBezTo>
                <a:cubicBezTo>
                  <a:pt x="392" y="223"/>
                  <a:pt x="392" y="223"/>
                  <a:pt x="392" y="223"/>
                </a:cubicBezTo>
                <a:cubicBezTo>
                  <a:pt x="392" y="65"/>
                  <a:pt x="392" y="65"/>
                  <a:pt x="392" y="65"/>
                </a:cubicBezTo>
                <a:cubicBezTo>
                  <a:pt x="392" y="29"/>
                  <a:pt x="363" y="0"/>
                  <a:pt x="327" y="0"/>
                </a:cubicBezTo>
                <a:close/>
              </a:path>
            </a:pathLst>
          </a:custGeom>
          <a:solidFill>
            <a:srgbClr val="1AB49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499"/>
          <p:cNvSpPr>
            <a:spLocks noEditPoints="1"/>
          </p:cNvSpPr>
          <p:nvPr/>
        </p:nvSpPr>
        <p:spPr bwMode="auto">
          <a:xfrm>
            <a:off x="8486776" y="1370013"/>
            <a:ext cx="549275" cy="533400"/>
          </a:xfrm>
          <a:custGeom>
            <a:avLst/>
            <a:gdLst>
              <a:gd name="T0" fmla="*/ 146 w 146"/>
              <a:gd name="T1" fmla="*/ 7 h 142"/>
              <a:gd name="T2" fmla="*/ 146 w 146"/>
              <a:gd name="T3" fmla="*/ 6 h 142"/>
              <a:gd name="T4" fmla="*/ 145 w 146"/>
              <a:gd name="T5" fmla="*/ 5 h 142"/>
              <a:gd name="T6" fmla="*/ 145 w 146"/>
              <a:gd name="T7" fmla="*/ 4 h 142"/>
              <a:gd name="T8" fmla="*/ 145 w 146"/>
              <a:gd name="T9" fmla="*/ 3 h 142"/>
              <a:gd name="T10" fmla="*/ 144 w 146"/>
              <a:gd name="T11" fmla="*/ 2 h 142"/>
              <a:gd name="T12" fmla="*/ 144 w 146"/>
              <a:gd name="T13" fmla="*/ 2 h 142"/>
              <a:gd name="T14" fmla="*/ 143 w 146"/>
              <a:gd name="T15" fmla="*/ 1 h 142"/>
              <a:gd name="T16" fmla="*/ 142 w 146"/>
              <a:gd name="T17" fmla="*/ 1 h 142"/>
              <a:gd name="T18" fmla="*/ 141 w 146"/>
              <a:gd name="T19" fmla="*/ 0 h 142"/>
              <a:gd name="T20" fmla="*/ 140 w 146"/>
              <a:gd name="T21" fmla="*/ 0 h 142"/>
              <a:gd name="T22" fmla="*/ 139 w 146"/>
              <a:gd name="T23" fmla="*/ 0 h 142"/>
              <a:gd name="T24" fmla="*/ 138 w 146"/>
              <a:gd name="T25" fmla="*/ 0 h 142"/>
              <a:gd name="T26" fmla="*/ 137 w 146"/>
              <a:gd name="T27" fmla="*/ 1 h 142"/>
              <a:gd name="T28" fmla="*/ 137 w 146"/>
              <a:gd name="T29" fmla="*/ 1 h 142"/>
              <a:gd name="T30" fmla="*/ 0 w 146"/>
              <a:gd name="T31" fmla="*/ 76 h 142"/>
              <a:gd name="T32" fmla="*/ 28 w 146"/>
              <a:gd name="T33" fmla="*/ 93 h 142"/>
              <a:gd name="T34" fmla="*/ 41 w 146"/>
              <a:gd name="T35" fmla="*/ 138 h 142"/>
              <a:gd name="T36" fmla="*/ 42 w 146"/>
              <a:gd name="T37" fmla="*/ 139 h 142"/>
              <a:gd name="T38" fmla="*/ 42 w 146"/>
              <a:gd name="T39" fmla="*/ 140 h 142"/>
              <a:gd name="T40" fmla="*/ 43 w 146"/>
              <a:gd name="T41" fmla="*/ 141 h 142"/>
              <a:gd name="T42" fmla="*/ 43 w 146"/>
              <a:gd name="T43" fmla="*/ 141 h 142"/>
              <a:gd name="T44" fmla="*/ 44 w 146"/>
              <a:gd name="T45" fmla="*/ 142 h 142"/>
              <a:gd name="T46" fmla="*/ 45 w 146"/>
              <a:gd name="T47" fmla="*/ 142 h 142"/>
              <a:gd name="T48" fmla="*/ 46 w 146"/>
              <a:gd name="T49" fmla="*/ 142 h 142"/>
              <a:gd name="T50" fmla="*/ 47 w 146"/>
              <a:gd name="T51" fmla="*/ 142 h 142"/>
              <a:gd name="T52" fmla="*/ 48 w 146"/>
              <a:gd name="T53" fmla="*/ 142 h 142"/>
              <a:gd name="T54" fmla="*/ 49 w 146"/>
              <a:gd name="T55" fmla="*/ 142 h 142"/>
              <a:gd name="T56" fmla="*/ 49 w 146"/>
              <a:gd name="T57" fmla="*/ 141 h 142"/>
              <a:gd name="T58" fmla="*/ 50 w 146"/>
              <a:gd name="T59" fmla="*/ 141 h 142"/>
              <a:gd name="T60" fmla="*/ 80 w 146"/>
              <a:gd name="T61" fmla="*/ 118 h 142"/>
              <a:gd name="T62" fmla="*/ 98 w 146"/>
              <a:gd name="T63" fmla="*/ 127 h 142"/>
              <a:gd name="T64" fmla="*/ 104 w 146"/>
              <a:gd name="T65" fmla="*/ 122 h 142"/>
              <a:gd name="T66" fmla="*/ 145 w 146"/>
              <a:gd name="T67" fmla="*/ 8 h 142"/>
              <a:gd name="T68" fmla="*/ 48 w 146"/>
              <a:gd name="T69" fmla="*/ 118 h 142"/>
              <a:gd name="T70" fmla="*/ 53 w 146"/>
              <a:gd name="T71" fmla="*/ 105 h 142"/>
              <a:gd name="T72" fmla="*/ 48 w 146"/>
              <a:gd name="T73" fmla="*/ 89 h 142"/>
              <a:gd name="T74" fmla="*/ 100 w 146"/>
              <a:gd name="T75" fmla="*/ 44 h 142"/>
              <a:gd name="T76" fmla="*/ 82 w 146"/>
              <a:gd name="T77" fmla="*/ 43 h 142"/>
              <a:gd name="T78" fmla="*/ 20 w 146"/>
              <a:gd name="T79" fmla="*/ 76 h 142"/>
              <a:gd name="T80" fmla="*/ 61 w 146"/>
              <a:gd name="T81" fmla="*/ 118 h 142"/>
              <a:gd name="T82" fmla="*/ 68 w 146"/>
              <a:gd name="T83" fmla="*/ 112 h 142"/>
              <a:gd name="T84" fmla="*/ 95 w 146"/>
              <a:gd name="T85" fmla="*/ 112 h 142"/>
              <a:gd name="T86" fmla="*/ 82 w 146"/>
              <a:gd name="T87" fmla="*/ 106 h 142"/>
              <a:gd name="T88" fmla="*/ 122 w 146"/>
              <a:gd name="T89" fmla="*/ 3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6" h="142">
                <a:moveTo>
                  <a:pt x="145" y="8"/>
                </a:moveTo>
                <a:cubicBezTo>
                  <a:pt x="146" y="7"/>
                  <a:pt x="146" y="7"/>
                  <a:pt x="146" y="7"/>
                </a:cubicBezTo>
                <a:cubicBezTo>
                  <a:pt x="146" y="7"/>
                  <a:pt x="146" y="7"/>
                  <a:pt x="146" y="7"/>
                </a:cubicBezTo>
                <a:cubicBezTo>
                  <a:pt x="146" y="6"/>
                  <a:pt x="146" y="6"/>
                  <a:pt x="146" y="6"/>
                </a:cubicBezTo>
                <a:cubicBezTo>
                  <a:pt x="146" y="6"/>
                  <a:pt x="146" y="6"/>
                  <a:pt x="146" y="6"/>
                </a:cubicBezTo>
                <a:cubicBezTo>
                  <a:pt x="145" y="5"/>
                  <a:pt x="145" y="5"/>
                  <a:pt x="145" y="5"/>
                </a:cubicBezTo>
                <a:cubicBezTo>
                  <a:pt x="145" y="5"/>
                  <a:pt x="145" y="5"/>
                  <a:pt x="145" y="5"/>
                </a:cubicBezTo>
                <a:cubicBezTo>
                  <a:pt x="145" y="4"/>
                  <a:pt x="145" y="4"/>
                  <a:pt x="145" y="4"/>
                </a:cubicBezTo>
                <a:cubicBezTo>
                  <a:pt x="145" y="4"/>
                  <a:pt x="145" y="4"/>
                  <a:pt x="145" y="4"/>
                </a:cubicBezTo>
                <a:cubicBezTo>
                  <a:pt x="145" y="3"/>
                  <a:pt x="145" y="3"/>
                  <a:pt x="145" y="3"/>
                </a:cubicBezTo>
                <a:cubicBezTo>
                  <a:pt x="144" y="2"/>
                  <a:pt x="144" y="2"/>
                  <a:pt x="144" y="2"/>
                </a:cubicBezTo>
                <a:cubicBezTo>
                  <a:pt x="144" y="2"/>
                  <a:pt x="144" y="2"/>
                  <a:pt x="144" y="2"/>
                </a:cubicBezTo>
                <a:cubicBezTo>
                  <a:pt x="144" y="2"/>
                  <a:pt x="144" y="2"/>
                  <a:pt x="144" y="2"/>
                </a:cubicBezTo>
                <a:cubicBezTo>
                  <a:pt x="144" y="2"/>
                  <a:pt x="144" y="2"/>
                  <a:pt x="144" y="2"/>
                </a:cubicBezTo>
                <a:cubicBezTo>
                  <a:pt x="144" y="1"/>
                  <a:pt x="144" y="1"/>
                  <a:pt x="144" y="1"/>
                </a:cubicBezTo>
                <a:cubicBezTo>
                  <a:pt x="143" y="1"/>
                  <a:pt x="143" y="1"/>
                  <a:pt x="143" y="1"/>
                </a:cubicBezTo>
                <a:cubicBezTo>
                  <a:pt x="143" y="1"/>
                  <a:pt x="143" y="1"/>
                  <a:pt x="143" y="1"/>
                </a:cubicBezTo>
                <a:cubicBezTo>
                  <a:pt x="142" y="1"/>
                  <a:pt x="142" y="1"/>
                  <a:pt x="142" y="1"/>
                </a:cubicBezTo>
                <a:cubicBezTo>
                  <a:pt x="142" y="0"/>
                  <a:pt x="142" y="0"/>
                  <a:pt x="142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37" y="1"/>
                  <a:pt x="137" y="1"/>
                  <a:pt x="137" y="1"/>
                </a:cubicBezTo>
                <a:cubicBezTo>
                  <a:pt x="137" y="1"/>
                  <a:pt x="137" y="1"/>
                  <a:pt x="137" y="1"/>
                </a:cubicBezTo>
                <a:cubicBezTo>
                  <a:pt x="137" y="1"/>
                  <a:pt x="137" y="1"/>
                  <a:pt x="137" y="1"/>
                </a:cubicBezTo>
                <a:cubicBezTo>
                  <a:pt x="4" y="71"/>
                  <a:pt x="4" y="71"/>
                  <a:pt x="4" y="71"/>
                </a:cubicBezTo>
                <a:cubicBezTo>
                  <a:pt x="2" y="72"/>
                  <a:pt x="0" y="74"/>
                  <a:pt x="0" y="76"/>
                </a:cubicBezTo>
                <a:cubicBezTo>
                  <a:pt x="0" y="79"/>
                  <a:pt x="2" y="81"/>
                  <a:pt x="4" y="82"/>
                </a:cubicBezTo>
                <a:cubicBezTo>
                  <a:pt x="28" y="93"/>
                  <a:pt x="28" y="93"/>
                  <a:pt x="28" y="93"/>
                </a:cubicBezTo>
                <a:cubicBezTo>
                  <a:pt x="41" y="138"/>
                  <a:pt x="41" y="138"/>
                  <a:pt x="41" y="138"/>
                </a:cubicBezTo>
                <a:cubicBezTo>
                  <a:pt x="41" y="138"/>
                  <a:pt x="41" y="138"/>
                  <a:pt x="41" y="138"/>
                </a:cubicBezTo>
                <a:cubicBezTo>
                  <a:pt x="41" y="139"/>
                  <a:pt x="41" y="139"/>
                  <a:pt x="41" y="139"/>
                </a:cubicBezTo>
                <a:cubicBezTo>
                  <a:pt x="42" y="139"/>
                  <a:pt x="42" y="139"/>
                  <a:pt x="42" y="139"/>
                </a:cubicBezTo>
                <a:cubicBezTo>
                  <a:pt x="42" y="139"/>
                  <a:pt x="42" y="139"/>
                  <a:pt x="42" y="139"/>
                </a:cubicBezTo>
                <a:cubicBezTo>
                  <a:pt x="42" y="140"/>
                  <a:pt x="42" y="140"/>
                  <a:pt x="42" y="140"/>
                </a:cubicBezTo>
                <a:cubicBezTo>
                  <a:pt x="42" y="140"/>
                  <a:pt x="42" y="140"/>
                  <a:pt x="42" y="140"/>
                </a:cubicBezTo>
                <a:cubicBezTo>
                  <a:pt x="43" y="141"/>
                  <a:pt x="43" y="141"/>
                  <a:pt x="43" y="141"/>
                </a:cubicBezTo>
                <a:cubicBezTo>
                  <a:pt x="43" y="141"/>
                  <a:pt x="43" y="141"/>
                  <a:pt x="43" y="141"/>
                </a:cubicBezTo>
                <a:cubicBezTo>
                  <a:pt x="43" y="141"/>
                  <a:pt x="43" y="141"/>
                  <a:pt x="43" y="141"/>
                </a:cubicBezTo>
                <a:cubicBezTo>
                  <a:pt x="44" y="141"/>
                  <a:pt x="44" y="141"/>
                  <a:pt x="44" y="141"/>
                </a:cubicBezTo>
                <a:cubicBezTo>
                  <a:pt x="44" y="142"/>
                  <a:pt x="44" y="142"/>
                  <a:pt x="44" y="142"/>
                </a:cubicBezTo>
                <a:cubicBezTo>
                  <a:pt x="45" y="142"/>
                  <a:pt x="45" y="142"/>
                  <a:pt x="45" y="142"/>
                </a:cubicBezTo>
                <a:cubicBezTo>
                  <a:pt x="45" y="142"/>
                  <a:pt x="45" y="142"/>
                  <a:pt x="45" y="142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7" y="142"/>
                  <a:pt x="47" y="142"/>
                  <a:pt x="47" y="142"/>
                </a:cubicBezTo>
                <a:cubicBezTo>
                  <a:pt x="47" y="142"/>
                  <a:pt x="47" y="142"/>
                  <a:pt x="47" y="142"/>
                </a:cubicBezTo>
                <a:cubicBezTo>
                  <a:pt x="48" y="142"/>
                  <a:pt x="48" y="142"/>
                  <a:pt x="48" y="142"/>
                </a:cubicBezTo>
                <a:cubicBezTo>
                  <a:pt x="48" y="142"/>
                  <a:pt x="48" y="142"/>
                  <a:pt x="48" y="142"/>
                </a:cubicBezTo>
                <a:cubicBezTo>
                  <a:pt x="49" y="142"/>
                  <a:pt x="49" y="142"/>
                  <a:pt x="49" y="142"/>
                </a:cubicBezTo>
                <a:cubicBezTo>
                  <a:pt x="49" y="142"/>
                  <a:pt x="49" y="142"/>
                  <a:pt x="49" y="142"/>
                </a:cubicBezTo>
                <a:cubicBezTo>
                  <a:pt x="49" y="141"/>
                  <a:pt x="49" y="141"/>
                  <a:pt x="49" y="141"/>
                </a:cubicBezTo>
                <a:cubicBezTo>
                  <a:pt x="50" y="141"/>
                  <a:pt x="50" y="141"/>
                  <a:pt x="50" y="141"/>
                </a:cubicBezTo>
                <a:cubicBezTo>
                  <a:pt x="50" y="141"/>
                  <a:pt x="50" y="141"/>
                  <a:pt x="50" y="141"/>
                </a:cubicBezTo>
                <a:cubicBezTo>
                  <a:pt x="50" y="141"/>
                  <a:pt x="50" y="141"/>
                  <a:pt x="50" y="141"/>
                </a:cubicBezTo>
                <a:cubicBezTo>
                  <a:pt x="80" y="118"/>
                  <a:pt x="80" y="118"/>
                  <a:pt x="80" y="118"/>
                </a:cubicBezTo>
                <a:cubicBezTo>
                  <a:pt x="96" y="126"/>
                  <a:pt x="96" y="126"/>
                  <a:pt x="96" y="126"/>
                </a:cubicBezTo>
                <a:cubicBezTo>
                  <a:pt x="97" y="126"/>
                  <a:pt x="97" y="127"/>
                  <a:pt x="98" y="127"/>
                </a:cubicBezTo>
                <a:cubicBezTo>
                  <a:pt x="99" y="127"/>
                  <a:pt x="100" y="126"/>
                  <a:pt x="101" y="126"/>
                </a:cubicBezTo>
                <a:cubicBezTo>
                  <a:pt x="102" y="125"/>
                  <a:pt x="103" y="124"/>
                  <a:pt x="104" y="122"/>
                </a:cubicBezTo>
                <a:cubicBezTo>
                  <a:pt x="145" y="8"/>
                  <a:pt x="145" y="8"/>
                  <a:pt x="145" y="8"/>
                </a:cubicBezTo>
                <a:cubicBezTo>
                  <a:pt x="145" y="8"/>
                  <a:pt x="145" y="8"/>
                  <a:pt x="145" y="8"/>
                </a:cubicBezTo>
                <a:close/>
                <a:moveTo>
                  <a:pt x="53" y="105"/>
                </a:moveTo>
                <a:cubicBezTo>
                  <a:pt x="48" y="118"/>
                  <a:pt x="48" y="118"/>
                  <a:pt x="48" y="118"/>
                </a:cubicBezTo>
                <a:cubicBezTo>
                  <a:pt x="43" y="100"/>
                  <a:pt x="43" y="100"/>
                  <a:pt x="43" y="100"/>
                </a:cubicBezTo>
                <a:lnTo>
                  <a:pt x="53" y="105"/>
                </a:lnTo>
                <a:close/>
                <a:moveTo>
                  <a:pt x="59" y="95"/>
                </a:moveTo>
                <a:cubicBezTo>
                  <a:pt x="48" y="89"/>
                  <a:pt x="48" y="89"/>
                  <a:pt x="48" y="89"/>
                </a:cubicBezTo>
                <a:cubicBezTo>
                  <a:pt x="44" y="88"/>
                  <a:pt x="44" y="88"/>
                  <a:pt x="44" y="88"/>
                </a:cubicBezTo>
                <a:cubicBezTo>
                  <a:pt x="100" y="44"/>
                  <a:pt x="100" y="44"/>
                  <a:pt x="100" y="44"/>
                </a:cubicBezTo>
                <a:lnTo>
                  <a:pt x="59" y="95"/>
                </a:lnTo>
                <a:close/>
                <a:moveTo>
                  <a:pt x="82" y="43"/>
                </a:moveTo>
                <a:cubicBezTo>
                  <a:pt x="32" y="82"/>
                  <a:pt x="32" y="82"/>
                  <a:pt x="32" y="82"/>
                </a:cubicBezTo>
                <a:cubicBezTo>
                  <a:pt x="20" y="76"/>
                  <a:pt x="20" y="76"/>
                  <a:pt x="20" y="76"/>
                </a:cubicBezTo>
                <a:lnTo>
                  <a:pt x="82" y="43"/>
                </a:lnTo>
                <a:close/>
                <a:moveTo>
                  <a:pt x="61" y="118"/>
                </a:moveTo>
                <a:cubicBezTo>
                  <a:pt x="64" y="110"/>
                  <a:pt x="64" y="110"/>
                  <a:pt x="64" y="110"/>
                </a:cubicBezTo>
                <a:cubicBezTo>
                  <a:pt x="68" y="112"/>
                  <a:pt x="68" y="112"/>
                  <a:pt x="68" y="112"/>
                </a:cubicBezTo>
                <a:lnTo>
                  <a:pt x="61" y="118"/>
                </a:lnTo>
                <a:close/>
                <a:moveTo>
                  <a:pt x="95" y="112"/>
                </a:moveTo>
                <a:cubicBezTo>
                  <a:pt x="82" y="106"/>
                  <a:pt x="82" y="106"/>
                  <a:pt x="82" y="106"/>
                </a:cubicBezTo>
                <a:cubicBezTo>
                  <a:pt x="82" y="106"/>
                  <a:pt x="82" y="106"/>
                  <a:pt x="82" y="106"/>
                </a:cubicBezTo>
                <a:cubicBezTo>
                  <a:pt x="70" y="100"/>
                  <a:pt x="70" y="100"/>
                  <a:pt x="70" y="100"/>
                </a:cubicBezTo>
                <a:cubicBezTo>
                  <a:pt x="122" y="37"/>
                  <a:pt x="122" y="37"/>
                  <a:pt x="122" y="37"/>
                </a:cubicBezTo>
                <a:lnTo>
                  <a:pt x="95" y="1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Rectangle 500"/>
          <p:cNvSpPr>
            <a:spLocks noChangeArrowheads="1"/>
          </p:cNvSpPr>
          <p:nvPr/>
        </p:nvSpPr>
        <p:spPr bwMode="auto">
          <a:xfrm>
            <a:off x="2963863" y="5608638"/>
            <a:ext cx="43601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2007</a:t>
            </a:r>
            <a:endParaRPr kumimoji="0" lang="zh-CN" altLang="zh-CN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1" name="Rectangle 501"/>
          <p:cNvSpPr>
            <a:spLocks noChangeArrowheads="1"/>
          </p:cNvSpPr>
          <p:nvPr/>
        </p:nvSpPr>
        <p:spPr bwMode="auto">
          <a:xfrm>
            <a:off x="4729163" y="5608638"/>
            <a:ext cx="43601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2013</a:t>
            </a:r>
            <a:endParaRPr kumimoji="0" lang="zh-CN" altLang="zh-CN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2" name="Rectangle 502"/>
          <p:cNvSpPr>
            <a:spLocks noChangeArrowheads="1"/>
          </p:cNvSpPr>
          <p:nvPr/>
        </p:nvSpPr>
        <p:spPr bwMode="auto">
          <a:xfrm>
            <a:off x="6494463" y="5608638"/>
            <a:ext cx="43601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2015</a:t>
            </a:r>
            <a:endParaRPr kumimoji="0" lang="zh-CN" altLang="zh-CN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3" name="Rectangle 503"/>
          <p:cNvSpPr>
            <a:spLocks noChangeArrowheads="1"/>
          </p:cNvSpPr>
          <p:nvPr/>
        </p:nvSpPr>
        <p:spPr bwMode="auto">
          <a:xfrm>
            <a:off x="8259763" y="5608638"/>
            <a:ext cx="51752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2018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8" name="矩形 447"/>
          <p:cNvSpPr/>
          <p:nvPr/>
        </p:nvSpPr>
        <p:spPr>
          <a:xfrm>
            <a:off x="459750" y="386006"/>
            <a:ext cx="741937" cy="36000"/>
          </a:xfrm>
          <a:prstGeom prst="rect">
            <a:avLst/>
          </a:prstGeom>
          <a:solidFill>
            <a:srgbClr val="1AB49C"/>
          </a:solidFill>
          <a:ln>
            <a:solidFill>
              <a:srgbClr val="1AB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9" name="矩形 448"/>
          <p:cNvSpPr/>
          <p:nvPr/>
        </p:nvSpPr>
        <p:spPr>
          <a:xfrm>
            <a:off x="354975" y="767124"/>
            <a:ext cx="315879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00" dirty="0"/>
              <a:t>LOREM IPSUM DOLOR SIT AMET, CONSECTETUR ADIPISICING ELIT</a:t>
            </a:r>
          </a:p>
        </p:txBody>
      </p:sp>
      <p:sp>
        <p:nvSpPr>
          <p:cNvPr id="450" name="文本框 449"/>
          <p:cNvSpPr txBox="1"/>
          <p:nvPr/>
        </p:nvSpPr>
        <p:spPr>
          <a:xfrm>
            <a:off x="345450" y="480571"/>
            <a:ext cx="3776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+mj-ea"/>
              </a:rPr>
              <a:t>4</a:t>
            </a:r>
            <a:r>
              <a:rPr lang="zh-CN" altLang="en-US" b="1" dirty="0">
                <a:latin typeface="+mj-ea"/>
              </a:rPr>
              <a:t>项总结计划并列递进关系</a:t>
            </a:r>
            <a:r>
              <a:rPr lang="en-US" altLang="zh-CN" b="1" dirty="0">
                <a:latin typeface="+mj-ea"/>
              </a:rPr>
              <a:t>PPT</a:t>
            </a:r>
            <a:r>
              <a:rPr lang="zh-CN" altLang="en-US" b="1" dirty="0">
                <a:latin typeface="+mj-ea"/>
              </a:rPr>
              <a:t>图表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679869" y="2607485"/>
            <a:ext cx="1531599" cy="870566"/>
            <a:chOff x="2590847" y="2589736"/>
            <a:chExt cx="1845838" cy="1049181"/>
          </a:xfrm>
        </p:grpSpPr>
        <p:sp>
          <p:nvSpPr>
            <p:cNvPr id="452" name="矩形 451"/>
            <p:cNvSpPr/>
            <p:nvPr/>
          </p:nvSpPr>
          <p:spPr>
            <a:xfrm>
              <a:off x="2590847" y="2589736"/>
              <a:ext cx="1845838" cy="366895"/>
            </a:xfrm>
            <a:prstGeom prst="rect">
              <a:avLst/>
            </a:prstGeom>
          </p:spPr>
          <p:txBody>
            <a:bodyPr wrap="square">
              <a:normAutofit fontScale="77500" lnSpcReduction="20000"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53" name="文本框 17"/>
            <p:cNvSpPr txBox="1"/>
            <p:nvPr/>
          </p:nvSpPr>
          <p:spPr>
            <a:xfrm>
              <a:off x="2590847" y="2844789"/>
              <a:ext cx="1779675" cy="794128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r>
                <a:rPr lang="en-US" altLang="zh-CN" sz="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eld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.</a:t>
              </a:r>
            </a:p>
          </p:txBody>
        </p:sp>
      </p:grpSp>
      <p:grpSp>
        <p:nvGrpSpPr>
          <p:cNvPr id="454" name="组合 453"/>
          <p:cNvGrpSpPr/>
          <p:nvPr/>
        </p:nvGrpSpPr>
        <p:grpSpPr>
          <a:xfrm>
            <a:off x="4481513" y="2607485"/>
            <a:ext cx="1531599" cy="870566"/>
            <a:chOff x="2590847" y="2589736"/>
            <a:chExt cx="1845838" cy="1049181"/>
          </a:xfrm>
        </p:grpSpPr>
        <p:sp>
          <p:nvSpPr>
            <p:cNvPr id="455" name="矩形 454"/>
            <p:cNvSpPr/>
            <p:nvPr/>
          </p:nvSpPr>
          <p:spPr>
            <a:xfrm>
              <a:off x="2590847" y="2589736"/>
              <a:ext cx="1845838" cy="366895"/>
            </a:xfrm>
            <a:prstGeom prst="rect">
              <a:avLst/>
            </a:prstGeom>
          </p:spPr>
          <p:txBody>
            <a:bodyPr wrap="square">
              <a:normAutofit fontScale="77500" lnSpcReduction="20000"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56" name="文本框 17"/>
            <p:cNvSpPr txBox="1"/>
            <p:nvPr/>
          </p:nvSpPr>
          <p:spPr>
            <a:xfrm>
              <a:off x="2590847" y="2844789"/>
              <a:ext cx="1779675" cy="794128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r>
                <a:rPr lang="en-US" altLang="zh-CN" sz="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eld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.</a:t>
              </a:r>
            </a:p>
          </p:txBody>
        </p:sp>
      </p:grpSp>
      <p:grpSp>
        <p:nvGrpSpPr>
          <p:cNvPr id="457" name="组合 456"/>
          <p:cNvGrpSpPr/>
          <p:nvPr/>
        </p:nvGrpSpPr>
        <p:grpSpPr>
          <a:xfrm>
            <a:off x="6238985" y="2607485"/>
            <a:ext cx="1531599" cy="870566"/>
            <a:chOff x="2590847" y="2589736"/>
            <a:chExt cx="1845838" cy="1049181"/>
          </a:xfrm>
        </p:grpSpPr>
        <p:sp>
          <p:nvSpPr>
            <p:cNvPr id="458" name="矩形 457"/>
            <p:cNvSpPr/>
            <p:nvPr/>
          </p:nvSpPr>
          <p:spPr>
            <a:xfrm>
              <a:off x="2590847" y="2589736"/>
              <a:ext cx="1845838" cy="366895"/>
            </a:xfrm>
            <a:prstGeom prst="rect">
              <a:avLst/>
            </a:prstGeom>
          </p:spPr>
          <p:txBody>
            <a:bodyPr wrap="square">
              <a:normAutofit fontScale="77500" lnSpcReduction="20000"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59" name="文本框 17"/>
            <p:cNvSpPr txBox="1"/>
            <p:nvPr/>
          </p:nvSpPr>
          <p:spPr>
            <a:xfrm>
              <a:off x="2590847" y="2844789"/>
              <a:ext cx="1779675" cy="794128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r>
                <a:rPr lang="en-US" altLang="zh-CN" sz="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eld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.</a:t>
              </a:r>
            </a:p>
          </p:txBody>
        </p:sp>
      </p:grpSp>
      <p:grpSp>
        <p:nvGrpSpPr>
          <p:cNvPr id="460" name="组合 459"/>
          <p:cNvGrpSpPr/>
          <p:nvPr/>
        </p:nvGrpSpPr>
        <p:grpSpPr>
          <a:xfrm>
            <a:off x="8015526" y="2607485"/>
            <a:ext cx="1531599" cy="870566"/>
            <a:chOff x="2590847" y="2589736"/>
            <a:chExt cx="1845838" cy="1049181"/>
          </a:xfrm>
        </p:grpSpPr>
        <p:sp>
          <p:nvSpPr>
            <p:cNvPr id="461" name="矩形 460"/>
            <p:cNvSpPr/>
            <p:nvPr/>
          </p:nvSpPr>
          <p:spPr>
            <a:xfrm>
              <a:off x="2590847" y="2589736"/>
              <a:ext cx="1845838" cy="366895"/>
            </a:xfrm>
            <a:prstGeom prst="rect">
              <a:avLst/>
            </a:prstGeom>
          </p:spPr>
          <p:txBody>
            <a:bodyPr wrap="square">
              <a:normAutofit fontScale="77500" lnSpcReduction="20000"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62" name="文本框 17"/>
            <p:cNvSpPr txBox="1"/>
            <p:nvPr/>
          </p:nvSpPr>
          <p:spPr>
            <a:xfrm>
              <a:off x="2590847" y="2844789"/>
              <a:ext cx="1779675" cy="794128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r>
                <a:rPr lang="en-US" altLang="zh-CN" sz="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eld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.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8"/>
          <p:cNvSpPr>
            <a:spLocks noEditPoints="1"/>
          </p:cNvSpPr>
          <p:nvPr/>
        </p:nvSpPr>
        <p:spPr bwMode="auto">
          <a:xfrm>
            <a:off x="2525279" y="2645929"/>
            <a:ext cx="6815138" cy="2286000"/>
          </a:xfrm>
          <a:custGeom>
            <a:avLst/>
            <a:gdLst>
              <a:gd name="T0" fmla="*/ 0 w 1989"/>
              <a:gd name="T1" fmla="*/ 663 h 667"/>
              <a:gd name="T2" fmla="*/ 44 w 1989"/>
              <a:gd name="T3" fmla="*/ 646 h 667"/>
              <a:gd name="T4" fmla="*/ 86 w 1989"/>
              <a:gd name="T5" fmla="*/ 622 h 667"/>
              <a:gd name="T6" fmla="*/ 781 w 1989"/>
              <a:gd name="T7" fmla="*/ 510 h 667"/>
              <a:gd name="T8" fmla="*/ 733 w 1989"/>
              <a:gd name="T9" fmla="*/ 516 h 667"/>
              <a:gd name="T10" fmla="*/ 781 w 1989"/>
              <a:gd name="T11" fmla="*/ 510 h 667"/>
              <a:gd name="T12" fmla="*/ 149 w 1989"/>
              <a:gd name="T13" fmla="*/ 551 h 667"/>
              <a:gd name="T14" fmla="*/ 649 w 1989"/>
              <a:gd name="T15" fmla="*/ 475 h 667"/>
              <a:gd name="T16" fmla="*/ 689 w 1989"/>
              <a:gd name="T17" fmla="*/ 500 h 667"/>
              <a:gd name="T18" fmla="*/ 826 w 1989"/>
              <a:gd name="T19" fmla="*/ 498 h 667"/>
              <a:gd name="T20" fmla="*/ 868 w 1989"/>
              <a:gd name="T21" fmla="*/ 475 h 667"/>
              <a:gd name="T22" fmla="*/ 199 w 1989"/>
              <a:gd name="T23" fmla="*/ 469 h 667"/>
              <a:gd name="T24" fmla="*/ 226 w 1989"/>
              <a:gd name="T25" fmla="*/ 429 h 667"/>
              <a:gd name="T26" fmla="*/ 907 w 1989"/>
              <a:gd name="T27" fmla="*/ 447 h 667"/>
              <a:gd name="T28" fmla="*/ 583 w 1989"/>
              <a:gd name="T29" fmla="*/ 406 h 667"/>
              <a:gd name="T30" fmla="*/ 615 w 1989"/>
              <a:gd name="T31" fmla="*/ 442 h 667"/>
              <a:gd name="T32" fmla="*/ 256 w 1989"/>
              <a:gd name="T33" fmla="*/ 392 h 667"/>
              <a:gd name="T34" fmla="*/ 291 w 1989"/>
              <a:gd name="T35" fmla="*/ 359 h 667"/>
              <a:gd name="T36" fmla="*/ 1561 w 1989"/>
              <a:gd name="T37" fmla="*/ 355 h 667"/>
              <a:gd name="T38" fmla="*/ 1609 w 1989"/>
              <a:gd name="T39" fmla="*/ 351 h 667"/>
              <a:gd name="T40" fmla="*/ 512 w 1989"/>
              <a:gd name="T41" fmla="*/ 343 h 667"/>
              <a:gd name="T42" fmla="*/ 515 w 1989"/>
              <a:gd name="T43" fmla="*/ 340 h 667"/>
              <a:gd name="T44" fmla="*/ 1514 w 1989"/>
              <a:gd name="T45" fmla="*/ 355 h 667"/>
              <a:gd name="T46" fmla="*/ 989 w 1989"/>
              <a:gd name="T47" fmla="*/ 330 h 667"/>
              <a:gd name="T48" fmla="*/ 992 w 1989"/>
              <a:gd name="T49" fmla="*/ 332 h 667"/>
              <a:gd name="T50" fmla="*/ 331 w 1989"/>
              <a:gd name="T51" fmla="*/ 333 h 667"/>
              <a:gd name="T52" fmla="*/ 376 w 1989"/>
              <a:gd name="T53" fmla="*/ 317 h 667"/>
              <a:gd name="T54" fmla="*/ 424 w 1989"/>
              <a:gd name="T55" fmla="*/ 311 h 667"/>
              <a:gd name="T56" fmla="*/ 424 w 1989"/>
              <a:gd name="T57" fmla="*/ 315 h 667"/>
              <a:gd name="T58" fmla="*/ 424 w 1989"/>
              <a:gd name="T59" fmla="*/ 311 h 667"/>
              <a:gd name="T60" fmla="*/ 1653 w 1989"/>
              <a:gd name="T61" fmla="*/ 333 h 667"/>
              <a:gd name="T62" fmla="*/ 1402 w 1989"/>
              <a:gd name="T63" fmla="*/ 269 h 667"/>
              <a:gd name="T64" fmla="*/ 1434 w 1989"/>
              <a:gd name="T65" fmla="*/ 303 h 667"/>
              <a:gd name="T66" fmla="*/ 1044 w 1989"/>
              <a:gd name="T67" fmla="*/ 251 h 667"/>
              <a:gd name="T68" fmla="*/ 1047 w 1989"/>
              <a:gd name="T69" fmla="*/ 254 h 667"/>
              <a:gd name="T70" fmla="*/ 1723 w 1989"/>
              <a:gd name="T71" fmla="*/ 269 h 667"/>
              <a:gd name="T72" fmla="*/ 1752 w 1989"/>
              <a:gd name="T73" fmla="*/ 231 h 667"/>
              <a:gd name="T74" fmla="*/ 1368 w 1989"/>
              <a:gd name="T75" fmla="*/ 235 h 667"/>
              <a:gd name="T76" fmla="*/ 1114 w 1989"/>
              <a:gd name="T77" fmla="*/ 187 h 667"/>
              <a:gd name="T78" fmla="*/ 1116 w 1989"/>
              <a:gd name="T79" fmla="*/ 190 h 667"/>
              <a:gd name="T80" fmla="*/ 1251 w 1989"/>
              <a:gd name="T81" fmla="*/ 159 h 667"/>
              <a:gd name="T82" fmla="*/ 1252 w 1989"/>
              <a:gd name="T83" fmla="*/ 155 h 667"/>
              <a:gd name="T84" fmla="*/ 1157 w 1989"/>
              <a:gd name="T85" fmla="*/ 166 h 667"/>
              <a:gd name="T86" fmla="*/ 1204 w 1989"/>
              <a:gd name="T87" fmla="*/ 159 h 667"/>
              <a:gd name="T88" fmla="*/ 1779 w 1989"/>
              <a:gd name="T89" fmla="*/ 191 h 667"/>
              <a:gd name="T90" fmla="*/ 1805 w 1989"/>
              <a:gd name="T91" fmla="*/ 151 h 667"/>
              <a:gd name="T92" fmla="*/ 1835 w 1989"/>
              <a:gd name="T93" fmla="*/ 114 h 667"/>
              <a:gd name="T94" fmla="*/ 1939 w 1989"/>
              <a:gd name="T95" fmla="*/ 17 h 667"/>
              <a:gd name="T96" fmla="*/ 1940 w 1989"/>
              <a:gd name="T97" fmla="*/ 20 h 667"/>
              <a:gd name="T98" fmla="*/ 1984 w 1989"/>
              <a:gd name="T99" fmla="*/ 1 h 667"/>
              <a:gd name="T100" fmla="*/ 1989 w 1989"/>
              <a:gd name="T101" fmla="*/ 0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89" h="667">
                <a:moveTo>
                  <a:pt x="44" y="646"/>
                </a:moveTo>
                <a:cubicBezTo>
                  <a:pt x="44" y="646"/>
                  <a:pt x="44" y="646"/>
                  <a:pt x="44" y="646"/>
                </a:cubicBezTo>
                <a:cubicBezTo>
                  <a:pt x="31" y="653"/>
                  <a:pt x="16" y="658"/>
                  <a:pt x="0" y="663"/>
                </a:cubicBezTo>
                <a:cubicBezTo>
                  <a:pt x="1" y="667"/>
                  <a:pt x="1" y="667"/>
                  <a:pt x="1" y="667"/>
                </a:cubicBezTo>
                <a:cubicBezTo>
                  <a:pt x="17" y="662"/>
                  <a:pt x="32" y="656"/>
                  <a:pt x="46" y="649"/>
                </a:cubicBezTo>
                <a:cubicBezTo>
                  <a:pt x="44" y="646"/>
                  <a:pt x="44" y="646"/>
                  <a:pt x="44" y="646"/>
                </a:cubicBezTo>
                <a:moveTo>
                  <a:pt x="117" y="586"/>
                </a:moveTo>
                <a:cubicBezTo>
                  <a:pt x="106" y="598"/>
                  <a:pt x="95" y="609"/>
                  <a:pt x="83" y="619"/>
                </a:cubicBezTo>
                <a:cubicBezTo>
                  <a:pt x="86" y="622"/>
                  <a:pt x="86" y="622"/>
                  <a:pt x="86" y="622"/>
                </a:cubicBezTo>
                <a:cubicBezTo>
                  <a:pt x="98" y="612"/>
                  <a:pt x="109" y="601"/>
                  <a:pt x="120" y="588"/>
                </a:cubicBezTo>
                <a:cubicBezTo>
                  <a:pt x="117" y="586"/>
                  <a:pt x="117" y="586"/>
                  <a:pt x="117" y="586"/>
                </a:cubicBezTo>
                <a:moveTo>
                  <a:pt x="781" y="510"/>
                </a:moveTo>
                <a:cubicBezTo>
                  <a:pt x="770" y="512"/>
                  <a:pt x="759" y="513"/>
                  <a:pt x="749" y="513"/>
                </a:cubicBezTo>
                <a:cubicBezTo>
                  <a:pt x="744" y="513"/>
                  <a:pt x="739" y="513"/>
                  <a:pt x="734" y="512"/>
                </a:cubicBezTo>
                <a:cubicBezTo>
                  <a:pt x="733" y="516"/>
                  <a:pt x="733" y="516"/>
                  <a:pt x="733" y="516"/>
                </a:cubicBezTo>
                <a:cubicBezTo>
                  <a:pt x="739" y="517"/>
                  <a:pt x="744" y="517"/>
                  <a:pt x="749" y="517"/>
                </a:cubicBezTo>
                <a:cubicBezTo>
                  <a:pt x="759" y="517"/>
                  <a:pt x="770" y="516"/>
                  <a:pt x="782" y="514"/>
                </a:cubicBezTo>
                <a:cubicBezTo>
                  <a:pt x="781" y="510"/>
                  <a:pt x="781" y="510"/>
                  <a:pt x="781" y="510"/>
                </a:cubicBezTo>
                <a:moveTo>
                  <a:pt x="173" y="509"/>
                </a:moveTo>
                <a:cubicBezTo>
                  <a:pt x="164" y="522"/>
                  <a:pt x="155" y="535"/>
                  <a:pt x="146" y="548"/>
                </a:cubicBezTo>
                <a:cubicBezTo>
                  <a:pt x="149" y="551"/>
                  <a:pt x="149" y="551"/>
                  <a:pt x="149" y="551"/>
                </a:cubicBezTo>
                <a:cubicBezTo>
                  <a:pt x="159" y="538"/>
                  <a:pt x="167" y="524"/>
                  <a:pt x="176" y="511"/>
                </a:cubicBezTo>
                <a:cubicBezTo>
                  <a:pt x="173" y="509"/>
                  <a:pt x="173" y="509"/>
                  <a:pt x="173" y="509"/>
                </a:cubicBezTo>
                <a:moveTo>
                  <a:pt x="649" y="475"/>
                </a:moveTo>
                <a:cubicBezTo>
                  <a:pt x="646" y="478"/>
                  <a:pt x="646" y="478"/>
                  <a:pt x="646" y="478"/>
                </a:cubicBezTo>
                <a:cubicBezTo>
                  <a:pt x="659" y="489"/>
                  <a:pt x="672" y="497"/>
                  <a:pt x="687" y="504"/>
                </a:cubicBezTo>
                <a:cubicBezTo>
                  <a:pt x="689" y="500"/>
                  <a:pt x="689" y="500"/>
                  <a:pt x="689" y="500"/>
                </a:cubicBezTo>
                <a:cubicBezTo>
                  <a:pt x="674" y="494"/>
                  <a:pt x="661" y="485"/>
                  <a:pt x="649" y="475"/>
                </a:cubicBezTo>
                <a:moveTo>
                  <a:pt x="868" y="475"/>
                </a:moveTo>
                <a:cubicBezTo>
                  <a:pt x="855" y="484"/>
                  <a:pt x="841" y="491"/>
                  <a:pt x="826" y="498"/>
                </a:cubicBezTo>
                <a:cubicBezTo>
                  <a:pt x="828" y="501"/>
                  <a:pt x="828" y="501"/>
                  <a:pt x="828" y="501"/>
                </a:cubicBezTo>
                <a:cubicBezTo>
                  <a:pt x="843" y="495"/>
                  <a:pt x="857" y="487"/>
                  <a:pt x="870" y="478"/>
                </a:cubicBezTo>
                <a:cubicBezTo>
                  <a:pt x="868" y="475"/>
                  <a:pt x="868" y="475"/>
                  <a:pt x="868" y="475"/>
                </a:cubicBezTo>
                <a:cubicBezTo>
                  <a:pt x="868" y="475"/>
                  <a:pt x="868" y="475"/>
                  <a:pt x="868" y="475"/>
                </a:cubicBezTo>
                <a:moveTo>
                  <a:pt x="226" y="429"/>
                </a:moveTo>
                <a:cubicBezTo>
                  <a:pt x="216" y="442"/>
                  <a:pt x="207" y="455"/>
                  <a:pt x="199" y="469"/>
                </a:cubicBezTo>
                <a:cubicBezTo>
                  <a:pt x="202" y="471"/>
                  <a:pt x="202" y="471"/>
                  <a:pt x="202" y="471"/>
                </a:cubicBezTo>
                <a:cubicBezTo>
                  <a:pt x="211" y="457"/>
                  <a:pt x="220" y="444"/>
                  <a:pt x="229" y="431"/>
                </a:cubicBezTo>
                <a:cubicBezTo>
                  <a:pt x="226" y="429"/>
                  <a:pt x="226" y="429"/>
                  <a:pt x="226" y="429"/>
                </a:cubicBezTo>
                <a:moveTo>
                  <a:pt x="935" y="409"/>
                </a:moveTo>
                <a:cubicBezTo>
                  <a:pt x="925" y="421"/>
                  <a:pt x="915" y="434"/>
                  <a:pt x="904" y="445"/>
                </a:cubicBezTo>
                <a:cubicBezTo>
                  <a:pt x="907" y="447"/>
                  <a:pt x="907" y="447"/>
                  <a:pt x="907" y="447"/>
                </a:cubicBezTo>
                <a:cubicBezTo>
                  <a:pt x="918" y="436"/>
                  <a:pt x="928" y="424"/>
                  <a:pt x="938" y="411"/>
                </a:cubicBezTo>
                <a:cubicBezTo>
                  <a:pt x="935" y="409"/>
                  <a:pt x="935" y="409"/>
                  <a:pt x="935" y="409"/>
                </a:cubicBezTo>
                <a:moveTo>
                  <a:pt x="583" y="406"/>
                </a:moveTo>
                <a:cubicBezTo>
                  <a:pt x="580" y="409"/>
                  <a:pt x="580" y="409"/>
                  <a:pt x="580" y="409"/>
                </a:cubicBezTo>
                <a:cubicBezTo>
                  <a:pt x="591" y="421"/>
                  <a:pt x="601" y="433"/>
                  <a:pt x="612" y="445"/>
                </a:cubicBezTo>
                <a:cubicBezTo>
                  <a:pt x="615" y="442"/>
                  <a:pt x="615" y="442"/>
                  <a:pt x="615" y="442"/>
                </a:cubicBezTo>
                <a:cubicBezTo>
                  <a:pt x="604" y="431"/>
                  <a:pt x="594" y="419"/>
                  <a:pt x="583" y="406"/>
                </a:cubicBezTo>
                <a:moveTo>
                  <a:pt x="291" y="359"/>
                </a:moveTo>
                <a:cubicBezTo>
                  <a:pt x="278" y="369"/>
                  <a:pt x="267" y="380"/>
                  <a:pt x="256" y="392"/>
                </a:cubicBezTo>
                <a:cubicBezTo>
                  <a:pt x="259" y="394"/>
                  <a:pt x="259" y="394"/>
                  <a:pt x="259" y="394"/>
                </a:cubicBezTo>
                <a:cubicBezTo>
                  <a:pt x="269" y="383"/>
                  <a:pt x="281" y="372"/>
                  <a:pt x="293" y="362"/>
                </a:cubicBezTo>
                <a:cubicBezTo>
                  <a:pt x="291" y="359"/>
                  <a:pt x="291" y="359"/>
                  <a:pt x="291" y="359"/>
                </a:cubicBezTo>
                <a:moveTo>
                  <a:pt x="1608" y="347"/>
                </a:moveTo>
                <a:cubicBezTo>
                  <a:pt x="1602" y="349"/>
                  <a:pt x="1596" y="351"/>
                  <a:pt x="1589" y="352"/>
                </a:cubicBezTo>
                <a:cubicBezTo>
                  <a:pt x="1579" y="354"/>
                  <a:pt x="1570" y="355"/>
                  <a:pt x="1561" y="355"/>
                </a:cubicBezTo>
                <a:cubicBezTo>
                  <a:pt x="1561" y="359"/>
                  <a:pt x="1561" y="359"/>
                  <a:pt x="1561" y="359"/>
                </a:cubicBezTo>
                <a:cubicBezTo>
                  <a:pt x="1571" y="359"/>
                  <a:pt x="1580" y="358"/>
                  <a:pt x="1590" y="356"/>
                </a:cubicBezTo>
                <a:cubicBezTo>
                  <a:pt x="1596" y="354"/>
                  <a:pt x="1603" y="353"/>
                  <a:pt x="1609" y="351"/>
                </a:cubicBezTo>
                <a:cubicBezTo>
                  <a:pt x="1608" y="347"/>
                  <a:pt x="1608" y="347"/>
                  <a:pt x="1608" y="347"/>
                </a:cubicBezTo>
                <a:moveTo>
                  <a:pt x="515" y="340"/>
                </a:moveTo>
                <a:cubicBezTo>
                  <a:pt x="512" y="343"/>
                  <a:pt x="512" y="343"/>
                  <a:pt x="512" y="343"/>
                </a:cubicBezTo>
                <a:cubicBezTo>
                  <a:pt x="525" y="352"/>
                  <a:pt x="537" y="362"/>
                  <a:pt x="548" y="374"/>
                </a:cubicBezTo>
                <a:cubicBezTo>
                  <a:pt x="551" y="371"/>
                  <a:pt x="551" y="371"/>
                  <a:pt x="551" y="371"/>
                </a:cubicBezTo>
                <a:cubicBezTo>
                  <a:pt x="540" y="359"/>
                  <a:pt x="528" y="349"/>
                  <a:pt x="515" y="340"/>
                </a:cubicBezTo>
                <a:moveTo>
                  <a:pt x="1471" y="333"/>
                </a:moveTo>
                <a:cubicBezTo>
                  <a:pt x="1469" y="336"/>
                  <a:pt x="1469" y="336"/>
                  <a:pt x="1469" y="336"/>
                </a:cubicBezTo>
                <a:cubicBezTo>
                  <a:pt x="1483" y="344"/>
                  <a:pt x="1497" y="351"/>
                  <a:pt x="1514" y="355"/>
                </a:cubicBezTo>
                <a:cubicBezTo>
                  <a:pt x="1515" y="351"/>
                  <a:pt x="1515" y="351"/>
                  <a:pt x="1515" y="351"/>
                </a:cubicBezTo>
                <a:cubicBezTo>
                  <a:pt x="1499" y="347"/>
                  <a:pt x="1485" y="341"/>
                  <a:pt x="1471" y="333"/>
                </a:cubicBezTo>
                <a:moveTo>
                  <a:pt x="989" y="330"/>
                </a:moveTo>
                <a:cubicBezTo>
                  <a:pt x="980" y="343"/>
                  <a:pt x="972" y="357"/>
                  <a:pt x="963" y="370"/>
                </a:cubicBezTo>
                <a:cubicBezTo>
                  <a:pt x="966" y="372"/>
                  <a:pt x="966" y="372"/>
                  <a:pt x="966" y="372"/>
                </a:cubicBezTo>
                <a:cubicBezTo>
                  <a:pt x="975" y="359"/>
                  <a:pt x="984" y="346"/>
                  <a:pt x="992" y="332"/>
                </a:cubicBezTo>
                <a:cubicBezTo>
                  <a:pt x="989" y="330"/>
                  <a:pt x="989" y="330"/>
                  <a:pt x="989" y="330"/>
                </a:cubicBezTo>
                <a:moveTo>
                  <a:pt x="376" y="317"/>
                </a:moveTo>
                <a:cubicBezTo>
                  <a:pt x="360" y="321"/>
                  <a:pt x="345" y="326"/>
                  <a:pt x="331" y="333"/>
                </a:cubicBezTo>
                <a:cubicBezTo>
                  <a:pt x="333" y="336"/>
                  <a:pt x="333" y="336"/>
                  <a:pt x="333" y="336"/>
                </a:cubicBezTo>
                <a:cubicBezTo>
                  <a:pt x="347" y="330"/>
                  <a:pt x="361" y="324"/>
                  <a:pt x="377" y="321"/>
                </a:cubicBezTo>
                <a:cubicBezTo>
                  <a:pt x="376" y="317"/>
                  <a:pt x="376" y="317"/>
                  <a:pt x="376" y="317"/>
                </a:cubicBezTo>
                <a:cubicBezTo>
                  <a:pt x="376" y="317"/>
                  <a:pt x="376" y="317"/>
                  <a:pt x="376" y="317"/>
                </a:cubicBezTo>
                <a:moveTo>
                  <a:pt x="424" y="311"/>
                </a:moveTo>
                <a:cubicBezTo>
                  <a:pt x="424" y="311"/>
                  <a:pt x="424" y="311"/>
                  <a:pt x="424" y="311"/>
                </a:cubicBezTo>
                <a:cubicBezTo>
                  <a:pt x="424" y="311"/>
                  <a:pt x="424" y="311"/>
                  <a:pt x="424" y="311"/>
                </a:cubicBezTo>
                <a:cubicBezTo>
                  <a:pt x="424" y="315"/>
                  <a:pt x="424" y="315"/>
                  <a:pt x="424" y="315"/>
                </a:cubicBezTo>
                <a:cubicBezTo>
                  <a:pt x="424" y="315"/>
                  <a:pt x="424" y="315"/>
                  <a:pt x="424" y="315"/>
                </a:cubicBezTo>
                <a:cubicBezTo>
                  <a:pt x="441" y="315"/>
                  <a:pt x="456" y="317"/>
                  <a:pt x="470" y="322"/>
                </a:cubicBezTo>
                <a:cubicBezTo>
                  <a:pt x="472" y="318"/>
                  <a:pt x="472" y="318"/>
                  <a:pt x="472" y="318"/>
                </a:cubicBezTo>
                <a:cubicBezTo>
                  <a:pt x="457" y="313"/>
                  <a:pt x="442" y="311"/>
                  <a:pt x="424" y="311"/>
                </a:cubicBezTo>
                <a:moveTo>
                  <a:pt x="1690" y="302"/>
                </a:moveTo>
                <a:cubicBezTo>
                  <a:pt x="1678" y="313"/>
                  <a:pt x="1665" y="322"/>
                  <a:pt x="1651" y="329"/>
                </a:cubicBezTo>
                <a:cubicBezTo>
                  <a:pt x="1653" y="333"/>
                  <a:pt x="1653" y="333"/>
                  <a:pt x="1653" y="333"/>
                </a:cubicBezTo>
                <a:cubicBezTo>
                  <a:pt x="1668" y="325"/>
                  <a:pt x="1681" y="316"/>
                  <a:pt x="1693" y="305"/>
                </a:cubicBezTo>
                <a:cubicBezTo>
                  <a:pt x="1690" y="302"/>
                  <a:pt x="1690" y="302"/>
                  <a:pt x="1690" y="302"/>
                </a:cubicBezTo>
                <a:moveTo>
                  <a:pt x="1402" y="269"/>
                </a:moveTo>
                <a:cubicBezTo>
                  <a:pt x="1399" y="271"/>
                  <a:pt x="1399" y="271"/>
                  <a:pt x="1399" y="271"/>
                </a:cubicBezTo>
                <a:cubicBezTo>
                  <a:pt x="1410" y="283"/>
                  <a:pt x="1420" y="295"/>
                  <a:pt x="1432" y="306"/>
                </a:cubicBezTo>
                <a:cubicBezTo>
                  <a:pt x="1434" y="303"/>
                  <a:pt x="1434" y="303"/>
                  <a:pt x="1434" y="303"/>
                </a:cubicBezTo>
                <a:cubicBezTo>
                  <a:pt x="1434" y="303"/>
                  <a:pt x="1434" y="303"/>
                  <a:pt x="1434" y="303"/>
                </a:cubicBezTo>
                <a:cubicBezTo>
                  <a:pt x="1423" y="293"/>
                  <a:pt x="1413" y="281"/>
                  <a:pt x="1402" y="269"/>
                </a:cubicBezTo>
                <a:moveTo>
                  <a:pt x="1044" y="251"/>
                </a:moveTo>
                <a:cubicBezTo>
                  <a:pt x="1034" y="264"/>
                  <a:pt x="1024" y="277"/>
                  <a:pt x="1015" y="290"/>
                </a:cubicBezTo>
                <a:cubicBezTo>
                  <a:pt x="1018" y="292"/>
                  <a:pt x="1018" y="292"/>
                  <a:pt x="1018" y="292"/>
                </a:cubicBezTo>
                <a:cubicBezTo>
                  <a:pt x="1027" y="279"/>
                  <a:pt x="1037" y="266"/>
                  <a:pt x="1047" y="254"/>
                </a:cubicBezTo>
                <a:cubicBezTo>
                  <a:pt x="1044" y="251"/>
                  <a:pt x="1044" y="251"/>
                  <a:pt x="1044" y="251"/>
                </a:cubicBezTo>
                <a:moveTo>
                  <a:pt x="1752" y="231"/>
                </a:moveTo>
                <a:cubicBezTo>
                  <a:pt x="1743" y="244"/>
                  <a:pt x="1734" y="257"/>
                  <a:pt x="1723" y="269"/>
                </a:cubicBezTo>
                <a:cubicBezTo>
                  <a:pt x="1726" y="271"/>
                  <a:pt x="1726" y="271"/>
                  <a:pt x="1726" y="271"/>
                </a:cubicBezTo>
                <a:cubicBezTo>
                  <a:pt x="1737" y="259"/>
                  <a:pt x="1746" y="247"/>
                  <a:pt x="1756" y="233"/>
                </a:cubicBezTo>
                <a:cubicBezTo>
                  <a:pt x="1752" y="231"/>
                  <a:pt x="1752" y="231"/>
                  <a:pt x="1752" y="231"/>
                </a:cubicBezTo>
                <a:moveTo>
                  <a:pt x="1337" y="198"/>
                </a:moveTo>
                <a:cubicBezTo>
                  <a:pt x="1334" y="201"/>
                  <a:pt x="1334" y="201"/>
                  <a:pt x="1334" y="201"/>
                </a:cubicBezTo>
                <a:cubicBezTo>
                  <a:pt x="1346" y="212"/>
                  <a:pt x="1357" y="223"/>
                  <a:pt x="1368" y="235"/>
                </a:cubicBezTo>
                <a:cubicBezTo>
                  <a:pt x="1371" y="232"/>
                  <a:pt x="1371" y="232"/>
                  <a:pt x="1371" y="232"/>
                </a:cubicBezTo>
                <a:cubicBezTo>
                  <a:pt x="1360" y="220"/>
                  <a:pt x="1349" y="209"/>
                  <a:pt x="1337" y="198"/>
                </a:cubicBezTo>
                <a:moveTo>
                  <a:pt x="1114" y="187"/>
                </a:moveTo>
                <a:cubicBezTo>
                  <a:pt x="1100" y="195"/>
                  <a:pt x="1088" y="205"/>
                  <a:pt x="1076" y="216"/>
                </a:cubicBezTo>
                <a:cubicBezTo>
                  <a:pt x="1079" y="219"/>
                  <a:pt x="1079" y="219"/>
                  <a:pt x="1079" y="219"/>
                </a:cubicBezTo>
                <a:cubicBezTo>
                  <a:pt x="1090" y="208"/>
                  <a:pt x="1103" y="198"/>
                  <a:pt x="1116" y="190"/>
                </a:cubicBezTo>
                <a:cubicBezTo>
                  <a:pt x="1114" y="187"/>
                  <a:pt x="1114" y="187"/>
                  <a:pt x="1114" y="187"/>
                </a:cubicBezTo>
                <a:moveTo>
                  <a:pt x="1252" y="155"/>
                </a:moveTo>
                <a:cubicBezTo>
                  <a:pt x="1251" y="159"/>
                  <a:pt x="1251" y="159"/>
                  <a:pt x="1251" y="159"/>
                </a:cubicBezTo>
                <a:cubicBezTo>
                  <a:pt x="1268" y="162"/>
                  <a:pt x="1282" y="167"/>
                  <a:pt x="1296" y="174"/>
                </a:cubicBezTo>
                <a:cubicBezTo>
                  <a:pt x="1298" y="171"/>
                  <a:pt x="1298" y="171"/>
                  <a:pt x="1298" y="171"/>
                </a:cubicBezTo>
                <a:cubicBezTo>
                  <a:pt x="1284" y="163"/>
                  <a:pt x="1269" y="158"/>
                  <a:pt x="1252" y="155"/>
                </a:cubicBezTo>
                <a:moveTo>
                  <a:pt x="1204" y="155"/>
                </a:moveTo>
                <a:cubicBezTo>
                  <a:pt x="1199" y="155"/>
                  <a:pt x="1193" y="156"/>
                  <a:pt x="1188" y="157"/>
                </a:cubicBezTo>
                <a:cubicBezTo>
                  <a:pt x="1177" y="159"/>
                  <a:pt x="1167" y="162"/>
                  <a:pt x="1157" y="166"/>
                </a:cubicBezTo>
                <a:cubicBezTo>
                  <a:pt x="1158" y="169"/>
                  <a:pt x="1158" y="169"/>
                  <a:pt x="1158" y="169"/>
                </a:cubicBezTo>
                <a:cubicBezTo>
                  <a:pt x="1168" y="166"/>
                  <a:pt x="1178" y="163"/>
                  <a:pt x="1189" y="161"/>
                </a:cubicBezTo>
                <a:cubicBezTo>
                  <a:pt x="1194" y="160"/>
                  <a:pt x="1199" y="159"/>
                  <a:pt x="1204" y="159"/>
                </a:cubicBezTo>
                <a:cubicBezTo>
                  <a:pt x="1204" y="155"/>
                  <a:pt x="1204" y="155"/>
                  <a:pt x="1204" y="155"/>
                </a:cubicBezTo>
                <a:moveTo>
                  <a:pt x="1805" y="151"/>
                </a:moveTo>
                <a:cubicBezTo>
                  <a:pt x="1796" y="165"/>
                  <a:pt x="1788" y="178"/>
                  <a:pt x="1779" y="191"/>
                </a:cubicBezTo>
                <a:cubicBezTo>
                  <a:pt x="1782" y="194"/>
                  <a:pt x="1782" y="194"/>
                  <a:pt x="1782" y="194"/>
                </a:cubicBezTo>
                <a:cubicBezTo>
                  <a:pt x="1791" y="180"/>
                  <a:pt x="1800" y="167"/>
                  <a:pt x="1808" y="153"/>
                </a:cubicBezTo>
                <a:cubicBezTo>
                  <a:pt x="1805" y="151"/>
                  <a:pt x="1805" y="151"/>
                  <a:pt x="1805" y="151"/>
                </a:cubicBezTo>
                <a:moveTo>
                  <a:pt x="1862" y="75"/>
                </a:moveTo>
                <a:cubicBezTo>
                  <a:pt x="1852" y="86"/>
                  <a:pt x="1842" y="99"/>
                  <a:pt x="1832" y="112"/>
                </a:cubicBezTo>
                <a:cubicBezTo>
                  <a:pt x="1835" y="114"/>
                  <a:pt x="1835" y="114"/>
                  <a:pt x="1835" y="114"/>
                </a:cubicBezTo>
                <a:cubicBezTo>
                  <a:pt x="1845" y="101"/>
                  <a:pt x="1855" y="89"/>
                  <a:pt x="1865" y="77"/>
                </a:cubicBezTo>
                <a:cubicBezTo>
                  <a:pt x="1862" y="75"/>
                  <a:pt x="1862" y="75"/>
                  <a:pt x="1862" y="75"/>
                </a:cubicBezTo>
                <a:moveTo>
                  <a:pt x="1939" y="17"/>
                </a:moveTo>
                <a:cubicBezTo>
                  <a:pt x="1924" y="24"/>
                  <a:pt x="1910" y="32"/>
                  <a:pt x="1898" y="42"/>
                </a:cubicBezTo>
                <a:cubicBezTo>
                  <a:pt x="1900" y="45"/>
                  <a:pt x="1900" y="45"/>
                  <a:pt x="1900" y="45"/>
                </a:cubicBezTo>
                <a:cubicBezTo>
                  <a:pt x="1913" y="36"/>
                  <a:pt x="1926" y="27"/>
                  <a:pt x="1940" y="20"/>
                </a:cubicBezTo>
                <a:cubicBezTo>
                  <a:pt x="1939" y="17"/>
                  <a:pt x="1939" y="17"/>
                  <a:pt x="1939" y="17"/>
                </a:cubicBezTo>
                <a:moveTo>
                  <a:pt x="1989" y="0"/>
                </a:moveTo>
                <a:cubicBezTo>
                  <a:pt x="1987" y="1"/>
                  <a:pt x="1986" y="1"/>
                  <a:pt x="1984" y="1"/>
                </a:cubicBezTo>
                <a:cubicBezTo>
                  <a:pt x="1985" y="5"/>
                  <a:pt x="1985" y="5"/>
                  <a:pt x="1985" y="5"/>
                </a:cubicBezTo>
                <a:cubicBezTo>
                  <a:pt x="1986" y="5"/>
                  <a:pt x="1988" y="5"/>
                  <a:pt x="1989" y="4"/>
                </a:cubicBezTo>
                <a:cubicBezTo>
                  <a:pt x="1989" y="0"/>
                  <a:pt x="1989" y="0"/>
                  <a:pt x="1989" y="0"/>
                </a:cubicBezTo>
              </a:path>
            </a:pathLst>
          </a:cu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0"/>
          <p:cNvSpPr/>
          <p:nvPr/>
        </p:nvSpPr>
        <p:spPr bwMode="auto">
          <a:xfrm>
            <a:off x="1572779" y="2144279"/>
            <a:ext cx="8539163" cy="3219450"/>
          </a:xfrm>
          <a:custGeom>
            <a:avLst/>
            <a:gdLst>
              <a:gd name="T0" fmla="*/ 2251 w 2492"/>
              <a:gd name="T1" fmla="*/ 40 h 939"/>
              <a:gd name="T2" fmla="*/ 2091 w 2492"/>
              <a:gd name="T3" fmla="*/ 124 h 939"/>
              <a:gd name="T4" fmla="*/ 1990 w 2492"/>
              <a:gd name="T5" fmla="*/ 256 h 939"/>
              <a:gd name="T6" fmla="*/ 1928 w 2492"/>
              <a:gd name="T7" fmla="*/ 343 h 939"/>
              <a:gd name="T8" fmla="*/ 1882 w 2492"/>
              <a:gd name="T9" fmla="*/ 380 h 939"/>
              <a:gd name="T10" fmla="*/ 1830 w 2492"/>
              <a:gd name="T11" fmla="*/ 394 h 939"/>
              <a:gd name="T12" fmla="*/ 1794 w 2492"/>
              <a:gd name="T13" fmla="*/ 382 h 939"/>
              <a:gd name="T14" fmla="*/ 1739 w 2492"/>
              <a:gd name="T15" fmla="*/ 326 h 939"/>
              <a:gd name="T16" fmla="*/ 1668 w 2492"/>
              <a:gd name="T17" fmla="*/ 252 h 939"/>
              <a:gd name="T18" fmla="*/ 1576 w 2492"/>
              <a:gd name="T19" fmla="*/ 202 h 939"/>
              <a:gd name="T20" fmla="*/ 1448 w 2492"/>
              <a:gd name="T21" fmla="*/ 197 h 939"/>
              <a:gd name="T22" fmla="*/ 1288 w 2492"/>
              <a:gd name="T23" fmla="*/ 282 h 939"/>
              <a:gd name="T24" fmla="*/ 1187 w 2492"/>
              <a:gd name="T25" fmla="*/ 413 h 939"/>
              <a:gd name="T26" fmla="*/ 1126 w 2492"/>
              <a:gd name="T27" fmla="*/ 500 h 939"/>
              <a:gd name="T28" fmla="*/ 1080 w 2492"/>
              <a:gd name="T29" fmla="*/ 538 h 939"/>
              <a:gd name="T30" fmla="*/ 1027 w 2492"/>
              <a:gd name="T31" fmla="*/ 551 h 939"/>
              <a:gd name="T32" fmla="*/ 992 w 2492"/>
              <a:gd name="T33" fmla="*/ 539 h 939"/>
              <a:gd name="T34" fmla="*/ 937 w 2492"/>
              <a:gd name="T35" fmla="*/ 483 h 939"/>
              <a:gd name="T36" fmla="*/ 865 w 2492"/>
              <a:gd name="T37" fmla="*/ 410 h 939"/>
              <a:gd name="T38" fmla="*/ 773 w 2492"/>
              <a:gd name="T39" fmla="*/ 359 h 939"/>
              <a:gd name="T40" fmla="*/ 646 w 2492"/>
              <a:gd name="T41" fmla="*/ 354 h 939"/>
              <a:gd name="T42" fmla="*/ 551 w 2492"/>
              <a:gd name="T43" fmla="*/ 390 h 939"/>
              <a:gd name="T44" fmla="*/ 443 w 2492"/>
              <a:gd name="T45" fmla="*/ 487 h 939"/>
              <a:gd name="T46" fmla="*/ 349 w 2492"/>
              <a:gd name="T47" fmla="*/ 625 h 939"/>
              <a:gd name="T48" fmla="*/ 305 w 2492"/>
              <a:gd name="T49" fmla="*/ 676 h 939"/>
              <a:gd name="T50" fmla="*/ 245 w 2492"/>
              <a:gd name="T51" fmla="*/ 706 h 939"/>
              <a:gd name="T52" fmla="*/ 36 w 2492"/>
              <a:gd name="T53" fmla="*/ 939 h 939"/>
              <a:gd name="T54" fmla="*/ 377 w 2492"/>
              <a:gd name="T55" fmla="*/ 855 h 939"/>
              <a:gd name="T56" fmla="*/ 485 w 2492"/>
              <a:gd name="T57" fmla="*/ 758 h 939"/>
              <a:gd name="T58" fmla="*/ 578 w 2492"/>
              <a:gd name="T59" fmla="*/ 620 h 939"/>
              <a:gd name="T60" fmla="*/ 622 w 2492"/>
              <a:gd name="T61" fmla="*/ 569 h 939"/>
              <a:gd name="T62" fmla="*/ 682 w 2492"/>
              <a:gd name="T63" fmla="*/ 539 h 939"/>
              <a:gd name="T64" fmla="*/ 702 w 2492"/>
              <a:gd name="T65" fmla="*/ 537 h 939"/>
              <a:gd name="T66" fmla="*/ 737 w 2492"/>
              <a:gd name="T67" fmla="*/ 548 h 939"/>
              <a:gd name="T68" fmla="*/ 793 w 2492"/>
              <a:gd name="T69" fmla="*/ 604 h 939"/>
              <a:gd name="T70" fmla="*/ 864 w 2492"/>
              <a:gd name="T71" fmla="*/ 678 h 939"/>
              <a:gd name="T72" fmla="*/ 956 w 2492"/>
              <a:gd name="T73" fmla="*/ 729 h 939"/>
              <a:gd name="T74" fmla="*/ 1083 w 2492"/>
              <a:gd name="T75" fmla="*/ 733 h 939"/>
              <a:gd name="T76" fmla="*/ 1243 w 2492"/>
              <a:gd name="T77" fmla="*/ 649 h 939"/>
              <a:gd name="T78" fmla="*/ 1344 w 2492"/>
              <a:gd name="T79" fmla="*/ 517 h 939"/>
              <a:gd name="T80" fmla="*/ 1406 w 2492"/>
              <a:gd name="T81" fmla="*/ 431 h 939"/>
              <a:gd name="T82" fmla="*/ 1452 w 2492"/>
              <a:gd name="T83" fmla="*/ 393 h 939"/>
              <a:gd name="T84" fmla="*/ 1504 w 2492"/>
              <a:gd name="T85" fmla="*/ 379 h 939"/>
              <a:gd name="T86" fmla="*/ 1540 w 2492"/>
              <a:gd name="T87" fmla="*/ 391 h 939"/>
              <a:gd name="T88" fmla="*/ 1595 w 2492"/>
              <a:gd name="T89" fmla="*/ 447 h 939"/>
              <a:gd name="T90" fmla="*/ 1666 w 2492"/>
              <a:gd name="T91" fmla="*/ 521 h 939"/>
              <a:gd name="T92" fmla="*/ 1758 w 2492"/>
              <a:gd name="T93" fmla="*/ 571 h 939"/>
              <a:gd name="T94" fmla="*/ 1886 w 2492"/>
              <a:gd name="T95" fmla="*/ 576 h 939"/>
              <a:gd name="T96" fmla="*/ 2046 w 2492"/>
              <a:gd name="T97" fmla="*/ 491 h 939"/>
              <a:gd name="T98" fmla="*/ 2147 w 2492"/>
              <a:gd name="T99" fmla="*/ 360 h 939"/>
              <a:gd name="T100" fmla="*/ 2208 w 2492"/>
              <a:gd name="T101" fmla="*/ 273 h 939"/>
              <a:gd name="T102" fmla="*/ 2254 w 2492"/>
              <a:gd name="T103" fmla="*/ 235 h 939"/>
              <a:gd name="T104" fmla="*/ 2492 w 2492"/>
              <a:gd name="T105" fmla="*/ 184 h 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492" h="939">
                <a:moveTo>
                  <a:pt x="2456" y="0"/>
                </a:moveTo>
                <a:cubicBezTo>
                  <a:pt x="2251" y="40"/>
                  <a:pt x="2251" y="40"/>
                  <a:pt x="2251" y="40"/>
                </a:cubicBezTo>
                <a:cubicBezTo>
                  <a:pt x="2215" y="47"/>
                  <a:pt x="2183" y="59"/>
                  <a:pt x="2155" y="75"/>
                </a:cubicBezTo>
                <a:cubicBezTo>
                  <a:pt x="2130" y="90"/>
                  <a:pt x="2109" y="106"/>
                  <a:pt x="2091" y="124"/>
                </a:cubicBezTo>
                <a:cubicBezTo>
                  <a:pt x="2074" y="140"/>
                  <a:pt x="2060" y="156"/>
                  <a:pt x="2047" y="173"/>
                </a:cubicBezTo>
                <a:cubicBezTo>
                  <a:pt x="2025" y="201"/>
                  <a:pt x="2007" y="230"/>
                  <a:pt x="1990" y="256"/>
                </a:cubicBezTo>
                <a:cubicBezTo>
                  <a:pt x="1977" y="276"/>
                  <a:pt x="1965" y="294"/>
                  <a:pt x="1954" y="310"/>
                </a:cubicBezTo>
                <a:cubicBezTo>
                  <a:pt x="1945" y="322"/>
                  <a:pt x="1937" y="333"/>
                  <a:pt x="1928" y="343"/>
                </a:cubicBezTo>
                <a:cubicBezTo>
                  <a:pt x="1922" y="350"/>
                  <a:pt x="1916" y="356"/>
                  <a:pt x="1910" y="361"/>
                </a:cubicBezTo>
                <a:cubicBezTo>
                  <a:pt x="1901" y="369"/>
                  <a:pt x="1892" y="375"/>
                  <a:pt x="1882" y="380"/>
                </a:cubicBezTo>
                <a:cubicBezTo>
                  <a:pt x="1872" y="385"/>
                  <a:pt x="1862" y="389"/>
                  <a:pt x="1849" y="392"/>
                </a:cubicBezTo>
                <a:cubicBezTo>
                  <a:pt x="1841" y="393"/>
                  <a:pt x="1835" y="394"/>
                  <a:pt x="1830" y="394"/>
                </a:cubicBezTo>
                <a:cubicBezTo>
                  <a:pt x="1821" y="394"/>
                  <a:pt x="1816" y="392"/>
                  <a:pt x="1810" y="391"/>
                </a:cubicBezTo>
                <a:cubicBezTo>
                  <a:pt x="1805" y="389"/>
                  <a:pt x="1800" y="386"/>
                  <a:pt x="1794" y="382"/>
                </a:cubicBezTo>
                <a:cubicBezTo>
                  <a:pt x="1789" y="379"/>
                  <a:pt x="1784" y="374"/>
                  <a:pt x="1777" y="368"/>
                </a:cubicBezTo>
                <a:cubicBezTo>
                  <a:pt x="1766" y="357"/>
                  <a:pt x="1753" y="343"/>
                  <a:pt x="1739" y="326"/>
                </a:cubicBezTo>
                <a:cubicBezTo>
                  <a:pt x="1728" y="313"/>
                  <a:pt x="1716" y="299"/>
                  <a:pt x="1702" y="285"/>
                </a:cubicBezTo>
                <a:cubicBezTo>
                  <a:pt x="1692" y="274"/>
                  <a:pt x="1681" y="263"/>
                  <a:pt x="1668" y="252"/>
                </a:cubicBezTo>
                <a:cubicBezTo>
                  <a:pt x="1658" y="244"/>
                  <a:pt x="1647" y="236"/>
                  <a:pt x="1636" y="229"/>
                </a:cubicBezTo>
                <a:cubicBezTo>
                  <a:pt x="1618" y="218"/>
                  <a:pt x="1598" y="208"/>
                  <a:pt x="1576" y="202"/>
                </a:cubicBezTo>
                <a:cubicBezTo>
                  <a:pt x="1554" y="195"/>
                  <a:pt x="1529" y="191"/>
                  <a:pt x="1504" y="191"/>
                </a:cubicBezTo>
                <a:cubicBezTo>
                  <a:pt x="1486" y="191"/>
                  <a:pt x="1467" y="193"/>
                  <a:pt x="1448" y="197"/>
                </a:cubicBezTo>
                <a:cubicBezTo>
                  <a:pt x="1413" y="204"/>
                  <a:pt x="1381" y="216"/>
                  <a:pt x="1353" y="233"/>
                </a:cubicBezTo>
                <a:cubicBezTo>
                  <a:pt x="1328" y="247"/>
                  <a:pt x="1307" y="264"/>
                  <a:pt x="1288" y="282"/>
                </a:cubicBezTo>
                <a:cubicBezTo>
                  <a:pt x="1272" y="297"/>
                  <a:pt x="1258" y="313"/>
                  <a:pt x="1245" y="330"/>
                </a:cubicBezTo>
                <a:cubicBezTo>
                  <a:pt x="1223" y="358"/>
                  <a:pt x="1204" y="387"/>
                  <a:pt x="1187" y="413"/>
                </a:cubicBezTo>
                <a:cubicBezTo>
                  <a:pt x="1175" y="433"/>
                  <a:pt x="1163" y="451"/>
                  <a:pt x="1152" y="467"/>
                </a:cubicBezTo>
                <a:cubicBezTo>
                  <a:pt x="1143" y="480"/>
                  <a:pt x="1134" y="490"/>
                  <a:pt x="1126" y="500"/>
                </a:cubicBezTo>
                <a:cubicBezTo>
                  <a:pt x="1120" y="507"/>
                  <a:pt x="1114" y="513"/>
                  <a:pt x="1108" y="518"/>
                </a:cubicBezTo>
                <a:cubicBezTo>
                  <a:pt x="1098" y="526"/>
                  <a:pt x="1089" y="533"/>
                  <a:pt x="1080" y="538"/>
                </a:cubicBezTo>
                <a:cubicBezTo>
                  <a:pt x="1070" y="543"/>
                  <a:pt x="1060" y="546"/>
                  <a:pt x="1047" y="549"/>
                </a:cubicBezTo>
                <a:cubicBezTo>
                  <a:pt x="1039" y="550"/>
                  <a:pt x="1033" y="551"/>
                  <a:pt x="1027" y="551"/>
                </a:cubicBezTo>
                <a:cubicBezTo>
                  <a:pt x="1019" y="551"/>
                  <a:pt x="1013" y="550"/>
                  <a:pt x="1008" y="548"/>
                </a:cubicBezTo>
                <a:cubicBezTo>
                  <a:pt x="1003" y="546"/>
                  <a:pt x="998" y="544"/>
                  <a:pt x="992" y="539"/>
                </a:cubicBezTo>
                <a:cubicBezTo>
                  <a:pt x="987" y="536"/>
                  <a:pt x="981" y="531"/>
                  <a:pt x="975" y="525"/>
                </a:cubicBezTo>
                <a:cubicBezTo>
                  <a:pt x="964" y="515"/>
                  <a:pt x="951" y="500"/>
                  <a:pt x="937" y="483"/>
                </a:cubicBezTo>
                <a:cubicBezTo>
                  <a:pt x="926" y="471"/>
                  <a:pt x="914" y="457"/>
                  <a:pt x="900" y="442"/>
                </a:cubicBezTo>
                <a:cubicBezTo>
                  <a:pt x="890" y="431"/>
                  <a:pt x="878" y="420"/>
                  <a:pt x="865" y="410"/>
                </a:cubicBezTo>
                <a:cubicBezTo>
                  <a:pt x="856" y="402"/>
                  <a:pt x="845" y="394"/>
                  <a:pt x="833" y="386"/>
                </a:cubicBezTo>
                <a:cubicBezTo>
                  <a:pt x="816" y="375"/>
                  <a:pt x="796" y="366"/>
                  <a:pt x="773" y="359"/>
                </a:cubicBezTo>
                <a:cubicBezTo>
                  <a:pt x="751" y="352"/>
                  <a:pt x="727" y="349"/>
                  <a:pt x="702" y="349"/>
                </a:cubicBezTo>
                <a:cubicBezTo>
                  <a:pt x="684" y="349"/>
                  <a:pt x="665" y="351"/>
                  <a:pt x="646" y="354"/>
                </a:cubicBezTo>
                <a:cubicBezTo>
                  <a:pt x="646" y="354"/>
                  <a:pt x="646" y="354"/>
                  <a:pt x="646" y="354"/>
                </a:cubicBezTo>
                <a:cubicBezTo>
                  <a:pt x="611" y="361"/>
                  <a:pt x="579" y="374"/>
                  <a:pt x="551" y="390"/>
                </a:cubicBezTo>
                <a:cubicBezTo>
                  <a:pt x="526" y="404"/>
                  <a:pt x="505" y="421"/>
                  <a:pt x="486" y="439"/>
                </a:cubicBezTo>
                <a:cubicBezTo>
                  <a:pt x="470" y="454"/>
                  <a:pt x="456" y="471"/>
                  <a:pt x="443" y="487"/>
                </a:cubicBezTo>
                <a:cubicBezTo>
                  <a:pt x="420" y="516"/>
                  <a:pt x="402" y="544"/>
                  <a:pt x="385" y="571"/>
                </a:cubicBezTo>
                <a:cubicBezTo>
                  <a:pt x="373" y="590"/>
                  <a:pt x="361" y="609"/>
                  <a:pt x="349" y="625"/>
                </a:cubicBezTo>
                <a:cubicBezTo>
                  <a:pt x="341" y="637"/>
                  <a:pt x="332" y="648"/>
                  <a:pt x="324" y="657"/>
                </a:cubicBezTo>
                <a:cubicBezTo>
                  <a:pt x="318" y="664"/>
                  <a:pt x="311" y="670"/>
                  <a:pt x="305" y="676"/>
                </a:cubicBezTo>
                <a:cubicBezTo>
                  <a:pt x="296" y="684"/>
                  <a:pt x="287" y="690"/>
                  <a:pt x="278" y="695"/>
                </a:cubicBezTo>
                <a:cubicBezTo>
                  <a:pt x="268" y="700"/>
                  <a:pt x="258" y="704"/>
                  <a:pt x="245" y="706"/>
                </a:cubicBezTo>
                <a:cubicBezTo>
                  <a:pt x="0" y="754"/>
                  <a:pt x="0" y="754"/>
                  <a:pt x="0" y="754"/>
                </a:cubicBezTo>
                <a:cubicBezTo>
                  <a:pt x="36" y="939"/>
                  <a:pt x="36" y="939"/>
                  <a:pt x="36" y="939"/>
                </a:cubicBezTo>
                <a:cubicBezTo>
                  <a:pt x="281" y="891"/>
                  <a:pt x="281" y="891"/>
                  <a:pt x="281" y="891"/>
                </a:cubicBezTo>
                <a:cubicBezTo>
                  <a:pt x="316" y="884"/>
                  <a:pt x="349" y="871"/>
                  <a:pt x="377" y="855"/>
                </a:cubicBezTo>
                <a:cubicBezTo>
                  <a:pt x="401" y="841"/>
                  <a:pt x="423" y="824"/>
                  <a:pt x="441" y="806"/>
                </a:cubicBezTo>
                <a:cubicBezTo>
                  <a:pt x="458" y="790"/>
                  <a:pt x="472" y="774"/>
                  <a:pt x="485" y="758"/>
                </a:cubicBezTo>
                <a:cubicBezTo>
                  <a:pt x="507" y="729"/>
                  <a:pt x="525" y="701"/>
                  <a:pt x="542" y="674"/>
                </a:cubicBezTo>
                <a:cubicBezTo>
                  <a:pt x="555" y="655"/>
                  <a:pt x="566" y="636"/>
                  <a:pt x="578" y="620"/>
                </a:cubicBezTo>
                <a:cubicBezTo>
                  <a:pt x="587" y="608"/>
                  <a:pt x="595" y="597"/>
                  <a:pt x="603" y="588"/>
                </a:cubicBezTo>
                <a:cubicBezTo>
                  <a:pt x="610" y="581"/>
                  <a:pt x="616" y="575"/>
                  <a:pt x="622" y="569"/>
                </a:cubicBezTo>
                <a:cubicBezTo>
                  <a:pt x="631" y="561"/>
                  <a:pt x="640" y="555"/>
                  <a:pt x="650" y="550"/>
                </a:cubicBezTo>
                <a:cubicBezTo>
                  <a:pt x="659" y="545"/>
                  <a:pt x="670" y="541"/>
                  <a:pt x="682" y="539"/>
                </a:cubicBezTo>
                <a:cubicBezTo>
                  <a:pt x="682" y="539"/>
                  <a:pt x="682" y="539"/>
                  <a:pt x="682" y="539"/>
                </a:cubicBezTo>
                <a:cubicBezTo>
                  <a:pt x="690" y="537"/>
                  <a:pt x="697" y="537"/>
                  <a:pt x="702" y="537"/>
                </a:cubicBezTo>
                <a:cubicBezTo>
                  <a:pt x="711" y="537"/>
                  <a:pt x="716" y="538"/>
                  <a:pt x="722" y="540"/>
                </a:cubicBezTo>
                <a:cubicBezTo>
                  <a:pt x="727" y="542"/>
                  <a:pt x="731" y="544"/>
                  <a:pt x="737" y="548"/>
                </a:cubicBezTo>
                <a:cubicBezTo>
                  <a:pt x="742" y="552"/>
                  <a:pt x="748" y="556"/>
                  <a:pt x="755" y="562"/>
                </a:cubicBezTo>
                <a:cubicBezTo>
                  <a:pt x="766" y="573"/>
                  <a:pt x="778" y="587"/>
                  <a:pt x="793" y="604"/>
                </a:cubicBezTo>
                <a:cubicBezTo>
                  <a:pt x="804" y="617"/>
                  <a:pt x="816" y="631"/>
                  <a:pt x="829" y="645"/>
                </a:cubicBezTo>
                <a:cubicBezTo>
                  <a:pt x="840" y="656"/>
                  <a:pt x="851" y="667"/>
                  <a:pt x="864" y="678"/>
                </a:cubicBezTo>
                <a:cubicBezTo>
                  <a:pt x="874" y="686"/>
                  <a:pt x="884" y="694"/>
                  <a:pt x="896" y="701"/>
                </a:cubicBezTo>
                <a:cubicBezTo>
                  <a:pt x="914" y="712"/>
                  <a:pt x="934" y="722"/>
                  <a:pt x="956" y="729"/>
                </a:cubicBezTo>
                <a:cubicBezTo>
                  <a:pt x="978" y="735"/>
                  <a:pt x="1002" y="739"/>
                  <a:pt x="1027" y="739"/>
                </a:cubicBezTo>
                <a:cubicBezTo>
                  <a:pt x="1046" y="739"/>
                  <a:pt x="1064" y="737"/>
                  <a:pt x="1083" y="733"/>
                </a:cubicBezTo>
                <a:cubicBezTo>
                  <a:pt x="1119" y="726"/>
                  <a:pt x="1151" y="714"/>
                  <a:pt x="1179" y="698"/>
                </a:cubicBezTo>
                <a:cubicBezTo>
                  <a:pt x="1204" y="683"/>
                  <a:pt x="1225" y="667"/>
                  <a:pt x="1243" y="649"/>
                </a:cubicBezTo>
                <a:cubicBezTo>
                  <a:pt x="1260" y="633"/>
                  <a:pt x="1274" y="617"/>
                  <a:pt x="1287" y="600"/>
                </a:cubicBezTo>
                <a:cubicBezTo>
                  <a:pt x="1309" y="572"/>
                  <a:pt x="1327" y="543"/>
                  <a:pt x="1344" y="517"/>
                </a:cubicBezTo>
                <a:cubicBezTo>
                  <a:pt x="1357" y="497"/>
                  <a:pt x="1369" y="479"/>
                  <a:pt x="1380" y="463"/>
                </a:cubicBezTo>
                <a:cubicBezTo>
                  <a:pt x="1389" y="451"/>
                  <a:pt x="1397" y="440"/>
                  <a:pt x="1406" y="431"/>
                </a:cubicBezTo>
                <a:cubicBezTo>
                  <a:pt x="1412" y="423"/>
                  <a:pt x="1418" y="417"/>
                  <a:pt x="1424" y="412"/>
                </a:cubicBezTo>
                <a:cubicBezTo>
                  <a:pt x="1433" y="404"/>
                  <a:pt x="1442" y="398"/>
                  <a:pt x="1452" y="393"/>
                </a:cubicBezTo>
                <a:cubicBezTo>
                  <a:pt x="1462" y="388"/>
                  <a:pt x="1472" y="384"/>
                  <a:pt x="1485" y="381"/>
                </a:cubicBezTo>
                <a:cubicBezTo>
                  <a:pt x="1493" y="380"/>
                  <a:pt x="1499" y="379"/>
                  <a:pt x="1504" y="379"/>
                </a:cubicBezTo>
                <a:cubicBezTo>
                  <a:pt x="1513" y="379"/>
                  <a:pt x="1518" y="381"/>
                  <a:pt x="1524" y="383"/>
                </a:cubicBezTo>
                <a:cubicBezTo>
                  <a:pt x="1529" y="384"/>
                  <a:pt x="1534" y="387"/>
                  <a:pt x="1540" y="391"/>
                </a:cubicBezTo>
                <a:cubicBezTo>
                  <a:pt x="1545" y="394"/>
                  <a:pt x="1550" y="399"/>
                  <a:pt x="1557" y="405"/>
                </a:cubicBezTo>
                <a:cubicBezTo>
                  <a:pt x="1568" y="416"/>
                  <a:pt x="1581" y="430"/>
                  <a:pt x="1595" y="447"/>
                </a:cubicBezTo>
                <a:cubicBezTo>
                  <a:pt x="1606" y="460"/>
                  <a:pt x="1618" y="474"/>
                  <a:pt x="1632" y="488"/>
                </a:cubicBezTo>
                <a:cubicBezTo>
                  <a:pt x="1642" y="499"/>
                  <a:pt x="1653" y="510"/>
                  <a:pt x="1666" y="521"/>
                </a:cubicBezTo>
                <a:cubicBezTo>
                  <a:pt x="1676" y="529"/>
                  <a:pt x="1687" y="537"/>
                  <a:pt x="1698" y="544"/>
                </a:cubicBezTo>
                <a:cubicBezTo>
                  <a:pt x="1716" y="555"/>
                  <a:pt x="1736" y="565"/>
                  <a:pt x="1758" y="571"/>
                </a:cubicBezTo>
                <a:cubicBezTo>
                  <a:pt x="1780" y="578"/>
                  <a:pt x="1805" y="582"/>
                  <a:pt x="1830" y="582"/>
                </a:cubicBezTo>
                <a:cubicBezTo>
                  <a:pt x="1848" y="582"/>
                  <a:pt x="1867" y="580"/>
                  <a:pt x="1886" y="576"/>
                </a:cubicBezTo>
                <a:cubicBezTo>
                  <a:pt x="1921" y="569"/>
                  <a:pt x="1953" y="557"/>
                  <a:pt x="1981" y="540"/>
                </a:cubicBezTo>
                <a:cubicBezTo>
                  <a:pt x="2006" y="526"/>
                  <a:pt x="2027" y="509"/>
                  <a:pt x="2046" y="491"/>
                </a:cubicBezTo>
                <a:cubicBezTo>
                  <a:pt x="2062" y="476"/>
                  <a:pt x="2076" y="460"/>
                  <a:pt x="2089" y="443"/>
                </a:cubicBezTo>
                <a:cubicBezTo>
                  <a:pt x="2111" y="415"/>
                  <a:pt x="2130" y="386"/>
                  <a:pt x="2147" y="360"/>
                </a:cubicBezTo>
                <a:cubicBezTo>
                  <a:pt x="2159" y="340"/>
                  <a:pt x="2171" y="322"/>
                  <a:pt x="2182" y="306"/>
                </a:cubicBezTo>
                <a:cubicBezTo>
                  <a:pt x="2191" y="293"/>
                  <a:pt x="2200" y="283"/>
                  <a:pt x="2208" y="273"/>
                </a:cubicBezTo>
                <a:cubicBezTo>
                  <a:pt x="2214" y="266"/>
                  <a:pt x="2220" y="260"/>
                  <a:pt x="2226" y="255"/>
                </a:cubicBezTo>
                <a:cubicBezTo>
                  <a:pt x="2236" y="247"/>
                  <a:pt x="2245" y="240"/>
                  <a:pt x="2254" y="235"/>
                </a:cubicBezTo>
                <a:cubicBezTo>
                  <a:pt x="2264" y="230"/>
                  <a:pt x="2274" y="227"/>
                  <a:pt x="2287" y="224"/>
                </a:cubicBezTo>
                <a:cubicBezTo>
                  <a:pt x="2492" y="184"/>
                  <a:pt x="2492" y="184"/>
                  <a:pt x="2492" y="184"/>
                </a:cubicBezTo>
                <a:lnTo>
                  <a:pt x="24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1"/>
          <p:cNvSpPr/>
          <p:nvPr/>
        </p:nvSpPr>
        <p:spPr bwMode="auto">
          <a:xfrm>
            <a:off x="1607848" y="2160948"/>
            <a:ext cx="8531225" cy="3181350"/>
          </a:xfrm>
          <a:custGeom>
            <a:avLst/>
            <a:gdLst>
              <a:gd name="T0" fmla="*/ 2251 w 2490"/>
              <a:gd name="T1" fmla="*/ 41 h 928"/>
              <a:gd name="T2" fmla="*/ 2094 w 2490"/>
              <a:gd name="T3" fmla="*/ 124 h 928"/>
              <a:gd name="T4" fmla="*/ 1994 w 2490"/>
              <a:gd name="T5" fmla="*/ 254 h 928"/>
              <a:gd name="T6" fmla="*/ 1932 w 2490"/>
              <a:gd name="T7" fmla="*/ 342 h 928"/>
              <a:gd name="T8" fmla="*/ 1873 w 2490"/>
              <a:gd name="T9" fmla="*/ 385 h 928"/>
              <a:gd name="T10" fmla="*/ 1829 w 2490"/>
              <a:gd name="T11" fmla="*/ 395 h 928"/>
              <a:gd name="T12" fmla="*/ 1790 w 2490"/>
              <a:gd name="T13" fmla="*/ 382 h 928"/>
              <a:gd name="T14" fmla="*/ 1733 w 2490"/>
              <a:gd name="T15" fmla="*/ 325 h 928"/>
              <a:gd name="T16" fmla="*/ 1663 w 2490"/>
              <a:gd name="T17" fmla="*/ 252 h 928"/>
              <a:gd name="T18" fmla="*/ 1573 w 2490"/>
              <a:gd name="T19" fmla="*/ 202 h 928"/>
              <a:gd name="T20" fmla="*/ 1448 w 2490"/>
              <a:gd name="T21" fmla="*/ 198 h 928"/>
              <a:gd name="T22" fmla="*/ 1291 w 2490"/>
              <a:gd name="T23" fmla="*/ 281 h 928"/>
              <a:gd name="T24" fmla="*/ 1192 w 2490"/>
              <a:gd name="T25" fmla="*/ 411 h 928"/>
              <a:gd name="T26" fmla="*/ 1130 w 2490"/>
              <a:gd name="T27" fmla="*/ 499 h 928"/>
              <a:gd name="T28" fmla="*/ 1071 w 2490"/>
              <a:gd name="T29" fmla="*/ 543 h 928"/>
              <a:gd name="T30" fmla="*/ 1026 w 2490"/>
              <a:gd name="T31" fmla="*/ 552 h 928"/>
              <a:gd name="T32" fmla="*/ 988 w 2490"/>
              <a:gd name="T33" fmla="*/ 539 h 928"/>
              <a:gd name="T34" fmla="*/ 931 w 2490"/>
              <a:gd name="T35" fmla="*/ 482 h 928"/>
              <a:gd name="T36" fmla="*/ 861 w 2490"/>
              <a:gd name="T37" fmla="*/ 409 h 928"/>
              <a:gd name="T38" fmla="*/ 771 w 2490"/>
              <a:gd name="T39" fmla="*/ 360 h 928"/>
              <a:gd name="T40" fmla="*/ 646 w 2490"/>
              <a:gd name="T41" fmla="*/ 355 h 928"/>
              <a:gd name="T42" fmla="*/ 553 w 2490"/>
              <a:gd name="T43" fmla="*/ 390 h 928"/>
              <a:gd name="T44" fmla="*/ 446 w 2490"/>
              <a:gd name="T45" fmla="*/ 486 h 928"/>
              <a:gd name="T46" fmla="*/ 353 w 2490"/>
              <a:gd name="T47" fmla="*/ 623 h 928"/>
              <a:gd name="T48" fmla="*/ 289 w 2490"/>
              <a:gd name="T49" fmla="*/ 690 h 928"/>
              <a:gd name="T50" fmla="*/ 245 w 2490"/>
              <a:gd name="T51" fmla="*/ 707 h 928"/>
              <a:gd name="T52" fmla="*/ 34 w 2490"/>
              <a:gd name="T53" fmla="*/ 928 h 928"/>
              <a:gd name="T54" fmla="*/ 373 w 2490"/>
              <a:gd name="T55" fmla="*/ 845 h 928"/>
              <a:gd name="T56" fmla="*/ 479 w 2490"/>
              <a:gd name="T57" fmla="*/ 749 h 928"/>
              <a:gd name="T58" fmla="*/ 572 w 2490"/>
              <a:gd name="T59" fmla="*/ 612 h 928"/>
              <a:gd name="T60" fmla="*/ 636 w 2490"/>
              <a:gd name="T61" fmla="*/ 545 h 928"/>
              <a:gd name="T62" fmla="*/ 680 w 2490"/>
              <a:gd name="T63" fmla="*/ 528 h 928"/>
              <a:gd name="T64" fmla="*/ 680 w 2490"/>
              <a:gd name="T65" fmla="*/ 528 h 928"/>
              <a:gd name="T66" fmla="*/ 723 w 2490"/>
              <a:gd name="T67" fmla="*/ 529 h 928"/>
              <a:gd name="T68" fmla="*/ 758 w 2490"/>
              <a:gd name="T69" fmla="*/ 553 h 928"/>
              <a:gd name="T70" fmla="*/ 833 w 2490"/>
              <a:gd name="T71" fmla="*/ 636 h 928"/>
              <a:gd name="T72" fmla="*/ 898 w 2490"/>
              <a:gd name="T73" fmla="*/ 691 h 928"/>
              <a:gd name="T74" fmla="*/ 1026 w 2490"/>
              <a:gd name="T75" fmla="*/ 728 h 928"/>
              <a:gd name="T76" fmla="*/ 1175 w 2490"/>
              <a:gd name="T77" fmla="*/ 687 h 928"/>
              <a:gd name="T78" fmla="*/ 1281 w 2490"/>
              <a:gd name="T79" fmla="*/ 592 h 928"/>
              <a:gd name="T80" fmla="*/ 1374 w 2490"/>
              <a:gd name="T81" fmla="*/ 454 h 928"/>
              <a:gd name="T82" fmla="*/ 1438 w 2490"/>
              <a:gd name="T83" fmla="*/ 388 h 928"/>
              <a:gd name="T84" fmla="*/ 1482 w 2490"/>
              <a:gd name="T85" fmla="*/ 371 h 928"/>
              <a:gd name="T86" fmla="*/ 1525 w 2490"/>
              <a:gd name="T87" fmla="*/ 372 h 928"/>
              <a:gd name="T88" fmla="*/ 1560 w 2490"/>
              <a:gd name="T89" fmla="*/ 396 h 928"/>
              <a:gd name="T90" fmla="*/ 1635 w 2490"/>
              <a:gd name="T91" fmla="*/ 479 h 928"/>
              <a:gd name="T92" fmla="*/ 1701 w 2490"/>
              <a:gd name="T93" fmla="*/ 534 h 928"/>
              <a:gd name="T94" fmla="*/ 1829 w 2490"/>
              <a:gd name="T95" fmla="*/ 571 h 928"/>
              <a:gd name="T96" fmla="*/ 1977 w 2490"/>
              <a:gd name="T97" fmla="*/ 530 h 928"/>
              <a:gd name="T98" fmla="*/ 2083 w 2490"/>
              <a:gd name="T99" fmla="*/ 435 h 928"/>
              <a:gd name="T100" fmla="*/ 2177 w 2490"/>
              <a:gd name="T101" fmla="*/ 297 h 928"/>
              <a:gd name="T102" fmla="*/ 2241 w 2490"/>
              <a:gd name="T103" fmla="*/ 231 h 928"/>
              <a:gd name="T104" fmla="*/ 2285 w 2490"/>
              <a:gd name="T105" fmla="*/ 213 h 928"/>
              <a:gd name="T106" fmla="*/ 2456 w 2490"/>
              <a:gd name="T107" fmla="*/ 0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490" h="928">
                <a:moveTo>
                  <a:pt x="2456" y="0"/>
                </a:moveTo>
                <a:cubicBezTo>
                  <a:pt x="2251" y="41"/>
                  <a:pt x="2251" y="41"/>
                  <a:pt x="2251" y="41"/>
                </a:cubicBezTo>
                <a:cubicBezTo>
                  <a:pt x="2216" y="47"/>
                  <a:pt x="2185" y="60"/>
                  <a:pt x="2157" y="76"/>
                </a:cubicBezTo>
                <a:cubicBezTo>
                  <a:pt x="2133" y="89"/>
                  <a:pt x="2112" y="106"/>
                  <a:pt x="2094" y="124"/>
                </a:cubicBezTo>
                <a:cubicBezTo>
                  <a:pt x="2078" y="139"/>
                  <a:pt x="2064" y="155"/>
                  <a:pt x="2051" y="171"/>
                </a:cubicBezTo>
                <a:cubicBezTo>
                  <a:pt x="2029" y="200"/>
                  <a:pt x="2011" y="228"/>
                  <a:pt x="1994" y="254"/>
                </a:cubicBezTo>
                <a:cubicBezTo>
                  <a:pt x="1981" y="274"/>
                  <a:pt x="1969" y="292"/>
                  <a:pt x="1958" y="309"/>
                </a:cubicBezTo>
                <a:cubicBezTo>
                  <a:pt x="1949" y="321"/>
                  <a:pt x="1940" y="332"/>
                  <a:pt x="1932" y="342"/>
                </a:cubicBezTo>
                <a:cubicBezTo>
                  <a:pt x="1919" y="356"/>
                  <a:pt x="1907" y="367"/>
                  <a:pt x="1894" y="375"/>
                </a:cubicBezTo>
                <a:cubicBezTo>
                  <a:pt x="1887" y="379"/>
                  <a:pt x="1881" y="383"/>
                  <a:pt x="1873" y="385"/>
                </a:cubicBezTo>
                <a:cubicBezTo>
                  <a:pt x="1866" y="388"/>
                  <a:pt x="1858" y="391"/>
                  <a:pt x="1850" y="392"/>
                </a:cubicBezTo>
                <a:cubicBezTo>
                  <a:pt x="1841" y="394"/>
                  <a:pt x="1834" y="395"/>
                  <a:pt x="1829" y="395"/>
                </a:cubicBezTo>
                <a:cubicBezTo>
                  <a:pt x="1819" y="395"/>
                  <a:pt x="1813" y="393"/>
                  <a:pt x="1807" y="391"/>
                </a:cubicBezTo>
                <a:cubicBezTo>
                  <a:pt x="1802" y="389"/>
                  <a:pt x="1796" y="386"/>
                  <a:pt x="1790" y="382"/>
                </a:cubicBezTo>
                <a:cubicBezTo>
                  <a:pt x="1785" y="378"/>
                  <a:pt x="1779" y="373"/>
                  <a:pt x="1772" y="367"/>
                </a:cubicBezTo>
                <a:cubicBezTo>
                  <a:pt x="1761" y="356"/>
                  <a:pt x="1748" y="342"/>
                  <a:pt x="1733" y="325"/>
                </a:cubicBezTo>
                <a:cubicBezTo>
                  <a:pt x="1723" y="312"/>
                  <a:pt x="1711" y="298"/>
                  <a:pt x="1697" y="284"/>
                </a:cubicBezTo>
                <a:cubicBezTo>
                  <a:pt x="1687" y="273"/>
                  <a:pt x="1676" y="263"/>
                  <a:pt x="1663" y="252"/>
                </a:cubicBezTo>
                <a:cubicBezTo>
                  <a:pt x="1653" y="244"/>
                  <a:pt x="1643" y="236"/>
                  <a:pt x="1631" y="229"/>
                </a:cubicBezTo>
                <a:cubicBezTo>
                  <a:pt x="1614" y="218"/>
                  <a:pt x="1595" y="209"/>
                  <a:pt x="1573" y="202"/>
                </a:cubicBezTo>
                <a:cubicBezTo>
                  <a:pt x="1551" y="196"/>
                  <a:pt x="1528" y="192"/>
                  <a:pt x="1503" y="192"/>
                </a:cubicBezTo>
                <a:cubicBezTo>
                  <a:pt x="1485" y="192"/>
                  <a:pt x="1467" y="194"/>
                  <a:pt x="1448" y="198"/>
                </a:cubicBezTo>
                <a:cubicBezTo>
                  <a:pt x="1414" y="205"/>
                  <a:pt x="1382" y="217"/>
                  <a:pt x="1355" y="233"/>
                </a:cubicBezTo>
                <a:cubicBezTo>
                  <a:pt x="1331" y="247"/>
                  <a:pt x="1310" y="263"/>
                  <a:pt x="1291" y="281"/>
                </a:cubicBezTo>
                <a:cubicBezTo>
                  <a:pt x="1275" y="296"/>
                  <a:pt x="1261" y="312"/>
                  <a:pt x="1249" y="329"/>
                </a:cubicBezTo>
                <a:cubicBezTo>
                  <a:pt x="1227" y="357"/>
                  <a:pt x="1208" y="385"/>
                  <a:pt x="1192" y="411"/>
                </a:cubicBezTo>
                <a:cubicBezTo>
                  <a:pt x="1179" y="431"/>
                  <a:pt x="1167" y="450"/>
                  <a:pt x="1155" y="466"/>
                </a:cubicBezTo>
                <a:cubicBezTo>
                  <a:pt x="1147" y="478"/>
                  <a:pt x="1138" y="489"/>
                  <a:pt x="1130" y="499"/>
                </a:cubicBezTo>
                <a:cubicBezTo>
                  <a:pt x="1117" y="513"/>
                  <a:pt x="1104" y="524"/>
                  <a:pt x="1091" y="532"/>
                </a:cubicBezTo>
                <a:cubicBezTo>
                  <a:pt x="1085" y="536"/>
                  <a:pt x="1078" y="540"/>
                  <a:pt x="1071" y="543"/>
                </a:cubicBezTo>
                <a:cubicBezTo>
                  <a:pt x="1064" y="546"/>
                  <a:pt x="1056" y="548"/>
                  <a:pt x="1047" y="550"/>
                </a:cubicBezTo>
                <a:cubicBezTo>
                  <a:pt x="1039" y="551"/>
                  <a:pt x="1032" y="552"/>
                  <a:pt x="1026" y="552"/>
                </a:cubicBezTo>
                <a:cubicBezTo>
                  <a:pt x="1017" y="552"/>
                  <a:pt x="1011" y="551"/>
                  <a:pt x="1005" y="548"/>
                </a:cubicBezTo>
                <a:cubicBezTo>
                  <a:pt x="999" y="547"/>
                  <a:pt x="994" y="544"/>
                  <a:pt x="988" y="539"/>
                </a:cubicBezTo>
                <a:cubicBezTo>
                  <a:pt x="982" y="536"/>
                  <a:pt x="976" y="531"/>
                  <a:pt x="970" y="525"/>
                </a:cubicBezTo>
                <a:cubicBezTo>
                  <a:pt x="958" y="514"/>
                  <a:pt x="946" y="499"/>
                  <a:pt x="931" y="482"/>
                </a:cubicBezTo>
                <a:cubicBezTo>
                  <a:pt x="920" y="470"/>
                  <a:pt x="908" y="456"/>
                  <a:pt x="895" y="441"/>
                </a:cubicBezTo>
                <a:cubicBezTo>
                  <a:pt x="885" y="431"/>
                  <a:pt x="873" y="420"/>
                  <a:pt x="861" y="409"/>
                </a:cubicBezTo>
                <a:cubicBezTo>
                  <a:pt x="851" y="401"/>
                  <a:pt x="841" y="394"/>
                  <a:pt x="829" y="386"/>
                </a:cubicBezTo>
                <a:cubicBezTo>
                  <a:pt x="812" y="376"/>
                  <a:pt x="792" y="366"/>
                  <a:pt x="771" y="360"/>
                </a:cubicBezTo>
                <a:cubicBezTo>
                  <a:pt x="749" y="353"/>
                  <a:pt x="726" y="350"/>
                  <a:pt x="701" y="350"/>
                </a:cubicBezTo>
                <a:cubicBezTo>
                  <a:pt x="683" y="350"/>
                  <a:pt x="665" y="352"/>
                  <a:pt x="646" y="355"/>
                </a:cubicBezTo>
                <a:cubicBezTo>
                  <a:pt x="646" y="355"/>
                  <a:pt x="646" y="355"/>
                  <a:pt x="646" y="355"/>
                </a:cubicBezTo>
                <a:cubicBezTo>
                  <a:pt x="612" y="362"/>
                  <a:pt x="580" y="374"/>
                  <a:pt x="553" y="390"/>
                </a:cubicBezTo>
                <a:cubicBezTo>
                  <a:pt x="528" y="404"/>
                  <a:pt x="507" y="421"/>
                  <a:pt x="489" y="438"/>
                </a:cubicBezTo>
                <a:cubicBezTo>
                  <a:pt x="473" y="454"/>
                  <a:pt x="459" y="470"/>
                  <a:pt x="446" y="486"/>
                </a:cubicBezTo>
                <a:cubicBezTo>
                  <a:pt x="424" y="514"/>
                  <a:pt x="406" y="543"/>
                  <a:pt x="389" y="569"/>
                </a:cubicBezTo>
                <a:cubicBezTo>
                  <a:pt x="377" y="588"/>
                  <a:pt x="365" y="607"/>
                  <a:pt x="353" y="623"/>
                </a:cubicBezTo>
                <a:cubicBezTo>
                  <a:pt x="344" y="635"/>
                  <a:pt x="336" y="646"/>
                  <a:pt x="327" y="656"/>
                </a:cubicBezTo>
                <a:cubicBezTo>
                  <a:pt x="315" y="670"/>
                  <a:pt x="302" y="681"/>
                  <a:pt x="289" y="690"/>
                </a:cubicBezTo>
                <a:cubicBezTo>
                  <a:pt x="283" y="694"/>
                  <a:pt x="276" y="697"/>
                  <a:pt x="269" y="700"/>
                </a:cubicBezTo>
                <a:cubicBezTo>
                  <a:pt x="262" y="703"/>
                  <a:pt x="254" y="705"/>
                  <a:pt x="245" y="707"/>
                </a:cubicBezTo>
                <a:cubicBezTo>
                  <a:pt x="0" y="755"/>
                  <a:pt x="0" y="755"/>
                  <a:pt x="0" y="755"/>
                </a:cubicBezTo>
                <a:cubicBezTo>
                  <a:pt x="34" y="928"/>
                  <a:pt x="34" y="928"/>
                  <a:pt x="34" y="928"/>
                </a:cubicBezTo>
                <a:cubicBezTo>
                  <a:pt x="279" y="880"/>
                  <a:pt x="279" y="880"/>
                  <a:pt x="279" y="880"/>
                </a:cubicBezTo>
                <a:cubicBezTo>
                  <a:pt x="314" y="873"/>
                  <a:pt x="345" y="861"/>
                  <a:pt x="373" y="845"/>
                </a:cubicBezTo>
                <a:cubicBezTo>
                  <a:pt x="397" y="831"/>
                  <a:pt x="418" y="814"/>
                  <a:pt x="436" y="797"/>
                </a:cubicBezTo>
                <a:cubicBezTo>
                  <a:pt x="452" y="781"/>
                  <a:pt x="466" y="765"/>
                  <a:pt x="479" y="749"/>
                </a:cubicBezTo>
                <a:cubicBezTo>
                  <a:pt x="501" y="721"/>
                  <a:pt x="519" y="692"/>
                  <a:pt x="536" y="666"/>
                </a:cubicBezTo>
                <a:cubicBezTo>
                  <a:pt x="549" y="646"/>
                  <a:pt x="560" y="628"/>
                  <a:pt x="572" y="612"/>
                </a:cubicBezTo>
                <a:cubicBezTo>
                  <a:pt x="581" y="599"/>
                  <a:pt x="589" y="588"/>
                  <a:pt x="598" y="579"/>
                </a:cubicBezTo>
                <a:cubicBezTo>
                  <a:pt x="611" y="564"/>
                  <a:pt x="623" y="553"/>
                  <a:pt x="636" y="545"/>
                </a:cubicBezTo>
                <a:cubicBezTo>
                  <a:pt x="643" y="541"/>
                  <a:pt x="649" y="538"/>
                  <a:pt x="656" y="535"/>
                </a:cubicBezTo>
                <a:cubicBezTo>
                  <a:pt x="664" y="532"/>
                  <a:pt x="671" y="530"/>
                  <a:pt x="680" y="528"/>
                </a:cubicBezTo>
                <a:cubicBezTo>
                  <a:pt x="683" y="527"/>
                  <a:pt x="683" y="527"/>
                  <a:pt x="683" y="527"/>
                </a:cubicBezTo>
                <a:cubicBezTo>
                  <a:pt x="680" y="528"/>
                  <a:pt x="680" y="528"/>
                  <a:pt x="680" y="528"/>
                </a:cubicBezTo>
                <a:cubicBezTo>
                  <a:pt x="689" y="526"/>
                  <a:pt x="695" y="526"/>
                  <a:pt x="701" y="526"/>
                </a:cubicBezTo>
                <a:cubicBezTo>
                  <a:pt x="710" y="526"/>
                  <a:pt x="717" y="527"/>
                  <a:pt x="723" y="529"/>
                </a:cubicBezTo>
                <a:cubicBezTo>
                  <a:pt x="728" y="531"/>
                  <a:pt x="733" y="534"/>
                  <a:pt x="740" y="538"/>
                </a:cubicBezTo>
                <a:cubicBezTo>
                  <a:pt x="745" y="542"/>
                  <a:pt x="751" y="547"/>
                  <a:pt x="758" y="553"/>
                </a:cubicBezTo>
                <a:cubicBezTo>
                  <a:pt x="769" y="564"/>
                  <a:pt x="782" y="578"/>
                  <a:pt x="796" y="595"/>
                </a:cubicBezTo>
                <a:cubicBezTo>
                  <a:pt x="807" y="608"/>
                  <a:pt x="819" y="622"/>
                  <a:pt x="833" y="636"/>
                </a:cubicBezTo>
                <a:cubicBezTo>
                  <a:pt x="843" y="647"/>
                  <a:pt x="854" y="658"/>
                  <a:pt x="867" y="668"/>
                </a:cubicBezTo>
                <a:cubicBezTo>
                  <a:pt x="876" y="676"/>
                  <a:pt x="887" y="684"/>
                  <a:pt x="898" y="691"/>
                </a:cubicBezTo>
                <a:cubicBezTo>
                  <a:pt x="916" y="702"/>
                  <a:pt x="935" y="711"/>
                  <a:pt x="957" y="718"/>
                </a:cubicBezTo>
                <a:cubicBezTo>
                  <a:pt x="978" y="724"/>
                  <a:pt x="1002" y="728"/>
                  <a:pt x="1026" y="728"/>
                </a:cubicBezTo>
                <a:cubicBezTo>
                  <a:pt x="1044" y="728"/>
                  <a:pt x="1063" y="726"/>
                  <a:pt x="1081" y="722"/>
                </a:cubicBezTo>
                <a:cubicBezTo>
                  <a:pt x="1116" y="716"/>
                  <a:pt x="1147" y="703"/>
                  <a:pt x="1175" y="687"/>
                </a:cubicBezTo>
                <a:cubicBezTo>
                  <a:pt x="1199" y="674"/>
                  <a:pt x="1220" y="657"/>
                  <a:pt x="1238" y="639"/>
                </a:cubicBezTo>
                <a:cubicBezTo>
                  <a:pt x="1254" y="624"/>
                  <a:pt x="1268" y="608"/>
                  <a:pt x="1281" y="592"/>
                </a:cubicBezTo>
                <a:cubicBezTo>
                  <a:pt x="1303" y="563"/>
                  <a:pt x="1321" y="535"/>
                  <a:pt x="1338" y="509"/>
                </a:cubicBezTo>
                <a:cubicBezTo>
                  <a:pt x="1351" y="489"/>
                  <a:pt x="1363" y="471"/>
                  <a:pt x="1374" y="454"/>
                </a:cubicBezTo>
                <a:cubicBezTo>
                  <a:pt x="1383" y="442"/>
                  <a:pt x="1392" y="431"/>
                  <a:pt x="1400" y="422"/>
                </a:cubicBezTo>
                <a:cubicBezTo>
                  <a:pt x="1413" y="407"/>
                  <a:pt x="1425" y="396"/>
                  <a:pt x="1438" y="388"/>
                </a:cubicBezTo>
                <a:cubicBezTo>
                  <a:pt x="1445" y="384"/>
                  <a:pt x="1451" y="380"/>
                  <a:pt x="1459" y="378"/>
                </a:cubicBezTo>
                <a:cubicBezTo>
                  <a:pt x="1466" y="375"/>
                  <a:pt x="1474" y="372"/>
                  <a:pt x="1482" y="371"/>
                </a:cubicBezTo>
                <a:cubicBezTo>
                  <a:pt x="1491" y="369"/>
                  <a:pt x="1498" y="368"/>
                  <a:pt x="1503" y="368"/>
                </a:cubicBezTo>
                <a:cubicBezTo>
                  <a:pt x="1513" y="368"/>
                  <a:pt x="1519" y="370"/>
                  <a:pt x="1525" y="372"/>
                </a:cubicBezTo>
                <a:cubicBezTo>
                  <a:pt x="1530" y="374"/>
                  <a:pt x="1536" y="377"/>
                  <a:pt x="1542" y="381"/>
                </a:cubicBezTo>
                <a:cubicBezTo>
                  <a:pt x="1547" y="385"/>
                  <a:pt x="1553" y="390"/>
                  <a:pt x="1560" y="396"/>
                </a:cubicBezTo>
                <a:cubicBezTo>
                  <a:pt x="1571" y="407"/>
                  <a:pt x="1584" y="421"/>
                  <a:pt x="1599" y="438"/>
                </a:cubicBezTo>
                <a:cubicBezTo>
                  <a:pt x="1609" y="451"/>
                  <a:pt x="1621" y="465"/>
                  <a:pt x="1635" y="479"/>
                </a:cubicBezTo>
                <a:cubicBezTo>
                  <a:pt x="1645" y="490"/>
                  <a:pt x="1656" y="501"/>
                  <a:pt x="1669" y="511"/>
                </a:cubicBezTo>
                <a:cubicBezTo>
                  <a:pt x="1679" y="519"/>
                  <a:pt x="1689" y="527"/>
                  <a:pt x="1701" y="534"/>
                </a:cubicBezTo>
                <a:cubicBezTo>
                  <a:pt x="1718" y="545"/>
                  <a:pt x="1737" y="554"/>
                  <a:pt x="1759" y="561"/>
                </a:cubicBezTo>
                <a:cubicBezTo>
                  <a:pt x="1781" y="567"/>
                  <a:pt x="1804" y="571"/>
                  <a:pt x="1829" y="571"/>
                </a:cubicBezTo>
                <a:cubicBezTo>
                  <a:pt x="1847" y="571"/>
                  <a:pt x="1865" y="569"/>
                  <a:pt x="1883" y="565"/>
                </a:cubicBezTo>
                <a:cubicBezTo>
                  <a:pt x="1918" y="558"/>
                  <a:pt x="1950" y="546"/>
                  <a:pt x="1977" y="530"/>
                </a:cubicBezTo>
                <a:cubicBezTo>
                  <a:pt x="2001" y="516"/>
                  <a:pt x="2022" y="500"/>
                  <a:pt x="2041" y="482"/>
                </a:cubicBezTo>
                <a:cubicBezTo>
                  <a:pt x="2057" y="467"/>
                  <a:pt x="2071" y="451"/>
                  <a:pt x="2083" y="435"/>
                </a:cubicBezTo>
                <a:cubicBezTo>
                  <a:pt x="2105" y="406"/>
                  <a:pt x="2124" y="378"/>
                  <a:pt x="2140" y="352"/>
                </a:cubicBezTo>
                <a:cubicBezTo>
                  <a:pt x="2153" y="332"/>
                  <a:pt x="2165" y="313"/>
                  <a:pt x="2177" y="297"/>
                </a:cubicBezTo>
                <a:cubicBezTo>
                  <a:pt x="2185" y="285"/>
                  <a:pt x="2194" y="274"/>
                  <a:pt x="2202" y="264"/>
                </a:cubicBezTo>
                <a:cubicBezTo>
                  <a:pt x="2215" y="250"/>
                  <a:pt x="2228" y="239"/>
                  <a:pt x="2241" y="231"/>
                </a:cubicBezTo>
                <a:cubicBezTo>
                  <a:pt x="2247" y="227"/>
                  <a:pt x="2254" y="223"/>
                  <a:pt x="2261" y="220"/>
                </a:cubicBezTo>
                <a:cubicBezTo>
                  <a:pt x="2268" y="217"/>
                  <a:pt x="2276" y="215"/>
                  <a:pt x="2285" y="213"/>
                </a:cubicBezTo>
                <a:cubicBezTo>
                  <a:pt x="2490" y="173"/>
                  <a:pt x="2490" y="173"/>
                  <a:pt x="2490" y="173"/>
                </a:cubicBezTo>
                <a:cubicBezTo>
                  <a:pt x="2456" y="0"/>
                  <a:pt x="2456" y="0"/>
                  <a:pt x="2456" y="0"/>
                </a:cubicBezTo>
                <a:close/>
              </a:path>
            </a:pathLst>
          </a:custGeom>
          <a:solidFill>
            <a:srgbClr val="1AB49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2"/>
          <p:cNvSpPr>
            <a:spLocks noEditPoints="1"/>
          </p:cNvSpPr>
          <p:nvPr/>
        </p:nvSpPr>
        <p:spPr bwMode="auto">
          <a:xfrm>
            <a:off x="1885517" y="2501466"/>
            <a:ext cx="7924800" cy="2501900"/>
          </a:xfrm>
          <a:custGeom>
            <a:avLst/>
            <a:gdLst>
              <a:gd name="T0" fmla="*/ 1 w 2313"/>
              <a:gd name="T1" fmla="*/ 730 h 730"/>
              <a:gd name="T2" fmla="*/ 141 w 2313"/>
              <a:gd name="T3" fmla="*/ 698 h 730"/>
              <a:gd name="T4" fmla="*/ 141 w 2313"/>
              <a:gd name="T5" fmla="*/ 702 h 730"/>
              <a:gd name="T6" fmla="*/ 187 w 2313"/>
              <a:gd name="T7" fmla="*/ 689 h 730"/>
              <a:gd name="T8" fmla="*/ 231 w 2313"/>
              <a:gd name="T9" fmla="*/ 672 h 730"/>
              <a:gd name="T10" fmla="*/ 273 w 2313"/>
              <a:gd name="T11" fmla="*/ 648 h 730"/>
              <a:gd name="T12" fmla="*/ 360 w 2313"/>
              <a:gd name="T13" fmla="*/ 535 h 730"/>
              <a:gd name="T14" fmla="*/ 363 w 2313"/>
              <a:gd name="T15" fmla="*/ 537 h 730"/>
              <a:gd name="T16" fmla="*/ 386 w 2313"/>
              <a:gd name="T17" fmla="*/ 495 h 730"/>
              <a:gd name="T18" fmla="*/ 413 w 2313"/>
              <a:gd name="T19" fmla="*/ 455 h 730"/>
              <a:gd name="T20" fmla="*/ 446 w 2313"/>
              <a:gd name="T21" fmla="*/ 420 h 730"/>
              <a:gd name="T22" fmla="*/ 563 w 2313"/>
              <a:gd name="T23" fmla="*/ 343 h 730"/>
              <a:gd name="T24" fmla="*/ 564 w 2313"/>
              <a:gd name="T25" fmla="*/ 347 h 730"/>
              <a:gd name="T26" fmla="*/ 611 w 2313"/>
              <a:gd name="T27" fmla="*/ 337 h 730"/>
              <a:gd name="T28" fmla="*/ 611 w 2313"/>
              <a:gd name="T29" fmla="*/ 341 h 730"/>
              <a:gd name="T30" fmla="*/ 738 w 2313"/>
              <a:gd name="T31" fmla="*/ 397 h 730"/>
              <a:gd name="T32" fmla="*/ 735 w 2313"/>
              <a:gd name="T33" fmla="*/ 400 h 730"/>
              <a:gd name="T34" fmla="*/ 770 w 2313"/>
              <a:gd name="T35" fmla="*/ 432 h 730"/>
              <a:gd name="T36" fmla="*/ 802 w 2313"/>
              <a:gd name="T37" fmla="*/ 468 h 730"/>
              <a:gd name="T38" fmla="*/ 833 w 2313"/>
              <a:gd name="T39" fmla="*/ 504 h 730"/>
              <a:gd name="T40" fmla="*/ 968 w 2313"/>
              <a:gd name="T41" fmla="*/ 536 h 730"/>
              <a:gd name="T42" fmla="*/ 920 w 2313"/>
              <a:gd name="T43" fmla="*/ 542 h 730"/>
              <a:gd name="T44" fmla="*/ 968 w 2313"/>
              <a:gd name="T45" fmla="*/ 536 h 730"/>
              <a:gd name="T46" fmla="*/ 1015 w 2313"/>
              <a:gd name="T47" fmla="*/ 527 h 730"/>
              <a:gd name="T48" fmla="*/ 1122 w 2313"/>
              <a:gd name="T49" fmla="*/ 435 h 730"/>
              <a:gd name="T50" fmla="*/ 1125 w 2313"/>
              <a:gd name="T51" fmla="*/ 437 h 730"/>
              <a:gd name="T52" fmla="*/ 1150 w 2313"/>
              <a:gd name="T53" fmla="*/ 396 h 730"/>
              <a:gd name="T54" fmla="*/ 1176 w 2313"/>
              <a:gd name="T55" fmla="*/ 356 h 730"/>
              <a:gd name="T56" fmla="*/ 1205 w 2313"/>
              <a:gd name="T57" fmla="*/ 318 h 730"/>
              <a:gd name="T58" fmla="*/ 1301 w 2313"/>
              <a:gd name="T59" fmla="*/ 213 h 730"/>
              <a:gd name="T60" fmla="*/ 1303 w 2313"/>
              <a:gd name="T61" fmla="*/ 216 h 730"/>
              <a:gd name="T62" fmla="*/ 1375 w 2313"/>
              <a:gd name="T63" fmla="*/ 183 h 730"/>
              <a:gd name="T64" fmla="*/ 1376 w 2313"/>
              <a:gd name="T65" fmla="*/ 187 h 730"/>
              <a:gd name="T66" fmla="*/ 1485 w 2313"/>
              <a:gd name="T67" fmla="*/ 197 h 730"/>
              <a:gd name="T68" fmla="*/ 1483 w 2313"/>
              <a:gd name="T69" fmla="*/ 200 h 730"/>
              <a:gd name="T70" fmla="*/ 1524 w 2313"/>
              <a:gd name="T71" fmla="*/ 224 h 730"/>
              <a:gd name="T72" fmla="*/ 1558 w 2313"/>
              <a:gd name="T73" fmla="*/ 258 h 730"/>
              <a:gd name="T74" fmla="*/ 1586 w 2313"/>
              <a:gd name="T75" fmla="*/ 297 h 730"/>
              <a:gd name="T76" fmla="*/ 1702 w 2313"/>
              <a:gd name="T77" fmla="*/ 377 h 730"/>
              <a:gd name="T78" fmla="*/ 1701 w 2313"/>
              <a:gd name="T79" fmla="*/ 381 h 730"/>
              <a:gd name="T80" fmla="*/ 1776 w 2313"/>
              <a:gd name="T81" fmla="*/ 378 h 730"/>
              <a:gd name="T82" fmla="*/ 1777 w 2313"/>
              <a:gd name="T83" fmla="*/ 382 h 730"/>
              <a:gd name="T84" fmla="*/ 1877 w 2313"/>
              <a:gd name="T85" fmla="*/ 328 h 730"/>
              <a:gd name="T86" fmla="*/ 1880 w 2313"/>
              <a:gd name="T87" fmla="*/ 331 h 730"/>
              <a:gd name="T88" fmla="*/ 1910 w 2313"/>
              <a:gd name="T89" fmla="*/ 295 h 730"/>
              <a:gd name="T90" fmla="*/ 1939 w 2313"/>
              <a:gd name="T91" fmla="*/ 257 h 730"/>
              <a:gd name="T92" fmla="*/ 1969 w 2313"/>
              <a:gd name="T93" fmla="*/ 220 h 730"/>
              <a:gd name="T94" fmla="*/ 2049 w 2313"/>
              <a:gd name="T95" fmla="*/ 101 h 730"/>
              <a:gd name="T96" fmla="*/ 2052 w 2313"/>
              <a:gd name="T97" fmla="*/ 103 h 730"/>
              <a:gd name="T98" fmla="*/ 2085 w 2313"/>
              <a:gd name="T99" fmla="*/ 68 h 730"/>
              <a:gd name="T100" fmla="*/ 2126 w 2313"/>
              <a:gd name="T101" fmla="*/ 43 h 730"/>
              <a:gd name="T102" fmla="*/ 2171 w 2313"/>
              <a:gd name="T103" fmla="*/ 27 h 730"/>
              <a:gd name="T104" fmla="*/ 2219 w 2313"/>
              <a:gd name="T105" fmla="*/ 22 h 730"/>
              <a:gd name="T106" fmla="*/ 2265 w 2313"/>
              <a:gd name="T107" fmla="*/ 9 h 730"/>
              <a:gd name="T108" fmla="*/ 2312 w 2313"/>
              <a:gd name="T109" fmla="*/ 0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13" h="730">
                <a:moveTo>
                  <a:pt x="47" y="717"/>
                </a:moveTo>
                <a:cubicBezTo>
                  <a:pt x="0" y="726"/>
                  <a:pt x="0" y="726"/>
                  <a:pt x="0" y="726"/>
                </a:cubicBezTo>
                <a:cubicBezTo>
                  <a:pt x="1" y="730"/>
                  <a:pt x="1" y="730"/>
                  <a:pt x="1" y="730"/>
                </a:cubicBezTo>
                <a:cubicBezTo>
                  <a:pt x="47" y="721"/>
                  <a:pt x="47" y="721"/>
                  <a:pt x="47" y="721"/>
                </a:cubicBezTo>
                <a:lnTo>
                  <a:pt x="47" y="717"/>
                </a:lnTo>
                <a:close/>
                <a:moveTo>
                  <a:pt x="141" y="698"/>
                </a:moveTo>
                <a:cubicBezTo>
                  <a:pt x="94" y="708"/>
                  <a:pt x="94" y="708"/>
                  <a:pt x="94" y="708"/>
                </a:cubicBezTo>
                <a:cubicBezTo>
                  <a:pt x="94" y="712"/>
                  <a:pt x="94" y="712"/>
                  <a:pt x="94" y="712"/>
                </a:cubicBezTo>
                <a:cubicBezTo>
                  <a:pt x="141" y="702"/>
                  <a:pt x="141" y="702"/>
                  <a:pt x="141" y="702"/>
                </a:cubicBezTo>
                <a:lnTo>
                  <a:pt x="141" y="698"/>
                </a:lnTo>
                <a:close/>
                <a:moveTo>
                  <a:pt x="231" y="672"/>
                </a:moveTo>
                <a:cubicBezTo>
                  <a:pt x="218" y="679"/>
                  <a:pt x="203" y="684"/>
                  <a:pt x="187" y="689"/>
                </a:cubicBezTo>
                <a:cubicBezTo>
                  <a:pt x="188" y="693"/>
                  <a:pt x="188" y="693"/>
                  <a:pt x="188" y="693"/>
                </a:cubicBezTo>
                <a:cubicBezTo>
                  <a:pt x="204" y="688"/>
                  <a:pt x="219" y="682"/>
                  <a:pt x="233" y="675"/>
                </a:cubicBezTo>
                <a:cubicBezTo>
                  <a:pt x="231" y="672"/>
                  <a:pt x="231" y="672"/>
                  <a:pt x="231" y="672"/>
                </a:cubicBezTo>
                <a:close/>
                <a:moveTo>
                  <a:pt x="304" y="612"/>
                </a:moveTo>
                <a:cubicBezTo>
                  <a:pt x="293" y="624"/>
                  <a:pt x="282" y="635"/>
                  <a:pt x="270" y="645"/>
                </a:cubicBezTo>
                <a:cubicBezTo>
                  <a:pt x="273" y="648"/>
                  <a:pt x="273" y="648"/>
                  <a:pt x="273" y="648"/>
                </a:cubicBezTo>
                <a:cubicBezTo>
                  <a:pt x="285" y="638"/>
                  <a:pt x="296" y="627"/>
                  <a:pt x="307" y="614"/>
                </a:cubicBezTo>
                <a:lnTo>
                  <a:pt x="304" y="612"/>
                </a:lnTo>
                <a:close/>
                <a:moveTo>
                  <a:pt x="360" y="535"/>
                </a:moveTo>
                <a:cubicBezTo>
                  <a:pt x="351" y="548"/>
                  <a:pt x="342" y="561"/>
                  <a:pt x="333" y="574"/>
                </a:cubicBezTo>
                <a:cubicBezTo>
                  <a:pt x="336" y="577"/>
                  <a:pt x="336" y="577"/>
                  <a:pt x="336" y="577"/>
                </a:cubicBezTo>
                <a:cubicBezTo>
                  <a:pt x="346" y="564"/>
                  <a:pt x="354" y="550"/>
                  <a:pt x="363" y="537"/>
                </a:cubicBezTo>
                <a:lnTo>
                  <a:pt x="360" y="535"/>
                </a:lnTo>
                <a:close/>
                <a:moveTo>
                  <a:pt x="413" y="455"/>
                </a:moveTo>
                <a:cubicBezTo>
                  <a:pt x="403" y="468"/>
                  <a:pt x="394" y="481"/>
                  <a:pt x="386" y="495"/>
                </a:cubicBezTo>
                <a:cubicBezTo>
                  <a:pt x="389" y="497"/>
                  <a:pt x="389" y="497"/>
                  <a:pt x="389" y="497"/>
                </a:cubicBezTo>
                <a:cubicBezTo>
                  <a:pt x="398" y="483"/>
                  <a:pt x="407" y="470"/>
                  <a:pt x="416" y="457"/>
                </a:cubicBezTo>
                <a:lnTo>
                  <a:pt x="413" y="455"/>
                </a:lnTo>
                <a:close/>
                <a:moveTo>
                  <a:pt x="478" y="385"/>
                </a:moveTo>
                <a:cubicBezTo>
                  <a:pt x="465" y="395"/>
                  <a:pt x="454" y="406"/>
                  <a:pt x="443" y="418"/>
                </a:cubicBezTo>
                <a:cubicBezTo>
                  <a:pt x="446" y="420"/>
                  <a:pt x="446" y="420"/>
                  <a:pt x="446" y="420"/>
                </a:cubicBezTo>
                <a:cubicBezTo>
                  <a:pt x="456" y="409"/>
                  <a:pt x="468" y="398"/>
                  <a:pt x="480" y="388"/>
                </a:cubicBezTo>
                <a:lnTo>
                  <a:pt x="478" y="385"/>
                </a:lnTo>
                <a:close/>
                <a:moveTo>
                  <a:pt x="563" y="343"/>
                </a:moveTo>
                <a:cubicBezTo>
                  <a:pt x="547" y="347"/>
                  <a:pt x="532" y="352"/>
                  <a:pt x="518" y="359"/>
                </a:cubicBezTo>
                <a:cubicBezTo>
                  <a:pt x="520" y="362"/>
                  <a:pt x="520" y="362"/>
                  <a:pt x="520" y="362"/>
                </a:cubicBezTo>
                <a:cubicBezTo>
                  <a:pt x="534" y="356"/>
                  <a:pt x="548" y="350"/>
                  <a:pt x="564" y="347"/>
                </a:cubicBezTo>
                <a:lnTo>
                  <a:pt x="563" y="343"/>
                </a:lnTo>
                <a:close/>
                <a:moveTo>
                  <a:pt x="659" y="344"/>
                </a:moveTo>
                <a:cubicBezTo>
                  <a:pt x="644" y="339"/>
                  <a:pt x="629" y="337"/>
                  <a:pt x="611" y="337"/>
                </a:cubicBezTo>
                <a:cubicBezTo>
                  <a:pt x="611" y="337"/>
                  <a:pt x="611" y="337"/>
                  <a:pt x="611" y="337"/>
                </a:cubicBezTo>
                <a:cubicBezTo>
                  <a:pt x="611" y="341"/>
                  <a:pt x="611" y="341"/>
                  <a:pt x="611" y="341"/>
                </a:cubicBezTo>
                <a:cubicBezTo>
                  <a:pt x="611" y="341"/>
                  <a:pt x="611" y="341"/>
                  <a:pt x="611" y="341"/>
                </a:cubicBezTo>
                <a:cubicBezTo>
                  <a:pt x="628" y="341"/>
                  <a:pt x="643" y="343"/>
                  <a:pt x="657" y="348"/>
                </a:cubicBezTo>
                <a:cubicBezTo>
                  <a:pt x="659" y="344"/>
                  <a:pt x="659" y="344"/>
                  <a:pt x="659" y="344"/>
                </a:cubicBezTo>
                <a:close/>
                <a:moveTo>
                  <a:pt x="738" y="397"/>
                </a:moveTo>
                <a:cubicBezTo>
                  <a:pt x="727" y="385"/>
                  <a:pt x="715" y="375"/>
                  <a:pt x="702" y="366"/>
                </a:cubicBezTo>
                <a:cubicBezTo>
                  <a:pt x="699" y="369"/>
                  <a:pt x="699" y="369"/>
                  <a:pt x="699" y="369"/>
                </a:cubicBezTo>
                <a:cubicBezTo>
                  <a:pt x="712" y="378"/>
                  <a:pt x="724" y="388"/>
                  <a:pt x="735" y="400"/>
                </a:cubicBezTo>
                <a:lnTo>
                  <a:pt x="738" y="397"/>
                </a:lnTo>
                <a:close/>
                <a:moveTo>
                  <a:pt x="802" y="468"/>
                </a:moveTo>
                <a:cubicBezTo>
                  <a:pt x="791" y="457"/>
                  <a:pt x="781" y="445"/>
                  <a:pt x="770" y="432"/>
                </a:cubicBezTo>
                <a:cubicBezTo>
                  <a:pt x="767" y="435"/>
                  <a:pt x="767" y="435"/>
                  <a:pt x="767" y="435"/>
                </a:cubicBezTo>
                <a:cubicBezTo>
                  <a:pt x="778" y="447"/>
                  <a:pt x="788" y="459"/>
                  <a:pt x="799" y="471"/>
                </a:cubicBezTo>
                <a:lnTo>
                  <a:pt x="802" y="468"/>
                </a:lnTo>
                <a:close/>
                <a:moveTo>
                  <a:pt x="876" y="526"/>
                </a:moveTo>
                <a:cubicBezTo>
                  <a:pt x="861" y="520"/>
                  <a:pt x="848" y="511"/>
                  <a:pt x="836" y="501"/>
                </a:cubicBezTo>
                <a:cubicBezTo>
                  <a:pt x="833" y="504"/>
                  <a:pt x="833" y="504"/>
                  <a:pt x="833" y="504"/>
                </a:cubicBezTo>
                <a:cubicBezTo>
                  <a:pt x="846" y="515"/>
                  <a:pt x="859" y="523"/>
                  <a:pt x="874" y="530"/>
                </a:cubicBezTo>
                <a:lnTo>
                  <a:pt x="876" y="526"/>
                </a:lnTo>
                <a:close/>
                <a:moveTo>
                  <a:pt x="968" y="536"/>
                </a:moveTo>
                <a:cubicBezTo>
                  <a:pt x="957" y="538"/>
                  <a:pt x="946" y="539"/>
                  <a:pt x="936" y="539"/>
                </a:cubicBezTo>
                <a:cubicBezTo>
                  <a:pt x="931" y="539"/>
                  <a:pt x="926" y="539"/>
                  <a:pt x="921" y="538"/>
                </a:cubicBezTo>
                <a:cubicBezTo>
                  <a:pt x="920" y="542"/>
                  <a:pt x="920" y="542"/>
                  <a:pt x="920" y="542"/>
                </a:cubicBezTo>
                <a:cubicBezTo>
                  <a:pt x="926" y="543"/>
                  <a:pt x="931" y="543"/>
                  <a:pt x="936" y="543"/>
                </a:cubicBezTo>
                <a:cubicBezTo>
                  <a:pt x="946" y="543"/>
                  <a:pt x="957" y="542"/>
                  <a:pt x="969" y="540"/>
                </a:cubicBezTo>
                <a:lnTo>
                  <a:pt x="968" y="536"/>
                </a:lnTo>
                <a:close/>
                <a:moveTo>
                  <a:pt x="1055" y="501"/>
                </a:moveTo>
                <a:cubicBezTo>
                  <a:pt x="1042" y="510"/>
                  <a:pt x="1028" y="517"/>
                  <a:pt x="1013" y="524"/>
                </a:cubicBezTo>
                <a:cubicBezTo>
                  <a:pt x="1015" y="527"/>
                  <a:pt x="1015" y="527"/>
                  <a:pt x="1015" y="527"/>
                </a:cubicBezTo>
                <a:cubicBezTo>
                  <a:pt x="1030" y="521"/>
                  <a:pt x="1044" y="513"/>
                  <a:pt x="1057" y="504"/>
                </a:cubicBezTo>
                <a:lnTo>
                  <a:pt x="1055" y="501"/>
                </a:lnTo>
                <a:close/>
                <a:moveTo>
                  <a:pt x="1122" y="435"/>
                </a:moveTo>
                <a:cubicBezTo>
                  <a:pt x="1112" y="447"/>
                  <a:pt x="1102" y="460"/>
                  <a:pt x="1091" y="471"/>
                </a:cubicBezTo>
                <a:cubicBezTo>
                  <a:pt x="1094" y="473"/>
                  <a:pt x="1094" y="473"/>
                  <a:pt x="1094" y="473"/>
                </a:cubicBezTo>
                <a:cubicBezTo>
                  <a:pt x="1105" y="462"/>
                  <a:pt x="1115" y="450"/>
                  <a:pt x="1125" y="437"/>
                </a:cubicBezTo>
                <a:lnTo>
                  <a:pt x="1122" y="435"/>
                </a:lnTo>
                <a:close/>
                <a:moveTo>
                  <a:pt x="1176" y="356"/>
                </a:moveTo>
                <a:cubicBezTo>
                  <a:pt x="1167" y="369"/>
                  <a:pt x="1159" y="383"/>
                  <a:pt x="1150" y="396"/>
                </a:cubicBezTo>
                <a:cubicBezTo>
                  <a:pt x="1153" y="398"/>
                  <a:pt x="1153" y="398"/>
                  <a:pt x="1153" y="398"/>
                </a:cubicBezTo>
                <a:cubicBezTo>
                  <a:pt x="1162" y="385"/>
                  <a:pt x="1171" y="372"/>
                  <a:pt x="1179" y="358"/>
                </a:cubicBezTo>
                <a:lnTo>
                  <a:pt x="1176" y="356"/>
                </a:lnTo>
                <a:close/>
                <a:moveTo>
                  <a:pt x="1231" y="277"/>
                </a:moveTo>
                <a:cubicBezTo>
                  <a:pt x="1221" y="290"/>
                  <a:pt x="1211" y="303"/>
                  <a:pt x="1202" y="316"/>
                </a:cubicBezTo>
                <a:cubicBezTo>
                  <a:pt x="1205" y="318"/>
                  <a:pt x="1205" y="318"/>
                  <a:pt x="1205" y="318"/>
                </a:cubicBezTo>
                <a:cubicBezTo>
                  <a:pt x="1214" y="305"/>
                  <a:pt x="1224" y="292"/>
                  <a:pt x="1234" y="280"/>
                </a:cubicBezTo>
                <a:lnTo>
                  <a:pt x="1231" y="277"/>
                </a:lnTo>
                <a:close/>
                <a:moveTo>
                  <a:pt x="1301" y="213"/>
                </a:moveTo>
                <a:cubicBezTo>
                  <a:pt x="1287" y="221"/>
                  <a:pt x="1275" y="231"/>
                  <a:pt x="1263" y="242"/>
                </a:cubicBezTo>
                <a:cubicBezTo>
                  <a:pt x="1266" y="245"/>
                  <a:pt x="1266" y="245"/>
                  <a:pt x="1266" y="245"/>
                </a:cubicBezTo>
                <a:cubicBezTo>
                  <a:pt x="1277" y="234"/>
                  <a:pt x="1290" y="224"/>
                  <a:pt x="1303" y="216"/>
                </a:cubicBezTo>
                <a:lnTo>
                  <a:pt x="1301" y="213"/>
                </a:lnTo>
                <a:close/>
                <a:moveTo>
                  <a:pt x="1391" y="181"/>
                </a:moveTo>
                <a:cubicBezTo>
                  <a:pt x="1386" y="181"/>
                  <a:pt x="1380" y="182"/>
                  <a:pt x="1375" y="183"/>
                </a:cubicBezTo>
                <a:cubicBezTo>
                  <a:pt x="1364" y="185"/>
                  <a:pt x="1354" y="188"/>
                  <a:pt x="1344" y="192"/>
                </a:cubicBezTo>
                <a:cubicBezTo>
                  <a:pt x="1345" y="195"/>
                  <a:pt x="1345" y="195"/>
                  <a:pt x="1345" y="195"/>
                </a:cubicBezTo>
                <a:cubicBezTo>
                  <a:pt x="1355" y="192"/>
                  <a:pt x="1365" y="189"/>
                  <a:pt x="1376" y="187"/>
                </a:cubicBezTo>
                <a:cubicBezTo>
                  <a:pt x="1381" y="186"/>
                  <a:pt x="1386" y="185"/>
                  <a:pt x="1391" y="185"/>
                </a:cubicBezTo>
                <a:lnTo>
                  <a:pt x="1391" y="181"/>
                </a:lnTo>
                <a:close/>
                <a:moveTo>
                  <a:pt x="1485" y="197"/>
                </a:moveTo>
                <a:cubicBezTo>
                  <a:pt x="1471" y="189"/>
                  <a:pt x="1456" y="184"/>
                  <a:pt x="1439" y="181"/>
                </a:cubicBezTo>
                <a:cubicBezTo>
                  <a:pt x="1438" y="185"/>
                  <a:pt x="1438" y="185"/>
                  <a:pt x="1438" y="185"/>
                </a:cubicBezTo>
                <a:cubicBezTo>
                  <a:pt x="1455" y="188"/>
                  <a:pt x="1469" y="193"/>
                  <a:pt x="1483" y="200"/>
                </a:cubicBezTo>
                <a:lnTo>
                  <a:pt x="1485" y="197"/>
                </a:lnTo>
                <a:close/>
                <a:moveTo>
                  <a:pt x="1558" y="258"/>
                </a:moveTo>
                <a:cubicBezTo>
                  <a:pt x="1547" y="246"/>
                  <a:pt x="1536" y="235"/>
                  <a:pt x="1524" y="224"/>
                </a:cubicBezTo>
                <a:cubicBezTo>
                  <a:pt x="1521" y="227"/>
                  <a:pt x="1521" y="227"/>
                  <a:pt x="1521" y="227"/>
                </a:cubicBezTo>
                <a:cubicBezTo>
                  <a:pt x="1533" y="238"/>
                  <a:pt x="1544" y="249"/>
                  <a:pt x="1555" y="261"/>
                </a:cubicBezTo>
                <a:lnTo>
                  <a:pt x="1558" y="258"/>
                </a:lnTo>
                <a:close/>
                <a:moveTo>
                  <a:pt x="1621" y="329"/>
                </a:moveTo>
                <a:cubicBezTo>
                  <a:pt x="1610" y="319"/>
                  <a:pt x="1600" y="307"/>
                  <a:pt x="1589" y="295"/>
                </a:cubicBezTo>
                <a:cubicBezTo>
                  <a:pt x="1586" y="297"/>
                  <a:pt x="1586" y="297"/>
                  <a:pt x="1586" y="297"/>
                </a:cubicBezTo>
                <a:cubicBezTo>
                  <a:pt x="1597" y="309"/>
                  <a:pt x="1607" y="321"/>
                  <a:pt x="1619" y="332"/>
                </a:cubicBezTo>
                <a:lnTo>
                  <a:pt x="1621" y="329"/>
                </a:lnTo>
                <a:close/>
                <a:moveTo>
                  <a:pt x="1702" y="377"/>
                </a:moveTo>
                <a:cubicBezTo>
                  <a:pt x="1686" y="373"/>
                  <a:pt x="1672" y="367"/>
                  <a:pt x="1658" y="359"/>
                </a:cubicBezTo>
                <a:cubicBezTo>
                  <a:pt x="1656" y="362"/>
                  <a:pt x="1656" y="362"/>
                  <a:pt x="1656" y="362"/>
                </a:cubicBezTo>
                <a:cubicBezTo>
                  <a:pt x="1670" y="370"/>
                  <a:pt x="1684" y="377"/>
                  <a:pt x="1701" y="381"/>
                </a:cubicBezTo>
                <a:lnTo>
                  <a:pt x="1702" y="377"/>
                </a:lnTo>
                <a:close/>
                <a:moveTo>
                  <a:pt x="1795" y="373"/>
                </a:moveTo>
                <a:cubicBezTo>
                  <a:pt x="1789" y="375"/>
                  <a:pt x="1783" y="377"/>
                  <a:pt x="1776" y="378"/>
                </a:cubicBezTo>
                <a:cubicBezTo>
                  <a:pt x="1766" y="380"/>
                  <a:pt x="1757" y="381"/>
                  <a:pt x="1748" y="381"/>
                </a:cubicBezTo>
                <a:cubicBezTo>
                  <a:pt x="1748" y="385"/>
                  <a:pt x="1748" y="385"/>
                  <a:pt x="1748" y="385"/>
                </a:cubicBezTo>
                <a:cubicBezTo>
                  <a:pt x="1758" y="385"/>
                  <a:pt x="1767" y="384"/>
                  <a:pt x="1777" y="382"/>
                </a:cubicBezTo>
                <a:cubicBezTo>
                  <a:pt x="1783" y="380"/>
                  <a:pt x="1790" y="379"/>
                  <a:pt x="1796" y="377"/>
                </a:cubicBezTo>
                <a:lnTo>
                  <a:pt x="1795" y="373"/>
                </a:lnTo>
                <a:close/>
                <a:moveTo>
                  <a:pt x="1877" y="328"/>
                </a:moveTo>
                <a:cubicBezTo>
                  <a:pt x="1865" y="339"/>
                  <a:pt x="1852" y="348"/>
                  <a:pt x="1838" y="355"/>
                </a:cubicBezTo>
                <a:cubicBezTo>
                  <a:pt x="1840" y="359"/>
                  <a:pt x="1840" y="359"/>
                  <a:pt x="1840" y="359"/>
                </a:cubicBezTo>
                <a:cubicBezTo>
                  <a:pt x="1855" y="351"/>
                  <a:pt x="1868" y="342"/>
                  <a:pt x="1880" y="331"/>
                </a:cubicBezTo>
                <a:lnTo>
                  <a:pt x="1877" y="328"/>
                </a:lnTo>
                <a:close/>
                <a:moveTo>
                  <a:pt x="1939" y="257"/>
                </a:moveTo>
                <a:cubicBezTo>
                  <a:pt x="1930" y="270"/>
                  <a:pt x="1921" y="283"/>
                  <a:pt x="1910" y="295"/>
                </a:cubicBezTo>
                <a:cubicBezTo>
                  <a:pt x="1913" y="297"/>
                  <a:pt x="1913" y="297"/>
                  <a:pt x="1913" y="297"/>
                </a:cubicBezTo>
                <a:cubicBezTo>
                  <a:pt x="1924" y="285"/>
                  <a:pt x="1933" y="273"/>
                  <a:pt x="1943" y="259"/>
                </a:cubicBezTo>
                <a:lnTo>
                  <a:pt x="1939" y="257"/>
                </a:lnTo>
                <a:close/>
                <a:moveTo>
                  <a:pt x="1992" y="177"/>
                </a:moveTo>
                <a:cubicBezTo>
                  <a:pt x="1983" y="191"/>
                  <a:pt x="1975" y="204"/>
                  <a:pt x="1966" y="217"/>
                </a:cubicBezTo>
                <a:cubicBezTo>
                  <a:pt x="1969" y="220"/>
                  <a:pt x="1969" y="220"/>
                  <a:pt x="1969" y="220"/>
                </a:cubicBezTo>
                <a:cubicBezTo>
                  <a:pt x="1978" y="206"/>
                  <a:pt x="1987" y="193"/>
                  <a:pt x="1995" y="179"/>
                </a:cubicBezTo>
                <a:lnTo>
                  <a:pt x="1992" y="177"/>
                </a:lnTo>
                <a:close/>
                <a:moveTo>
                  <a:pt x="2049" y="101"/>
                </a:moveTo>
                <a:cubicBezTo>
                  <a:pt x="2039" y="112"/>
                  <a:pt x="2029" y="125"/>
                  <a:pt x="2019" y="138"/>
                </a:cubicBezTo>
                <a:cubicBezTo>
                  <a:pt x="2022" y="140"/>
                  <a:pt x="2022" y="140"/>
                  <a:pt x="2022" y="140"/>
                </a:cubicBezTo>
                <a:cubicBezTo>
                  <a:pt x="2032" y="127"/>
                  <a:pt x="2042" y="115"/>
                  <a:pt x="2052" y="103"/>
                </a:cubicBezTo>
                <a:lnTo>
                  <a:pt x="2049" y="101"/>
                </a:lnTo>
                <a:close/>
                <a:moveTo>
                  <a:pt x="2126" y="43"/>
                </a:moveTo>
                <a:cubicBezTo>
                  <a:pt x="2111" y="50"/>
                  <a:pt x="2097" y="58"/>
                  <a:pt x="2085" y="68"/>
                </a:cubicBezTo>
                <a:cubicBezTo>
                  <a:pt x="2087" y="71"/>
                  <a:pt x="2087" y="71"/>
                  <a:pt x="2087" y="71"/>
                </a:cubicBezTo>
                <a:cubicBezTo>
                  <a:pt x="2100" y="62"/>
                  <a:pt x="2113" y="53"/>
                  <a:pt x="2127" y="46"/>
                </a:cubicBezTo>
                <a:lnTo>
                  <a:pt x="2126" y="43"/>
                </a:lnTo>
                <a:close/>
                <a:moveTo>
                  <a:pt x="2218" y="18"/>
                </a:moveTo>
                <a:cubicBezTo>
                  <a:pt x="2177" y="26"/>
                  <a:pt x="2177" y="26"/>
                  <a:pt x="2177" y="26"/>
                </a:cubicBezTo>
                <a:cubicBezTo>
                  <a:pt x="2175" y="26"/>
                  <a:pt x="2173" y="27"/>
                  <a:pt x="2171" y="27"/>
                </a:cubicBezTo>
                <a:cubicBezTo>
                  <a:pt x="2172" y="31"/>
                  <a:pt x="2172" y="31"/>
                  <a:pt x="2172" y="31"/>
                </a:cubicBezTo>
                <a:cubicBezTo>
                  <a:pt x="2174" y="31"/>
                  <a:pt x="2176" y="30"/>
                  <a:pt x="2178" y="30"/>
                </a:cubicBezTo>
                <a:cubicBezTo>
                  <a:pt x="2219" y="22"/>
                  <a:pt x="2219" y="22"/>
                  <a:pt x="2219" y="22"/>
                </a:cubicBezTo>
                <a:lnTo>
                  <a:pt x="2218" y="18"/>
                </a:lnTo>
                <a:close/>
                <a:moveTo>
                  <a:pt x="2312" y="0"/>
                </a:moveTo>
                <a:cubicBezTo>
                  <a:pt x="2265" y="9"/>
                  <a:pt x="2265" y="9"/>
                  <a:pt x="2265" y="9"/>
                </a:cubicBezTo>
                <a:cubicBezTo>
                  <a:pt x="2266" y="13"/>
                  <a:pt x="2266" y="13"/>
                  <a:pt x="2266" y="13"/>
                </a:cubicBezTo>
                <a:cubicBezTo>
                  <a:pt x="2313" y="4"/>
                  <a:pt x="2313" y="4"/>
                  <a:pt x="2313" y="4"/>
                </a:cubicBezTo>
                <a:lnTo>
                  <a:pt x="23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3201554" y="2706254"/>
            <a:ext cx="763588" cy="768350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3290454" y="2796741"/>
            <a:ext cx="588963" cy="5889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5"/>
          <p:cNvSpPr/>
          <p:nvPr/>
        </p:nvSpPr>
        <p:spPr bwMode="auto">
          <a:xfrm>
            <a:off x="3498417" y="3419041"/>
            <a:ext cx="171450" cy="357188"/>
          </a:xfrm>
          <a:custGeom>
            <a:avLst/>
            <a:gdLst>
              <a:gd name="T0" fmla="*/ 0 w 108"/>
              <a:gd name="T1" fmla="*/ 0 h 225"/>
              <a:gd name="T2" fmla="*/ 54 w 108"/>
              <a:gd name="T3" fmla="*/ 225 h 225"/>
              <a:gd name="T4" fmla="*/ 108 w 108"/>
              <a:gd name="T5" fmla="*/ 0 h 225"/>
              <a:gd name="T6" fmla="*/ 0 w 108"/>
              <a:gd name="T7" fmla="*/ 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" h="225">
                <a:moveTo>
                  <a:pt x="0" y="0"/>
                </a:moveTo>
                <a:lnTo>
                  <a:pt x="54" y="225"/>
                </a:lnTo>
                <a:lnTo>
                  <a:pt x="108" y="0"/>
                </a:lnTo>
                <a:lnTo>
                  <a:pt x="0" y="0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Oval 16"/>
          <p:cNvSpPr>
            <a:spLocks noChangeArrowheads="1"/>
          </p:cNvSpPr>
          <p:nvPr/>
        </p:nvSpPr>
        <p:spPr bwMode="auto">
          <a:xfrm>
            <a:off x="6343217" y="2058554"/>
            <a:ext cx="763588" cy="765175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Oval 17"/>
          <p:cNvSpPr>
            <a:spLocks noChangeArrowheads="1"/>
          </p:cNvSpPr>
          <p:nvPr/>
        </p:nvSpPr>
        <p:spPr bwMode="auto">
          <a:xfrm>
            <a:off x="6432117" y="2144279"/>
            <a:ext cx="588963" cy="5905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18"/>
          <p:cNvSpPr/>
          <p:nvPr/>
        </p:nvSpPr>
        <p:spPr bwMode="auto">
          <a:xfrm>
            <a:off x="6640079" y="2768166"/>
            <a:ext cx="171450" cy="357188"/>
          </a:xfrm>
          <a:custGeom>
            <a:avLst/>
            <a:gdLst>
              <a:gd name="T0" fmla="*/ 0 w 108"/>
              <a:gd name="T1" fmla="*/ 0 h 225"/>
              <a:gd name="T2" fmla="*/ 54 w 108"/>
              <a:gd name="T3" fmla="*/ 225 h 225"/>
              <a:gd name="T4" fmla="*/ 108 w 108"/>
              <a:gd name="T5" fmla="*/ 0 h 225"/>
              <a:gd name="T6" fmla="*/ 0 w 108"/>
              <a:gd name="T7" fmla="*/ 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" h="225">
                <a:moveTo>
                  <a:pt x="0" y="0"/>
                </a:moveTo>
                <a:lnTo>
                  <a:pt x="54" y="225"/>
                </a:lnTo>
                <a:lnTo>
                  <a:pt x="108" y="0"/>
                </a:lnTo>
                <a:lnTo>
                  <a:pt x="0" y="0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93"/>
          <p:cNvSpPr/>
          <p:nvPr/>
        </p:nvSpPr>
        <p:spPr bwMode="auto">
          <a:xfrm>
            <a:off x="3746067" y="2333191"/>
            <a:ext cx="257175" cy="438150"/>
          </a:xfrm>
          <a:custGeom>
            <a:avLst/>
            <a:gdLst>
              <a:gd name="T0" fmla="*/ 4 w 75"/>
              <a:gd name="T1" fmla="*/ 128 h 128"/>
              <a:gd name="T2" fmla="*/ 4 w 75"/>
              <a:gd name="T3" fmla="*/ 6 h 128"/>
              <a:gd name="T4" fmla="*/ 6 w 75"/>
              <a:gd name="T5" fmla="*/ 4 h 128"/>
              <a:gd name="T6" fmla="*/ 75 w 75"/>
              <a:gd name="T7" fmla="*/ 4 h 128"/>
              <a:gd name="T8" fmla="*/ 75 w 75"/>
              <a:gd name="T9" fmla="*/ 0 h 128"/>
              <a:gd name="T10" fmla="*/ 6 w 75"/>
              <a:gd name="T11" fmla="*/ 0 h 128"/>
              <a:gd name="T12" fmla="*/ 0 w 75"/>
              <a:gd name="T13" fmla="*/ 6 h 128"/>
              <a:gd name="T14" fmla="*/ 0 w 75"/>
              <a:gd name="T15" fmla="*/ 128 h 128"/>
              <a:gd name="T16" fmla="*/ 4 w 75"/>
              <a:gd name="T17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" h="128">
                <a:moveTo>
                  <a:pt x="4" y="128"/>
                </a:moveTo>
                <a:cubicBezTo>
                  <a:pt x="4" y="6"/>
                  <a:pt x="4" y="6"/>
                  <a:pt x="4" y="6"/>
                </a:cubicBezTo>
                <a:cubicBezTo>
                  <a:pt x="4" y="5"/>
                  <a:pt x="5" y="4"/>
                  <a:pt x="6" y="4"/>
                </a:cubicBezTo>
                <a:cubicBezTo>
                  <a:pt x="75" y="4"/>
                  <a:pt x="75" y="4"/>
                  <a:pt x="75" y="4"/>
                </a:cubicBezTo>
                <a:cubicBezTo>
                  <a:pt x="75" y="0"/>
                  <a:pt x="75" y="0"/>
                  <a:pt x="75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128"/>
                  <a:pt x="0" y="128"/>
                  <a:pt x="0" y="128"/>
                </a:cubicBezTo>
                <a:lnTo>
                  <a:pt x="4" y="128"/>
                </a:lnTo>
                <a:close/>
              </a:path>
            </a:pathLst>
          </a:custGeom>
          <a:solidFill>
            <a:srgbClr val="0D78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Freeform 94"/>
          <p:cNvSpPr/>
          <p:nvPr/>
        </p:nvSpPr>
        <p:spPr bwMode="auto">
          <a:xfrm>
            <a:off x="6962342" y="1712479"/>
            <a:ext cx="188913" cy="439738"/>
          </a:xfrm>
          <a:custGeom>
            <a:avLst/>
            <a:gdLst>
              <a:gd name="T0" fmla="*/ 4 w 55"/>
              <a:gd name="T1" fmla="*/ 128 h 128"/>
              <a:gd name="T2" fmla="*/ 4 w 55"/>
              <a:gd name="T3" fmla="*/ 6 h 128"/>
              <a:gd name="T4" fmla="*/ 6 w 55"/>
              <a:gd name="T5" fmla="*/ 4 h 128"/>
              <a:gd name="T6" fmla="*/ 55 w 55"/>
              <a:gd name="T7" fmla="*/ 4 h 128"/>
              <a:gd name="T8" fmla="*/ 55 w 55"/>
              <a:gd name="T9" fmla="*/ 0 h 128"/>
              <a:gd name="T10" fmla="*/ 6 w 55"/>
              <a:gd name="T11" fmla="*/ 0 h 128"/>
              <a:gd name="T12" fmla="*/ 0 w 55"/>
              <a:gd name="T13" fmla="*/ 6 h 128"/>
              <a:gd name="T14" fmla="*/ 0 w 55"/>
              <a:gd name="T15" fmla="*/ 128 h 128"/>
              <a:gd name="T16" fmla="*/ 4 w 55"/>
              <a:gd name="T17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" h="128">
                <a:moveTo>
                  <a:pt x="4" y="128"/>
                </a:moveTo>
                <a:cubicBezTo>
                  <a:pt x="4" y="6"/>
                  <a:pt x="4" y="6"/>
                  <a:pt x="4" y="6"/>
                </a:cubicBezTo>
                <a:cubicBezTo>
                  <a:pt x="4" y="5"/>
                  <a:pt x="5" y="4"/>
                  <a:pt x="6" y="4"/>
                </a:cubicBezTo>
                <a:cubicBezTo>
                  <a:pt x="55" y="4"/>
                  <a:pt x="55" y="4"/>
                  <a:pt x="55" y="4"/>
                </a:cubicBezTo>
                <a:cubicBezTo>
                  <a:pt x="55" y="0"/>
                  <a:pt x="55" y="0"/>
                  <a:pt x="55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128"/>
                  <a:pt x="0" y="128"/>
                  <a:pt x="0" y="128"/>
                </a:cubicBezTo>
                <a:lnTo>
                  <a:pt x="4" y="128"/>
                </a:lnTo>
                <a:close/>
              </a:path>
            </a:pathLst>
          </a:custGeom>
          <a:solidFill>
            <a:srgbClr val="00A8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1" name="Oval 95"/>
          <p:cNvSpPr>
            <a:spLocks noChangeArrowheads="1"/>
          </p:cNvSpPr>
          <p:nvPr/>
        </p:nvSpPr>
        <p:spPr bwMode="auto">
          <a:xfrm>
            <a:off x="3971492" y="2312554"/>
            <a:ext cx="58738" cy="55563"/>
          </a:xfrm>
          <a:prstGeom prst="ellipse">
            <a:avLst/>
          </a:prstGeom>
          <a:solidFill>
            <a:srgbClr val="0D78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2" name="Oval 96"/>
          <p:cNvSpPr>
            <a:spLocks noChangeArrowheads="1"/>
          </p:cNvSpPr>
          <p:nvPr/>
        </p:nvSpPr>
        <p:spPr bwMode="auto">
          <a:xfrm>
            <a:off x="4906529" y="3293629"/>
            <a:ext cx="765175" cy="763588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3" name="Oval 97"/>
          <p:cNvSpPr>
            <a:spLocks noChangeArrowheads="1"/>
          </p:cNvSpPr>
          <p:nvPr/>
        </p:nvSpPr>
        <p:spPr bwMode="auto">
          <a:xfrm>
            <a:off x="4997017" y="3379354"/>
            <a:ext cx="588963" cy="5889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4" name="Freeform 98"/>
          <p:cNvSpPr/>
          <p:nvPr/>
        </p:nvSpPr>
        <p:spPr bwMode="auto">
          <a:xfrm>
            <a:off x="5204979" y="4001654"/>
            <a:ext cx="171450" cy="357188"/>
          </a:xfrm>
          <a:custGeom>
            <a:avLst/>
            <a:gdLst>
              <a:gd name="T0" fmla="*/ 0 w 108"/>
              <a:gd name="T1" fmla="*/ 0 h 225"/>
              <a:gd name="T2" fmla="*/ 54 w 108"/>
              <a:gd name="T3" fmla="*/ 225 h 225"/>
              <a:gd name="T4" fmla="*/ 108 w 108"/>
              <a:gd name="T5" fmla="*/ 0 h 225"/>
              <a:gd name="T6" fmla="*/ 0 w 108"/>
              <a:gd name="T7" fmla="*/ 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" h="225">
                <a:moveTo>
                  <a:pt x="0" y="0"/>
                </a:moveTo>
                <a:lnTo>
                  <a:pt x="54" y="225"/>
                </a:lnTo>
                <a:lnTo>
                  <a:pt x="108" y="0"/>
                </a:lnTo>
                <a:lnTo>
                  <a:pt x="0" y="0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2" name="Freeform 136"/>
          <p:cNvSpPr/>
          <p:nvPr/>
        </p:nvSpPr>
        <p:spPr bwMode="auto">
          <a:xfrm>
            <a:off x="5236729" y="3992129"/>
            <a:ext cx="242888" cy="1000125"/>
          </a:xfrm>
          <a:custGeom>
            <a:avLst/>
            <a:gdLst>
              <a:gd name="T0" fmla="*/ 67 w 71"/>
              <a:gd name="T1" fmla="*/ 0 h 292"/>
              <a:gd name="T2" fmla="*/ 67 w 71"/>
              <a:gd name="T3" fmla="*/ 286 h 292"/>
              <a:gd name="T4" fmla="*/ 65 w 71"/>
              <a:gd name="T5" fmla="*/ 288 h 292"/>
              <a:gd name="T6" fmla="*/ 0 w 71"/>
              <a:gd name="T7" fmla="*/ 288 h 292"/>
              <a:gd name="T8" fmla="*/ 0 w 71"/>
              <a:gd name="T9" fmla="*/ 292 h 292"/>
              <a:gd name="T10" fmla="*/ 65 w 71"/>
              <a:gd name="T11" fmla="*/ 292 h 292"/>
              <a:gd name="T12" fmla="*/ 71 w 71"/>
              <a:gd name="T13" fmla="*/ 286 h 292"/>
              <a:gd name="T14" fmla="*/ 71 w 71"/>
              <a:gd name="T15" fmla="*/ 0 h 292"/>
              <a:gd name="T16" fmla="*/ 67 w 71"/>
              <a:gd name="T17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292">
                <a:moveTo>
                  <a:pt x="67" y="0"/>
                </a:moveTo>
                <a:cubicBezTo>
                  <a:pt x="67" y="286"/>
                  <a:pt x="67" y="286"/>
                  <a:pt x="67" y="286"/>
                </a:cubicBezTo>
                <a:cubicBezTo>
                  <a:pt x="67" y="287"/>
                  <a:pt x="66" y="288"/>
                  <a:pt x="65" y="288"/>
                </a:cubicBezTo>
                <a:cubicBezTo>
                  <a:pt x="0" y="288"/>
                  <a:pt x="0" y="288"/>
                  <a:pt x="0" y="288"/>
                </a:cubicBezTo>
                <a:cubicBezTo>
                  <a:pt x="0" y="292"/>
                  <a:pt x="0" y="292"/>
                  <a:pt x="0" y="292"/>
                </a:cubicBezTo>
                <a:cubicBezTo>
                  <a:pt x="65" y="292"/>
                  <a:pt x="65" y="292"/>
                  <a:pt x="65" y="292"/>
                </a:cubicBezTo>
                <a:cubicBezTo>
                  <a:pt x="68" y="292"/>
                  <a:pt x="71" y="290"/>
                  <a:pt x="71" y="286"/>
                </a:cubicBezTo>
                <a:cubicBezTo>
                  <a:pt x="71" y="0"/>
                  <a:pt x="71" y="0"/>
                  <a:pt x="71" y="0"/>
                </a:cubicBezTo>
                <a:lnTo>
                  <a:pt x="67" y="0"/>
                </a:lnTo>
                <a:close/>
              </a:path>
            </a:pathLst>
          </a:custGeom>
          <a:solidFill>
            <a:srgbClr val="F21C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3" name="Oval 137"/>
          <p:cNvSpPr>
            <a:spLocks noChangeArrowheads="1"/>
          </p:cNvSpPr>
          <p:nvPr/>
        </p:nvSpPr>
        <p:spPr bwMode="auto">
          <a:xfrm>
            <a:off x="5208154" y="4958916"/>
            <a:ext cx="58738" cy="58738"/>
          </a:xfrm>
          <a:prstGeom prst="ellipse">
            <a:avLst/>
          </a:prstGeom>
          <a:solidFill>
            <a:srgbClr val="F21C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4" name="Oval 138"/>
          <p:cNvSpPr>
            <a:spLocks noChangeArrowheads="1"/>
          </p:cNvSpPr>
          <p:nvPr/>
        </p:nvSpPr>
        <p:spPr bwMode="auto">
          <a:xfrm>
            <a:off x="7740217" y="2717366"/>
            <a:ext cx="765175" cy="763588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5" name="Oval 139"/>
          <p:cNvSpPr>
            <a:spLocks noChangeArrowheads="1"/>
          </p:cNvSpPr>
          <p:nvPr/>
        </p:nvSpPr>
        <p:spPr bwMode="auto">
          <a:xfrm>
            <a:off x="7825942" y="2806266"/>
            <a:ext cx="588963" cy="5889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6" name="Freeform 140"/>
          <p:cNvSpPr/>
          <p:nvPr/>
        </p:nvSpPr>
        <p:spPr bwMode="auto">
          <a:xfrm>
            <a:off x="8035492" y="3430154"/>
            <a:ext cx="171450" cy="352425"/>
          </a:xfrm>
          <a:custGeom>
            <a:avLst/>
            <a:gdLst>
              <a:gd name="T0" fmla="*/ 0 w 108"/>
              <a:gd name="T1" fmla="*/ 0 h 222"/>
              <a:gd name="T2" fmla="*/ 54 w 108"/>
              <a:gd name="T3" fmla="*/ 222 h 222"/>
              <a:gd name="T4" fmla="*/ 108 w 108"/>
              <a:gd name="T5" fmla="*/ 0 h 222"/>
              <a:gd name="T6" fmla="*/ 0 w 108"/>
              <a:gd name="T7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" h="222">
                <a:moveTo>
                  <a:pt x="0" y="0"/>
                </a:moveTo>
                <a:lnTo>
                  <a:pt x="54" y="222"/>
                </a:lnTo>
                <a:lnTo>
                  <a:pt x="108" y="0"/>
                </a:lnTo>
                <a:lnTo>
                  <a:pt x="0" y="0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4" name="Freeform 178"/>
          <p:cNvSpPr/>
          <p:nvPr/>
        </p:nvSpPr>
        <p:spPr bwMode="auto">
          <a:xfrm>
            <a:off x="8100579" y="3382529"/>
            <a:ext cx="242888" cy="1071563"/>
          </a:xfrm>
          <a:custGeom>
            <a:avLst/>
            <a:gdLst>
              <a:gd name="T0" fmla="*/ 67 w 71"/>
              <a:gd name="T1" fmla="*/ 0 h 313"/>
              <a:gd name="T2" fmla="*/ 67 w 71"/>
              <a:gd name="T3" fmla="*/ 307 h 313"/>
              <a:gd name="T4" fmla="*/ 65 w 71"/>
              <a:gd name="T5" fmla="*/ 309 h 313"/>
              <a:gd name="T6" fmla="*/ 0 w 71"/>
              <a:gd name="T7" fmla="*/ 309 h 313"/>
              <a:gd name="T8" fmla="*/ 0 w 71"/>
              <a:gd name="T9" fmla="*/ 313 h 313"/>
              <a:gd name="T10" fmla="*/ 65 w 71"/>
              <a:gd name="T11" fmla="*/ 313 h 313"/>
              <a:gd name="T12" fmla="*/ 71 w 71"/>
              <a:gd name="T13" fmla="*/ 307 h 313"/>
              <a:gd name="T14" fmla="*/ 71 w 71"/>
              <a:gd name="T15" fmla="*/ 0 h 313"/>
              <a:gd name="T16" fmla="*/ 67 w 71"/>
              <a:gd name="T17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313">
                <a:moveTo>
                  <a:pt x="67" y="0"/>
                </a:moveTo>
                <a:cubicBezTo>
                  <a:pt x="67" y="307"/>
                  <a:pt x="67" y="307"/>
                  <a:pt x="67" y="307"/>
                </a:cubicBezTo>
                <a:cubicBezTo>
                  <a:pt x="67" y="308"/>
                  <a:pt x="66" y="309"/>
                  <a:pt x="65" y="309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313"/>
                  <a:pt x="0" y="313"/>
                  <a:pt x="0" y="313"/>
                </a:cubicBezTo>
                <a:cubicBezTo>
                  <a:pt x="65" y="313"/>
                  <a:pt x="65" y="313"/>
                  <a:pt x="65" y="313"/>
                </a:cubicBezTo>
                <a:cubicBezTo>
                  <a:pt x="68" y="313"/>
                  <a:pt x="71" y="310"/>
                  <a:pt x="71" y="307"/>
                </a:cubicBezTo>
                <a:cubicBezTo>
                  <a:pt x="71" y="0"/>
                  <a:pt x="71" y="0"/>
                  <a:pt x="71" y="0"/>
                </a:cubicBezTo>
                <a:lnTo>
                  <a:pt x="67" y="0"/>
                </a:lnTo>
                <a:close/>
              </a:path>
            </a:pathLst>
          </a:custGeom>
          <a:solidFill>
            <a:srgbClr val="F07C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5" name="Oval 179"/>
          <p:cNvSpPr>
            <a:spLocks noChangeArrowheads="1"/>
          </p:cNvSpPr>
          <p:nvPr/>
        </p:nvSpPr>
        <p:spPr bwMode="auto">
          <a:xfrm>
            <a:off x="8073592" y="4420754"/>
            <a:ext cx="57150" cy="58738"/>
          </a:xfrm>
          <a:prstGeom prst="ellipse">
            <a:avLst/>
          </a:prstGeom>
          <a:solidFill>
            <a:srgbClr val="F07C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6" name="Oval 180"/>
          <p:cNvSpPr>
            <a:spLocks noChangeArrowheads="1"/>
          </p:cNvSpPr>
          <p:nvPr/>
        </p:nvSpPr>
        <p:spPr bwMode="auto">
          <a:xfrm>
            <a:off x="7121092" y="1688666"/>
            <a:ext cx="57150" cy="58738"/>
          </a:xfrm>
          <a:prstGeom prst="ellipse">
            <a:avLst/>
          </a:prstGeom>
          <a:solidFill>
            <a:srgbClr val="00A8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7" name="Oval 181"/>
          <p:cNvSpPr>
            <a:spLocks noChangeArrowheads="1"/>
          </p:cNvSpPr>
          <p:nvPr/>
        </p:nvSpPr>
        <p:spPr bwMode="auto">
          <a:xfrm>
            <a:off x="3149167" y="2566554"/>
            <a:ext cx="288925" cy="2873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8" name="Oval 182"/>
          <p:cNvSpPr>
            <a:spLocks noChangeArrowheads="1"/>
          </p:cNvSpPr>
          <p:nvPr/>
        </p:nvSpPr>
        <p:spPr bwMode="auto">
          <a:xfrm>
            <a:off x="3180917" y="2596716"/>
            <a:ext cx="228600" cy="227013"/>
          </a:xfrm>
          <a:prstGeom prst="ellipse">
            <a:avLst/>
          </a:prstGeom>
          <a:solidFill>
            <a:srgbClr val="0D78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9" name="Rectangle 183"/>
          <p:cNvSpPr>
            <a:spLocks noChangeArrowheads="1"/>
          </p:cNvSpPr>
          <p:nvPr/>
        </p:nvSpPr>
        <p:spPr bwMode="auto">
          <a:xfrm>
            <a:off x="3246004" y="2612591"/>
            <a:ext cx="2016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Oval 184"/>
          <p:cNvSpPr>
            <a:spLocks noChangeArrowheads="1"/>
          </p:cNvSpPr>
          <p:nvPr/>
        </p:nvSpPr>
        <p:spPr bwMode="auto">
          <a:xfrm>
            <a:off x="4846204" y="3155516"/>
            <a:ext cx="287338" cy="2889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1" name="Oval 185"/>
          <p:cNvSpPr>
            <a:spLocks noChangeArrowheads="1"/>
          </p:cNvSpPr>
          <p:nvPr/>
        </p:nvSpPr>
        <p:spPr bwMode="auto">
          <a:xfrm>
            <a:off x="4876367" y="3187266"/>
            <a:ext cx="230188" cy="225425"/>
          </a:xfrm>
          <a:prstGeom prst="ellipse">
            <a:avLst/>
          </a:prstGeom>
          <a:solidFill>
            <a:srgbClr val="F21C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2" name="Rectangle 186"/>
          <p:cNvSpPr>
            <a:spLocks noChangeArrowheads="1"/>
          </p:cNvSpPr>
          <p:nvPr/>
        </p:nvSpPr>
        <p:spPr bwMode="auto">
          <a:xfrm>
            <a:off x="4947804" y="3199966"/>
            <a:ext cx="1920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B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Oval 187"/>
          <p:cNvSpPr>
            <a:spLocks noChangeArrowheads="1"/>
          </p:cNvSpPr>
          <p:nvPr/>
        </p:nvSpPr>
        <p:spPr bwMode="auto">
          <a:xfrm>
            <a:off x="6298767" y="1907741"/>
            <a:ext cx="287338" cy="2889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4" name="Oval 188"/>
          <p:cNvSpPr>
            <a:spLocks noChangeArrowheads="1"/>
          </p:cNvSpPr>
          <p:nvPr/>
        </p:nvSpPr>
        <p:spPr bwMode="auto">
          <a:xfrm>
            <a:off x="6328929" y="1936316"/>
            <a:ext cx="230188" cy="228600"/>
          </a:xfrm>
          <a:prstGeom prst="ellipse">
            <a:avLst/>
          </a:prstGeom>
          <a:solidFill>
            <a:srgbClr val="00A8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5" name="Rectangle 189"/>
          <p:cNvSpPr>
            <a:spLocks noChangeArrowheads="1"/>
          </p:cNvSpPr>
          <p:nvPr/>
        </p:nvSpPr>
        <p:spPr bwMode="auto">
          <a:xfrm>
            <a:off x="6387667" y="1953779"/>
            <a:ext cx="1920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C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6" name="Oval 190"/>
          <p:cNvSpPr>
            <a:spLocks noChangeArrowheads="1"/>
          </p:cNvSpPr>
          <p:nvPr/>
        </p:nvSpPr>
        <p:spPr bwMode="auto">
          <a:xfrm>
            <a:off x="7668779" y="2576079"/>
            <a:ext cx="287338" cy="2889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7" name="Oval 191"/>
          <p:cNvSpPr>
            <a:spLocks noChangeArrowheads="1"/>
          </p:cNvSpPr>
          <p:nvPr/>
        </p:nvSpPr>
        <p:spPr bwMode="auto">
          <a:xfrm>
            <a:off x="7698942" y="2607829"/>
            <a:ext cx="230188" cy="228600"/>
          </a:xfrm>
          <a:prstGeom prst="ellipse">
            <a:avLst/>
          </a:prstGeom>
          <a:solidFill>
            <a:srgbClr val="F07C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8" name="Rectangle 192"/>
          <p:cNvSpPr>
            <a:spLocks noChangeArrowheads="1"/>
          </p:cNvSpPr>
          <p:nvPr/>
        </p:nvSpPr>
        <p:spPr bwMode="auto">
          <a:xfrm>
            <a:off x="7764029" y="2628466"/>
            <a:ext cx="2016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D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Freeform 193"/>
          <p:cNvSpPr/>
          <p:nvPr/>
        </p:nvSpPr>
        <p:spPr bwMode="auto">
          <a:xfrm>
            <a:off x="7949767" y="2966604"/>
            <a:ext cx="342900" cy="227013"/>
          </a:xfrm>
          <a:custGeom>
            <a:avLst/>
            <a:gdLst>
              <a:gd name="T0" fmla="*/ 87 w 100"/>
              <a:gd name="T1" fmla="*/ 29 h 66"/>
              <a:gd name="T2" fmla="*/ 87 w 100"/>
              <a:gd name="T3" fmla="*/ 25 h 66"/>
              <a:gd name="T4" fmla="*/ 62 w 100"/>
              <a:gd name="T5" fmla="*/ 0 h 66"/>
              <a:gd name="T6" fmla="*/ 41 w 100"/>
              <a:gd name="T7" fmla="*/ 12 h 66"/>
              <a:gd name="T8" fmla="*/ 33 w 100"/>
              <a:gd name="T9" fmla="*/ 9 h 66"/>
              <a:gd name="T10" fmla="*/ 14 w 100"/>
              <a:gd name="T11" fmla="*/ 26 h 66"/>
              <a:gd name="T12" fmla="*/ 0 w 100"/>
              <a:gd name="T13" fmla="*/ 45 h 66"/>
              <a:gd name="T14" fmla="*/ 20 w 100"/>
              <a:gd name="T15" fmla="*/ 66 h 66"/>
              <a:gd name="T16" fmla="*/ 82 w 100"/>
              <a:gd name="T17" fmla="*/ 66 h 66"/>
              <a:gd name="T18" fmla="*/ 100 w 100"/>
              <a:gd name="T19" fmla="*/ 47 h 66"/>
              <a:gd name="T20" fmla="*/ 87 w 100"/>
              <a:gd name="T21" fmla="*/ 2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0" h="66">
                <a:moveTo>
                  <a:pt x="87" y="29"/>
                </a:moveTo>
                <a:cubicBezTo>
                  <a:pt x="87" y="28"/>
                  <a:pt x="87" y="27"/>
                  <a:pt x="87" y="25"/>
                </a:cubicBezTo>
                <a:cubicBezTo>
                  <a:pt x="87" y="12"/>
                  <a:pt x="76" y="0"/>
                  <a:pt x="62" y="0"/>
                </a:cubicBezTo>
                <a:cubicBezTo>
                  <a:pt x="53" y="0"/>
                  <a:pt x="46" y="5"/>
                  <a:pt x="41" y="12"/>
                </a:cubicBezTo>
                <a:cubicBezTo>
                  <a:pt x="39" y="10"/>
                  <a:pt x="36" y="9"/>
                  <a:pt x="33" y="9"/>
                </a:cubicBezTo>
                <a:cubicBezTo>
                  <a:pt x="23" y="9"/>
                  <a:pt x="15" y="17"/>
                  <a:pt x="14" y="26"/>
                </a:cubicBezTo>
                <a:cubicBezTo>
                  <a:pt x="6" y="29"/>
                  <a:pt x="0" y="36"/>
                  <a:pt x="0" y="45"/>
                </a:cubicBezTo>
                <a:cubicBezTo>
                  <a:pt x="0" y="57"/>
                  <a:pt x="9" y="66"/>
                  <a:pt x="20" y="66"/>
                </a:cubicBezTo>
                <a:cubicBezTo>
                  <a:pt x="82" y="66"/>
                  <a:pt x="82" y="66"/>
                  <a:pt x="82" y="66"/>
                </a:cubicBezTo>
                <a:cubicBezTo>
                  <a:pt x="92" y="66"/>
                  <a:pt x="100" y="57"/>
                  <a:pt x="100" y="47"/>
                </a:cubicBezTo>
                <a:cubicBezTo>
                  <a:pt x="100" y="38"/>
                  <a:pt x="95" y="31"/>
                  <a:pt x="87" y="2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0" name="Freeform 194"/>
          <p:cNvSpPr/>
          <p:nvPr/>
        </p:nvSpPr>
        <p:spPr bwMode="auto">
          <a:xfrm>
            <a:off x="8114867" y="3045979"/>
            <a:ext cx="15875" cy="106363"/>
          </a:xfrm>
          <a:custGeom>
            <a:avLst/>
            <a:gdLst>
              <a:gd name="T0" fmla="*/ 0 w 5"/>
              <a:gd name="T1" fmla="*/ 3 h 31"/>
              <a:gd name="T2" fmla="*/ 0 w 5"/>
              <a:gd name="T3" fmla="*/ 28 h 31"/>
              <a:gd name="T4" fmla="*/ 2 w 5"/>
              <a:gd name="T5" fmla="*/ 31 h 31"/>
              <a:gd name="T6" fmla="*/ 5 w 5"/>
              <a:gd name="T7" fmla="*/ 28 h 31"/>
              <a:gd name="T8" fmla="*/ 5 w 5"/>
              <a:gd name="T9" fmla="*/ 3 h 31"/>
              <a:gd name="T10" fmla="*/ 2 w 5"/>
              <a:gd name="T11" fmla="*/ 0 h 31"/>
              <a:gd name="T12" fmla="*/ 0 w 5"/>
              <a:gd name="T13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31">
                <a:moveTo>
                  <a:pt x="0" y="3"/>
                </a:moveTo>
                <a:cubicBezTo>
                  <a:pt x="0" y="28"/>
                  <a:pt x="0" y="28"/>
                  <a:pt x="0" y="28"/>
                </a:cubicBezTo>
                <a:cubicBezTo>
                  <a:pt x="0" y="30"/>
                  <a:pt x="1" y="31"/>
                  <a:pt x="2" y="31"/>
                </a:cubicBezTo>
                <a:cubicBezTo>
                  <a:pt x="4" y="31"/>
                  <a:pt x="5" y="30"/>
                  <a:pt x="5" y="28"/>
                </a:cubicBezTo>
                <a:cubicBezTo>
                  <a:pt x="5" y="3"/>
                  <a:pt x="5" y="3"/>
                  <a:pt x="5" y="3"/>
                </a:cubicBezTo>
                <a:cubicBezTo>
                  <a:pt x="5" y="1"/>
                  <a:pt x="4" y="0"/>
                  <a:pt x="2" y="0"/>
                </a:cubicBezTo>
                <a:cubicBezTo>
                  <a:pt x="1" y="0"/>
                  <a:pt x="0" y="1"/>
                  <a:pt x="0" y="3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1" name="Freeform 195"/>
          <p:cNvSpPr/>
          <p:nvPr/>
        </p:nvSpPr>
        <p:spPr bwMode="auto">
          <a:xfrm>
            <a:off x="8068829" y="3090429"/>
            <a:ext cx="106363" cy="17463"/>
          </a:xfrm>
          <a:custGeom>
            <a:avLst/>
            <a:gdLst>
              <a:gd name="T0" fmla="*/ 2 w 31"/>
              <a:gd name="T1" fmla="*/ 5 h 5"/>
              <a:gd name="T2" fmla="*/ 28 w 31"/>
              <a:gd name="T3" fmla="*/ 5 h 5"/>
              <a:gd name="T4" fmla="*/ 31 w 31"/>
              <a:gd name="T5" fmla="*/ 2 h 5"/>
              <a:gd name="T6" fmla="*/ 28 w 31"/>
              <a:gd name="T7" fmla="*/ 0 h 5"/>
              <a:gd name="T8" fmla="*/ 2 w 31"/>
              <a:gd name="T9" fmla="*/ 0 h 5"/>
              <a:gd name="T10" fmla="*/ 0 w 31"/>
              <a:gd name="T11" fmla="*/ 2 h 5"/>
              <a:gd name="T12" fmla="*/ 2 w 31"/>
              <a:gd name="T13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" h="5">
                <a:moveTo>
                  <a:pt x="2" y="5"/>
                </a:moveTo>
                <a:cubicBezTo>
                  <a:pt x="28" y="5"/>
                  <a:pt x="28" y="5"/>
                  <a:pt x="28" y="5"/>
                </a:cubicBezTo>
                <a:cubicBezTo>
                  <a:pt x="30" y="5"/>
                  <a:pt x="31" y="4"/>
                  <a:pt x="31" y="2"/>
                </a:cubicBezTo>
                <a:cubicBezTo>
                  <a:pt x="31" y="1"/>
                  <a:pt x="30" y="0"/>
                  <a:pt x="28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4"/>
                  <a:pt x="1" y="5"/>
                  <a:pt x="2" y="5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2" name="Freeform 196"/>
          <p:cNvSpPr/>
          <p:nvPr/>
        </p:nvSpPr>
        <p:spPr bwMode="auto">
          <a:xfrm>
            <a:off x="6568642" y="2323666"/>
            <a:ext cx="312738" cy="225425"/>
          </a:xfrm>
          <a:custGeom>
            <a:avLst/>
            <a:gdLst>
              <a:gd name="T0" fmla="*/ 87 w 91"/>
              <a:gd name="T1" fmla="*/ 11 h 66"/>
              <a:gd name="T2" fmla="*/ 46 w 91"/>
              <a:gd name="T3" fmla="*/ 11 h 66"/>
              <a:gd name="T4" fmla="*/ 46 w 91"/>
              <a:gd name="T5" fmla="*/ 4 h 66"/>
              <a:gd name="T6" fmla="*/ 42 w 91"/>
              <a:gd name="T7" fmla="*/ 0 h 66"/>
              <a:gd name="T8" fmla="*/ 4 w 91"/>
              <a:gd name="T9" fmla="*/ 0 h 66"/>
              <a:gd name="T10" fmla="*/ 0 w 91"/>
              <a:gd name="T11" fmla="*/ 4 h 66"/>
              <a:gd name="T12" fmla="*/ 0 w 91"/>
              <a:gd name="T13" fmla="*/ 62 h 66"/>
              <a:gd name="T14" fmla="*/ 4 w 91"/>
              <a:gd name="T15" fmla="*/ 66 h 66"/>
              <a:gd name="T16" fmla="*/ 24 w 91"/>
              <a:gd name="T17" fmla="*/ 66 h 66"/>
              <a:gd name="T18" fmla="*/ 42 w 91"/>
              <a:gd name="T19" fmla="*/ 66 h 66"/>
              <a:gd name="T20" fmla="*/ 87 w 91"/>
              <a:gd name="T21" fmla="*/ 66 h 66"/>
              <a:gd name="T22" fmla="*/ 91 w 91"/>
              <a:gd name="T23" fmla="*/ 62 h 66"/>
              <a:gd name="T24" fmla="*/ 91 w 91"/>
              <a:gd name="T25" fmla="*/ 15 h 66"/>
              <a:gd name="T26" fmla="*/ 87 w 91"/>
              <a:gd name="T27" fmla="*/ 11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1" h="66">
                <a:moveTo>
                  <a:pt x="87" y="11"/>
                </a:moveTo>
                <a:cubicBezTo>
                  <a:pt x="46" y="11"/>
                  <a:pt x="46" y="11"/>
                  <a:pt x="46" y="11"/>
                </a:cubicBezTo>
                <a:cubicBezTo>
                  <a:pt x="46" y="4"/>
                  <a:pt x="46" y="4"/>
                  <a:pt x="46" y="4"/>
                </a:cubicBezTo>
                <a:cubicBezTo>
                  <a:pt x="46" y="2"/>
                  <a:pt x="44" y="0"/>
                  <a:pt x="42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4"/>
                  <a:pt x="2" y="66"/>
                  <a:pt x="4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42" y="66"/>
                  <a:pt x="42" y="66"/>
                  <a:pt x="42" y="66"/>
                </a:cubicBezTo>
                <a:cubicBezTo>
                  <a:pt x="87" y="66"/>
                  <a:pt x="87" y="66"/>
                  <a:pt x="87" y="66"/>
                </a:cubicBezTo>
                <a:cubicBezTo>
                  <a:pt x="90" y="66"/>
                  <a:pt x="91" y="64"/>
                  <a:pt x="91" y="62"/>
                </a:cubicBezTo>
                <a:cubicBezTo>
                  <a:pt x="91" y="15"/>
                  <a:pt x="91" y="15"/>
                  <a:pt x="91" y="15"/>
                </a:cubicBezTo>
                <a:cubicBezTo>
                  <a:pt x="91" y="13"/>
                  <a:pt x="90" y="11"/>
                  <a:pt x="87" y="1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3" name="Freeform 197"/>
          <p:cNvSpPr/>
          <p:nvPr/>
        </p:nvSpPr>
        <p:spPr bwMode="auto">
          <a:xfrm>
            <a:off x="6716279" y="2401454"/>
            <a:ext cx="20638" cy="96838"/>
          </a:xfrm>
          <a:custGeom>
            <a:avLst/>
            <a:gdLst>
              <a:gd name="T0" fmla="*/ 0 w 6"/>
              <a:gd name="T1" fmla="*/ 3 h 28"/>
              <a:gd name="T2" fmla="*/ 0 w 6"/>
              <a:gd name="T3" fmla="*/ 25 h 28"/>
              <a:gd name="T4" fmla="*/ 3 w 6"/>
              <a:gd name="T5" fmla="*/ 28 h 28"/>
              <a:gd name="T6" fmla="*/ 6 w 6"/>
              <a:gd name="T7" fmla="*/ 25 h 28"/>
              <a:gd name="T8" fmla="*/ 6 w 6"/>
              <a:gd name="T9" fmla="*/ 3 h 28"/>
              <a:gd name="T10" fmla="*/ 3 w 6"/>
              <a:gd name="T11" fmla="*/ 0 h 28"/>
              <a:gd name="T12" fmla="*/ 0 w 6"/>
              <a:gd name="T13" fmla="*/ 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28">
                <a:moveTo>
                  <a:pt x="0" y="3"/>
                </a:moveTo>
                <a:cubicBezTo>
                  <a:pt x="0" y="25"/>
                  <a:pt x="0" y="25"/>
                  <a:pt x="0" y="25"/>
                </a:cubicBezTo>
                <a:cubicBezTo>
                  <a:pt x="0" y="26"/>
                  <a:pt x="1" y="28"/>
                  <a:pt x="3" y="28"/>
                </a:cubicBezTo>
                <a:cubicBezTo>
                  <a:pt x="4" y="28"/>
                  <a:pt x="6" y="26"/>
                  <a:pt x="6" y="25"/>
                </a:cubicBezTo>
                <a:cubicBezTo>
                  <a:pt x="6" y="3"/>
                  <a:pt x="6" y="3"/>
                  <a:pt x="6" y="3"/>
                </a:cubicBezTo>
                <a:cubicBezTo>
                  <a:pt x="6" y="1"/>
                  <a:pt x="4" y="0"/>
                  <a:pt x="3" y="0"/>
                </a:cubicBezTo>
                <a:cubicBezTo>
                  <a:pt x="1" y="0"/>
                  <a:pt x="0" y="1"/>
                  <a:pt x="0" y="3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4" name="Freeform 198"/>
          <p:cNvSpPr/>
          <p:nvPr/>
        </p:nvSpPr>
        <p:spPr bwMode="auto">
          <a:xfrm>
            <a:off x="6675004" y="2457016"/>
            <a:ext cx="100013" cy="58738"/>
          </a:xfrm>
          <a:custGeom>
            <a:avLst/>
            <a:gdLst>
              <a:gd name="T0" fmla="*/ 1 w 29"/>
              <a:gd name="T1" fmla="*/ 5 h 17"/>
              <a:gd name="T2" fmla="*/ 13 w 29"/>
              <a:gd name="T3" fmla="*/ 16 h 17"/>
              <a:gd name="T4" fmla="*/ 15 w 29"/>
              <a:gd name="T5" fmla="*/ 17 h 17"/>
              <a:gd name="T6" fmla="*/ 17 w 29"/>
              <a:gd name="T7" fmla="*/ 16 h 17"/>
              <a:gd name="T8" fmla="*/ 28 w 29"/>
              <a:gd name="T9" fmla="*/ 5 h 17"/>
              <a:gd name="T10" fmla="*/ 28 w 29"/>
              <a:gd name="T11" fmla="*/ 1 h 17"/>
              <a:gd name="T12" fmla="*/ 24 w 29"/>
              <a:gd name="T13" fmla="*/ 1 h 17"/>
              <a:gd name="T14" fmla="*/ 15 w 29"/>
              <a:gd name="T15" fmla="*/ 10 h 17"/>
              <a:gd name="T16" fmla="*/ 5 w 29"/>
              <a:gd name="T17" fmla="*/ 1 h 17"/>
              <a:gd name="T18" fmla="*/ 1 w 29"/>
              <a:gd name="T19" fmla="*/ 1 h 17"/>
              <a:gd name="T20" fmla="*/ 1 w 29"/>
              <a:gd name="T21" fmla="*/ 5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" h="17">
                <a:moveTo>
                  <a:pt x="1" y="5"/>
                </a:moveTo>
                <a:cubicBezTo>
                  <a:pt x="13" y="16"/>
                  <a:pt x="13" y="16"/>
                  <a:pt x="13" y="16"/>
                </a:cubicBezTo>
                <a:cubicBezTo>
                  <a:pt x="13" y="17"/>
                  <a:pt x="14" y="17"/>
                  <a:pt x="15" y="17"/>
                </a:cubicBezTo>
                <a:cubicBezTo>
                  <a:pt x="15" y="17"/>
                  <a:pt x="16" y="17"/>
                  <a:pt x="17" y="16"/>
                </a:cubicBezTo>
                <a:cubicBezTo>
                  <a:pt x="28" y="5"/>
                  <a:pt x="28" y="5"/>
                  <a:pt x="28" y="5"/>
                </a:cubicBezTo>
                <a:cubicBezTo>
                  <a:pt x="29" y="4"/>
                  <a:pt x="29" y="2"/>
                  <a:pt x="28" y="1"/>
                </a:cubicBezTo>
                <a:cubicBezTo>
                  <a:pt x="27" y="0"/>
                  <a:pt x="25" y="0"/>
                  <a:pt x="24" y="1"/>
                </a:cubicBezTo>
                <a:cubicBezTo>
                  <a:pt x="15" y="10"/>
                  <a:pt x="15" y="10"/>
                  <a:pt x="15" y="10"/>
                </a:cubicBezTo>
                <a:cubicBezTo>
                  <a:pt x="5" y="1"/>
                  <a:pt x="5" y="1"/>
                  <a:pt x="5" y="1"/>
                </a:cubicBezTo>
                <a:cubicBezTo>
                  <a:pt x="4" y="0"/>
                  <a:pt x="3" y="0"/>
                  <a:pt x="1" y="1"/>
                </a:cubicBezTo>
                <a:cubicBezTo>
                  <a:pt x="0" y="2"/>
                  <a:pt x="0" y="4"/>
                  <a:pt x="1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5" name="Freeform 199"/>
          <p:cNvSpPr/>
          <p:nvPr/>
        </p:nvSpPr>
        <p:spPr bwMode="auto">
          <a:xfrm>
            <a:off x="5130367" y="3560329"/>
            <a:ext cx="322263" cy="246063"/>
          </a:xfrm>
          <a:custGeom>
            <a:avLst/>
            <a:gdLst>
              <a:gd name="T0" fmla="*/ 94 w 94"/>
              <a:gd name="T1" fmla="*/ 68 h 72"/>
              <a:gd name="T2" fmla="*/ 90 w 94"/>
              <a:gd name="T3" fmla="*/ 72 h 72"/>
              <a:gd name="T4" fmla="*/ 3 w 94"/>
              <a:gd name="T5" fmla="*/ 72 h 72"/>
              <a:gd name="T6" fmla="*/ 0 w 94"/>
              <a:gd name="T7" fmla="*/ 68 h 72"/>
              <a:gd name="T8" fmla="*/ 0 w 94"/>
              <a:gd name="T9" fmla="*/ 4 h 72"/>
              <a:gd name="T10" fmla="*/ 3 w 94"/>
              <a:gd name="T11" fmla="*/ 0 h 72"/>
              <a:gd name="T12" fmla="*/ 90 w 94"/>
              <a:gd name="T13" fmla="*/ 0 h 72"/>
              <a:gd name="T14" fmla="*/ 94 w 94"/>
              <a:gd name="T15" fmla="*/ 4 h 72"/>
              <a:gd name="T16" fmla="*/ 94 w 94"/>
              <a:gd name="T17" fmla="*/ 68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4" h="72">
                <a:moveTo>
                  <a:pt x="94" y="68"/>
                </a:moveTo>
                <a:cubicBezTo>
                  <a:pt x="94" y="70"/>
                  <a:pt x="92" y="72"/>
                  <a:pt x="90" y="72"/>
                </a:cubicBezTo>
                <a:cubicBezTo>
                  <a:pt x="3" y="72"/>
                  <a:pt x="3" y="72"/>
                  <a:pt x="3" y="72"/>
                </a:cubicBezTo>
                <a:cubicBezTo>
                  <a:pt x="1" y="72"/>
                  <a:pt x="0" y="70"/>
                  <a:pt x="0" y="6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0"/>
                  <a:pt x="3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2" y="0"/>
                  <a:pt x="94" y="2"/>
                  <a:pt x="94" y="4"/>
                </a:cubicBezTo>
                <a:lnTo>
                  <a:pt x="94" y="6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6" name="Rectangle 200"/>
          <p:cNvSpPr>
            <a:spLocks noChangeArrowheads="1"/>
          </p:cNvSpPr>
          <p:nvPr/>
        </p:nvSpPr>
        <p:spPr bwMode="auto">
          <a:xfrm>
            <a:off x="5119254" y="3628591"/>
            <a:ext cx="339725" cy="269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7" name="Freeform 201"/>
          <p:cNvSpPr/>
          <p:nvPr/>
        </p:nvSpPr>
        <p:spPr bwMode="auto">
          <a:xfrm>
            <a:off x="5119254" y="3628591"/>
            <a:ext cx="339725" cy="26988"/>
          </a:xfrm>
          <a:custGeom>
            <a:avLst/>
            <a:gdLst>
              <a:gd name="T0" fmla="*/ 0 w 214"/>
              <a:gd name="T1" fmla="*/ 17 h 17"/>
              <a:gd name="T2" fmla="*/ 214 w 214"/>
              <a:gd name="T3" fmla="*/ 17 h 17"/>
              <a:gd name="T4" fmla="*/ 214 w 214"/>
              <a:gd name="T5" fmla="*/ 0 h 17"/>
              <a:gd name="T6" fmla="*/ 0 w 214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4" h="17">
                <a:moveTo>
                  <a:pt x="0" y="17"/>
                </a:moveTo>
                <a:lnTo>
                  <a:pt x="214" y="17"/>
                </a:lnTo>
                <a:lnTo>
                  <a:pt x="214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8" name="Oval 202"/>
          <p:cNvSpPr>
            <a:spLocks noChangeArrowheads="1"/>
          </p:cNvSpPr>
          <p:nvPr/>
        </p:nvSpPr>
        <p:spPr bwMode="auto">
          <a:xfrm>
            <a:off x="5163704" y="3584141"/>
            <a:ext cx="20638" cy="2381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9" name="Oval 203"/>
          <p:cNvSpPr>
            <a:spLocks noChangeArrowheads="1"/>
          </p:cNvSpPr>
          <p:nvPr/>
        </p:nvSpPr>
        <p:spPr bwMode="auto">
          <a:xfrm>
            <a:off x="5204979" y="3584141"/>
            <a:ext cx="23813" cy="2381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0" name="Freeform 204"/>
          <p:cNvSpPr/>
          <p:nvPr/>
        </p:nvSpPr>
        <p:spPr bwMode="auto">
          <a:xfrm>
            <a:off x="5222442" y="3680979"/>
            <a:ext cx="58738" cy="98425"/>
          </a:xfrm>
          <a:custGeom>
            <a:avLst/>
            <a:gdLst>
              <a:gd name="T0" fmla="*/ 5 w 17"/>
              <a:gd name="T1" fmla="*/ 28 h 29"/>
              <a:gd name="T2" fmla="*/ 16 w 17"/>
              <a:gd name="T3" fmla="*/ 17 h 29"/>
              <a:gd name="T4" fmla="*/ 17 w 17"/>
              <a:gd name="T5" fmla="*/ 15 h 29"/>
              <a:gd name="T6" fmla="*/ 16 w 17"/>
              <a:gd name="T7" fmla="*/ 13 h 29"/>
              <a:gd name="T8" fmla="*/ 5 w 17"/>
              <a:gd name="T9" fmla="*/ 2 h 29"/>
              <a:gd name="T10" fmla="*/ 1 w 17"/>
              <a:gd name="T11" fmla="*/ 2 h 29"/>
              <a:gd name="T12" fmla="*/ 1 w 17"/>
              <a:gd name="T13" fmla="*/ 6 h 29"/>
              <a:gd name="T14" fmla="*/ 10 w 17"/>
              <a:gd name="T15" fmla="*/ 15 h 29"/>
              <a:gd name="T16" fmla="*/ 1 w 17"/>
              <a:gd name="T17" fmla="*/ 24 h 29"/>
              <a:gd name="T18" fmla="*/ 1 w 17"/>
              <a:gd name="T19" fmla="*/ 28 h 29"/>
              <a:gd name="T20" fmla="*/ 5 w 17"/>
              <a:gd name="T2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" h="29">
                <a:moveTo>
                  <a:pt x="5" y="28"/>
                </a:moveTo>
                <a:cubicBezTo>
                  <a:pt x="16" y="17"/>
                  <a:pt x="16" y="17"/>
                  <a:pt x="16" y="17"/>
                </a:cubicBezTo>
                <a:cubicBezTo>
                  <a:pt x="17" y="16"/>
                  <a:pt x="17" y="16"/>
                  <a:pt x="17" y="15"/>
                </a:cubicBezTo>
                <a:cubicBezTo>
                  <a:pt x="17" y="14"/>
                  <a:pt x="17" y="14"/>
                  <a:pt x="16" y="13"/>
                </a:cubicBezTo>
                <a:cubicBezTo>
                  <a:pt x="5" y="2"/>
                  <a:pt x="5" y="2"/>
                  <a:pt x="5" y="2"/>
                </a:cubicBezTo>
                <a:cubicBezTo>
                  <a:pt x="4" y="0"/>
                  <a:pt x="2" y="0"/>
                  <a:pt x="1" y="2"/>
                </a:cubicBezTo>
                <a:cubicBezTo>
                  <a:pt x="0" y="3"/>
                  <a:pt x="0" y="4"/>
                  <a:pt x="1" y="6"/>
                </a:cubicBezTo>
                <a:cubicBezTo>
                  <a:pt x="10" y="15"/>
                  <a:pt x="10" y="15"/>
                  <a:pt x="10" y="15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6"/>
                  <a:pt x="0" y="27"/>
                  <a:pt x="1" y="28"/>
                </a:cubicBezTo>
                <a:cubicBezTo>
                  <a:pt x="2" y="29"/>
                  <a:pt x="4" y="29"/>
                  <a:pt x="5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206"/>
          <p:cNvSpPr/>
          <p:nvPr/>
        </p:nvSpPr>
        <p:spPr bwMode="auto">
          <a:xfrm>
            <a:off x="5284354" y="3758767"/>
            <a:ext cx="71438" cy="17463"/>
          </a:xfrm>
          <a:custGeom>
            <a:avLst/>
            <a:gdLst>
              <a:gd name="T0" fmla="*/ 3 w 21"/>
              <a:gd name="T1" fmla="*/ 5 h 5"/>
              <a:gd name="T2" fmla="*/ 18 w 21"/>
              <a:gd name="T3" fmla="*/ 5 h 5"/>
              <a:gd name="T4" fmla="*/ 21 w 21"/>
              <a:gd name="T5" fmla="*/ 3 h 5"/>
              <a:gd name="T6" fmla="*/ 18 w 21"/>
              <a:gd name="T7" fmla="*/ 0 h 5"/>
              <a:gd name="T8" fmla="*/ 3 w 21"/>
              <a:gd name="T9" fmla="*/ 0 h 5"/>
              <a:gd name="T10" fmla="*/ 0 w 21"/>
              <a:gd name="T11" fmla="*/ 3 h 5"/>
              <a:gd name="T12" fmla="*/ 3 w 21"/>
              <a:gd name="T13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" h="5">
                <a:moveTo>
                  <a:pt x="3" y="5"/>
                </a:moveTo>
                <a:cubicBezTo>
                  <a:pt x="18" y="5"/>
                  <a:pt x="18" y="5"/>
                  <a:pt x="18" y="5"/>
                </a:cubicBezTo>
                <a:cubicBezTo>
                  <a:pt x="20" y="5"/>
                  <a:pt x="21" y="4"/>
                  <a:pt x="21" y="3"/>
                </a:cubicBezTo>
                <a:cubicBezTo>
                  <a:pt x="21" y="1"/>
                  <a:pt x="20" y="0"/>
                  <a:pt x="18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1" y="5"/>
                  <a:pt x="3" y="5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207"/>
          <p:cNvSpPr/>
          <p:nvPr/>
        </p:nvSpPr>
        <p:spPr bwMode="auto">
          <a:xfrm>
            <a:off x="3420629" y="3015816"/>
            <a:ext cx="325438" cy="201613"/>
          </a:xfrm>
          <a:custGeom>
            <a:avLst/>
            <a:gdLst>
              <a:gd name="T0" fmla="*/ 95 w 95"/>
              <a:gd name="T1" fmla="*/ 54 h 59"/>
              <a:gd name="T2" fmla="*/ 91 w 95"/>
              <a:gd name="T3" fmla="*/ 59 h 59"/>
              <a:gd name="T4" fmla="*/ 5 w 95"/>
              <a:gd name="T5" fmla="*/ 59 h 59"/>
              <a:gd name="T6" fmla="*/ 0 w 95"/>
              <a:gd name="T7" fmla="*/ 54 h 59"/>
              <a:gd name="T8" fmla="*/ 0 w 95"/>
              <a:gd name="T9" fmla="*/ 4 h 59"/>
              <a:gd name="T10" fmla="*/ 5 w 95"/>
              <a:gd name="T11" fmla="*/ 0 h 59"/>
              <a:gd name="T12" fmla="*/ 91 w 95"/>
              <a:gd name="T13" fmla="*/ 0 h 59"/>
              <a:gd name="T14" fmla="*/ 95 w 95"/>
              <a:gd name="T15" fmla="*/ 4 h 59"/>
              <a:gd name="T16" fmla="*/ 95 w 95"/>
              <a:gd name="T17" fmla="*/ 54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" h="59">
                <a:moveTo>
                  <a:pt x="95" y="54"/>
                </a:moveTo>
                <a:cubicBezTo>
                  <a:pt x="95" y="57"/>
                  <a:pt x="93" y="59"/>
                  <a:pt x="91" y="59"/>
                </a:cubicBezTo>
                <a:cubicBezTo>
                  <a:pt x="5" y="59"/>
                  <a:pt x="5" y="59"/>
                  <a:pt x="5" y="59"/>
                </a:cubicBezTo>
                <a:cubicBezTo>
                  <a:pt x="2" y="59"/>
                  <a:pt x="0" y="57"/>
                  <a:pt x="0" y="54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93" y="0"/>
                  <a:pt x="95" y="2"/>
                  <a:pt x="95" y="4"/>
                </a:cubicBezTo>
                <a:lnTo>
                  <a:pt x="95" y="5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208"/>
          <p:cNvSpPr/>
          <p:nvPr/>
        </p:nvSpPr>
        <p:spPr bwMode="auto">
          <a:xfrm>
            <a:off x="3485717" y="2971366"/>
            <a:ext cx="195263" cy="68263"/>
          </a:xfrm>
          <a:custGeom>
            <a:avLst/>
            <a:gdLst>
              <a:gd name="T0" fmla="*/ 123 w 123"/>
              <a:gd name="T1" fmla="*/ 43 h 43"/>
              <a:gd name="T2" fmla="*/ 0 w 123"/>
              <a:gd name="T3" fmla="*/ 43 h 43"/>
              <a:gd name="T4" fmla="*/ 23 w 123"/>
              <a:gd name="T5" fmla="*/ 0 h 43"/>
              <a:gd name="T6" fmla="*/ 101 w 123"/>
              <a:gd name="T7" fmla="*/ 0 h 43"/>
              <a:gd name="T8" fmla="*/ 123 w 123"/>
              <a:gd name="T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" h="43">
                <a:moveTo>
                  <a:pt x="123" y="43"/>
                </a:moveTo>
                <a:lnTo>
                  <a:pt x="0" y="43"/>
                </a:lnTo>
                <a:lnTo>
                  <a:pt x="23" y="0"/>
                </a:lnTo>
                <a:lnTo>
                  <a:pt x="101" y="0"/>
                </a:lnTo>
                <a:lnTo>
                  <a:pt x="123" y="4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209"/>
          <p:cNvSpPr/>
          <p:nvPr/>
        </p:nvSpPr>
        <p:spPr bwMode="auto">
          <a:xfrm>
            <a:off x="3506354" y="3042804"/>
            <a:ext cx="153988" cy="153988"/>
          </a:xfrm>
          <a:custGeom>
            <a:avLst/>
            <a:gdLst>
              <a:gd name="T0" fmla="*/ 42 w 45"/>
              <a:gd name="T1" fmla="*/ 22 h 45"/>
              <a:gd name="T2" fmla="*/ 39 w 45"/>
              <a:gd name="T3" fmla="*/ 22 h 45"/>
              <a:gd name="T4" fmla="*/ 35 w 45"/>
              <a:gd name="T5" fmla="*/ 34 h 45"/>
              <a:gd name="T6" fmla="*/ 23 w 45"/>
              <a:gd name="T7" fmla="*/ 39 h 45"/>
              <a:gd name="T8" fmla="*/ 11 w 45"/>
              <a:gd name="T9" fmla="*/ 34 h 45"/>
              <a:gd name="T10" fmla="*/ 6 w 45"/>
              <a:gd name="T11" fmla="*/ 22 h 45"/>
              <a:gd name="T12" fmla="*/ 11 w 45"/>
              <a:gd name="T13" fmla="*/ 10 h 45"/>
              <a:gd name="T14" fmla="*/ 23 w 45"/>
              <a:gd name="T15" fmla="*/ 6 h 45"/>
              <a:gd name="T16" fmla="*/ 35 w 45"/>
              <a:gd name="T17" fmla="*/ 10 h 45"/>
              <a:gd name="T18" fmla="*/ 39 w 45"/>
              <a:gd name="T19" fmla="*/ 22 h 45"/>
              <a:gd name="T20" fmla="*/ 42 w 45"/>
              <a:gd name="T21" fmla="*/ 22 h 45"/>
              <a:gd name="T22" fmla="*/ 45 w 45"/>
              <a:gd name="T23" fmla="*/ 22 h 45"/>
              <a:gd name="T24" fmla="*/ 23 w 45"/>
              <a:gd name="T25" fmla="*/ 0 h 45"/>
              <a:gd name="T26" fmla="*/ 0 w 45"/>
              <a:gd name="T27" fmla="*/ 22 h 45"/>
              <a:gd name="T28" fmla="*/ 23 w 45"/>
              <a:gd name="T29" fmla="*/ 45 h 45"/>
              <a:gd name="T30" fmla="*/ 45 w 45"/>
              <a:gd name="T31" fmla="*/ 22 h 45"/>
              <a:gd name="T32" fmla="*/ 42 w 45"/>
              <a:gd name="T33" fmla="*/ 22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42" y="22"/>
                </a:moveTo>
                <a:cubicBezTo>
                  <a:pt x="39" y="22"/>
                  <a:pt x="39" y="22"/>
                  <a:pt x="39" y="22"/>
                </a:cubicBezTo>
                <a:cubicBezTo>
                  <a:pt x="39" y="27"/>
                  <a:pt x="38" y="31"/>
                  <a:pt x="35" y="34"/>
                </a:cubicBezTo>
                <a:cubicBezTo>
                  <a:pt x="31" y="37"/>
                  <a:pt x="27" y="39"/>
                  <a:pt x="23" y="39"/>
                </a:cubicBezTo>
                <a:cubicBezTo>
                  <a:pt x="18" y="39"/>
                  <a:pt x="14" y="37"/>
                  <a:pt x="11" y="34"/>
                </a:cubicBezTo>
                <a:cubicBezTo>
                  <a:pt x="8" y="31"/>
                  <a:pt x="6" y="27"/>
                  <a:pt x="6" y="22"/>
                </a:cubicBezTo>
                <a:cubicBezTo>
                  <a:pt x="6" y="18"/>
                  <a:pt x="8" y="13"/>
                  <a:pt x="11" y="10"/>
                </a:cubicBezTo>
                <a:cubicBezTo>
                  <a:pt x="14" y="7"/>
                  <a:pt x="18" y="6"/>
                  <a:pt x="23" y="6"/>
                </a:cubicBezTo>
                <a:cubicBezTo>
                  <a:pt x="27" y="6"/>
                  <a:pt x="31" y="7"/>
                  <a:pt x="35" y="10"/>
                </a:cubicBezTo>
                <a:cubicBezTo>
                  <a:pt x="38" y="13"/>
                  <a:pt x="39" y="18"/>
                  <a:pt x="39" y="22"/>
                </a:cubicBezTo>
                <a:cubicBezTo>
                  <a:pt x="42" y="22"/>
                  <a:pt x="42" y="22"/>
                  <a:pt x="42" y="22"/>
                </a:cubicBezTo>
                <a:cubicBezTo>
                  <a:pt x="45" y="22"/>
                  <a:pt x="45" y="22"/>
                  <a:pt x="45" y="22"/>
                </a:cubicBezTo>
                <a:cubicBezTo>
                  <a:pt x="45" y="10"/>
                  <a:pt x="35" y="0"/>
                  <a:pt x="23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35"/>
                  <a:pt x="10" y="45"/>
                  <a:pt x="23" y="45"/>
                </a:cubicBezTo>
                <a:cubicBezTo>
                  <a:pt x="35" y="45"/>
                  <a:pt x="45" y="35"/>
                  <a:pt x="45" y="22"/>
                </a:cubicBezTo>
                <a:lnTo>
                  <a:pt x="42" y="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Oval 210"/>
          <p:cNvSpPr>
            <a:spLocks noChangeArrowheads="1"/>
          </p:cNvSpPr>
          <p:nvPr/>
        </p:nvSpPr>
        <p:spPr bwMode="auto">
          <a:xfrm>
            <a:off x="3450792" y="3039629"/>
            <a:ext cx="26988" cy="2698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7" name="矩形 456"/>
          <p:cNvSpPr/>
          <p:nvPr/>
        </p:nvSpPr>
        <p:spPr>
          <a:xfrm>
            <a:off x="459750" y="386006"/>
            <a:ext cx="741937" cy="36000"/>
          </a:xfrm>
          <a:prstGeom prst="rect">
            <a:avLst/>
          </a:prstGeom>
          <a:solidFill>
            <a:srgbClr val="1AB49C"/>
          </a:solidFill>
          <a:ln>
            <a:solidFill>
              <a:srgbClr val="1AB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8" name="矩形 457"/>
          <p:cNvSpPr/>
          <p:nvPr/>
        </p:nvSpPr>
        <p:spPr>
          <a:xfrm>
            <a:off x="354975" y="767124"/>
            <a:ext cx="315879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00" dirty="0"/>
              <a:t>LOREM IPSUM DOLOR SIT AMET, CONSECTETUR ADIPISICING ELIT</a:t>
            </a:r>
          </a:p>
        </p:txBody>
      </p:sp>
      <p:sp>
        <p:nvSpPr>
          <p:cNvPr id="459" name="文本框 458"/>
          <p:cNvSpPr txBox="1"/>
          <p:nvPr/>
        </p:nvSpPr>
        <p:spPr>
          <a:xfrm>
            <a:off x="345450" y="480571"/>
            <a:ext cx="3776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+mj-ea"/>
              </a:rPr>
              <a:t>4</a:t>
            </a:r>
            <a:r>
              <a:rPr lang="zh-CN" altLang="en-US" b="1" dirty="0">
                <a:latin typeface="+mj-ea"/>
              </a:rPr>
              <a:t>项总结计划并列递进关系</a:t>
            </a:r>
            <a:r>
              <a:rPr lang="en-US" altLang="zh-CN" b="1" dirty="0">
                <a:latin typeface="+mj-ea"/>
              </a:rPr>
              <a:t>PPT</a:t>
            </a:r>
            <a:r>
              <a:rPr lang="zh-CN" altLang="en-US" b="1" dirty="0">
                <a:latin typeface="+mj-ea"/>
              </a:rPr>
              <a:t>图表</a:t>
            </a:r>
          </a:p>
        </p:txBody>
      </p:sp>
      <p:grpSp>
        <p:nvGrpSpPr>
          <p:cNvPr id="460" name="组合 459"/>
          <p:cNvGrpSpPr/>
          <p:nvPr/>
        </p:nvGrpSpPr>
        <p:grpSpPr>
          <a:xfrm>
            <a:off x="4078224" y="1825217"/>
            <a:ext cx="2241974" cy="823200"/>
            <a:chOff x="7523108" y="3331677"/>
            <a:chExt cx="2241974" cy="823200"/>
          </a:xfrm>
        </p:grpSpPr>
        <p:sp>
          <p:nvSpPr>
            <p:cNvPr id="461" name="矩形 460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62" name="文本框 17"/>
            <p:cNvSpPr txBox="1"/>
            <p:nvPr/>
          </p:nvSpPr>
          <p:spPr>
            <a:xfrm>
              <a:off x="7523108" y="3641467"/>
              <a:ext cx="2161612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r>
                <a:rPr lang="en-US" altLang="zh-CN" sz="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eld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.</a:t>
              </a:r>
            </a:p>
          </p:txBody>
        </p:sp>
      </p:grpSp>
      <p:grpSp>
        <p:nvGrpSpPr>
          <p:cNvPr id="463" name="组合 462"/>
          <p:cNvGrpSpPr/>
          <p:nvPr/>
        </p:nvGrpSpPr>
        <p:grpSpPr>
          <a:xfrm>
            <a:off x="7314844" y="1353916"/>
            <a:ext cx="2241974" cy="823200"/>
            <a:chOff x="7523108" y="3331677"/>
            <a:chExt cx="2241974" cy="823200"/>
          </a:xfrm>
        </p:grpSpPr>
        <p:sp>
          <p:nvSpPr>
            <p:cNvPr id="464" name="矩形 463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65" name="文本框 17"/>
            <p:cNvSpPr txBox="1"/>
            <p:nvPr/>
          </p:nvSpPr>
          <p:spPr>
            <a:xfrm>
              <a:off x="7523108" y="3641467"/>
              <a:ext cx="2161612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r>
                <a:rPr lang="en-US" altLang="zh-CN" sz="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eld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.</a:t>
              </a:r>
            </a:p>
          </p:txBody>
        </p:sp>
      </p:grpSp>
      <p:grpSp>
        <p:nvGrpSpPr>
          <p:cNvPr id="466" name="组合 465"/>
          <p:cNvGrpSpPr/>
          <p:nvPr/>
        </p:nvGrpSpPr>
        <p:grpSpPr>
          <a:xfrm>
            <a:off x="7041432" y="4600961"/>
            <a:ext cx="2241974" cy="823200"/>
            <a:chOff x="7523108" y="3331677"/>
            <a:chExt cx="2241974" cy="823200"/>
          </a:xfrm>
        </p:grpSpPr>
        <p:sp>
          <p:nvSpPr>
            <p:cNvPr id="467" name="矩形 466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68" name="文本框 17"/>
            <p:cNvSpPr txBox="1"/>
            <p:nvPr/>
          </p:nvSpPr>
          <p:spPr>
            <a:xfrm>
              <a:off x="7523108" y="3641467"/>
              <a:ext cx="2161612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r>
                <a:rPr lang="en-US" altLang="zh-CN" sz="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eld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.</a:t>
              </a:r>
            </a:p>
          </p:txBody>
        </p:sp>
      </p:grpSp>
      <p:grpSp>
        <p:nvGrpSpPr>
          <p:cNvPr id="469" name="组合 468"/>
          <p:cNvGrpSpPr/>
          <p:nvPr/>
        </p:nvGrpSpPr>
        <p:grpSpPr>
          <a:xfrm>
            <a:off x="4038043" y="5109755"/>
            <a:ext cx="2241974" cy="823200"/>
            <a:chOff x="7523108" y="3331677"/>
            <a:chExt cx="2241974" cy="823200"/>
          </a:xfrm>
        </p:grpSpPr>
        <p:sp>
          <p:nvSpPr>
            <p:cNvPr id="470" name="矩形 469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71" name="文本框 17"/>
            <p:cNvSpPr txBox="1"/>
            <p:nvPr/>
          </p:nvSpPr>
          <p:spPr>
            <a:xfrm>
              <a:off x="7523108" y="3641467"/>
              <a:ext cx="2161612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r>
                <a:rPr lang="en-US" altLang="zh-CN" sz="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eld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.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Freeform 92"/>
          <p:cNvSpPr/>
          <p:nvPr/>
        </p:nvSpPr>
        <p:spPr bwMode="auto">
          <a:xfrm>
            <a:off x="7294563" y="2066925"/>
            <a:ext cx="0" cy="3175"/>
          </a:xfrm>
          <a:custGeom>
            <a:avLst/>
            <a:gdLst>
              <a:gd name="T0" fmla="*/ 0 h 2"/>
              <a:gd name="T1" fmla="*/ 2 h 2"/>
              <a:gd name="T2" fmla="*/ 0 h 2"/>
              <a:gd name="T3" fmla="*/ 0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2">
                <a:moveTo>
                  <a:pt x="0" y="0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9CD7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16" name="Freeform 93"/>
          <p:cNvSpPr/>
          <p:nvPr/>
        </p:nvSpPr>
        <p:spPr bwMode="auto">
          <a:xfrm>
            <a:off x="7294563" y="2066925"/>
            <a:ext cx="0" cy="3175"/>
          </a:xfrm>
          <a:custGeom>
            <a:avLst/>
            <a:gdLst>
              <a:gd name="T0" fmla="*/ 0 h 2"/>
              <a:gd name="T1" fmla="*/ 2 h 2"/>
              <a:gd name="T2" fmla="*/ 0 h 2"/>
              <a:gd name="T3" fmla="*/ 0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2">
                <a:moveTo>
                  <a:pt x="0" y="0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17" name="Freeform 94"/>
          <p:cNvSpPr/>
          <p:nvPr/>
        </p:nvSpPr>
        <p:spPr bwMode="auto">
          <a:xfrm>
            <a:off x="7400925" y="2103438"/>
            <a:ext cx="3175" cy="0"/>
          </a:xfrm>
          <a:custGeom>
            <a:avLst/>
            <a:gdLst>
              <a:gd name="T0" fmla="*/ 2 w 2"/>
              <a:gd name="T1" fmla="*/ 0 w 2"/>
              <a:gd name="T2" fmla="*/ 2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  <a:close/>
              </a:path>
            </a:pathLst>
          </a:custGeom>
          <a:solidFill>
            <a:srgbClr val="9CD7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18" name="Freeform 95"/>
          <p:cNvSpPr/>
          <p:nvPr/>
        </p:nvSpPr>
        <p:spPr bwMode="auto">
          <a:xfrm>
            <a:off x="7400925" y="2103438"/>
            <a:ext cx="3175" cy="0"/>
          </a:xfrm>
          <a:custGeom>
            <a:avLst/>
            <a:gdLst>
              <a:gd name="T0" fmla="*/ 2 w 2"/>
              <a:gd name="T1" fmla="*/ 0 w 2"/>
              <a:gd name="T2" fmla="*/ 2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19" name="Freeform 96"/>
          <p:cNvSpPr/>
          <p:nvPr/>
        </p:nvSpPr>
        <p:spPr bwMode="auto">
          <a:xfrm>
            <a:off x="3443288" y="1600200"/>
            <a:ext cx="3598863" cy="1955800"/>
          </a:xfrm>
          <a:custGeom>
            <a:avLst/>
            <a:gdLst>
              <a:gd name="T0" fmla="*/ 549 w 1157"/>
              <a:gd name="T1" fmla="*/ 1 h 629"/>
              <a:gd name="T2" fmla="*/ 64 w 1157"/>
              <a:gd name="T3" fmla="*/ 130 h 629"/>
              <a:gd name="T4" fmla="*/ 698 w 1157"/>
              <a:gd name="T5" fmla="*/ 392 h 629"/>
              <a:gd name="T6" fmla="*/ 823 w 1157"/>
              <a:gd name="T7" fmla="*/ 407 h 629"/>
              <a:gd name="T8" fmla="*/ 1092 w 1157"/>
              <a:gd name="T9" fmla="*/ 543 h 629"/>
              <a:gd name="T10" fmla="*/ 910 w 1157"/>
              <a:gd name="T11" fmla="*/ 610 h 629"/>
              <a:gd name="T12" fmla="*/ 536 w 1157"/>
              <a:gd name="T13" fmla="*/ 629 h 629"/>
              <a:gd name="T14" fmla="*/ 795 w 1157"/>
              <a:gd name="T15" fmla="*/ 623 h 629"/>
              <a:gd name="T16" fmla="*/ 969 w 1157"/>
              <a:gd name="T17" fmla="*/ 610 h 629"/>
              <a:gd name="T18" fmla="*/ 1152 w 1157"/>
              <a:gd name="T19" fmla="*/ 539 h 629"/>
              <a:gd name="T20" fmla="*/ 1055 w 1157"/>
              <a:gd name="T21" fmla="*/ 445 h 629"/>
              <a:gd name="T22" fmla="*/ 1054 w 1157"/>
              <a:gd name="T23" fmla="*/ 445 h 629"/>
              <a:gd name="T24" fmla="*/ 1054 w 1157"/>
              <a:gd name="T25" fmla="*/ 445 h 629"/>
              <a:gd name="T26" fmla="*/ 1054 w 1157"/>
              <a:gd name="T27" fmla="*/ 445 h 629"/>
              <a:gd name="T28" fmla="*/ 1054 w 1157"/>
              <a:gd name="T29" fmla="*/ 445 h 629"/>
              <a:gd name="T30" fmla="*/ 1054 w 1157"/>
              <a:gd name="T31" fmla="*/ 445 h 629"/>
              <a:gd name="T32" fmla="*/ 1054 w 1157"/>
              <a:gd name="T33" fmla="*/ 445 h 629"/>
              <a:gd name="T34" fmla="*/ 1054 w 1157"/>
              <a:gd name="T35" fmla="*/ 445 h 629"/>
              <a:gd name="T36" fmla="*/ 1054 w 1157"/>
              <a:gd name="T37" fmla="*/ 445 h 629"/>
              <a:gd name="T38" fmla="*/ 1054 w 1157"/>
              <a:gd name="T39" fmla="*/ 445 h 629"/>
              <a:gd name="T40" fmla="*/ 1054 w 1157"/>
              <a:gd name="T41" fmla="*/ 445 h 629"/>
              <a:gd name="T42" fmla="*/ 1054 w 1157"/>
              <a:gd name="T43" fmla="*/ 445 h 629"/>
              <a:gd name="T44" fmla="*/ 1053 w 1157"/>
              <a:gd name="T45" fmla="*/ 445 h 629"/>
              <a:gd name="T46" fmla="*/ 1035 w 1157"/>
              <a:gd name="T47" fmla="*/ 438 h 629"/>
              <a:gd name="T48" fmla="*/ 1035 w 1157"/>
              <a:gd name="T49" fmla="*/ 438 h 629"/>
              <a:gd name="T50" fmla="*/ 1035 w 1157"/>
              <a:gd name="T51" fmla="*/ 438 h 629"/>
              <a:gd name="T52" fmla="*/ 1035 w 1157"/>
              <a:gd name="T53" fmla="*/ 438 h 629"/>
              <a:gd name="T54" fmla="*/ 390 w 1157"/>
              <a:gd name="T55" fmla="*/ 365 h 629"/>
              <a:gd name="T56" fmla="*/ 123 w 1157"/>
              <a:gd name="T57" fmla="*/ 130 h 629"/>
              <a:gd name="T58" fmla="*/ 311 w 1157"/>
              <a:gd name="T59" fmla="*/ 18 h 629"/>
              <a:gd name="T60" fmla="*/ 612 w 1157"/>
              <a:gd name="T61" fmla="*/ 1 h 629"/>
              <a:gd name="T62" fmla="*/ 606 w 1157"/>
              <a:gd name="T63" fmla="*/ 1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57" h="629">
                <a:moveTo>
                  <a:pt x="606" y="1"/>
                </a:moveTo>
                <a:cubicBezTo>
                  <a:pt x="587" y="1"/>
                  <a:pt x="568" y="1"/>
                  <a:pt x="549" y="1"/>
                </a:cubicBezTo>
                <a:cubicBezTo>
                  <a:pt x="450" y="3"/>
                  <a:pt x="350" y="0"/>
                  <a:pt x="251" y="18"/>
                </a:cubicBezTo>
                <a:cubicBezTo>
                  <a:pt x="183" y="31"/>
                  <a:pt x="92" y="59"/>
                  <a:pt x="64" y="130"/>
                </a:cubicBezTo>
                <a:cubicBezTo>
                  <a:pt x="0" y="292"/>
                  <a:pt x="217" y="353"/>
                  <a:pt x="330" y="365"/>
                </a:cubicBezTo>
                <a:cubicBezTo>
                  <a:pt x="452" y="377"/>
                  <a:pt x="576" y="381"/>
                  <a:pt x="698" y="392"/>
                </a:cubicBezTo>
                <a:cubicBezTo>
                  <a:pt x="704" y="392"/>
                  <a:pt x="710" y="392"/>
                  <a:pt x="717" y="394"/>
                </a:cubicBezTo>
                <a:cubicBezTo>
                  <a:pt x="752" y="397"/>
                  <a:pt x="788" y="401"/>
                  <a:pt x="823" y="407"/>
                </a:cubicBezTo>
                <a:cubicBezTo>
                  <a:pt x="874" y="415"/>
                  <a:pt x="926" y="422"/>
                  <a:pt x="975" y="438"/>
                </a:cubicBezTo>
                <a:cubicBezTo>
                  <a:pt x="1015" y="451"/>
                  <a:pt x="1102" y="488"/>
                  <a:pt x="1092" y="543"/>
                </a:cubicBezTo>
                <a:cubicBezTo>
                  <a:pt x="1089" y="558"/>
                  <a:pt x="1080" y="570"/>
                  <a:pt x="1068" y="578"/>
                </a:cubicBezTo>
                <a:cubicBezTo>
                  <a:pt x="1029" y="603"/>
                  <a:pt x="958" y="605"/>
                  <a:pt x="910" y="610"/>
                </a:cubicBezTo>
                <a:cubicBezTo>
                  <a:pt x="848" y="616"/>
                  <a:pt x="787" y="621"/>
                  <a:pt x="725" y="624"/>
                </a:cubicBezTo>
                <a:cubicBezTo>
                  <a:pt x="662" y="627"/>
                  <a:pt x="599" y="629"/>
                  <a:pt x="536" y="629"/>
                </a:cubicBezTo>
                <a:cubicBezTo>
                  <a:pt x="546" y="629"/>
                  <a:pt x="557" y="629"/>
                  <a:pt x="567" y="629"/>
                </a:cubicBezTo>
                <a:cubicBezTo>
                  <a:pt x="643" y="629"/>
                  <a:pt x="719" y="627"/>
                  <a:pt x="795" y="623"/>
                </a:cubicBezTo>
                <a:cubicBezTo>
                  <a:pt x="797" y="623"/>
                  <a:pt x="799" y="623"/>
                  <a:pt x="801" y="623"/>
                </a:cubicBezTo>
                <a:cubicBezTo>
                  <a:pt x="857" y="620"/>
                  <a:pt x="913" y="616"/>
                  <a:pt x="969" y="610"/>
                </a:cubicBezTo>
                <a:cubicBezTo>
                  <a:pt x="1016" y="605"/>
                  <a:pt x="1085" y="603"/>
                  <a:pt x="1125" y="579"/>
                </a:cubicBezTo>
                <a:cubicBezTo>
                  <a:pt x="1139" y="571"/>
                  <a:pt x="1150" y="556"/>
                  <a:pt x="1152" y="539"/>
                </a:cubicBezTo>
                <a:cubicBezTo>
                  <a:pt x="1157" y="494"/>
                  <a:pt x="1097" y="462"/>
                  <a:pt x="1055" y="445"/>
                </a:cubicBezTo>
                <a:cubicBezTo>
                  <a:pt x="1055" y="445"/>
                  <a:pt x="1055" y="445"/>
                  <a:pt x="1055" y="445"/>
                </a:cubicBezTo>
                <a:cubicBezTo>
                  <a:pt x="1055" y="445"/>
                  <a:pt x="1055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4" y="445"/>
                  <a:pt x="1054" y="445"/>
                </a:cubicBezTo>
                <a:cubicBezTo>
                  <a:pt x="1054" y="445"/>
                  <a:pt x="1053" y="445"/>
                  <a:pt x="1053" y="445"/>
                </a:cubicBezTo>
                <a:cubicBezTo>
                  <a:pt x="1053" y="445"/>
                  <a:pt x="1053" y="445"/>
                  <a:pt x="1053" y="445"/>
                </a:cubicBezTo>
                <a:cubicBezTo>
                  <a:pt x="1047" y="442"/>
                  <a:pt x="1040" y="440"/>
                  <a:pt x="1035" y="438"/>
                </a:cubicBezTo>
                <a:cubicBezTo>
                  <a:pt x="1035" y="438"/>
                  <a:pt x="1035" y="438"/>
                  <a:pt x="1035" y="438"/>
                </a:cubicBezTo>
                <a:cubicBezTo>
                  <a:pt x="1035" y="438"/>
                  <a:pt x="1035" y="438"/>
                  <a:pt x="1035" y="438"/>
                </a:cubicBezTo>
                <a:cubicBezTo>
                  <a:pt x="1035" y="438"/>
                  <a:pt x="1035" y="438"/>
                  <a:pt x="1035" y="438"/>
                </a:cubicBezTo>
                <a:cubicBezTo>
                  <a:pt x="1035" y="438"/>
                  <a:pt x="1035" y="438"/>
                  <a:pt x="1035" y="438"/>
                </a:cubicBezTo>
                <a:cubicBezTo>
                  <a:pt x="1035" y="438"/>
                  <a:pt x="1035" y="438"/>
                  <a:pt x="1035" y="438"/>
                </a:cubicBezTo>
                <a:cubicBezTo>
                  <a:pt x="1035" y="438"/>
                  <a:pt x="1035" y="438"/>
                  <a:pt x="1035" y="438"/>
                </a:cubicBezTo>
                <a:cubicBezTo>
                  <a:pt x="985" y="422"/>
                  <a:pt x="934" y="415"/>
                  <a:pt x="883" y="407"/>
                </a:cubicBezTo>
                <a:cubicBezTo>
                  <a:pt x="720" y="382"/>
                  <a:pt x="554" y="382"/>
                  <a:pt x="390" y="365"/>
                </a:cubicBezTo>
                <a:cubicBezTo>
                  <a:pt x="291" y="354"/>
                  <a:pt x="112" y="306"/>
                  <a:pt x="112" y="186"/>
                </a:cubicBezTo>
                <a:cubicBezTo>
                  <a:pt x="112" y="169"/>
                  <a:pt x="116" y="150"/>
                  <a:pt x="123" y="130"/>
                </a:cubicBezTo>
                <a:cubicBezTo>
                  <a:pt x="126" y="125"/>
                  <a:pt x="128" y="120"/>
                  <a:pt x="131" y="115"/>
                </a:cubicBezTo>
                <a:cubicBezTo>
                  <a:pt x="165" y="55"/>
                  <a:pt x="247" y="30"/>
                  <a:pt x="311" y="18"/>
                </a:cubicBezTo>
                <a:cubicBezTo>
                  <a:pt x="409" y="0"/>
                  <a:pt x="509" y="3"/>
                  <a:pt x="609" y="1"/>
                </a:cubicBezTo>
                <a:cubicBezTo>
                  <a:pt x="610" y="1"/>
                  <a:pt x="611" y="1"/>
                  <a:pt x="612" y="1"/>
                </a:cubicBezTo>
                <a:cubicBezTo>
                  <a:pt x="620" y="1"/>
                  <a:pt x="628" y="1"/>
                  <a:pt x="636" y="1"/>
                </a:cubicBezTo>
                <a:cubicBezTo>
                  <a:pt x="626" y="1"/>
                  <a:pt x="616" y="1"/>
                  <a:pt x="606" y="1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0" name="Freeform 97"/>
          <p:cNvSpPr/>
          <p:nvPr/>
        </p:nvSpPr>
        <p:spPr bwMode="auto">
          <a:xfrm>
            <a:off x="3582988" y="3552825"/>
            <a:ext cx="2560638" cy="2794000"/>
          </a:xfrm>
          <a:custGeom>
            <a:avLst/>
            <a:gdLst>
              <a:gd name="T0" fmla="*/ 801 w 823"/>
              <a:gd name="T1" fmla="*/ 591 h 898"/>
              <a:gd name="T2" fmla="*/ 69 w 823"/>
              <a:gd name="T3" fmla="*/ 230 h 898"/>
              <a:gd name="T4" fmla="*/ 69 w 823"/>
              <a:gd name="T5" fmla="*/ 229 h 898"/>
              <a:gd name="T6" fmla="*/ 68 w 823"/>
              <a:gd name="T7" fmla="*/ 227 h 898"/>
              <a:gd name="T8" fmla="*/ 68 w 823"/>
              <a:gd name="T9" fmla="*/ 226 h 898"/>
              <a:gd name="T10" fmla="*/ 68 w 823"/>
              <a:gd name="T11" fmla="*/ 224 h 898"/>
              <a:gd name="T12" fmla="*/ 68 w 823"/>
              <a:gd name="T13" fmla="*/ 222 h 898"/>
              <a:gd name="T14" fmla="*/ 68 w 823"/>
              <a:gd name="T15" fmla="*/ 221 h 898"/>
              <a:gd name="T16" fmla="*/ 67 w 823"/>
              <a:gd name="T17" fmla="*/ 219 h 898"/>
              <a:gd name="T18" fmla="*/ 67 w 823"/>
              <a:gd name="T19" fmla="*/ 217 h 898"/>
              <a:gd name="T20" fmla="*/ 67 w 823"/>
              <a:gd name="T21" fmla="*/ 215 h 898"/>
              <a:gd name="T22" fmla="*/ 67 w 823"/>
              <a:gd name="T23" fmla="*/ 213 h 898"/>
              <a:gd name="T24" fmla="*/ 67 w 823"/>
              <a:gd name="T25" fmla="*/ 211 h 898"/>
              <a:gd name="T26" fmla="*/ 67 w 823"/>
              <a:gd name="T27" fmla="*/ 209 h 898"/>
              <a:gd name="T28" fmla="*/ 67 w 823"/>
              <a:gd name="T29" fmla="*/ 207 h 898"/>
              <a:gd name="T30" fmla="*/ 67 w 823"/>
              <a:gd name="T31" fmla="*/ 205 h 898"/>
              <a:gd name="T32" fmla="*/ 67 w 823"/>
              <a:gd name="T33" fmla="*/ 203 h 898"/>
              <a:gd name="T34" fmla="*/ 67 w 823"/>
              <a:gd name="T35" fmla="*/ 200 h 898"/>
              <a:gd name="T36" fmla="*/ 67 w 823"/>
              <a:gd name="T37" fmla="*/ 199 h 898"/>
              <a:gd name="T38" fmla="*/ 67 w 823"/>
              <a:gd name="T39" fmla="*/ 196 h 898"/>
              <a:gd name="T40" fmla="*/ 67 w 823"/>
              <a:gd name="T41" fmla="*/ 195 h 898"/>
              <a:gd name="T42" fmla="*/ 67 w 823"/>
              <a:gd name="T43" fmla="*/ 192 h 898"/>
              <a:gd name="T44" fmla="*/ 67 w 823"/>
              <a:gd name="T45" fmla="*/ 191 h 898"/>
              <a:gd name="T46" fmla="*/ 67 w 823"/>
              <a:gd name="T47" fmla="*/ 188 h 898"/>
              <a:gd name="T48" fmla="*/ 67 w 823"/>
              <a:gd name="T49" fmla="*/ 187 h 898"/>
              <a:gd name="T50" fmla="*/ 67 w 823"/>
              <a:gd name="T51" fmla="*/ 184 h 898"/>
              <a:gd name="T52" fmla="*/ 67 w 823"/>
              <a:gd name="T53" fmla="*/ 183 h 898"/>
              <a:gd name="T54" fmla="*/ 68 w 823"/>
              <a:gd name="T55" fmla="*/ 181 h 898"/>
              <a:gd name="T56" fmla="*/ 68 w 823"/>
              <a:gd name="T57" fmla="*/ 179 h 898"/>
              <a:gd name="T58" fmla="*/ 68 w 823"/>
              <a:gd name="T59" fmla="*/ 177 h 898"/>
              <a:gd name="T60" fmla="*/ 68 w 823"/>
              <a:gd name="T61" fmla="*/ 176 h 898"/>
              <a:gd name="T62" fmla="*/ 69 w 823"/>
              <a:gd name="T63" fmla="*/ 173 h 898"/>
              <a:gd name="T64" fmla="*/ 69 w 823"/>
              <a:gd name="T65" fmla="*/ 172 h 898"/>
              <a:gd name="T66" fmla="*/ 69 w 823"/>
              <a:gd name="T67" fmla="*/ 169 h 898"/>
              <a:gd name="T68" fmla="*/ 70 w 823"/>
              <a:gd name="T69" fmla="*/ 168 h 898"/>
              <a:gd name="T70" fmla="*/ 70 w 823"/>
              <a:gd name="T71" fmla="*/ 166 h 898"/>
              <a:gd name="T72" fmla="*/ 70 w 823"/>
              <a:gd name="T73" fmla="*/ 164 h 898"/>
              <a:gd name="T74" fmla="*/ 71 w 823"/>
              <a:gd name="T75" fmla="*/ 163 h 898"/>
              <a:gd name="T76" fmla="*/ 71 w 823"/>
              <a:gd name="T77" fmla="*/ 161 h 898"/>
              <a:gd name="T78" fmla="*/ 72 w 823"/>
              <a:gd name="T79" fmla="*/ 160 h 898"/>
              <a:gd name="T80" fmla="*/ 72 w 823"/>
              <a:gd name="T81" fmla="*/ 158 h 898"/>
              <a:gd name="T82" fmla="*/ 73 w 823"/>
              <a:gd name="T83" fmla="*/ 157 h 898"/>
              <a:gd name="T84" fmla="*/ 73 w 823"/>
              <a:gd name="T85" fmla="*/ 155 h 898"/>
              <a:gd name="T86" fmla="*/ 73 w 823"/>
              <a:gd name="T87" fmla="*/ 154 h 898"/>
              <a:gd name="T88" fmla="*/ 74 w 823"/>
              <a:gd name="T89" fmla="*/ 152 h 898"/>
              <a:gd name="T90" fmla="*/ 75 w 823"/>
              <a:gd name="T91" fmla="*/ 150 h 898"/>
              <a:gd name="T92" fmla="*/ 75 w 823"/>
              <a:gd name="T93" fmla="*/ 149 h 898"/>
              <a:gd name="T94" fmla="*/ 76 w 823"/>
              <a:gd name="T95" fmla="*/ 147 h 898"/>
              <a:gd name="T96" fmla="*/ 76 w 823"/>
              <a:gd name="T97" fmla="*/ 146 h 898"/>
              <a:gd name="T98" fmla="*/ 77 w 823"/>
              <a:gd name="T99" fmla="*/ 144 h 898"/>
              <a:gd name="T100" fmla="*/ 77 w 823"/>
              <a:gd name="T101" fmla="*/ 143 h 898"/>
              <a:gd name="T102" fmla="*/ 78 w 823"/>
              <a:gd name="T103" fmla="*/ 141 h 898"/>
              <a:gd name="T104" fmla="*/ 78 w 823"/>
              <a:gd name="T105" fmla="*/ 140 h 898"/>
              <a:gd name="T106" fmla="*/ 79 w 823"/>
              <a:gd name="T107" fmla="*/ 138 h 898"/>
              <a:gd name="T108" fmla="*/ 80 w 823"/>
              <a:gd name="T109" fmla="*/ 137 h 898"/>
              <a:gd name="T110" fmla="*/ 80 w 823"/>
              <a:gd name="T111" fmla="*/ 136 h 898"/>
              <a:gd name="T112" fmla="*/ 81 w 823"/>
              <a:gd name="T113" fmla="*/ 134 h 898"/>
              <a:gd name="T114" fmla="*/ 82 w 823"/>
              <a:gd name="T115" fmla="*/ 133 h 898"/>
              <a:gd name="T116" fmla="*/ 83 w 823"/>
              <a:gd name="T117" fmla="*/ 131 h 898"/>
              <a:gd name="T118" fmla="*/ 84 w 823"/>
              <a:gd name="T119" fmla="*/ 128 h 898"/>
              <a:gd name="T120" fmla="*/ 85 w 823"/>
              <a:gd name="T121" fmla="*/ 127 h 898"/>
              <a:gd name="T122" fmla="*/ 86 w 823"/>
              <a:gd name="T123" fmla="*/ 124 h 898"/>
              <a:gd name="T124" fmla="*/ 88 w 823"/>
              <a:gd name="T125" fmla="*/ 121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23" h="898">
                <a:moveTo>
                  <a:pt x="384" y="0"/>
                </a:moveTo>
                <a:cubicBezTo>
                  <a:pt x="295" y="0"/>
                  <a:pt x="137" y="15"/>
                  <a:pt x="57" y="88"/>
                </a:cubicBezTo>
                <a:cubicBezTo>
                  <a:pt x="63" y="91"/>
                  <a:pt x="69" y="91"/>
                  <a:pt x="69" y="91"/>
                </a:cubicBezTo>
                <a:cubicBezTo>
                  <a:pt x="53" y="91"/>
                  <a:pt x="53" y="91"/>
                  <a:pt x="53" y="91"/>
                </a:cubicBezTo>
                <a:cubicBezTo>
                  <a:pt x="18" y="125"/>
                  <a:pt x="0" y="170"/>
                  <a:pt x="9" y="232"/>
                </a:cubicBezTo>
                <a:cubicBezTo>
                  <a:pt x="47" y="467"/>
                  <a:pt x="656" y="384"/>
                  <a:pt x="741" y="591"/>
                </a:cubicBezTo>
                <a:cubicBezTo>
                  <a:pt x="805" y="746"/>
                  <a:pt x="716" y="848"/>
                  <a:pt x="652" y="898"/>
                </a:cubicBezTo>
                <a:cubicBezTo>
                  <a:pt x="712" y="898"/>
                  <a:pt x="712" y="898"/>
                  <a:pt x="712" y="898"/>
                </a:cubicBezTo>
                <a:cubicBezTo>
                  <a:pt x="712" y="898"/>
                  <a:pt x="712" y="898"/>
                  <a:pt x="712" y="898"/>
                </a:cubicBezTo>
                <a:cubicBezTo>
                  <a:pt x="760" y="860"/>
                  <a:pt x="823" y="793"/>
                  <a:pt x="823" y="695"/>
                </a:cubicBezTo>
                <a:cubicBezTo>
                  <a:pt x="823" y="663"/>
                  <a:pt x="817" y="629"/>
                  <a:pt x="801" y="591"/>
                </a:cubicBezTo>
                <a:cubicBezTo>
                  <a:pt x="716" y="384"/>
                  <a:pt x="107" y="467"/>
                  <a:pt x="69" y="232"/>
                </a:cubicBezTo>
                <a:cubicBezTo>
                  <a:pt x="69" y="232"/>
                  <a:pt x="69" y="232"/>
                  <a:pt x="69" y="232"/>
                </a:cubicBezTo>
                <a:cubicBezTo>
                  <a:pt x="69" y="232"/>
                  <a:pt x="69" y="232"/>
                  <a:pt x="69" y="232"/>
                </a:cubicBezTo>
                <a:cubicBezTo>
                  <a:pt x="69" y="231"/>
                  <a:pt x="69" y="231"/>
                  <a:pt x="69" y="231"/>
                </a:cubicBezTo>
                <a:cubicBezTo>
                  <a:pt x="69" y="231"/>
                  <a:pt x="69" y="231"/>
                  <a:pt x="69" y="231"/>
                </a:cubicBezTo>
                <a:cubicBezTo>
                  <a:pt x="69" y="231"/>
                  <a:pt x="69" y="231"/>
                  <a:pt x="69" y="231"/>
                </a:cubicBezTo>
                <a:cubicBezTo>
                  <a:pt x="69" y="231"/>
                  <a:pt x="69" y="231"/>
                  <a:pt x="69" y="231"/>
                </a:cubicBezTo>
                <a:cubicBezTo>
                  <a:pt x="69" y="231"/>
                  <a:pt x="69" y="231"/>
                  <a:pt x="69" y="231"/>
                </a:cubicBezTo>
                <a:cubicBezTo>
                  <a:pt x="69" y="231"/>
                  <a:pt x="69" y="231"/>
                  <a:pt x="69" y="231"/>
                </a:cubicBezTo>
                <a:cubicBezTo>
                  <a:pt x="69" y="231"/>
                  <a:pt x="69" y="231"/>
                  <a:pt x="69" y="230"/>
                </a:cubicBezTo>
                <a:cubicBezTo>
                  <a:pt x="69" y="230"/>
                  <a:pt x="69" y="230"/>
                  <a:pt x="69" y="230"/>
                </a:cubicBezTo>
                <a:cubicBezTo>
                  <a:pt x="69" y="230"/>
                  <a:pt x="69" y="230"/>
                  <a:pt x="69" y="230"/>
                </a:cubicBezTo>
                <a:cubicBezTo>
                  <a:pt x="69" y="230"/>
                  <a:pt x="69" y="230"/>
                  <a:pt x="69" y="230"/>
                </a:cubicBezTo>
                <a:cubicBezTo>
                  <a:pt x="69" y="230"/>
                  <a:pt x="69" y="230"/>
                  <a:pt x="69" y="230"/>
                </a:cubicBezTo>
                <a:cubicBezTo>
                  <a:pt x="69" y="230"/>
                  <a:pt x="69" y="230"/>
                  <a:pt x="69" y="230"/>
                </a:cubicBezTo>
                <a:cubicBezTo>
                  <a:pt x="69" y="230"/>
                  <a:pt x="69" y="230"/>
                  <a:pt x="69" y="230"/>
                </a:cubicBezTo>
                <a:cubicBezTo>
                  <a:pt x="69" y="230"/>
                  <a:pt x="69" y="230"/>
                  <a:pt x="69" y="229"/>
                </a:cubicBezTo>
                <a:cubicBezTo>
                  <a:pt x="69" y="229"/>
                  <a:pt x="69" y="229"/>
                  <a:pt x="69" y="229"/>
                </a:cubicBezTo>
                <a:cubicBezTo>
                  <a:pt x="69" y="229"/>
                  <a:pt x="69" y="229"/>
                  <a:pt x="69" y="229"/>
                </a:cubicBezTo>
                <a:cubicBezTo>
                  <a:pt x="69" y="229"/>
                  <a:pt x="69" y="229"/>
                  <a:pt x="69" y="229"/>
                </a:cubicBezTo>
                <a:cubicBezTo>
                  <a:pt x="69" y="229"/>
                  <a:pt x="69" y="229"/>
                  <a:pt x="69" y="229"/>
                </a:cubicBezTo>
                <a:cubicBezTo>
                  <a:pt x="69" y="229"/>
                  <a:pt x="69" y="229"/>
                  <a:pt x="69" y="229"/>
                </a:cubicBezTo>
                <a:cubicBezTo>
                  <a:pt x="69" y="229"/>
                  <a:pt x="69" y="229"/>
                  <a:pt x="69" y="229"/>
                </a:cubicBezTo>
                <a:cubicBezTo>
                  <a:pt x="69" y="229"/>
                  <a:pt x="69" y="229"/>
                  <a:pt x="69" y="228"/>
                </a:cubicBezTo>
                <a:cubicBezTo>
                  <a:pt x="69" y="228"/>
                  <a:pt x="69" y="228"/>
                  <a:pt x="69" y="228"/>
                </a:cubicBezTo>
                <a:cubicBezTo>
                  <a:pt x="69" y="228"/>
                  <a:pt x="69" y="228"/>
                  <a:pt x="69" y="228"/>
                </a:cubicBezTo>
                <a:cubicBezTo>
                  <a:pt x="69" y="228"/>
                  <a:pt x="69" y="228"/>
                  <a:pt x="69" y="228"/>
                </a:cubicBezTo>
                <a:cubicBezTo>
                  <a:pt x="69" y="228"/>
                  <a:pt x="69" y="228"/>
                  <a:pt x="69" y="228"/>
                </a:cubicBezTo>
                <a:cubicBezTo>
                  <a:pt x="69" y="228"/>
                  <a:pt x="69" y="228"/>
                  <a:pt x="69" y="228"/>
                </a:cubicBezTo>
                <a:cubicBezTo>
                  <a:pt x="69" y="228"/>
                  <a:pt x="69" y="228"/>
                  <a:pt x="69" y="228"/>
                </a:cubicBezTo>
                <a:cubicBezTo>
                  <a:pt x="69" y="228"/>
                  <a:pt x="69" y="227"/>
                  <a:pt x="68" y="227"/>
                </a:cubicBezTo>
                <a:cubicBezTo>
                  <a:pt x="68" y="227"/>
                  <a:pt x="68" y="227"/>
                  <a:pt x="68" y="227"/>
                </a:cubicBezTo>
                <a:cubicBezTo>
                  <a:pt x="68" y="227"/>
                  <a:pt x="68" y="227"/>
                  <a:pt x="68" y="227"/>
                </a:cubicBezTo>
                <a:cubicBezTo>
                  <a:pt x="68" y="227"/>
                  <a:pt x="68" y="227"/>
                  <a:pt x="68" y="227"/>
                </a:cubicBezTo>
                <a:cubicBezTo>
                  <a:pt x="68" y="227"/>
                  <a:pt x="68" y="227"/>
                  <a:pt x="68" y="227"/>
                </a:cubicBezTo>
                <a:cubicBezTo>
                  <a:pt x="68" y="227"/>
                  <a:pt x="68" y="227"/>
                  <a:pt x="68" y="227"/>
                </a:cubicBezTo>
                <a:cubicBezTo>
                  <a:pt x="68" y="227"/>
                  <a:pt x="68" y="227"/>
                  <a:pt x="68" y="227"/>
                </a:cubicBezTo>
                <a:cubicBezTo>
                  <a:pt x="68" y="226"/>
                  <a:pt x="68" y="226"/>
                  <a:pt x="68" y="226"/>
                </a:cubicBezTo>
                <a:cubicBezTo>
                  <a:pt x="68" y="226"/>
                  <a:pt x="68" y="226"/>
                  <a:pt x="68" y="226"/>
                </a:cubicBezTo>
                <a:cubicBezTo>
                  <a:pt x="68" y="226"/>
                  <a:pt x="68" y="226"/>
                  <a:pt x="68" y="226"/>
                </a:cubicBezTo>
                <a:cubicBezTo>
                  <a:pt x="68" y="226"/>
                  <a:pt x="68" y="226"/>
                  <a:pt x="68" y="226"/>
                </a:cubicBezTo>
                <a:cubicBezTo>
                  <a:pt x="68" y="226"/>
                  <a:pt x="68" y="226"/>
                  <a:pt x="68" y="226"/>
                </a:cubicBezTo>
                <a:cubicBezTo>
                  <a:pt x="68" y="226"/>
                  <a:pt x="68" y="226"/>
                  <a:pt x="68" y="226"/>
                </a:cubicBezTo>
                <a:cubicBezTo>
                  <a:pt x="68" y="226"/>
                  <a:pt x="68" y="226"/>
                  <a:pt x="68" y="226"/>
                </a:cubicBezTo>
                <a:cubicBezTo>
                  <a:pt x="68" y="225"/>
                  <a:pt x="68" y="225"/>
                  <a:pt x="68" y="225"/>
                </a:cubicBezTo>
                <a:cubicBezTo>
                  <a:pt x="68" y="225"/>
                  <a:pt x="68" y="225"/>
                  <a:pt x="68" y="225"/>
                </a:cubicBezTo>
                <a:cubicBezTo>
                  <a:pt x="68" y="225"/>
                  <a:pt x="68" y="225"/>
                  <a:pt x="68" y="225"/>
                </a:cubicBezTo>
                <a:cubicBezTo>
                  <a:pt x="68" y="225"/>
                  <a:pt x="68" y="225"/>
                  <a:pt x="68" y="225"/>
                </a:cubicBezTo>
                <a:cubicBezTo>
                  <a:pt x="68" y="225"/>
                  <a:pt x="68" y="225"/>
                  <a:pt x="68" y="225"/>
                </a:cubicBezTo>
                <a:cubicBezTo>
                  <a:pt x="68" y="225"/>
                  <a:pt x="68" y="225"/>
                  <a:pt x="68" y="225"/>
                </a:cubicBezTo>
                <a:cubicBezTo>
                  <a:pt x="68" y="225"/>
                  <a:pt x="68" y="225"/>
                  <a:pt x="68" y="225"/>
                </a:cubicBezTo>
                <a:cubicBezTo>
                  <a:pt x="68" y="225"/>
                  <a:pt x="68" y="224"/>
                  <a:pt x="68" y="224"/>
                </a:cubicBezTo>
                <a:cubicBezTo>
                  <a:pt x="68" y="224"/>
                  <a:pt x="68" y="224"/>
                  <a:pt x="68" y="224"/>
                </a:cubicBezTo>
                <a:cubicBezTo>
                  <a:pt x="68" y="224"/>
                  <a:pt x="68" y="224"/>
                  <a:pt x="68" y="224"/>
                </a:cubicBezTo>
                <a:cubicBezTo>
                  <a:pt x="68" y="224"/>
                  <a:pt x="68" y="224"/>
                  <a:pt x="68" y="224"/>
                </a:cubicBezTo>
                <a:cubicBezTo>
                  <a:pt x="68" y="224"/>
                  <a:pt x="68" y="224"/>
                  <a:pt x="68" y="224"/>
                </a:cubicBezTo>
                <a:cubicBezTo>
                  <a:pt x="68" y="224"/>
                  <a:pt x="68" y="224"/>
                  <a:pt x="68" y="224"/>
                </a:cubicBezTo>
                <a:cubicBezTo>
                  <a:pt x="68" y="224"/>
                  <a:pt x="68" y="224"/>
                  <a:pt x="68" y="224"/>
                </a:cubicBezTo>
                <a:cubicBezTo>
                  <a:pt x="68" y="224"/>
                  <a:pt x="68" y="223"/>
                  <a:pt x="68" y="223"/>
                </a:cubicBezTo>
                <a:cubicBezTo>
                  <a:pt x="68" y="223"/>
                  <a:pt x="68" y="223"/>
                  <a:pt x="68" y="223"/>
                </a:cubicBezTo>
                <a:cubicBezTo>
                  <a:pt x="68" y="223"/>
                  <a:pt x="68" y="223"/>
                  <a:pt x="68" y="223"/>
                </a:cubicBezTo>
                <a:cubicBezTo>
                  <a:pt x="68" y="223"/>
                  <a:pt x="68" y="223"/>
                  <a:pt x="68" y="223"/>
                </a:cubicBezTo>
                <a:cubicBezTo>
                  <a:pt x="68" y="223"/>
                  <a:pt x="68" y="222"/>
                  <a:pt x="68" y="222"/>
                </a:cubicBezTo>
                <a:cubicBezTo>
                  <a:pt x="68" y="222"/>
                  <a:pt x="68" y="222"/>
                  <a:pt x="68" y="222"/>
                </a:cubicBezTo>
                <a:cubicBezTo>
                  <a:pt x="68" y="222"/>
                  <a:pt x="68" y="222"/>
                  <a:pt x="68" y="222"/>
                </a:cubicBezTo>
                <a:cubicBezTo>
                  <a:pt x="68" y="222"/>
                  <a:pt x="68" y="222"/>
                  <a:pt x="68" y="222"/>
                </a:cubicBezTo>
                <a:cubicBezTo>
                  <a:pt x="68" y="222"/>
                  <a:pt x="68" y="222"/>
                  <a:pt x="68" y="222"/>
                </a:cubicBezTo>
                <a:cubicBezTo>
                  <a:pt x="68" y="222"/>
                  <a:pt x="68" y="222"/>
                  <a:pt x="68" y="222"/>
                </a:cubicBezTo>
                <a:cubicBezTo>
                  <a:pt x="68" y="222"/>
                  <a:pt x="68" y="222"/>
                  <a:pt x="68" y="222"/>
                </a:cubicBezTo>
                <a:cubicBezTo>
                  <a:pt x="68" y="222"/>
                  <a:pt x="68" y="222"/>
                  <a:pt x="68" y="222"/>
                </a:cubicBezTo>
                <a:cubicBezTo>
                  <a:pt x="68" y="221"/>
                  <a:pt x="68" y="221"/>
                  <a:pt x="68" y="221"/>
                </a:cubicBezTo>
                <a:cubicBezTo>
                  <a:pt x="68" y="221"/>
                  <a:pt x="68" y="221"/>
                  <a:pt x="68" y="221"/>
                </a:cubicBezTo>
                <a:cubicBezTo>
                  <a:pt x="68" y="221"/>
                  <a:pt x="68" y="221"/>
                  <a:pt x="68" y="221"/>
                </a:cubicBezTo>
                <a:cubicBezTo>
                  <a:pt x="68" y="221"/>
                  <a:pt x="68" y="221"/>
                  <a:pt x="68" y="221"/>
                </a:cubicBezTo>
                <a:cubicBezTo>
                  <a:pt x="68" y="221"/>
                  <a:pt x="68" y="221"/>
                  <a:pt x="68" y="221"/>
                </a:cubicBezTo>
                <a:cubicBezTo>
                  <a:pt x="68" y="221"/>
                  <a:pt x="68" y="221"/>
                  <a:pt x="68" y="221"/>
                </a:cubicBezTo>
                <a:cubicBezTo>
                  <a:pt x="68" y="221"/>
                  <a:pt x="68" y="221"/>
                  <a:pt x="68" y="221"/>
                </a:cubicBezTo>
                <a:cubicBezTo>
                  <a:pt x="68" y="220"/>
                  <a:pt x="68" y="220"/>
                  <a:pt x="68" y="220"/>
                </a:cubicBezTo>
                <a:cubicBezTo>
                  <a:pt x="68" y="220"/>
                  <a:pt x="68" y="220"/>
                  <a:pt x="68" y="220"/>
                </a:cubicBezTo>
                <a:cubicBezTo>
                  <a:pt x="68" y="220"/>
                  <a:pt x="68" y="220"/>
                  <a:pt x="68" y="220"/>
                </a:cubicBezTo>
                <a:cubicBezTo>
                  <a:pt x="68" y="220"/>
                  <a:pt x="68" y="220"/>
                  <a:pt x="68" y="220"/>
                </a:cubicBezTo>
                <a:cubicBezTo>
                  <a:pt x="68" y="220"/>
                  <a:pt x="68" y="220"/>
                  <a:pt x="68" y="220"/>
                </a:cubicBezTo>
                <a:cubicBezTo>
                  <a:pt x="68" y="220"/>
                  <a:pt x="68" y="220"/>
                  <a:pt x="68" y="220"/>
                </a:cubicBezTo>
                <a:cubicBezTo>
                  <a:pt x="68" y="220"/>
                  <a:pt x="68" y="220"/>
                  <a:pt x="68" y="220"/>
                </a:cubicBezTo>
                <a:cubicBezTo>
                  <a:pt x="68" y="220"/>
                  <a:pt x="68" y="219"/>
                  <a:pt x="68" y="219"/>
                </a:cubicBezTo>
                <a:cubicBezTo>
                  <a:pt x="68" y="219"/>
                  <a:pt x="68" y="219"/>
                  <a:pt x="68" y="219"/>
                </a:cubicBezTo>
                <a:cubicBezTo>
                  <a:pt x="68" y="219"/>
                  <a:pt x="68" y="219"/>
                  <a:pt x="67" y="219"/>
                </a:cubicBezTo>
                <a:cubicBezTo>
                  <a:pt x="67" y="219"/>
                  <a:pt x="67" y="219"/>
                  <a:pt x="67" y="219"/>
                </a:cubicBezTo>
                <a:cubicBezTo>
                  <a:pt x="67" y="219"/>
                  <a:pt x="67" y="218"/>
                  <a:pt x="67" y="218"/>
                </a:cubicBezTo>
                <a:cubicBezTo>
                  <a:pt x="67" y="218"/>
                  <a:pt x="67" y="218"/>
                  <a:pt x="67" y="218"/>
                </a:cubicBezTo>
                <a:cubicBezTo>
                  <a:pt x="67" y="218"/>
                  <a:pt x="67" y="218"/>
                  <a:pt x="67" y="218"/>
                </a:cubicBezTo>
                <a:cubicBezTo>
                  <a:pt x="67" y="218"/>
                  <a:pt x="67" y="218"/>
                  <a:pt x="67" y="218"/>
                </a:cubicBezTo>
                <a:cubicBezTo>
                  <a:pt x="67" y="218"/>
                  <a:pt x="67" y="218"/>
                  <a:pt x="67" y="218"/>
                </a:cubicBezTo>
                <a:cubicBezTo>
                  <a:pt x="67" y="218"/>
                  <a:pt x="67" y="218"/>
                  <a:pt x="67" y="218"/>
                </a:cubicBezTo>
                <a:cubicBezTo>
                  <a:pt x="67" y="217"/>
                  <a:pt x="67" y="217"/>
                  <a:pt x="67" y="217"/>
                </a:cubicBezTo>
                <a:cubicBezTo>
                  <a:pt x="67" y="217"/>
                  <a:pt x="67" y="217"/>
                  <a:pt x="67" y="217"/>
                </a:cubicBezTo>
                <a:cubicBezTo>
                  <a:pt x="67" y="217"/>
                  <a:pt x="67" y="217"/>
                  <a:pt x="67" y="217"/>
                </a:cubicBezTo>
                <a:cubicBezTo>
                  <a:pt x="67" y="217"/>
                  <a:pt x="67" y="217"/>
                  <a:pt x="67" y="217"/>
                </a:cubicBezTo>
                <a:cubicBezTo>
                  <a:pt x="67" y="217"/>
                  <a:pt x="67" y="217"/>
                  <a:pt x="67" y="217"/>
                </a:cubicBezTo>
                <a:cubicBezTo>
                  <a:pt x="67" y="217"/>
                  <a:pt x="67" y="217"/>
                  <a:pt x="67" y="217"/>
                </a:cubicBezTo>
                <a:cubicBezTo>
                  <a:pt x="67" y="217"/>
                  <a:pt x="67" y="217"/>
                  <a:pt x="67" y="217"/>
                </a:cubicBezTo>
                <a:cubicBezTo>
                  <a:pt x="67" y="216"/>
                  <a:pt x="67" y="216"/>
                  <a:pt x="67" y="216"/>
                </a:cubicBezTo>
                <a:cubicBezTo>
                  <a:pt x="67" y="216"/>
                  <a:pt x="67" y="216"/>
                  <a:pt x="67" y="216"/>
                </a:cubicBezTo>
                <a:cubicBezTo>
                  <a:pt x="67" y="216"/>
                  <a:pt x="67" y="216"/>
                  <a:pt x="67" y="216"/>
                </a:cubicBezTo>
                <a:cubicBezTo>
                  <a:pt x="67" y="216"/>
                  <a:pt x="67" y="216"/>
                  <a:pt x="67" y="216"/>
                </a:cubicBezTo>
                <a:cubicBezTo>
                  <a:pt x="67" y="216"/>
                  <a:pt x="67" y="216"/>
                  <a:pt x="67" y="216"/>
                </a:cubicBezTo>
                <a:cubicBezTo>
                  <a:pt x="67" y="216"/>
                  <a:pt x="67" y="216"/>
                  <a:pt x="67" y="216"/>
                </a:cubicBezTo>
                <a:cubicBezTo>
                  <a:pt x="67" y="216"/>
                  <a:pt x="67" y="216"/>
                  <a:pt x="67" y="216"/>
                </a:cubicBezTo>
                <a:cubicBezTo>
                  <a:pt x="67" y="216"/>
                  <a:pt x="67" y="216"/>
                  <a:pt x="67" y="215"/>
                </a:cubicBezTo>
                <a:cubicBezTo>
                  <a:pt x="67" y="215"/>
                  <a:pt x="67" y="215"/>
                  <a:pt x="67" y="215"/>
                </a:cubicBezTo>
                <a:cubicBezTo>
                  <a:pt x="67" y="215"/>
                  <a:pt x="67" y="215"/>
                  <a:pt x="67" y="215"/>
                </a:cubicBezTo>
                <a:cubicBezTo>
                  <a:pt x="67" y="215"/>
                  <a:pt x="67" y="215"/>
                  <a:pt x="67" y="215"/>
                </a:cubicBezTo>
                <a:cubicBezTo>
                  <a:pt x="67" y="215"/>
                  <a:pt x="67" y="215"/>
                  <a:pt x="67" y="215"/>
                </a:cubicBezTo>
                <a:cubicBezTo>
                  <a:pt x="67" y="215"/>
                  <a:pt x="67" y="215"/>
                  <a:pt x="67" y="215"/>
                </a:cubicBezTo>
                <a:cubicBezTo>
                  <a:pt x="67" y="214"/>
                  <a:pt x="67" y="214"/>
                  <a:pt x="67" y="214"/>
                </a:cubicBezTo>
                <a:cubicBezTo>
                  <a:pt x="67" y="214"/>
                  <a:pt x="67" y="214"/>
                  <a:pt x="67" y="214"/>
                </a:cubicBezTo>
                <a:cubicBezTo>
                  <a:pt x="67" y="213"/>
                  <a:pt x="67" y="213"/>
                  <a:pt x="67" y="213"/>
                </a:cubicBezTo>
                <a:cubicBezTo>
                  <a:pt x="67" y="213"/>
                  <a:pt x="67" y="213"/>
                  <a:pt x="67" y="213"/>
                </a:cubicBezTo>
                <a:cubicBezTo>
                  <a:pt x="67" y="213"/>
                  <a:pt x="67" y="213"/>
                  <a:pt x="67" y="213"/>
                </a:cubicBezTo>
                <a:cubicBezTo>
                  <a:pt x="67" y="213"/>
                  <a:pt x="67" y="213"/>
                  <a:pt x="67" y="213"/>
                </a:cubicBezTo>
                <a:cubicBezTo>
                  <a:pt x="67" y="213"/>
                  <a:pt x="67" y="213"/>
                  <a:pt x="67" y="213"/>
                </a:cubicBezTo>
                <a:cubicBezTo>
                  <a:pt x="67" y="213"/>
                  <a:pt x="67" y="213"/>
                  <a:pt x="67" y="213"/>
                </a:cubicBezTo>
                <a:cubicBezTo>
                  <a:pt x="67" y="213"/>
                  <a:pt x="67" y="213"/>
                  <a:pt x="67" y="213"/>
                </a:cubicBezTo>
                <a:cubicBezTo>
                  <a:pt x="67" y="213"/>
                  <a:pt x="67" y="213"/>
                  <a:pt x="67" y="212"/>
                </a:cubicBezTo>
                <a:cubicBezTo>
                  <a:pt x="67" y="212"/>
                  <a:pt x="67" y="212"/>
                  <a:pt x="67" y="212"/>
                </a:cubicBezTo>
                <a:cubicBezTo>
                  <a:pt x="67" y="212"/>
                  <a:pt x="67" y="212"/>
                  <a:pt x="67" y="212"/>
                </a:cubicBezTo>
                <a:cubicBezTo>
                  <a:pt x="67" y="212"/>
                  <a:pt x="67" y="212"/>
                  <a:pt x="67" y="212"/>
                </a:cubicBezTo>
                <a:cubicBezTo>
                  <a:pt x="67" y="212"/>
                  <a:pt x="67" y="212"/>
                  <a:pt x="67" y="212"/>
                </a:cubicBezTo>
                <a:cubicBezTo>
                  <a:pt x="67" y="212"/>
                  <a:pt x="67" y="212"/>
                  <a:pt x="67" y="212"/>
                </a:cubicBezTo>
                <a:cubicBezTo>
                  <a:pt x="67" y="212"/>
                  <a:pt x="67" y="212"/>
                  <a:pt x="67" y="212"/>
                </a:cubicBezTo>
                <a:cubicBezTo>
                  <a:pt x="67" y="212"/>
                  <a:pt x="67" y="212"/>
                  <a:pt x="67" y="212"/>
                </a:cubicBezTo>
                <a:cubicBezTo>
                  <a:pt x="67" y="211"/>
                  <a:pt x="67" y="211"/>
                  <a:pt x="67" y="211"/>
                </a:cubicBezTo>
                <a:cubicBezTo>
                  <a:pt x="67" y="211"/>
                  <a:pt x="67" y="211"/>
                  <a:pt x="67" y="211"/>
                </a:cubicBezTo>
                <a:cubicBezTo>
                  <a:pt x="67" y="211"/>
                  <a:pt x="67" y="211"/>
                  <a:pt x="67" y="211"/>
                </a:cubicBezTo>
                <a:cubicBezTo>
                  <a:pt x="67" y="211"/>
                  <a:pt x="67" y="211"/>
                  <a:pt x="67" y="211"/>
                </a:cubicBezTo>
                <a:cubicBezTo>
                  <a:pt x="67" y="211"/>
                  <a:pt x="67" y="211"/>
                  <a:pt x="67" y="211"/>
                </a:cubicBezTo>
                <a:cubicBezTo>
                  <a:pt x="67" y="211"/>
                  <a:pt x="67" y="211"/>
                  <a:pt x="67" y="211"/>
                </a:cubicBezTo>
                <a:cubicBezTo>
                  <a:pt x="67" y="211"/>
                  <a:pt x="67" y="211"/>
                  <a:pt x="67" y="211"/>
                </a:cubicBezTo>
                <a:cubicBezTo>
                  <a:pt x="67" y="210"/>
                  <a:pt x="67" y="210"/>
                  <a:pt x="67" y="209"/>
                </a:cubicBezTo>
                <a:cubicBezTo>
                  <a:pt x="67" y="209"/>
                  <a:pt x="67" y="209"/>
                  <a:pt x="67" y="209"/>
                </a:cubicBezTo>
                <a:cubicBezTo>
                  <a:pt x="67" y="209"/>
                  <a:pt x="67" y="209"/>
                  <a:pt x="67" y="209"/>
                </a:cubicBezTo>
                <a:cubicBezTo>
                  <a:pt x="67" y="209"/>
                  <a:pt x="67" y="209"/>
                  <a:pt x="67" y="209"/>
                </a:cubicBezTo>
                <a:cubicBezTo>
                  <a:pt x="67" y="209"/>
                  <a:pt x="67" y="209"/>
                  <a:pt x="67" y="209"/>
                </a:cubicBezTo>
                <a:cubicBezTo>
                  <a:pt x="67" y="209"/>
                  <a:pt x="67" y="209"/>
                  <a:pt x="67" y="209"/>
                </a:cubicBezTo>
                <a:cubicBezTo>
                  <a:pt x="67" y="209"/>
                  <a:pt x="67" y="208"/>
                  <a:pt x="67" y="208"/>
                </a:cubicBezTo>
                <a:cubicBezTo>
                  <a:pt x="67" y="208"/>
                  <a:pt x="67" y="208"/>
                  <a:pt x="67" y="208"/>
                </a:cubicBezTo>
                <a:cubicBezTo>
                  <a:pt x="67" y="208"/>
                  <a:pt x="67" y="208"/>
                  <a:pt x="67" y="208"/>
                </a:cubicBezTo>
                <a:cubicBezTo>
                  <a:pt x="67" y="208"/>
                  <a:pt x="67" y="208"/>
                  <a:pt x="67" y="208"/>
                </a:cubicBezTo>
                <a:cubicBezTo>
                  <a:pt x="67" y="208"/>
                  <a:pt x="67" y="208"/>
                  <a:pt x="67" y="208"/>
                </a:cubicBezTo>
                <a:cubicBezTo>
                  <a:pt x="67" y="208"/>
                  <a:pt x="67" y="208"/>
                  <a:pt x="67" y="208"/>
                </a:cubicBezTo>
                <a:cubicBezTo>
                  <a:pt x="67" y="208"/>
                  <a:pt x="67" y="208"/>
                  <a:pt x="67" y="208"/>
                </a:cubicBezTo>
                <a:cubicBezTo>
                  <a:pt x="67" y="208"/>
                  <a:pt x="67" y="208"/>
                  <a:pt x="67" y="208"/>
                </a:cubicBezTo>
                <a:cubicBezTo>
                  <a:pt x="67" y="207"/>
                  <a:pt x="67" y="207"/>
                  <a:pt x="67" y="207"/>
                </a:cubicBezTo>
                <a:cubicBezTo>
                  <a:pt x="67" y="207"/>
                  <a:pt x="67" y="207"/>
                  <a:pt x="67" y="207"/>
                </a:cubicBezTo>
                <a:cubicBezTo>
                  <a:pt x="67" y="207"/>
                  <a:pt x="67" y="207"/>
                  <a:pt x="67" y="207"/>
                </a:cubicBezTo>
                <a:cubicBezTo>
                  <a:pt x="67" y="207"/>
                  <a:pt x="67" y="207"/>
                  <a:pt x="67" y="207"/>
                </a:cubicBezTo>
                <a:cubicBezTo>
                  <a:pt x="67" y="207"/>
                  <a:pt x="67" y="207"/>
                  <a:pt x="67" y="207"/>
                </a:cubicBezTo>
                <a:cubicBezTo>
                  <a:pt x="67" y="207"/>
                  <a:pt x="67" y="207"/>
                  <a:pt x="67" y="207"/>
                </a:cubicBezTo>
                <a:cubicBezTo>
                  <a:pt x="67" y="207"/>
                  <a:pt x="67" y="207"/>
                  <a:pt x="67" y="207"/>
                </a:cubicBezTo>
                <a:cubicBezTo>
                  <a:pt x="67" y="207"/>
                  <a:pt x="67" y="207"/>
                  <a:pt x="67" y="207"/>
                </a:cubicBezTo>
                <a:cubicBezTo>
                  <a:pt x="67" y="206"/>
                  <a:pt x="67" y="206"/>
                  <a:pt x="67" y="205"/>
                </a:cubicBezTo>
                <a:cubicBezTo>
                  <a:pt x="67" y="205"/>
                  <a:pt x="67" y="205"/>
                  <a:pt x="67" y="205"/>
                </a:cubicBezTo>
                <a:cubicBezTo>
                  <a:pt x="67" y="205"/>
                  <a:pt x="67" y="205"/>
                  <a:pt x="67" y="205"/>
                </a:cubicBezTo>
                <a:cubicBezTo>
                  <a:pt x="67" y="205"/>
                  <a:pt x="67" y="205"/>
                  <a:pt x="67" y="205"/>
                </a:cubicBezTo>
                <a:cubicBezTo>
                  <a:pt x="67" y="205"/>
                  <a:pt x="67" y="205"/>
                  <a:pt x="67" y="205"/>
                </a:cubicBezTo>
                <a:cubicBezTo>
                  <a:pt x="67" y="205"/>
                  <a:pt x="67" y="205"/>
                  <a:pt x="67" y="205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7" y="203"/>
                  <a:pt x="67" y="203"/>
                </a:cubicBezTo>
                <a:cubicBezTo>
                  <a:pt x="67" y="203"/>
                  <a:pt x="67" y="203"/>
                  <a:pt x="67" y="203"/>
                </a:cubicBezTo>
                <a:cubicBezTo>
                  <a:pt x="67" y="203"/>
                  <a:pt x="67" y="203"/>
                  <a:pt x="67" y="203"/>
                </a:cubicBezTo>
                <a:cubicBezTo>
                  <a:pt x="67" y="203"/>
                  <a:pt x="67" y="203"/>
                  <a:pt x="67" y="203"/>
                </a:cubicBezTo>
                <a:cubicBezTo>
                  <a:pt x="67" y="203"/>
                  <a:pt x="67" y="203"/>
                  <a:pt x="67" y="203"/>
                </a:cubicBezTo>
                <a:cubicBezTo>
                  <a:pt x="67" y="203"/>
                  <a:pt x="67" y="203"/>
                  <a:pt x="67" y="203"/>
                </a:cubicBezTo>
                <a:cubicBezTo>
                  <a:pt x="67" y="203"/>
                  <a:pt x="67" y="203"/>
                  <a:pt x="67" y="203"/>
                </a:cubicBezTo>
                <a:cubicBezTo>
                  <a:pt x="67" y="203"/>
                  <a:pt x="67" y="203"/>
                  <a:pt x="67" y="202"/>
                </a:cubicBezTo>
                <a:cubicBezTo>
                  <a:pt x="67" y="202"/>
                  <a:pt x="67" y="202"/>
                  <a:pt x="67" y="202"/>
                </a:cubicBezTo>
                <a:cubicBezTo>
                  <a:pt x="67" y="202"/>
                  <a:pt x="67" y="201"/>
                  <a:pt x="67" y="201"/>
                </a:cubicBezTo>
                <a:cubicBezTo>
                  <a:pt x="67" y="201"/>
                  <a:pt x="67" y="201"/>
                  <a:pt x="67" y="201"/>
                </a:cubicBezTo>
                <a:cubicBezTo>
                  <a:pt x="67" y="201"/>
                  <a:pt x="67" y="201"/>
                  <a:pt x="67" y="200"/>
                </a:cubicBezTo>
                <a:cubicBezTo>
                  <a:pt x="67" y="200"/>
                  <a:pt x="67" y="200"/>
                  <a:pt x="67" y="200"/>
                </a:cubicBezTo>
                <a:cubicBezTo>
                  <a:pt x="67" y="200"/>
                  <a:pt x="67" y="200"/>
                  <a:pt x="67" y="200"/>
                </a:cubicBezTo>
                <a:cubicBezTo>
                  <a:pt x="67" y="200"/>
                  <a:pt x="67" y="200"/>
                  <a:pt x="67" y="200"/>
                </a:cubicBezTo>
                <a:cubicBezTo>
                  <a:pt x="67" y="200"/>
                  <a:pt x="67" y="200"/>
                  <a:pt x="67" y="200"/>
                </a:cubicBezTo>
                <a:cubicBezTo>
                  <a:pt x="67" y="200"/>
                  <a:pt x="67" y="200"/>
                  <a:pt x="67" y="200"/>
                </a:cubicBezTo>
                <a:cubicBezTo>
                  <a:pt x="67" y="200"/>
                  <a:pt x="67" y="200"/>
                  <a:pt x="67" y="200"/>
                </a:cubicBezTo>
                <a:cubicBezTo>
                  <a:pt x="67" y="200"/>
                  <a:pt x="67" y="200"/>
                  <a:pt x="67" y="200"/>
                </a:cubicBezTo>
                <a:cubicBezTo>
                  <a:pt x="67" y="200"/>
                  <a:pt x="67" y="200"/>
                  <a:pt x="67" y="199"/>
                </a:cubicBezTo>
                <a:cubicBezTo>
                  <a:pt x="67" y="199"/>
                  <a:pt x="67" y="199"/>
                  <a:pt x="67" y="199"/>
                </a:cubicBezTo>
                <a:cubicBezTo>
                  <a:pt x="67" y="199"/>
                  <a:pt x="67" y="199"/>
                  <a:pt x="67" y="199"/>
                </a:cubicBezTo>
                <a:cubicBezTo>
                  <a:pt x="67" y="199"/>
                  <a:pt x="67" y="199"/>
                  <a:pt x="67" y="199"/>
                </a:cubicBezTo>
                <a:cubicBezTo>
                  <a:pt x="67" y="199"/>
                  <a:pt x="67" y="199"/>
                  <a:pt x="67" y="199"/>
                </a:cubicBezTo>
                <a:cubicBezTo>
                  <a:pt x="67" y="199"/>
                  <a:pt x="67" y="199"/>
                  <a:pt x="67" y="199"/>
                </a:cubicBezTo>
                <a:cubicBezTo>
                  <a:pt x="67" y="199"/>
                  <a:pt x="67" y="199"/>
                  <a:pt x="67" y="199"/>
                </a:cubicBezTo>
                <a:cubicBezTo>
                  <a:pt x="67" y="199"/>
                  <a:pt x="67" y="199"/>
                  <a:pt x="67" y="199"/>
                </a:cubicBezTo>
                <a:cubicBezTo>
                  <a:pt x="67" y="199"/>
                  <a:pt x="67" y="199"/>
                  <a:pt x="67" y="198"/>
                </a:cubicBezTo>
                <a:cubicBezTo>
                  <a:pt x="67" y="198"/>
                  <a:pt x="67" y="198"/>
                  <a:pt x="67" y="198"/>
                </a:cubicBezTo>
                <a:cubicBezTo>
                  <a:pt x="67" y="198"/>
                  <a:pt x="67" y="198"/>
                  <a:pt x="67" y="198"/>
                </a:cubicBezTo>
                <a:cubicBezTo>
                  <a:pt x="67" y="198"/>
                  <a:pt x="67" y="198"/>
                  <a:pt x="67" y="198"/>
                </a:cubicBezTo>
                <a:cubicBezTo>
                  <a:pt x="67" y="198"/>
                  <a:pt x="67" y="197"/>
                  <a:pt x="67" y="196"/>
                </a:cubicBezTo>
                <a:cubicBezTo>
                  <a:pt x="67" y="196"/>
                  <a:pt x="67" y="196"/>
                  <a:pt x="67" y="196"/>
                </a:cubicBezTo>
                <a:cubicBezTo>
                  <a:pt x="67" y="196"/>
                  <a:pt x="67" y="196"/>
                  <a:pt x="67" y="196"/>
                </a:cubicBezTo>
                <a:cubicBezTo>
                  <a:pt x="67" y="196"/>
                  <a:pt x="67" y="196"/>
                  <a:pt x="67" y="196"/>
                </a:cubicBezTo>
                <a:cubicBezTo>
                  <a:pt x="67" y="196"/>
                  <a:pt x="67" y="196"/>
                  <a:pt x="67" y="196"/>
                </a:cubicBezTo>
                <a:cubicBezTo>
                  <a:pt x="67" y="196"/>
                  <a:pt x="67" y="196"/>
                  <a:pt x="67" y="196"/>
                </a:cubicBezTo>
                <a:cubicBezTo>
                  <a:pt x="67" y="196"/>
                  <a:pt x="67" y="196"/>
                  <a:pt x="67" y="196"/>
                </a:cubicBezTo>
                <a:cubicBezTo>
                  <a:pt x="67" y="196"/>
                  <a:pt x="67" y="196"/>
                  <a:pt x="67" y="196"/>
                </a:cubicBezTo>
                <a:cubicBezTo>
                  <a:pt x="67" y="196"/>
                  <a:pt x="67" y="196"/>
                  <a:pt x="67" y="195"/>
                </a:cubicBezTo>
                <a:cubicBezTo>
                  <a:pt x="67" y="195"/>
                  <a:pt x="67" y="195"/>
                  <a:pt x="67" y="195"/>
                </a:cubicBezTo>
                <a:cubicBezTo>
                  <a:pt x="67" y="195"/>
                  <a:pt x="67" y="195"/>
                  <a:pt x="67" y="195"/>
                </a:cubicBezTo>
                <a:cubicBezTo>
                  <a:pt x="67" y="195"/>
                  <a:pt x="67" y="195"/>
                  <a:pt x="67" y="195"/>
                </a:cubicBezTo>
                <a:cubicBezTo>
                  <a:pt x="67" y="195"/>
                  <a:pt x="67" y="195"/>
                  <a:pt x="67" y="195"/>
                </a:cubicBezTo>
                <a:cubicBezTo>
                  <a:pt x="67" y="195"/>
                  <a:pt x="67" y="195"/>
                  <a:pt x="67" y="195"/>
                </a:cubicBezTo>
                <a:cubicBezTo>
                  <a:pt x="67" y="195"/>
                  <a:pt x="67" y="195"/>
                  <a:pt x="67" y="195"/>
                </a:cubicBezTo>
                <a:cubicBezTo>
                  <a:pt x="67" y="195"/>
                  <a:pt x="67" y="195"/>
                  <a:pt x="67" y="195"/>
                </a:cubicBezTo>
                <a:cubicBezTo>
                  <a:pt x="67" y="195"/>
                  <a:pt x="67" y="195"/>
                  <a:pt x="67" y="194"/>
                </a:cubicBezTo>
                <a:cubicBezTo>
                  <a:pt x="67" y="194"/>
                  <a:pt x="67" y="194"/>
                  <a:pt x="67" y="194"/>
                </a:cubicBezTo>
                <a:cubicBezTo>
                  <a:pt x="67" y="194"/>
                  <a:pt x="67" y="194"/>
                  <a:pt x="67" y="194"/>
                </a:cubicBezTo>
                <a:cubicBezTo>
                  <a:pt x="67" y="194"/>
                  <a:pt x="67" y="194"/>
                  <a:pt x="67" y="194"/>
                </a:cubicBezTo>
                <a:cubicBezTo>
                  <a:pt x="67" y="194"/>
                  <a:pt x="67" y="194"/>
                  <a:pt x="67" y="194"/>
                </a:cubicBezTo>
                <a:cubicBezTo>
                  <a:pt x="67" y="194"/>
                  <a:pt x="67" y="194"/>
                  <a:pt x="67" y="194"/>
                </a:cubicBezTo>
                <a:cubicBezTo>
                  <a:pt x="67" y="193"/>
                  <a:pt x="67" y="193"/>
                  <a:pt x="67" y="193"/>
                </a:cubicBezTo>
                <a:cubicBezTo>
                  <a:pt x="67" y="193"/>
                  <a:pt x="67" y="193"/>
                  <a:pt x="67" y="193"/>
                </a:cubicBezTo>
                <a:cubicBezTo>
                  <a:pt x="67" y="192"/>
                  <a:pt x="67" y="192"/>
                  <a:pt x="67" y="192"/>
                </a:cubicBezTo>
                <a:cubicBezTo>
                  <a:pt x="67" y="192"/>
                  <a:pt x="67" y="192"/>
                  <a:pt x="67" y="192"/>
                </a:cubicBezTo>
                <a:cubicBezTo>
                  <a:pt x="67" y="192"/>
                  <a:pt x="67" y="192"/>
                  <a:pt x="67" y="192"/>
                </a:cubicBezTo>
                <a:cubicBezTo>
                  <a:pt x="67" y="192"/>
                  <a:pt x="67" y="192"/>
                  <a:pt x="67" y="192"/>
                </a:cubicBezTo>
                <a:cubicBezTo>
                  <a:pt x="67" y="192"/>
                  <a:pt x="67" y="192"/>
                  <a:pt x="67" y="192"/>
                </a:cubicBezTo>
                <a:cubicBezTo>
                  <a:pt x="67" y="192"/>
                  <a:pt x="67" y="192"/>
                  <a:pt x="67" y="192"/>
                </a:cubicBezTo>
                <a:cubicBezTo>
                  <a:pt x="67" y="192"/>
                  <a:pt x="67" y="192"/>
                  <a:pt x="67" y="192"/>
                </a:cubicBezTo>
                <a:cubicBezTo>
                  <a:pt x="67" y="192"/>
                  <a:pt x="67" y="192"/>
                  <a:pt x="67" y="192"/>
                </a:cubicBezTo>
                <a:cubicBezTo>
                  <a:pt x="67" y="191"/>
                  <a:pt x="67" y="191"/>
                  <a:pt x="67" y="191"/>
                </a:cubicBezTo>
                <a:cubicBezTo>
                  <a:pt x="67" y="191"/>
                  <a:pt x="67" y="191"/>
                  <a:pt x="67" y="191"/>
                </a:cubicBezTo>
                <a:cubicBezTo>
                  <a:pt x="67" y="191"/>
                  <a:pt x="67" y="191"/>
                  <a:pt x="67" y="191"/>
                </a:cubicBezTo>
                <a:cubicBezTo>
                  <a:pt x="67" y="191"/>
                  <a:pt x="67" y="191"/>
                  <a:pt x="67" y="191"/>
                </a:cubicBezTo>
                <a:cubicBezTo>
                  <a:pt x="67" y="191"/>
                  <a:pt x="67" y="191"/>
                  <a:pt x="67" y="191"/>
                </a:cubicBezTo>
                <a:cubicBezTo>
                  <a:pt x="67" y="191"/>
                  <a:pt x="67" y="191"/>
                  <a:pt x="67" y="191"/>
                </a:cubicBezTo>
                <a:cubicBezTo>
                  <a:pt x="67" y="191"/>
                  <a:pt x="67" y="191"/>
                  <a:pt x="67" y="191"/>
                </a:cubicBezTo>
                <a:cubicBezTo>
                  <a:pt x="67" y="191"/>
                  <a:pt x="67" y="191"/>
                  <a:pt x="67" y="191"/>
                </a:cubicBezTo>
                <a:cubicBezTo>
                  <a:pt x="67" y="190"/>
                  <a:pt x="67" y="190"/>
                  <a:pt x="67" y="190"/>
                </a:cubicBezTo>
                <a:cubicBezTo>
                  <a:pt x="67" y="190"/>
                  <a:pt x="67" y="190"/>
                  <a:pt x="67" y="190"/>
                </a:cubicBezTo>
                <a:cubicBezTo>
                  <a:pt x="67" y="190"/>
                  <a:pt x="67" y="190"/>
                  <a:pt x="67" y="190"/>
                </a:cubicBezTo>
                <a:cubicBezTo>
                  <a:pt x="67" y="190"/>
                  <a:pt x="67" y="190"/>
                  <a:pt x="67" y="190"/>
                </a:cubicBezTo>
                <a:cubicBezTo>
                  <a:pt x="67" y="190"/>
                  <a:pt x="67" y="189"/>
                  <a:pt x="67" y="189"/>
                </a:cubicBezTo>
                <a:cubicBezTo>
                  <a:pt x="67" y="189"/>
                  <a:pt x="67" y="189"/>
                  <a:pt x="67" y="189"/>
                </a:cubicBezTo>
                <a:cubicBezTo>
                  <a:pt x="67" y="189"/>
                  <a:pt x="67" y="188"/>
                  <a:pt x="67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67" y="188"/>
                  <a:pt x="67" y="188"/>
                  <a:pt x="67" y="187"/>
                </a:cubicBezTo>
                <a:cubicBezTo>
                  <a:pt x="67" y="187"/>
                  <a:pt x="67" y="187"/>
                  <a:pt x="67" y="187"/>
                </a:cubicBezTo>
                <a:cubicBezTo>
                  <a:pt x="67" y="187"/>
                  <a:pt x="67" y="187"/>
                  <a:pt x="67" y="187"/>
                </a:cubicBezTo>
                <a:cubicBezTo>
                  <a:pt x="67" y="187"/>
                  <a:pt x="67" y="187"/>
                  <a:pt x="67" y="187"/>
                </a:cubicBezTo>
                <a:cubicBezTo>
                  <a:pt x="67" y="187"/>
                  <a:pt x="67" y="187"/>
                  <a:pt x="67" y="187"/>
                </a:cubicBezTo>
                <a:cubicBezTo>
                  <a:pt x="67" y="187"/>
                  <a:pt x="67" y="187"/>
                  <a:pt x="67" y="187"/>
                </a:cubicBezTo>
                <a:cubicBezTo>
                  <a:pt x="67" y="187"/>
                  <a:pt x="67" y="187"/>
                  <a:pt x="67" y="187"/>
                </a:cubicBezTo>
                <a:cubicBezTo>
                  <a:pt x="67" y="187"/>
                  <a:pt x="67" y="187"/>
                  <a:pt x="67" y="187"/>
                </a:cubicBezTo>
                <a:cubicBezTo>
                  <a:pt x="67" y="187"/>
                  <a:pt x="67" y="187"/>
                  <a:pt x="67" y="186"/>
                </a:cubicBezTo>
                <a:cubicBezTo>
                  <a:pt x="67" y="186"/>
                  <a:pt x="67" y="186"/>
                  <a:pt x="67" y="186"/>
                </a:cubicBezTo>
                <a:cubicBezTo>
                  <a:pt x="67" y="186"/>
                  <a:pt x="67" y="186"/>
                  <a:pt x="67" y="186"/>
                </a:cubicBezTo>
                <a:cubicBezTo>
                  <a:pt x="67" y="186"/>
                  <a:pt x="67" y="186"/>
                  <a:pt x="67" y="186"/>
                </a:cubicBezTo>
                <a:cubicBezTo>
                  <a:pt x="67" y="186"/>
                  <a:pt x="67" y="186"/>
                  <a:pt x="67" y="186"/>
                </a:cubicBezTo>
                <a:cubicBezTo>
                  <a:pt x="67" y="186"/>
                  <a:pt x="67" y="186"/>
                  <a:pt x="67" y="186"/>
                </a:cubicBezTo>
                <a:cubicBezTo>
                  <a:pt x="67" y="185"/>
                  <a:pt x="67" y="185"/>
                  <a:pt x="67" y="185"/>
                </a:cubicBezTo>
                <a:cubicBezTo>
                  <a:pt x="67" y="185"/>
                  <a:pt x="67" y="185"/>
                  <a:pt x="67" y="185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67" y="183"/>
                  <a:pt x="67" y="183"/>
                  <a:pt x="67" y="183"/>
                </a:cubicBezTo>
                <a:cubicBezTo>
                  <a:pt x="67" y="183"/>
                  <a:pt x="67" y="183"/>
                  <a:pt x="67" y="183"/>
                </a:cubicBezTo>
                <a:cubicBezTo>
                  <a:pt x="67" y="183"/>
                  <a:pt x="67" y="183"/>
                  <a:pt x="67" y="183"/>
                </a:cubicBezTo>
                <a:cubicBezTo>
                  <a:pt x="67" y="183"/>
                  <a:pt x="67" y="183"/>
                  <a:pt x="67" y="183"/>
                </a:cubicBezTo>
                <a:cubicBezTo>
                  <a:pt x="67" y="183"/>
                  <a:pt x="67" y="183"/>
                  <a:pt x="67" y="183"/>
                </a:cubicBezTo>
                <a:cubicBezTo>
                  <a:pt x="67" y="183"/>
                  <a:pt x="67" y="183"/>
                  <a:pt x="67" y="183"/>
                </a:cubicBezTo>
                <a:cubicBezTo>
                  <a:pt x="67" y="183"/>
                  <a:pt x="67" y="183"/>
                  <a:pt x="67" y="183"/>
                </a:cubicBezTo>
                <a:cubicBezTo>
                  <a:pt x="67" y="183"/>
                  <a:pt x="67" y="183"/>
                  <a:pt x="67" y="183"/>
                </a:cubicBezTo>
                <a:cubicBezTo>
                  <a:pt x="67" y="183"/>
                  <a:pt x="67" y="182"/>
                  <a:pt x="67" y="182"/>
                </a:cubicBezTo>
                <a:cubicBezTo>
                  <a:pt x="67" y="182"/>
                  <a:pt x="67" y="182"/>
                  <a:pt x="67" y="182"/>
                </a:cubicBezTo>
                <a:cubicBezTo>
                  <a:pt x="67" y="182"/>
                  <a:pt x="67" y="182"/>
                  <a:pt x="68" y="182"/>
                </a:cubicBezTo>
                <a:cubicBezTo>
                  <a:pt x="68" y="182"/>
                  <a:pt x="68" y="182"/>
                  <a:pt x="68" y="182"/>
                </a:cubicBezTo>
                <a:cubicBezTo>
                  <a:pt x="68" y="182"/>
                  <a:pt x="68" y="181"/>
                  <a:pt x="68" y="181"/>
                </a:cubicBezTo>
                <a:cubicBezTo>
                  <a:pt x="68" y="181"/>
                  <a:pt x="68" y="181"/>
                  <a:pt x="68" y="181"/>
                </a:cubicBezTo>
                <a:cubicBezTo>
                  <a:pt x="68" y="181"/>
                  <a:pt x="68" y="181"/>
                  <a:pt x="68" y="181"/>
                </a:cubicBezTo>
                <a:cubicBezTo>
                  <a:pt x="68" y="181"/>
                  <a:pt x="68" y="180"/>
                  <a:pt x="68" y="180"/>
                </a:cubicBezTo>
                <a:cubicBezTo>
                  <a:pt x="68" y="180"/>
                  <a:pt x="68" y="180"/>
                  <a:pt x="68" y="180"/>
                </a:cubicBezTo>
                <a:cubicBezTo>
                  <a:pt x="68" y="180"/>
                  <a:pt x="68" y="180"/>
                  <a:pt x="68" y="180"/>
                </a:cubicBezTo>
                <a:cubicBezTo>
                  <a:pt x="68" y="180"/>
                  <a:pt x="68" y="180"/>
                  <a:pt x="68" y="180"/>
                </a:cubicBezTo>
                <a:cubicBezTo>
                  <a:pt x="68" y="180"/>
                  <a:pt x="68" y="180"/>
                  <a:pt x="68" y="180"/>
                </a:cubicBezTo>
                <a:cubicBezTo>
                  <a:pt x="68" y="180"/>
                  <a:pt x="68" y="180"/>
                  <a:pt x="68" y="180"/>
                </a:cubicBezTo>
                <a:cubicBezTo>
                  <a:pt x="68" y="180"/>
                  <a:pt x="68" y="180"/>
                  <a:pt x="68" y="180"/>
                </a:cubicBezTo>
                <a:cubicBezTo>
                  <a:pt x="68" y="180"/>
                  <a:pt x="68" y="180"/>
                  <a:pt x="68" y="180"/>
                </a:cubicBezTo>
                <a:cubicBezTo>
                  <a:pt x="68" y="180"/>
                  <a:pt x="68" y="180"/>
                  <a:pt x="68" y="180"/>
                </a:cubicBezTo>
                <a:cubicBezTo>
                  <a:pt x="68" y="179"/>
                  <a:pt x="68" y="179"/>
                  <a:pt x="68" y="179"/>
                </a:cubicBezTo>
                <a:cubicBezTo>
                  <a:pt x="68" y="179"/>
                  <a:pt x="68" y="179"/>
                  <a:pt x="68" y="179"/>
                </a:cubicBezTo>
                <a:cubicBezTo>
                  <a:pt x="68" y="179"/>
                  <a:pt x="68" y="179"/>
                  <a:pt x="68" y="179"/>
                </a:cubicBezTo>
                <a:cubicBezTo>
                  <a:pt x="68" y="179"/>
                  <a:pt x="68" y="179"/>
                  <a:pt x="68" y="179"/>
                </a:cubicBezTo>
                <a:cubicBezTo>
                  <a:pt x="68" y="179"/>
                  <a:pt x="68" y="179"/>
                  <a:pt x="68" y="179"/>
                </a:cubicBezTo>
                <a:cubicBezTo>
                  <a:pt x="68" y="179"/>
                  <a:pt x="68" y="179"/>
                  <a:pt x="68" y="179"/>
                </a:cubicBezTo>
                <a:cubicBezTo>
                  <a:pt x="68" y="179"/>
                  <a:pt x="68" y="179"/>
                  <a:pt x="68" y="179"/>
                </a:cubicBezTo>
                <a:cubicBezTo>
                  <a:pt x="68" y="179"/>
                  <a:pt x="68" y="179"/>
                  <a:pt x="68" y="179"/>
                </a:cubicBezTo>
                <a:cubicBezTo>
                  <a:pt x="68" y="179"/>
                  <a:pt x="68" y="178"/>
                  <a:pt x="68" y="178"/>
                </a:cubicBezTo>
                <a:cubicBezTo>
                  <a:pt x="68" y="178"/>
                  <a:pt x="68" y="178"/>
                  <a:pt x="68" y="178"/>
                </a:cubicBezTo>
                <a:cubicBezTo>
                  <a:pt x="68" y="178"/>
                  <a:pt x="68" y="178"/>
                  <a:pt x="68" y="178"/>
                </a:cubicBezTo>
                <a:cubicBezTo>
                  <a:pt x="68" y="178"/>
                  <a:pt x="68" y="178"/>
                  <a:pt x="68" y="178"/>
                </a:cubicBezTo>
                <a:cubicBezTo>
                  <a:pt x="68" y="178"/>
                  <a:pt x="68" y="177"/>
                  <a:pt x="68" y="177"/>
                </a:cubicBezTo>
                <a:cubicBezTo>
                  <a:pt x="68" y="177"/>
                  <a:pt x="68" y="177"/>
                  <a:pt x="68" y="177"/>
                </a:cubicBezTo>
                <a:cubicBezTo>
                  <a:pt x="68" y="177"/>
                  <a:pt x="68" y="177"/>
                  <a:pt x="68" y="177"/>
                </a:cubicBezTo>
                <a:cubicBezTo>
                  <a:pt x="68" y="177"/>
                  <a:pt x="68" y="177"/>
                  <a:pt x="68" y="177"/>
                </a:cubicBezTo>
                <a:cubicBezTo>
                  <a:pt x="68" y="176"/>
                  <a:pt x="68" y="176"/>
                  <a:pt x="68" y="176"/>
                </a:cubicBezTo>
                <a:cubicBezTo>
                  <a:pt x="68" y="176"/>
                  <a:pt x="68" y="176"/>
                  <a:pt x="68" y="176"/>
                </a:cubicBezTo>
                <a:cubicBezTo>
                  <a:pt x="68" y="176"/>
                  <a:pt x="68" y="176"/>
                  <a:pt x="68" y="176"/>
                </a:cubicBezTo>
                <a:cubicBezTo>
                  <a:pt x="68" y="176"/>
                  <a:pt x="68" y="176"/>
                  <a:pt x="68" y="176"/>
                </a:cubicBezTo>
                <a:cubicBezTo>
                  <a:pt x="68" y="176"/>
                  <a:pt x="68" y="176"/>
                  <a:pt x="68" y="176"/>
                </a:cubicBezTo>
                <a:cubicBezTo>
                  <a:pt x="68" y="176"/>
                  <a:pt x="68" y="176"/>
                  <a:pt x="68" y="176"/>
                </a:cubicBezTo>
                <a:cubicBezTo>
                  <a:pt x="68" y="176"/>
                  <a:pt x="68" y="176"/>
                  <a:pt x="68" y="176"/>
                </a:cubicBezTo>
                <a:cubicBezTo>
                  <a:pt x="68" y="176"/>
                  <a:pt x="68" y="176"/>
                  <a:pt x="68" y="176"/>
                </a:cubicBezTo>
                <a:cubicBezTo>
                  <a:pt x="68" y="176"/>
                  <a:pt x="68" y="175"/>
                  <a:pt x="68" y="175"/>
                </a:cubicBezTo>
                <a:cubicBezTo>
                  <a:pt x="68" y="175"/>
                  <a:pt x="68" y="175"/>
                  <a:pt x="68" y="175"/>
                </a:cubicBezTo>
                <a:cubicBezTo>
                  <a:pt x="68" y="175"/>
                  <a:pt x="68" y="175"/>
                  <a:pt x="68" y="175"/>
                </a:cubicBezTo>
                <a:cubicBezTo>
                  <a:pt x="68" y="175"/>
                  <a:pt x="68" y="175"/>
                  <a:pt x="68" y="175"/>
                </a:cubicBezTo>
                <a:cubicBezTo>
                  <a:pt x="68" y="175"/>
                  <a:pt x="68" y="175"/>
                  <a:pt x="68" y="175"/>
                </a:cubicBezTo>
                <a:cubicBezTo>
                  <a:pt x="68" y="175"/>
                  <a:pt x="68" y="175"/>
                  <a:pt x="68" y="175"/>
                </a:cubicBezTo>
                <a:cubicBezTo>
                  <a:pt x="68" y="175"/>
                  <a:pt x="68" y="175"/>
                  <a:pt x="69" y="175"/>
                </a:cubicBezTo>
                <a:cubicBezTo>
                  <a:pt x="69" y="175"/>
                  <a:pt x="69" y="175"/>
                  <a:pt x="69" y="175"/>
                </a:cubicBezTo>
                <a:cubicBezTo>
                  <a:pt x="69" y="175"/>
                  <a:pt x="69" y="175"/>
                  <a:pt x="69" y="174"/>
                </a:cubicBezTo>
                <a:cubicBezTo>
                  <a:pt x="69" y="174"/>
                  <a:pt x="69" y="174"/>
                  <a:pt x="69" y="174"/>
                </a:cubicBezTo>
                <a:cubicBezTo>
                  <a:pt x="69" y="174"/>
                  <a:pt x="69" y="174"/>
                  <a:pt x="69" y="173"/>
                </a:cubicBezTo>
                <a:cubicBezTo>
                  <a:pt x="69" y="173"/>
                  <a:pt x="69" y="173"/>
                  <a:pt x="69" y="173"/>
                </a:cubicBezTo>
                <a:cubicBezTo>
                  <a:pt x="69" y="173"/>
                  <a:pt x="69" y="173"/>
                  <a:pt x="69" y="173"/>
                </a:cubicBezTo>
                <a:cubicBezTo>
                  <a:pt x="69" y="173"/>
                  <a:pt x="69" y="173"/>
                  <a:pt x="69" y="173"/>
                </a:cubicBezTo>
                <a:cubicBezTo>
                  <a:pt x="69" y="173"/>
                  <a:pt x="69" y="173"/>
                  <a:pt x="69" y="173"/>
                </a:cubicBezTo>
                <a:cubicBezTo>
                  <a:pt x="69" y="173"/>
                  <a:pt x="69" y="173"/>
                  <a:pt x="69" y="173"/>
                </a:cubicBezTo>
                <a:cubicBezTo>
                  <a:pt x="69" y="173"/>
                  <a:pt x="69" y="172"/>
                  <a:pt x="69" y="172"/>
                </a:cubicBezTo>
                <a:cubicBezTo>
                  <a:pt x="69" y="172"/>
                  <a:pt x="69" y="172"/>
                  <a:pt x="69" y="172"/>
                </a:cubicBezTo>
                <a:cubicBezTo>
                  <a:pt x="69" y="172"/>
                  <a:pt x="69" y="172"/>
                  <a:pt x="69" y="172"/>
                </a:cubicBezTo>
                <a:cubicBezTo>
                  <a:pt x="69" y="172"/>
                  <a:pt x="69" y="172"/>
                  <a:pt x="69" y="172"/>
                </a:cubicBezTo>
                <a:cubicBezTo>
                  <a:pt x="69" y="172"/>
                  <a:pt x="69" y="172"/>
                  <a:pt x="69" y="172"/>
                </a:cubicBezTo>
                <a:cubicBezTo>
                  <a:pt x="69" y="172"/>
                  <a:pt x="69" y="172"/>
                  <a:pt x="69" y="172"/>
                </a:cubicBezTo>
                <a:cubicBezTo>
                  <a:pt x="69" y="172"/>
                  <a:pt x="69" y="172"/>
                  <a:pt x="69" y="172"/>
                </a:cubicBezTo>
                <a:cubicBezTo>
                  <a:pt x="69" y="172"/>
                  <a:pt x="69" y="172"/>
                  <a:pt x="69" y="172"/>
                </a:cubicBezTo>
                <a:cubicBezTo>
                  <a:pt x="69" y="172"/>
                  <a:pt x="69" y="172"/>
                  <a:pt x="69" y="171"/>
                </a:cubicBezTo>
                <a:cubicBezTo>
                  <a:pt x="69" y="171"/>
                  <a:pt x="69" y="171"/>
                  <a:pt x="69" y="171"/>
                </a:cubicBezTo>
                <a:cubicBezTo>
                  <a:pt x="69" y="171"/>
                  <a:pt x="69" y="171"/>
                  <a:pt x="69" y="171"/>
                </a:cubicBezTo>
                <a:cubicBezTo>
                  <a:pt x="69" y="171"/>
                  <a:pt x="69" y="171"/>
                  <a:pt x="69" y="171"/>
                </a:cubicBezTo>
                <a:cubicBezTo>
                  <a:pt x="69" y="171"/>
                  <a:pt x="69" y="171"/>
                  <a:pt x="69" y="171"/>
                </a:cubicBezTo>
                <a:cubicBezTo>
                  <a:pt x="69" y="171"/>
                  <a:pt x="69" y="171"/>
                  <a:pt x="69" y="171"/>
                </a:cubicBezTo>
                <a:cubicBezTo>
                  <a:pt x="69" y="171"/>
                  <a:pt x="69" y="171"/>
                  <a:pt x="69" y="171"/>
                </a:cubicBezTo>
                <a:cubicBezTo>
                  <a:pt x="69" y="171"/>
                  <a:pt x="69" y="171"/>
                  <a:pt x="69" y="171"/>
                </a:cubicBezTo>
                <a:cubicBezTo>
                  <a:pt x="69" y="170"/>
                  <a:pt x="69" y="170"/>
                  <a:pt x="69" y="169"/>
                </a:cubicBezTo>
                <a:cubicBezTo>
                  <a:pt x="69" y="169"/>
                  <a:pt x="69" y="169"/>
                  <a:pt x="69" y="169"/>
                </a:cubicBezTo>
                <a:cubicBezTo>
                  <a:pt x="69" y="169"/>
                  <a:pt x="70" y="169"/>
                  <a:pt x="70" y="169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70" y="168"/>
                  <a:pt x="70" y="168"/>
                  <a:pt x="70" y="168"/>
                </a:cubicBezTo>
                <a:cubicBezTo>
                  <a:pt x="70" y="168"/>
                  <a:pt x="70" y="168"/>
                  <a:pt x="70" y="168"/>
                </a:cubicBezTo>
                <a:cubicBezTo>
                  <a:pt x="70" y="168"/>
                  <a:pt x="70" y="168"/>
                  <a:pt x="70" y="168"/>
                </a:cubicBezTo>
                <a:cubicBezTo>
                  <a:pt x="70" y="168"/>
                  <a:pt x="70" y="168"/>
                  <a:pt x="70" y="168"/>
                </a:cubicBezTo>
                <a:cubicBezTo>
                  <a:pt x="70" y="168"/>
                  <a:pt x="70" y="168"/>
                  <a:pt x="70" y="168"/>
                </a:cubicBezTo>
                <a:cubicBezTo>
                  <a:pt x="70" y="168"/>
                  <a:pt x="70" y="168"/>
                  <a:pt x="70" y="168"/>
                </a:cubicBezTo>
                <a:cubicBezTo>
                  <a:pt x="70" y="168"/>
                  <a:pt x="70" y="168"/>
                  <a:pt x="70" y="168"/>
                </a:cubicBezTo>
                <a:cubicBezTo>
                  <a:pt x="70" y="168"/>
                  <a:pt x="70" y="168"/>
                  <a:pt x="70" y="168"/>
                </a:cubicBezTo>
                <a:cubicBezTo>
                  <a:pt x="70" y="168"/>
                  <a:pt x="70" y="167"/>
                  <a:pt x="70" y="167"/>
                </a:cubicBezTo>
                <a:cubicBezTo>
                  <a:pt x="70" y="167"/>
                  <a:pt x="70" y="167"/>
                  <a:pt x="70" y="167"/>
                </a:cubicBezTo>
                <a:cubicBezTo>
                  <a:pt x="70" y="167"/>
                  <a:pt x="70" y="167"/>
                  <a:pt x="70" y="167"/>
                </a:cubicBezTo>
                <a:cubicBezTo>
                  <a:pt x="70" y="167"/>
                  <a:pt x="70" y="167"/>
                  <a:pt x="70" y="167"/>
                </a:cubicBezTo>
                <a:cubicBezTo>
                  <a:pt x="70" y="167"/>
                  <a:pt x="70" y="167"/>
                  <a:pt x="70" y="167"/>
                </a:cubicBezTo>
                <a:cubicBezTo>
                  <a:pt x="70" y="167"/>
                  <a:pt x="70" y="167"/>
                  <a:pt x="70" y="167"/>
                </a:cubicBezTo>
                <a:cubicBezTo>
                  <a:pt x="70" y="167"/>
                  <a:pt x="70" y="166"/>
                  <a:pt x="70" y="166"/>
                </a:cubicBezTo>
                <a:cubicBezTo>
                  <a:pt x="70" y="166"/>
                  <a:pt x="70" y="166"/>
                  <a:pt x="70" y="166"/>
                </a:cubicBezTo>
                <a:cubicBezTo>
                  <a:pt x="70" y="166"/>
                  <a:pt x="70" y="166"/>
                  <a:pt x="70" y="165"/>
                </a:cubicBezTo>
                <a:cubicBezTo>
                  <a:pt x="70" y="165"/>
                  <a:pt x="70" y="165"/>
                  <a:pt x="70" y="165"/>
                </a:cubicBezTo>
                <a:cubicBezTo>
                  <a:pt x="70" y="165"/>
                  <a:pt x="70" y="165"/>
                  <a:pt x="70" y="165"/>
                </a:cubicBezTo>
                <a:cubicBezTo>
                  <a:pt x="70" y="165"/>
                  <a:pt x="70" y="165"/>
                  <a:pt x="70" y="165"/>
                </a:cubicBezTo>
                <a:cubicBezTo>
                  <a:pt x="70" y="165"/>
                  <a:pt x="70" y="165"/>
                  <a:pt x="70" y="165"/>
                </a:cubicBezTo>
                <a:cubicBezTo>
                  <a:pt x="70" y="165"/>
                  <a:pt x="70" y="165"/>
                  <a:pt x="70" y="165"/>
                </a:cubicBezTo>
                <a:cubicBezTo>
                  <a:pt x="70" y="165"/>
                  <a:pt x="70" y="165"/>
                  <a:pt x="70" y="165"/>
                </a:cubicBezTo>
                <a:cubicBezTo>
                  <a:pt x="70" y="165"/>
                  <a:pt x="70" y="165"/>
                  <a:pt x="70" y="165"/>
                </a:cubicBezTo>
                <a:cubicBezTo>
                  <a:pt x="70" y="165"/>
                  <a:pt x="70" y="165"/>
                  <a:pt x="70" y="165"/>
                </a:cubicBezTo>
                <a:cubicBezTo>
                  <a:pt x="70" y="165"/>
                  <a:pt x="70" y="165"/>
                  <a:pt x="70" y="164"/>
                </a:cubicBezTo>
                <a:cubicBezTo>
                  <a:pt x="70" y="164"/>
                  <a:pt x="71" y="164"/>
                  <a:pt x="71" y="164"/>
                </a:cubicBezTo>
                <a:cubicBezTo>
                  <a:pt x="71" y="164"/>
                  <a:pt x="71" y="164"/>
                  <a:pt x="71" y="164"/>
                </a:cubicBezTo>
                <a:cubicBezTo>
                  <a:pt x="71" y="164"/>
                  <a:pt x="71" y="164"/>
                  <a:pt x="71" y="164"/>
                </a:cubicBezTo>
                <a:cubicBezTo>
                  <a:pt x="71" y="164"/>
                  <a:pt x="71" y="164"/>
                  <a:pt x="71" y="164"/>
                </a:cubicBezTo>
                <a:cubicBezTo>
                  <a:pt x="71" y="164"/>
                  <a:pt x="71" y="164"/>
                  <a:pt x="71" y="164"/>
                </a:cubicBezTo>
                <a:cubicBezTo>
                  <a:pt x="71" y="164"/>
                  <a:pt x="71" y="164"/>
                  <a:pt x="71" y="164"/>
                </a:cubicBezTo>
                <a:cubicBezTo>
                  <a:pt x="71" y="164"/>
                  <a:pt x="71" y="164"/>
                  <a:pt x="71" y="164"/>
                </a:cubicBezTo>
                <a:cubicBezTo>
                  <a:pt x="71" y="164"/>
                  <a:pt x="71" y="164"/>
                  <a:pt x="71" y="164"/>
                </a:cubicBezTo>
                <a:cubicBezTo>
                  <a:pt x="71" y="164"/>
                  <a:pt x="71" y="163"/>
                  <a:pt x="71" y="163"/>
                </a:cubicBezTo>
                <a:cubicBezTo>
                  <a:pt x="71" y="163"/>
                  <a:pt x="71" y="163"/>
                  <a:pt x="71" y="163"/>
                </a:cubicBezTo>
                <a:cubicBezTo>
                  <a:pt x="71" y="163"/>
                  <a:pt x="71" y="163"/>
                  <a:pt x="71" y="163"/>
                </a:cubicBezTo>
                <a:cubicBezTo>
                  <a:pt x="71" y="163"/>
                  <a:pt x="71" y="163"/>
                  <a:pt x="71" y="163"/>
                </a:cubicBezTo>
                <a:cubicBezTo>
                  <a:pt x="71" y="163"/>
                  <a:pt x="71" y="162"/>
                  <a:pt x="71" y="162"/>
                </a:cubicBezTo>
                <a:cubicBezTo>
                  <a:pt x="71" y="162"/>
                  <a:pt x="71" y="162"/>
                  <a:pt x="71" y="162"/>
                </a:cubicBezTo>
                <a:cubicBezTo>
                  <a:pt x="71" y="162"/>
                  <a:pt x="71" y="162"/>
                  <a:pt x="71" y="162"/>
                </a:cubicBezTo>
                <a:cubicBezTo>
                  <a:pt x="71" y="162"/>
                  <a:pt x="71" y="162"/>
                  <a:pt x="71" y="162"/>
                </a:cubicBezTo>
                <a:cubicBezTo>
                  <a:pt x="71" y="162"/>
                  <a:pt x="71" y="162"/>
                  <a:pt x="71" y="162"/>
                </a:cubicBezTo>
                <a:cubicBezTo>
                  <a:pt x="71" y="162"/>
                  <a:pt x="71" y="162"/>
                  <a:pt x="71" y="162"/>
                </a:cubicBezTo>
                <a:cubicBezTo>
                  <a:pt x="71" y="162"/>
                  <a:pt x="71" y="162"/>
                  <a:pt x="71" y="161"/>
                </a:cubicBezTo>
                <a:cubicBezTo>
                  <a:pt x="71" y="161"/>
                  <a:pt x="71" y="161"/>
                  <a:pt x="71" y="161"/>
                </a:cubicBezTo>
                <a:cubicBezTo>
                  <a:pt x="71" y="161"/>
                  <a:pt x="71" y="161"/>
                  <a:pt x="71" y="161"/>
                </a:cubicBezTo>
                <a:cubicBezTo>
                  <a:pt x="71" y="161"/>
                  <a:pt x="71" y="161"/>
                  <a:pt x="71" y="161"/>
                </a:cubicBezTo>
                <a:cubicBezTo>
                  <a:pt x="71" y="161"/>
                  <a:pt x="71" y="161"/>
                  <a:pt x="71" y="161"/>
                </a:cubicBezTo>
                <a:cubicBezTo>
                  <a:pt x="71" y="161"/>
                  <a:pt x="71" y="161"/>
                  <a:pt x="71" y="161"/>
                </a:cubicBezTo>
                <a:cubicBezTo>
                  <a:pt x="71" y="161"/>
                  <a:pt x="71" y="161"/>
                  <a:pt x="71" y="161"/>
                </a:cubicBezTo>
                <a:cubicBezTo>
                  <a:pt x="71" y="161"/>
                  <a:pt x="71" y="161"/>
                  <a:pt x="71" y="161"/>
                </a:cubicBezTo>
                <a:cubicBezTo>
                  <a:pt x="71" y="161"/>
                  <a:pt x="71" y="161"/>
                  <a:pt x="71" y="161"/>
                </a:cubicBezTo>
                <a:cubicBezTo>
                  <a:pt x="71" y="161"/>
                  <a:pt x="71" y="161"/>
                  <a:pt x="71" y="161"/>
                </a:cubicBezTo>
                <a:cubicBezTo>
                  <a:pt x="71" y="160"/>
                  <a:pt x="71" y="160"/>
                  <a:pt x="72" y="160"/>
                </a:cubicBezTo>
                <a:cubicBezTo>
                  <a:pt x="72" y="160"/>
                  <a:pt x="72" y="160"/>
                  <a:pt x="72" y="160"/>
                </a:cubicBezTo>
                <a:cubicBezTo>
                  <a:pt x="72" y="160"/>
                  <a:pt x="72" y="160"/>
                  <a:pt x="72" y="160"/>
                </a:cubicBezTo>
                <a:cubicBezTo>
                  <a:pt x="72" y="160"/>
                  <a:pt x="72" y="160"/>
                  <a:pt x="72" y="160"/>
                </a:cubicBezTo>
                <a:cubicBezTo>
                  <a:pt x="72" y="160"/>
                  <a:pt x="72" y="160"/>
                  <a:pt x="72" y="160"/>
                </a:cubicBezTo>
                <a:cubicBezTo>
                  <a:pt x="72" y="160"/>
                  <a:pt x="72" y="160"/>
                  <a:pt x="72" y="160"/>
                </a:cubicBezTo>
                <a:cubicBezTo>
                  <a:pt x="72" y="160"/>
                  <a:pt x="72" y="160"/>
                  <a:pt x="72" y="160"/>
                </a:cubicBezTo>
                <a:cubicBezTo>
                  <a:pt x="72" y="160"/>
                  <a:pt x="72" y="160"/>
                  <a:pt x="72" y="160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2" y="159"/>
                  <a:pt x="72" y="158"/>
                  <a:pt x="72" y="158"/>
                </a:cubicBezTo>
                <a:cubicBezTo>
                  <a:pt x="72" y="158"/>
                  <a:pt x="72" y="158"/>
                  <a:pt x="72" y="158"/>
                </a:cubicBezTo>
                <a:cubicBezTo>
                  <a:pt x="72" y="158"/>
                  <a:pt x="72" y="158"/>
                  <a:pt x="72" y="158"/>
                </a:cubicBezTo>
                <a:cubicBezTo>
                  <a:pt x="72" y="158"/>
                  <a:pt x="72" y="158"/>
                  <a:pt x="72" y="158"/>
                </a:cubicBezTo>
                <a:cubicBezTo>
                  <a:pt x="72" y="158"/>
                  <a:pt x="72" y="158"/>
                  <a:pt x="72" y="158"/>
                </a:cubicBezTo>
                <a:cubicBezTo>
                  <a:pt x="72" y="158"/>
                  <a:pt x="72" y="158"/>
                  <a:pt x="72" y="158"/>
                </a:cubicBezTo>
                <a:cubicBezTo>
                  <a:pt x="72" y="158"/>
                  <a:pt x="72" y="158"/>
                  <a:pt x="72" y="158"/>
                </a:cubicBezTo>
                <a:cubicBezTo>
                  <a:pt x="72" y="158"/>
                  <a:pt x="72" y="158"/>
                  <a:pt x="72" y="158"/>
                </a:cubicBezTo>
                <a:cubicBezTo>
                  <a:pt x="72" y="158"/>
                  <a:pt x="72" y="158"/>
                  <a:pt x="72" y="158"/>
                </a:cubicBezTo>
                <a:cubicBezTo>
                  <a:pt x="72" y="158"/>
                  <a:pt x="72" y="158"/>
                  <a:pt x="72" y="158"/>
                </a:cubicBezTo>
                <a:cubicBezTo>
                  <a:pt x="72" y="157"/>
                  <a:pt x="72" y="157"/>
                  <a:pt x="72" y="157"/>
                </a:cubicBezTo>
                <a:cubicBezTo>
                  <a:pt x="72" y="157"/>
                  <a:pt x="72" y="157"/>
                  <a:pt x="72" y="157"/>
                </a:cubicBezTo>
                <a:cubicBezTo>
                  <a:pt x="72" y="157"/>
                  <a:pt x="72" y="157"/>
                  <a:pt x="72" y="157"/>
                </a:cubicBezTo>
                <a:cubicBezTo>
                  <a:pt x="72" y="157"/>
                  <a:pt x="72" y="157"/>
                  <a:pt x="72" y="157"/>
                </a:cubicBezTo>
                <a:cubicBezTo>
                  <a:pt x="72" y="157"/>
                  <a:pt x="72" y="157"/>
                  <a:pt x="72" y="157"/>
                </a:cubicBezTo>
                <a:cubicBezTo>
                  <a:pt x="72" y="157"/>
                  <a:pt x="72" y="157"/>
                  <a:pt x="72" y="157"/>
                </a:cubicBezTo>
                <a:cubicBezTo>
                  <a:pt x="72" y="157"/>
                  <a:pt x="73" y="157"/>
                  <a:pt x="73" y="157"/>
                </a:cubicBezTo>
                <a:cubicBezTo>
                  <a:pt x="73" y="157"/>
                  <a:pt x="73" y="157"/>
                  <a:pt x="73" y="157"/>
                </a:cubicBezTo>
                <a:cubicBezTo>
                  <a:pt x="73" y="157"/>
                  <a:pt x="73" y="157"/>
                  <a:pt x="73" y="156"/>
                </a:cubicBezTo>
                <a:cubicBezTo>
                  <a:pt x="73" y="156"/>
                  <a:pt x="73" y="156"/>
                  <a:pt x="73" y="156"/>
                </a:cubicBezTo>
                <a:cubicBezTo>
                  <a:pt x="73" y="156"/>
                  <a:pt x="73" y="156"/>
                  <a:pt x="73" y="156"/>
                </a:cubicBezTo>
                <a:cubicBezTo>
                  <a:pt x="73" y="156"/>
                  <a:pt x="73" y="156"/>
                  <a:pt x="73" y="156"/>
                </a:cubicBezTo>
                <a:cubicBezTo>
                  <a:pt x="73" y="156"/>
                  <a:pt x="73" y="156"/>
                  <a:pt x="73" y="156"/>
                </a:cubicBezTo>
                <a:cubicBezTo>
                  <a:pt x="73" y="156"/>
                  <a:pt x="73" y="156"/>
                  <a:pt x="73" y="156"/>
                </a:cubicBezTo>
                <a:cubicBezTo>
                  <a:pt x="73" y="156"/>
                  <a:pt x="73" y="155"/>
                  <a:pt x="73" y="155"/>
                </a:cubicBezTo>
                <a:cubicBezTo>
                  <a:pt x="73" y="155"/>
                  <a:pt x="73" y="155"/>
                  <a:pt x="73" y="155"/>
                </a:cubicBezTo>
                <a:cubicBezTo>
                  <a:pt x="73" y="155"/>
                  <a:pt x="73" y="155"/>
                  <a:pt x="73" y="155"/>
                </a:cubicBezTo>
                <a:cubicBezTo>
                  <a:pt x="73" y="155"/>
                  <a:pt x="73" y="155"/>
                  <a:pt x="73" y="155"/>
                </a:cubicBezTo>
                <a:cubicBezTo>
                  <a:pt x="73" y="155"/>
                  <a:pt x="73" y="155"/>
                  <a:pt x="73" y="155"/>
                </a:cubicBezTo>
                <a:cubicBezTo>
                  <a:pt x="73" y="155"/>
                  <a:pt x="73" y="155"/>
                  <a:pt x="73" y="155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73" y="153"/>
                  <a:pt x="74" y="153"/>
                  <a:pt x="74" y="153"/>
                </a:cubicBezTo>
                <a:cubicBezTo>
                  <a:pt x="74" y="153"/>
                  <a:pt x="74" y="153"/>
                  <a:pt x="74" y="153"/>
                </a:cubicBezTo>
                <a:cubicBezTo>
                  <a:pt x="74" y="153"/>
                  <a:pt x="74" y="153"/>
                  <a:pt x="74" y="153"/>
                </a:cubicBezTo>
                <a:cubicBezTo>
                  <a:pt x="74" y="153"/>
                  <a:pt x="74" y="153"/>
                  <a:pt x="74" y="153"/>
                </a:cubicBezTo>
                <a:cubicBezTo>
                  <a:pt x="74" y="153"/>
                  <a:pt x="74" y="153"/>
                  <a:pt x="74" y="153"/>
                </a:cubicBezTo>
                <a:cubicBezTo>
                  <a:pt x="74" y="153"/>
                  <a:pt x="74" y="153"/>
                  <a:pt x="74" y="153"/>
                </a:cubicBezTo>
                <a:cubicBezTo>
                  <a:pt x="74" y="153"/>
                  <a:pt x="74" y="153"/>
                  <a:pt x="74" y="153"/>
                </a:cubicBezTo>
                <a:cubicBezTo>
                  <a:pt x="74" y="153"/>
                  <a:pt x="74" y="153"/>
                  <a:pt x="74" y="153"/>
                </a:cubicBezTo>
                <a:cubicBezTo>
                  <a:pt x="74" y="153"/>
                  <a:pt x="74" y="153"/>
                  <a:pt x="74" y="153"/>
                </a:cubicBezTo>
                <a:cubicBezTo>
                  <a:pt x="74" y="152"/>
                  <a:pt x="74" y="152"/>
                  <a:pt x="74" y="152"/>
                </a:cubicBezTo>
                <a:cubicBezTo>
                  <a:pt x="74" y="152"/>
                  <a:pt x="74" y="152"/>
                  <a:pt x="74" y="152"/>
                </a:cubicBezTo>
                <a:cubicBezTo>
                  <a:pt x="74" y="152"/>
                  <a:pt x="74" y="151"/>
                  <a:pt x="74" y="151"/>
                </a:cubicBezTo>
                <a:cubicBezTo>
                  <a:pt x="74" y="151"/>
                  <a:pt x="74" y="151"/>
                  <a:pt x="74" y="151"/>
                </a:cubicBezTo>
                <a:cubicBezTo>
                  <a:pt x="74" y="151"/>
                  <a:pt x="74" y="151"/>
                  <a:pt x="74" y="151"/>
                </a:cubicBezTo>
                <a:cubicBezTo>
                  <a:pt x="74" y="151"/>
                  <a:pt x="74" y="151"/>
                  <a:pt x="74" y="151"/>
                </a:cubicBezTo>
                <a:cubicBezTo>
                  <a:pt x="74" y="151"/>
                  <a:pt x="74" y="151"/>
                  <a:pt x="74" y="151"/>
                </a:cubicBezTo>
                <a:cubicBezTo>
                  <a:pt x="74" y="151"/>
                  <a:pt x="74" y="151"/>
                  <a:pt x="74" y="151"/>
                </a:cubicBezTo>
                <a:cubicBezTo>
                  <a:pt x="74" y="151"/>
                  <a:pt x="74" y="151"/>
                  <a:pt x="74" y="151"/>
                </a:cubicBezTo>
                <a:cubicBezTo>
                  <a:pt x="74" y="151"/>
                  <a:pt x="74" y="151"/>
                  <a:pt x="74" y="151"/>
                </a:cubicBezTo>
                <a:cubicBezTo>
                  <a:pt x="74" y="151"/>
                  <a:pt x="74" y="151"/>
                  <a:pt x="74" y="151"/>
                </a:cubicBezTo>
                <a:cubicBezTo>
                  <a:pt x="74" y="151"/>
                  <a:pt x="74" y="151"/>
                  <a:pt x="74" y="151"/>
                </a:cubicBezTo>
                <a:cubicBezTo>
                  <a:pt x="74" y="150"/>
                  <a:pt x="75" y="150"/>
                  <a:pt x="75" y="150"/>
                </a:cubicBezTo>
                <a:cubicBezTo>
                  <a:pt x="75" y="150"/>
                  <a:pt x="75" y="150"/>
                  <a:pt x="75" y="150"/>
                </a:cubicBezTo>
                <a:cubicBezTo>
                  <a:pt x="75" y="150"/>
                  <a:pt x="75" y="150"/>
                  <a:pt x="75" y="150"/>
                </a:cubicBezTo>
                <a:cubicBezTo>
                  <a:pt x="75" y="150"/>
                  <a:pt x="75" y="150"/>
                  <a:pt x="75" y="150"/>
                </a:cubicBezTo>
                <a:cubicBezTo>
                  <a:pt x="75" y="150"/>
                  <a:pt x="75" y="150"/>
                  <a:pt x="75" y="150"/>
                </a:cubicBezTo>
                <a:cubicBezTo>
                  <a:pt x="75" y="150"/>
                  <a:pt x="75" y="150"/>
                  <a:pt x="75" y="150"/>
                </a:cubicBezTo>
                <a:cubicBezTo>
                  <a:pt x="75" y="150"/>
                  <a:pt x="75" y="150"/>
                  <a:pt x="75" y="150"/>
                </a:cubicBezTo>
                <a:cubicBezTo>
                  <a:pt x="75" y="150"/>
                  <a:pt x="75" y="150"/>
                  <a:pt x="75" y="150"/>
                </a:cubicBezTo>
                <a:cubicBezTo>
                  <a:pt x="75" y="150"/>
                  <a:pt x="75" y="150"/>
                  <a:pt x="75" y="150"/>
                </a:cubicBezTo>
                <a:cubicBezTo>
                  <a:pt x="75" y="149"/>
                  <a:pt x="75" y="149"/>
                  <a:pt x="75" y="149"/>
                </a:cubicBezTo>
                <a:cubicBezTo>
                  <a:pt x="75" y="149"/>
                  <a:pt x="75" y="149"/>
                  <a:pt x="75" y="149"/>
                </a:cubicBezTo>
                <a:cubicBezTo>
                  <a:pt x="75" y="149"/>
                  <a:pt x="75" y="149"/>
                  <a:pt x="75" y="149"/>
                </a:cubicBezTo>
                <a:cubicBezTo>
                  <a:pt x="75" y="149"/>
                  <a:pt x="75" y="149"/>
                  <a:pt x="75" y="149"/>
                </a:cubicBezTo>
                <a:cubicBezTo>
                  <a:pt x="75" y="149"/>
                  <a:pt x="75" y="149"/>
                  <a:pt x="75" y="149"/>
                </a:cubicBezTo>
                <a:cubicBezTo>
                  <a:pt x="75" y="149"/>
                  <a:pt x="75" y="149"/>
                  <a:pt x="75" y="148"/>
                </a:cubicBezTo>
                <a:cubicBezTo>
                  <a:pt x="75" y="148"/>
                  <a:pt x="75" y="148"/>
                  <a:pt x="75" y="148"/>
                </a:cubicBezTo>
                <a:cubicBezTo>
                  <a:pt x="75" y="148"/>
                  <a:pt x="75" y="148"/>
                  <a:pt x="75" y="148"/>
                </a:cubicBezTo>
                <a:cubicBezTo>
                  <a:pt x="75" y="148"/>
                  <a:pt x="75" y="148"/>
                  <a:pt x="75" y="148"/>
                </a:cubicBezTo>
                <a:cubicBezTo>
                  <a:pt x="75" y="148"/>
                  <a:pt x="75" y="148"/>
                  <a:pt x="75" y="148"/>
                </a:cubicBezTo>
                <a:cubicBezTo>
                  <a:pt x="75" y="148"/>
                  <a:pt x="75" y="148"/>
                  <a:pt x="75" y="148"/>
                </a:cubicBezTo>
                <a:cubicBezTo>
                  <a:pt x="75" y="148"/>
                  <a:pt x="75" y="148"/>
                  <a:pt x="75" y="148"/>
                </a:cubicBezTo>
                <a:cubicBezTo>
                  <a:pt x="75" y="148"/>
                  <a:pt x="75" y="148"/>
                  <a:pt x="75" y="148"/>
                </a:cubicBezTo>
                <a:cubicBezTo>
                  <a:pt x="76" y="148"/>
                  <a:pt x="76" y="148"/>
                  <a:pt x="76" y="147"/>
                </a:cubicBezTo>
                <a:cubicBezTo>
                  <a:pt x="76" y="147"/>
                  <a:pt x="76" y="147"/>
                  <a:pt x="76" y="147"/>
                </a:cubicBezTo>
                <a:cubicBezTo>
                  <a:pt x="76" y="147"/>
                  <a:pt x="76" y="147"/>
                  <a:pt x="76" y="147"/>
                </a:cubicBezTo>
                <a:cubicBezTo>
                  <a:pt x="76" y="147"/>
                  <a:pt x="76" y="147"/>
                  <a:pt x="76" y="147"/>
                </a:cubicBezTo>
                <a:cubicBezTo>
                  <a:pt x="76" y="147"/>
                  <a:pt x="76" y="147"/>
                  <a:pt x="76" y="147"/>
                </a:cubicBezTo>
                <a:cubicBezTo>
                  <a:pt x="76" y="147"/>
                  <a:pt x="76" y="147"/>
                  <a:pt x="76" y="147"/>
                </a:cubicBezTo>
                <a:cubicBezTo>
                  <a:pt x="76" y="147"/>
                  <a:pt x="76" y="147"/>
                  <a:pt x="76" y="147"/>
                </a:cubicBezTo>
                <a:cubicBezTo>
                  <a:pt x="76" y="147"/>
                  <a:pt x="76" y="147"/>
                  <a:pt x="76" y="147"/>
                </a:cubicBezTo>
                <a:cubicBezTo>
                  <a:pt x="76" y="147"/>
                  <a:pt x="76" y="147"/>
                  <a:pt x="76" y="147"/>
                </a:cubicBezTo>
                <a:cubicBezTo>
                  <a:pt x="76" y="147"/>
                  <a:pt x="76" y="147"/>
                  <a:pt x="76" y="147"/>
                </a:cubicBezTo>
                <a:cubicBezTo>
                  <a:pt x="76" y="147"/>
                  <a:pt x="76" y="146"/>
                  <a:pt x="76" y="146"/>
                </a:cubicBezTo>
                <a:cubicBezTo>
                  <a:pt x="76" y="146"/>
                  <a:pt x="76" y="146"/>
                  <a:pt x="76" y="146"/>
                </a:cubicBezTo>
                <a:cubicBezTo>
                  <a:pt x="76" y="146"/>
                  <a:pt x="76" y="146"/>
                  <a:pt x="76" y="146"/>
                </a:cubicBezTo>
                <a:cubicBezTo>
                  <a:pt x="76" y="146"/>
                  <a:pt x="76" y="146"/>
                  <a:pt x="76" y="146"/>
                </a:cubicBezTo>
                <a:cubicBezTo>
                  <a:pt x="76" y="146"/>
                  <a:pt x="76" y="146"/>
                  <a:pt x="76" y="146"/>
                </a:cubicBezTo>
                <a:cubicBezTo>
                  <a:pt x="76" y="146"/>
                  <a:pt x="76" y="146"/>
                  <a:pt x="76" y="146"/>
                </a:cubicBezTo>
                <a:cubicBezTo>
                  <a:pt x="76" y="146"/>
                  <a:pt x="76" y="146"/>
                  <a:pt x="76" y="146"/>
                </a:cubicBezTo>
                <a:cubicBezTo>
                  <a:pt x="76" y="146"/>
                  <a:pt x="76" y="146"/>
                  <a:pt x="76" y="146"/>
                </a:cubicBezTo>
                <a:cubicBezTo>
                  <a:pt x="76" y="145"/>
                  <a:pt x="76" y="145"/>
                  <a:pt x="77" y="145"/>
                </a:cubicBezTo>
                <a:cubicBezTo>
                  <a:pt x="77" y="145"/>
                  <a:pt x="77" y="145"/>
                  <a:pt x="77" y="145"/>
                </a:cubicBezTo>
                <a:cubicBezTo>
                  <a:pt x="77" y="145"/>
                  <a:pt x="77" y="145"/>
                  <a:pt x="77" y="145"/>
                </a:cubicBezTo>
                <a:cubicBezTo>
                  <a:pt x="77" y="145"/>
                  <a:pt x="77" y="145"/>
                  <a:pt x="77" y="145"/>
                </a:cubicBezTo>
                <a:cubicBezTo>
                  <a:pt x="77" y="144"/>
                  <a:pt x="77" y="144"/>
                  <a:pt x="77" y="144"/>
                </a:cubicBezTo>
                <a:cubicBezTo>
                  <a:pt x="77" y="144"/>
                  <a:pt x="77" y="144"/>
                  <a:pt x="77" y="144"/>
                </a:cubicBezTo>
                <a:cubicBezTo>
                  <a:pt x="77" y="144"/>
                  <a:pt x="77" y="144"/>
                  <a:pt x="77" y="144"/>
                </a:cubicBezTo>
                <a:cubicBezTo>
                  <a:pt x="77" y="144"/>
                  <a:pt x="77" y="144"/>
                  <a:pt x="77" y="144"/>
                </a:cubicBezTo>
                <a:cubicBezTo>
                  <a:pt x="77" y="144"/>
                  <a:pt x="77" y="144"/>
                  <a:pt x="77" y="144"/>
                </a:cubicBezTo>
                <a:cubicBezTo>
                  <a:pt x="77" y="144"/>
                  <a:pt x="77" y="144"/>
                  <a:pt x="77" y="144"/>
                </a:cubicBezTo>
                <a:cubicBezTo>
                  <a:pt x="77" y="144"/>
                  <a:pt x="77" y="144"/>
                  <a:pt x="77" y="144"/>
                </a:cubicBezTo>
                <a:cubicBezTo>
                  <a:pt x="77" y="144"/>
                  <a:pt x="77" y="144"/>
                  <a:pt x="77" y="144"/>
                </a:cubicBezTo>
                <a:cubicBezTo>
                  <a:pt x="77" y="144"/>
                  <a:pt x="77" y="144"/>
                  <a:pt x="77" y="144"/>
                </a:cubicBezTo>
                <a:cubicBezTo>
                  <a:pt x="77" y="144"/>
                  <a:pt x="77" y="144"/>
                  <a:pt x="77" y="144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7" y="143"/>
                  <a:pt x="77" y="142"/>
                  <a:pt x="77" y="142"/>
                </a:cubicBezTo>
                <a:cubicBezTo>
                  <a:pt x="78" y="142"/>
                  <a:pt x="78" y="142"/>
                  <a:pt x="78" y="141"/>
                </a:cubicBezTo>
                <a:cubicBezTo>
                  <a:pt x="78" y="141"/>
                  <a:pt x="78" y="141"/>
                  <a:pt x="78" y="141"/>
                </a:cubicBezTo>
                <a:cubicBezTo>
                  <a:pt x="78" y="141"/>
                  <a:pt x="78" y="141"/>
                  <a:pt x="78" y="141"/>
                </a:cubicBezTo>
                <a:cubicBezTo>
                  <a:pt x="78" y="141"/>
                  <a:pt x="78" y="141"/>
                  <a:pt x="78" y="141"/>
                </a:cubicBezTo>
                <a:cubicBezTo>
                  <a:pt x="78" y="141"/>
                  <a:pt x="78" y="141"/>
                  <a:pt x="78" y="141"/>
                </a:cubicBezTo>
                <a:cubicBezTo>
                  <a:pt x="78" y="141"/>
                  <a:pt x="78" y="141"/>
                  <a:pt x="78" y="141"/>
                </a:cubicBezTo>
                <a:cubicBezTo>
                  <a:pt x="78" y="141"/>
                  <a:pt x="78" y="141"/>
                  <a:pt x="78" y="141"/>
                </a:cubicBezTo>
                <a:cubicBezTo>
                  <a:pt x="78" y="141"/>
                  <a:pt x="78" y="141"/>
                  <a:pt x="78" y="141"/>
                </a:cubicBezTo>
                <a:cubicBezTo>
                  <a:pt x="78" y="141"/>
                  <a:pt x="78" y="141"/>
                  <a:pt x="78" y="141"/>
                </a:cubicBezTo>
                <a:cubicBezTo>
                  <a:pt x="78" y="141"/>
                  <a:pt x="78" y="141"/>
                  <a:pt x="78" y="140"/>
                </a:cubicBezTo>
                <a:cubicBezTo>
                  <a:pt x="78" y="140"/>
                  <a:pt x="78" y="140"/>
                  <a:pt x="78" y="140"/>
                </a:cubicBezTo>
                <a:cubicBezTo>
                  <a:pt x="78" y="140"/>
                  <a:pt x="78" y="140"/>
                  <a:pt x="78" y="140"/>
                </a:cubicBezTo>
                <a:cubicBezTo>
                  <a:pt x="78" y="140"/>
                  <a:pt x="78" y="140"/>
                  <a:pt x="78" y="140"/>
                </a:cubicBezTo>
                <a:cubicBezTo>
                  <a:pt x="78" y="140"/>
                  <a:pt x="78" y="140"/>
                  <a:pt x="78" y="140"/>
                </a:cubicBezTo>
                <a:cubicBezTo>
                  <a:pt x="79" y="140"/>
                  <a:pt x="79" y="140"/>
                  <a:pt x="79" y="140"/>
                </a:cubicBezTo>
                <a:cubicBezTo>
                  <a:pt x="79" y="140"/>
                  <a:pt x="79" y="140"/>
                  <a:pt x="79" y="140"/>
                </a:cubicBezTo>
                <a:cubicBezTo>
                  <a:pt x="79" y="140"/>
                  <a:pt x="79" y="140"/>
                  <a:pt x="79" y="140"/>
                </a:cubicBezTo>
                <a:cubicBezTo>
                  <a:pt x="79" y="140"/>
                  <a:pt x="79" y="140"/>
                  <a:pt x="79" y="140"/>
                </a:cubicBezTo>
                <a:cubicBezTo>
                  <a:pt x="79" y="140"/>
                  <a:pt x="79" y="140"/>
                  <a:pt x="79" y="140"/>
                </a:cubicBezTo>
                <a:cubicBezTo>
                  <a:pt x="79" y="140"/>
                  <a:pt x="79" y="139"/>
                  <a:pt x="79" y="139"/>
                </a:cubicBezTo>
                <a:cubicBezTo>
                  <a:pt x="79" y="139"/>
                  <a:pt x="79" y="139"/>
                  <a:pt x="79" y="139"/>
                </a:cubicBezTo>
                <a:cubicBezTo>
                  <a:pt x="79" y="139"/>
                  <a:pt x="79" y="139"/>
                  <a:pt x="79" y="139"/>
                </a:cubicBezTo>
                <a:cubicBezTo>
                  <a:pt x="79" y="139"/>
                  <a:pt x="79" y="139"/>
                  <a:pt x="79" y="139"/>
                </a:cubicBezTo>
                <a:cubicBezTo>
                  <a:pt x="79" y="139"/>
                  <a:pt x="79" y="139"/>
                  <a:pt x="79" y="139"/>
                </a:cubicBezTo>
                <a:cubicBezTo>
                  <a:pt x="79" y="139"/>
                  <a:pt x="79" y="138"/>
                  <a:pt x="79" y="138"/>
                </a:cubicBezTo>
                <a:cubicBezTo>
                  <a:pt x="79" y="138"/>
                  <a:pt x="79" y="138"/>
                  <a:pt x="79" y="138"/>
                </a:cubicBezTo>
                <a:cubicBezTo>
                  <a:pt x="79" y="138"/>
                  <a:pt x="79" y="138"/>
                  <a:pt x="79" y="138"/>
                </a:cubicBezTo>
                <a:cubicBezTo>
                  <a:pt x="79" y="138"/>
                  <a:pt x="79" y="138"/>
                  <a:pt x="79" y="138"/>
                </a:cubicBezTo>
                <a:cubicBezTo>
                  <a:pt x="79" y="138"/>
                  <a:pt x="79" y="138"/>
                  <a:pt x="80" y="138"/>
                </a:cubicBezTo>
                <a:cubicBezTo>
                  <a:pt x="80" y="138"/>
                  <a:pt x="80" y="138"/>
                  <a:pt x="80" y="138"/>
                </a:cubicBezTo>
                <a:cubicBezTo>
                  <a:pt x="80" y="138"/>
                  <a:pt x="80" y="138"/>
                  <a:pt x="80" y="138"/>
                </a:cubicBezTo>
                <a:cubicBezTo>
                  <a:pt x="80" y="138"/>
                  <a:pt x="80" y="138"/>
                  <a:pt x="80" y="138"/>
                </a:cubicBezTo>
                <a:cubicBezTo>
                  <a:pt x="80" y="137"/>
                  <a:pt x="80" y="137"/>
                  <a:pt x="80" y="137"/>
                </a:cubicBezTo>
                <a:cubicBezTo>
                  <a:pt x="80" y="137"/>
                  <a:pt x="80" y="137"/>
                  <a:pt x="80" y="137"/>
                </a:cubicBezTo>
                <a:cubicBezTo>
                  <a:pt x="80" y="137"/>
                  <a:pt x="80" y="137"/>
                  <a:pt x="80" y="137"/>
                </a:cubicBezTo>
                <a:cubicBezTo>
                  <a:pt x="80" y="137"/>
                  <a:pt x="80" y="137"/>
                  <a:pt x="80" y="137"/>
                </a:cubicBezTo>
                <a:cubicBezTo>
                  <a:pt x="80" y="137"/>
                  <a:pt x="80" y="137"/>
                  <a:pt x="80" y="137"/>
                </a:cubicBezTo>
                <a:cubicBezTo>
                  <a:pt x="80" y="137"/>
                  <a:pt x="80" y="137"/>
                  <a:pt x="80" y="137"/>
                </a:cubicBezTo>
                <a:cubicBezTo>
                  <a:pt x="80" y="137"/>
                  <a:pt x="80" y="137"/>
                  <a:pt x="80" y="137"/>
                </a:cubicBezTo>
                <a:cubicBezTo>
                  <a:pt x="80" y="137"/>
                  <a:pt x="80" y="137"/>
                  <a:pt x="80" y="137"/>
                </a:cubicBezTo>
                <a:cubicBezTo>
                  <a:pt x="80" y="137"/>
                  <a:pt x="80" y="137"/>
                  <a:pt x="80" y="137"/>
                </a:cubicBezTo>
                <a:cubicBezTo>
                  <a:pt x="80" y="137"/>
                  <a:pt x="80" y="137"/>
                  <a:pt x="80" y="137"/>
                </a:cubicBezTo>
                <a:cubicBezTo>
                  <a:pt x="80" y="136"/>
                  <a:pt x="80" y="136"/>
                  <a:pt x="80" y="136"/>
                </a:cubicBezTo>
                <a:cubicBezTo>
                  <a:pt x="80" y="136"/>
                  <a:pt x="80" y="136"/>
                  <a:pt x="80" y="136"/>
                </a:cubicBezTo>
                <a:cubicBezTo>
                  <a:pt x="80" y="136"/>
                  <a:pt x="80" y="136"/>
                  <a:pt x="80" y="136"/>
                </a:cubicBezTo>
                <a:cubicBezTo>
                  <a:pt x="80" y="136"/>
                  <a:pt x="80" y="136"/>
                  <a:pt x="80" y="136"/>
                </a:cubicBezTo>
                <a:cubicBezTo>
                  <a:pt x="80" y="136"/>
                  <a:pt x="80" y="136"/>
                  <a:pt x="80" y="136"/>
                </a:cubicBezTo>
                <a:cubicBezTo>
                  <a:pt x="80" y="136"/>
                  <a:pt x="80" y="136"/>
                  <a:pt x="80" y="136"/>
                </a:cubicBezTo>
                <a:cubicBezTo>
                  <a:pt x="80" y="136"/>
                  <a:pt x="80" y="136"/>
                  <a:pt x="80" y="136"/>
                </a:cubicBezTo>
                <a:cubicBezTo>
                  <a:pt x="80" y="136"/>
                  <a:pt x="80" y="136"/>
                  <a:pt x="80" y="136"/>
                </a:cubicBezTo>
                <a:cubicBezTo>
                  <a:pt x="81" y="135"/>
                  <a:pt x="81" y="135"/>
                  <a:pt x="81" y="135"/>
                </a:cubicBezTo>
                <a:cubicBezTo>
                  <a:pt x="81" y="135"/>
                  <a:pt x="81" y="135"/>
                  <a:pt x="81" y="135"/>
                </a:cubicBezTo>
                <a:cubicBezTo>
                  <a:pt x="81" y="135"/>
                  <a:pt x="81" y="135"/>
                  <a:pt x="81" y="135"/>
                </a:cubicBezTo>
                <a:cubicBezTo>
                  <a:pt x="81" y="135"/>
                  <a:pt x="81" y="135"/>
                  <a:pt x="81" y="135"/>
                </a:cubicBezTo>
                <a:cubicBezTo>
                  <a:pt x="81" y="135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2" y="134"/>
                  <a:pt x="82" y="134"/>
                  <a:pt x="82" y="133"/>
                </a:cubicBezTo>
                <a:cubicBezTo>
                  <a:pt x="82" y="133"/>
                  <a:pt x="82" y="133"/>
                  <a:pt x="82" y="133"/>
                </a:cubicBezTo>
                <a:cubicBezTo>
                  <a:pt x="82" y="133"/>
                  <a:pt x="82" y="133"/>
                  <a:pt x="82" y="133"/>
                </a:cubicBezTo>
                <a:cubicBezTo>
                  <a:pt x="82" y="133"/>
                  <a:pt x="82" y="133"/>
                  <a:pt x="82" y="133"/>
                </a:cubicBezTo>
                <a:cubicBezTo>
                  <a:pt x="82" y="133"/>
                  <a:pt x="82" y="133"/>
                  <a:pt x="82" y="133"/>
                </a:cubicBezTo>
                <a:cubicBezTo>
                  <a:pt x="82" y="133"/>
                  <a:pt x="82" y="133"/>
                  <a:pt x="82" y="133"/>
                </a:cubicBezTo>
                <a:cubicBezTo>
                  <a:pt x="82" y="133"/>
                  <a:pt x="82" y="133"/>
                  <a:pt x="82" y="133"/>
                </a:cubicBezTo>
                <a:cubicBezTo>
                  <a:pt x="82" y="133"/>
                  <a:pt x="82" y="133"/>
                  <a:pt x="82" y="133"/>
                </a:cubicBezTo>
                <a:cubicBezTo>
                  <a:pt x="82" y="132"/>
                  <a:pt x="82" y="132"/>
                  <a:pt x="83" y="132"/>
                </a:cubicBezTo>
                <a:cubicBezTo>
                  <a:pt x="83" y="132"/>
                  <a:pt x="83" y="132"/>
                  <a:pt x="83" y="132"/>
                </a:cubicBezTo>
                <a:cubicBezTo>
                  <a:pt x="83" y="131"/>
                  <a:pt x="83" y="131"/>
                  <a:pt x="83" y="131"/>
                </a:cubicBezTo>
                <a:cubicBezTo>
                  <a:pt x="83" y="131"/>
                  <a:pt x="83" y="131"/>
                  <a:pt x="83" y="131"/>
                </a:cubicBezTo>
                <a:cubicBezTo>
                  <a:pt x="83" y="131"/>
                  <a:pt x="83" y="131"/>
                  <a:pt x="83" y="131"/>
                </a:cubicBezTo>
                <a:cubicBezTo>
                  <a:pt x="83" y="131"/>
                  <a:pt x="83" y="131"/>
                  <a:pt x="83" y="131"/>
                </a:cubicBezTo>
                <a:cubicBezTo>
                  <a:pt x="83" y="131"/>
                  <a:pt x="83" y="131"/>
                  <a:pt x="83" y="131"/>
                </a:cubicBezTo>
                <a:cubicBezTo>
                  <a:pt x="83" y="131"/>
                  <a:pt x="83" y="131"/>
                  <a:pt x="83" y="131"/>
                </a:cubicBezTo>
                <a:cubicBezTo>
                  <a:pt x="83" y="131"/>
                  <a:pt x="83" y="131"/>
                  <a:pt x="83" y="131"/>
                </a:cubicBezTo>
                <a:cubicBezTo>
                  <a:pt x="83" y="131"/>
                  <a:pt x="83" y="131"/>
                  <a:pt x="83" y="131"/>
                </a:cubicBezTo>
                <a:cubicBezTo>
                  <a:pt x="83" y="131"/>
                  <a:pt x="83" y="131"/>
                  <a:pt x="83" y="131"/>
                </a:cubicBezTo>
                <a:cubicBezTo>
                  <a:pt x="83" y="131"/>
                  <a:pt x="83" y="131"/>
                  <a:pt x="83" y="131"/>
                </a:cubicBezTo>
                <a:cubicBezTo>
                  <a:pt x="83" y="130"/>
                  <a:pt x="83" y="130"/>
                  <a:pt x="83" y="130"/>
                </a:cubicBezTo>
                <a:cubicBezTo>
                  <a:pt x="83" y="130"/>
                  <a:pt x="83" y="130"/>
                  <a:pt x="83" y="130"/>
                </a:cubicBezTo>
                <a:cubicBezTo>
                  <a:pt x="83" y="130"/>
                  <a:pt x="83" y="130"/>
                  <a:pt x="83" y="130"/>
                </a:cubicBezTo>
                <a:cubicBezTo>
                  <a:pt x="83" y="130"/>
                  <a:pt x="83" y="130"/>
                  <a:pt x="83" y="130"/>
                </a:cubicBezTo>
                <a:cubicBezTo>
                  <a:pt x="83" y="130"/>
                  <a:pt x="83" y="130"/>
                  <a:pt x="83" y="130"/>
                </a:cubicBezTo>
                <a:cubicBezTo>
                  <a:pt x="83" y="130"/>
                  <a:pt x="83" y="130"/>
                  <a:pt x="83" y="130"/>
                </a:cubicBezTo>
                <a:cubicBezTo>
                  <a:pt x="84" y="129"/>
                  <a:pt x="84" y="129"/>
                  <a:pt x="84" y="128"/>
                </a:cubicBezTo>
                <a:cubicBezTo>
                  <a:pt x="84" y="128"/>
                  <a:pt x="84" y="128"/>
                  <a:pt x="84" y="128"/>
                </a:cubicBezTo>
                <a:cubicBezTo>
                  <a:pt x="84" y="128"/>
                  <a:pt x="84" y="128"/>
                  <a:pt x="84" y="128"/>
                </a:cubicBezTo>
                <a:cubicBezTo>
                  <a:pt x="84" y="128"/>
                  <a:pt x="84" y="128"/>
                  <a:pt x="84" y="128"/>
                </a:cubicBezTo>
                <a:cubicBezTo>
                  <a:pt x="85" y="128"/>
                  <a:pt x="85" y="128"/>
                  <a:pt x="85" y="128"/>
                </a:cubicBezTo>
                <a:cubicBezTo>
                  <a:pt x="85" y="128"/>
                  <a:pt x="85" y="128"/>
                  <a:pt x="85" y="128"/>
                </a:cubicBezTo>
                <a:cubicBezTo>
                  <a:pt x="85" y="128"/>
                  <a:pt x="85" y="128"/>
                  <a:pt x="85" y="128"/>
                </a:cubicBezTo>
                <a:cubicBezTo>
                  <a:pt x="85" y="128"/>
                  <a:pt x="85" y="128"/>
                  <a:pt x="85" y="128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5" y="126"/>
                  <a:pt x="86" y="126"/>
                  <a:pt x="86" y="125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6" y="124"/>
                  <a:pt x="86" y="124"/>
                  <a:pt x="86" y="124"/>
                </a:cubicBezTo>
                <a:cubicBezTo>
                  <a:pt x="86" y="124"/>
                  <a:pt x="86" y="124"/>
                  <a:pt x="87" y="124"/>
                </a:cubicBezTo>
                <a:cubicBezTo>
                  <a:pt x="87" y="124"/>
                  <a:pt x="87" y="124"/>
                  <a:pt x="87" y="124"/>
                </a:cubicBezTo>
                <a:cubicBezTo>
                  <a:pt x="87" y="124"/>
                  <a:pt x="87" y="124"/>
                  <a:pt x="87" y="124"/>
                </a:cubicBezTo>
                <a:cubicBezTo>
                  <a:pt x="87" y="124"/>
                  <a:pt x="87" y="124"/>
                  <a:pt x="87" y="124"/>
                </a:cubicBezTo>
                <a:cubicBezTo>
                  <a:pt x="87" y="124"/>
                  <a:pt x="87" y="124"/>
                  <a:pt x="87" y="124"/>
                </a:cubicBezTo>
                <a:cubicBezTo>
                  <a:pt x="87" y="123"/>
                  <a:pt x="88" y="123"/>
                  <a:pt x="88" y="122"/>
                </a:cubicBezTo>
                <a:cubicBezTo>
                  <a:pt x="88" y="122"/>
                  <a:pt x="88" y="122"/>
                  <a:pt x="88" y="122"/>
                </a:cubicBezTo>
                <a:cubicBezTo>
                  <a:pt x="88" y="122"/>
                  <a:pt x="88" y="122"/>
                  <a:pt x="88" y="121"/>
                </a:cubicBezTo>
                <a:cubicBezTo>
                  <a:pt x="88" y="121"/>
                  <a:pt x="88" y="121"/>
                  <a:pt x="88" y="121"/>
                </a:cubicBezTo>
                <a:cubicBezTo>
                  <a:pt x="88" y="121"/>
                  <a:pt x="88" y="121"/>
                  <a:pt x="88" y="121"/>
                </a:cubicBezTo>
                <a:cubicBezTo>
                  <a:pt x="88" y="121"/>
                  <a:pt x="88" y="121"/>
                  <a:pt x="88" y="121"/>
                </a:cubicBezTo>
                <a:cubicBezTo>
                  <a:pt x="147" y="27"/>
                  <a:pt x="313" y="4"/>
                  <a:pt x="418" y="1"/>
                </a:cubicBezTo>
                <a:cubicBezTo>
                  <a:pt x="412" y="1"/>
                  <a:pt x="405" y="1"/>
                  <a:pt x="399" y="1"/>
                </a:cubicBezTo>
                <a:cubicBezTo>
                  <a:pt x="394" y="0"/>
                  <a:pt x="389" y="0"/>
                  <a:pt x="384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2" name="Freeform 99"/>
          <p:cNvSpPr/>
          <p:nvPr/>
        </p:nvSpPr>
        <p:spPr bwMode="auto">
          <a:xfrm>
            <a:off x="7185025" y="1419225"/>
            <a:ext cx="781050" cy="236537"/>
          </a:xfrm>
          <a:custGeom>
            <a:avLst/>
            <a:gdLst>
              <a:gd name="T0" fmla="*/ 251 w 251"/>
              <a:gd name="T1" fmla="*/ 0 h 76"/>
              <a:gd name="T2" fmla="*/ 192 w 251"/>
              <a:gd name="T3" fmla="*/ 0 h 76"/>
              <a:gd name="T4" fmla="*/ 0 w 251"/>
              <a:gd name="T5" fmla="*/ 75 h 76"/>
              <a:gd name="T6" fmla="*/ 21 w 251"/>
              <a:gd name="T7" fmla="*/ 75 h 76"/>
              <a:gd name="T8" fmla="*/ 21 w 251"/>
              <a:gd name="T9" fmla="*/ 75 h 76"/>
              <a:gd name="T10" fmla="*/ 21 w 251"/>
              <a:gd name="T11" fmla="*/ 75 h 76"/>
              <a:gd name="T12" fmla="*/ 33 w 251"/>
              <a:gd name="T13" fmla="*/ 76 h 76"/>
              <a:gd name="T14" fmla="*/ 33 w 251"/>
              <a:gd name="T15" fmla="*/ 76 h 76"/>
              <a:gd name="T16" fmla="*/ 251 w 251"/>
              <a:gd name="T1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1" h="76">
                <a:moveTo>
                  <a:pt x="251" y="0"/>
                </a:moveTo>
                <a:cubicBezTo>
                  <a:pt x="192" y="0"/>
                  <a:pt x="192" y="0"/>
                  <a:pt x="192" y="0"/>
                </a:cubicBezTo>
                <a:cubicBezTo>
                  <a:pt x="173" y="34"/>
                  <a:pt x="124" y="70"/>
                  <a:pt x="0" y="75"/>
                </a:cubicBezTo>
                <a:cubicBezTo>
                  <a:pt x="7" y="75"/>
                  <a:pt x="14" y="75"/>
                  <a:pt x="21" y="75"/>
                </a:cubicBezTo>
                <a:cubicBezTo>
                  <a:pt x="21" y="75"/>
                  <a:pt x="21" y="75"/>
                  <a:pt x="21" y="75"/>
                </a:cubicBezTo>
                <a:cubicBezTo>
                  <a:pt x="21" y="75"/>
                  <a:pt x="21" y="75"/>
                  <a:pt x="21" y="75"/>
                </a:cubicBezTo>
                <a:cubicBezTo>
                  <a:pt x="25" y="75"/>
                  <a:pt x="29" y="76"/>
                  <a:pt x="33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176" y="76"/>
                  <a:pt x="231" y="36"/>
                  <a:pt x="251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23" name="Freeform 100"/>
          <p:cNvSpPr/>
          <p:nvPr/>
        </p:nvSpPr>
        <p:spPr bwMode="auto">
          <a:xfrm>
            <a:off x="3630613" y="1223963"/>
            <a:ext cx="5135563" cy="5122862"/>
          </a:xfrm>
          <a:custGeom>
            <a:avLst/>
            <a:gdLst>
              <a:gd name="T0" fmla="*/ 1424 w 1651"/>
              <a:gd name="T1" fmla="*/ 1229 h 1647"/>
              <a:gd name="T2" fmla="*/ 842 w 1651"/>
              <a:gd name="T3" fmla="*/ 936 h 1647"/>
              <a:gd name="T4" fmla="*/ 1609 w 1651"/>
              <a:gd name="T5" fmla="*/ 627 h 1647"/>
              <a:gd name="T6" fmla="*/ 1143 w 1651"/>
              <a:gd name="T7" fmla="*/ 413 h 1647"/>
              <a:gd name="T8" fmla="*/ 623 w 1651"/>
              <a:gd name="T9" fmla="*/ 352 h 1647"/>
              <a:gd name="T10" fmla="*/ 519 w 1651"/>
              <a:gd name="T11" fmla="*/ 290 h 1647"/>
              <a:gd name="T12" fmla="*/ 827 w 1651"/>
              <a:gd name="T13" fmla="*/ 263 h 1647"/>
              <a:gd name="T14" fmla="*/ 1537 w 1651"/>
              <a:gd name="T15" fmla="*/ 0 h 1647"/>
              <a:gd name="T16" fmla="*/ 1403 w 1651"/>
              <a:gd name="T17" fmla="*/ 2 h 1647"/>
              <a:gd name="T18" fmla="*/ 1164 w 1651"/>
              <a:gd name="T19" fmla="*/ 138 h 1647"/>
              <a:gd name="T20" fmla="*/ 549 w 1651"/>
              <a:gd name="T21" fmla="*/ 122 h 1647"/>
              <a:gd name="T22" fmla="*/ 251 w 1651"/>
              <a:gd name="T23" fmla="*/ 139 h 1647"/>
              <a:gd name="T24" fmla="*/ 63 w 1651"/>
              <a:gd name="T25" fmla="*/ 251 h 1647"/>
              <a:gd name="T26" fmla="*/ 330 w 1651"/>
              <a:gd name="T27" fmla="*/ 486 h 1647"/>
              <a:gd name="T28" fmla="*/ 823 w 1651"/>
              <a:gd name="T29" fmla="*/ 528 h 1647"/>
              <a:gd name="T30" fmla="*/ 975 w 1651"/>
              <a:gd name="T31" fmla="*/ 559 h 1647"/>
              <a:gd name="T32" fmla="*/ 1092 w 1651"/>
              <a:gd name="T33" fmla="*/ 660 h 1647"/>
              <a:gd name="T34" fmla="*/ 1064 w 1651"/>
              <a:gd name="T35" fmla="*/ 701 h 1647"/>
              <a:gd name="T36" fmla="*/ 906 w 1651"/>
              <a:gd name="T37" fmla="*/ 731 h 1647"/>
              <a:gd name="T38" fmla="*/ 730 w 1651"/>
              <a:gd name="T39" fmla="*/ 744 h 1647"/>
              <a:gd name="T40" fmla="*/ 444 w 1651"/>
              <a:gd name="T41" fmla="*/ 750 h 1647"/>
              <a:gd name="T42" fmla="*/ 54 w 1651"/>
              <a:gd name="T43" fmla="*/ 981 h 1647"/>
              <a:gd name="T44" fmla="*/ 786 w 1651"/>
              <a:gd name="T45" fmla="*/ 1340 h 1647"/>
              <a:gd name="T46" fmla="*/ 697 w 1651"/>
              <a:gd name="T47" fmla="*/ 1647 h 1647"/>
              <a:gd name="T48" fmla="*/ 1632 w 1651"/>
              <a:gd name="T49" fmla="*/ 1647 h 1647"/>
              <a:gd name="T50" fmla="*/ 1424 w 1651"/>
              <a:gd name="T51" fmla="*/ 1229 h 1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651" h="1647">
                <a:moveTo>
                  <a:pt x="1424" y="1229"/>
                </a:moveTo>
                <a:cubicBezTo>
                  <a:pt x="1176" y="1020"/>
                  <a:pt x="865" y="1027"/>
                  <a:pt x="842" y="936"/>
                </a:cubicBezTo>
                <a:cubicBezTo>
                  <a:pt x="822" y="860"/>
                  <a:pt x="1651" y="911"/>
                  <a:pt x="1609" y="627"/>
                </a:cubicBezTo>
                <a:cubicBezTo>
                  <a:pt x="1584" y="458"/>
                  <a:pt x="1272" y="430"/>
                  <a:pt x="1143" y="413"/>
                </a:cubicBezTo>
                <a:cubicBezTo>
                  <a:pt x="971" y="390"/>
                  <a:pt x="793" y="390"/>
                  <a:pt x="623" y="352"/>
                </a:cubicBezTo>
                <a:cubicBezTo>
                  <a:pt x="594" y="345"/>
                  <a:pt x="518" y="332"/>
                  <a:pt x="519" y="290"/>
                </a:cubicBezTo>
                <a:cubicBezTo>
                  <a:pt x="521" y="242"/>
                  <a:pt x="656" y="253"/>
                  <a:pt x="827" y="263"/>
                </a:cubicBezTo>
                <a:cubicBezTo>
                  <a:pt x="1128" y="281"/>
                  <a:pt x="1541" y="299"/>
                  <a:pt x="1537" y="0"/>
                </a:cubicBezTo>
                <a:cubicBezTo>
                  <a:pt x="1403" y="2"/>
                  <a:pt x="1403" y="2"/>
                  <a:pt x="1403" y="2"/>
                </a:cubicBezTo>
                <a:cubicBezTo>
                  <a:pt x="1403" y="2"/>
                  <a:pt x="1443" y="143"/>
                  <a:pt x="1164" y="138"/>
                </a:cubicBezTo>
                <a:cubicBezTo>
                  <a:pt x="959" y="135"/>
                  <a:pt x="754" y="119"/>
                  <a:pt x="549" y="122"/>
                </a:cubicBezTo>
                <a:cubicBezTo>
                  <a:pt x="449" y="124"/>
                  <a:pt x="349" y="121"/>
                  <a:pt x="251" y="139"/>
                </a:cubicBezTo>
                <a:cubicBezTo>
                  <a:pt x="182" y="152"/>
                  <a:pt x="92" y="180"/>
                  <a:pt x="63" y="251"/>
                </a:cubicBezTo>
                <a:cubicBezTo>
                  <a:pt x="0" y="413"/>
                  <a:pt x="217" y="474"/>
                  <a:pt x="330" y="486"/>
                </a:cubicBezTo>
                <a:cubicBezTo>
                  <a:pt x="494" y="503"/>
                  <a:pt x="660" y="503"/>
                  <a:pt x="823" y="528"/>
                </a:cubicBezTo>
                <a:cubicBezTo>
                  <a:pt x="874" y="536"/>
                  <a:pt x="925" y="543"/>
                  <a:pt x="975" y="559"/>
                </a:cubicBezTo>
                <a:cubicBezTo>
                  <a:pt x="1014" y="572"/>
                  <a:pt x="1097" y="607"/>
                  <a:pt x="1092" y="660"/>
                </a:cubicBezTo>
                <a:cubicBezTo>
                  <a:pt x="1090" y="677"/>
                  <a:pt x="1079" y="692"/>
                  <a:pt x="1064" y="701"/>
                </a:cubicBezTo>
                <a:cubicBezTo>
                  <a:pt x="1023" y="725"/>
                  <a:pt x="953" y="726"/>
                  <a:pt x="906" y="731"/>
                </a:cubicBezTo>
                <a:cubicBezTo>
                  <a:pt x="848" y="738"/>
                  <a:pt x="789" y="742"/>
                  <a:pt x="730" y="744"/>
                </a:cubicBezTo>
                <a:cubicBezTo>
                  <a:pt x="635" y="749"/>
                  <a:pt x="539" y="751"/>
                  <a:pt x="444" y="750"/>
                </a:cubicBezTo>
                <a:cubicBezTo>
                  <a:pt x="319" y="747"/>
                  <a:pt x="20" y="772"/>
                  <a:pt x="54" y="981"/>
                </a:cubicBezTo>
                <a:cubicBezTo>
                  <a:pt x="92" y="1216"/>
                  <a:pt x="701" y="1133"/>
                  <a:pt x="786" y="1340"/>
                </a:cubicBezTo>
                <a:cubicBezTo>
                  <a:pt x="850" y="1495"/>
                  <a:pt x="761" y="1597"/>
                  <a:pt x="697" y="1647"/>
                </a:cubicBezTo>
                <a:cubicBezTo>
                  <a:pt x="1632" y="1647"/>
                  <a:pt x="1632" y="1647"/>
                  <a:pt x="1632" y="1647"/>
                </a:cubicBezTo>
                <a:cubicBezTo>
                  <a:pt x="1634" y="1574"/>
                  <a:pt x="1618" y="1392"/>
                  <a:pt x="1424" y="1229"/>
                </a:cubicBezTo>
              </a:path>
            </a:pathLst>
          </a:custGeom>
          <a:solidFill>
            <a:srgbClr val="1AB49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24" name="Freeform 101"/>
          <p:cNvSpPr>
            <a:spLocks noEditPoints="1"/>
          </p:cNvSpPr>
          <p:nvPr/>
        </p:nvSpPr>
        <p:spPr bwMode="auto">
          <a:xfrm>
            <a:off x="6996113" y="1227138"/>
            <a:ext cx="1585913" cy="842962"/>
          </a:xfrm>
          <a:custGeom>
            <a:avLst/>
            <a:gdLst>
              <a:gd name="T0" fmla="*/ 130 w 510"/>
              <a:gd name="T1" fmla="*/ 264 h 271"/>
              <a:gd name="T2" fmla="*/ 131 w 510"/>
              <a:gd name="T3" fmla="*/ 264 h 271"/>
              <a:gd name="T4" fmla="*/ 130 w 510"/>
              <a:gd name="T5" fmla="*/ 264 h 271"/>
              <a:gd name="T6" fmla="*/ 455 w 510"/>
              <a:gd name="T7" fmla="*/ 0 h 271"/>
              <a:gd name="T8" fmla="*/ 455 w 510"/>
              <a:gd name="T9" fmla="*/ 0 h 271"/>
              <a:gd name="T10" fmla="*/ 131 w 510"/>
              <a:gd name="T11" fmla="*/ 263 h 271"/>
              <a:gd name="T12" fmla="*/ 131 w 510"/>
              <a:gd name="T13" fmla="*/ 264 h 271"/>
              <a:gd name="T14" fmla="*/ 131 w 510"/>
              <a:gd name="T15" fmla="*/ 263 h 271"/>
              <a:gd name="T16" fmla="*/ 0 w 510"/>
              <a:gd name="T17" fmla="*/ 271 h 271"/>
              <a:gd name="T18" fmla="*/ 28 w 510"/>
              <a:gd name="T19" fmla="*/ 271 h 271"/>
              <a:gd name="T20" fmla="*/ 503 w 510"/>
              <a:gd name="T21" fmla="*/ 60 h 271"/>
              <a:gd name="T22" fmla="*/ 455 w 510"/>
              <a:gd name="T2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10" h="271">
                <a:moveTo>
                  <a:pt x="130" y="264"/>
                </a:moveTo>
                <a:cubicBezTo>
                  <a:pt x="131" y="264"/>
                  <a:pt x="131" y="264"/>
                  <a:pt x="131" y="264"/>
                </a:cubicBezTo>
                <a:cubicBezTo>
                  <a:pt x="130" y="264"/>
                  <a:pt x="130" y="264"/>
                  <a:pt x="130" y="264"/>
                </a:cubicBezTo>
                <a:moveTo>
                  <a:pt x="455" y="0"/>
                </a:moveTo>
                <a:cubicBezTo>
                  <a:pt x="455" y="0"/>
                  <a:pt x="455" y="0"/>
                  <a:pt x="455" y="0"/>
                </a:cubicBezTo>
                <a:cubicBezTo>
                  <a:pt x="457" y="177"/>
                  <a:pt x="312" y="243"/>
                  <a:pt x="131" y="263"/>
                </a:cubicBezTo>
                <a:cubicBezTo>
                  <a:pt x="131" y="264"/>
                  <a:pt x="131" y="264"/>
                  <a:pt x="131" y="264"/>
                </a:cubicBezTo>
                <a:cubicBezTo>
                  <a:pt x="131" y="264"/>
                  <a:pt x="131" y="264"/>
                  <a:pt x="131" y="263"/>
                </a:cubicBezTo>
                <a:cubicBezTo>
                  <a:pt x="89" y="268"/>
                  <a:pt x="45" y="270"/>
                  <a:pt x="0" y="271"/>
                </a:cubicBezTo>
                <a:cubicBezTo>
                  <a:pt x="9" y="271"/>
                  <a:pt x="18" y="271"/>
                  <a:pt x="28" y="271"/>
                </a:cubicBezTo>
                <a:cubicBezTo>
                  <a:pt x="251" y="271"/>
                  <a:pt x="467" y="235"/>
                  <a:pt x="503" y="60"/>
                </a:cubicBezTo>
                <a:cubicBezTo>
                  <a:pt x="510" y="29"/>
                  <a:pt x="487" y="0"/>
                  <a:pt x="455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25" name="Freeform 102"/>
          <p:cNvSpPr/>
          <p:nvPr/>
        </p:nvSpPr>
        <p:spPr bwMode="auto">
          <a:xfrm>
            <a:off x="7404100" y="2044700"/>
            <a:ext cx="0" cy="3175"/>
          </a:xfrm>
          <a:custGeom>
            <a:avLst/>
            <a:gdLst>
              <a:gd name="T0" fmla="*/ 0 h 1"/>
              <a:gd name="T1" fmla="*/ 0 h 1"/>
              <a:gd name="T2" fmla="*/ 1 h 1"/>
              <a:gd name="T3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</a:path>
            </a:pathLst>
          </a:custGeom>
          <a:solidFill>
            <a:srgbClr val="73BE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26" name="Freeform 103"/>
          <p:cNvSpPr/>
          <p:nvPr/>
        </p:nvSpPr>
        <p:spPr bwMode="auto">
          <a:xfrm>
            <a:off x="7400925" y="2047875"/>
            <a:ext cx="3175" cy="0"/>
          </a:xfrm>
          <a:custGeom>
            <a:avLst/>
            <a:gdLst>
              <a:gd name="T0" fmla="*/ 2 w 2"/>
              <a:gd name="T1" fmla="*/ 0 w 2"/>
              <a:gd name="T2" fmla="*/ 2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  <a:close/>
              </a:path>
            </a:pathLst>
          </a:custGeom>
          <a:solidFill>
            <a:srgbClr val="73BE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27" name="Freeform 104"/>
          <p:cNvSpPr/>
          <p:nvPr/>
        </p:nvSpPr>
        <p:spPr bwMode="auto">
          <a:xfrm>
            <a:off x="7400925" y="2047875"/>
            <a:ext cx="3175" cy="0"/>
          </a:xfrm>
          <a:custGeom>
            <a:avLst/>
            <a:gdLst>
              <a:gd name="T0" fmla="*/ 2 w 2"/>
              <a:gd name="T1" fmla="*/ 0 w 2"/>
              <a:gd name="T2" fmla="*/ 2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28" name="Freeform 105"/>
          <p:cNvSpPr/>
          <p:nvPr/>
        </p:nvSpPr>
        <p:spPr bwMode="auto">
          <a:xfrm>
            <a:off x="6996113" y="1227138"/>
            <a:ext cx="1420813" cy="842962"/>
          </a:xfrm>
          <a:custGeom>
            <a:avLst/>
            <a:gdLst>
              <a:gd name="T0" fmla="*/ 455 w 457"/>
              <a:gd name="T1" fmla="*/ 0 h 271"/>
              <a:gd name="T2" fmla="*/ 455 w 457"/>
              <a:gd name="T3" fmla="*/ 0 h 271"/>
              <a:gd name="T4" fmla="*/ 0 w 457"/>
              <a:gd name="T5" fmla="*/ 271 h 271"/>
              <a:gd name="T6" fmla="*/ 0 w 457"/>
              <a:gd name="T7" fmla="*/ 271 h 271"/>
              <a:gd name="T8" fmla="*/ 131 w 457"/>
              <a:gd name="T9" fmla="*/ 263 h 271"/>
              <a:gd name="T10" fmla="*/ 131 w 457"/>
              <a:gd name="T11" fmla="*/ 263 h 271"/>
              <a:gd name="T12" fmla="*/ 455 w 457"/>
              <a:gd name="T1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7" h="271">
                <a:moveTo>
                  <a:pt x="455" y="0"/>
                </a:moveTo>
                <a:cubicBezTo>
                  <a:pt x="455" y="0"/>
                  <a:pt x="455" y="0"/>
                  <a:pt x="455" y="0"/>
                </a:cubicBezTo>
                <a:cubicBezTo>
                  <a:pt x="457" y="219"/>
                  <a:pt x="237" y="267"/>
                  <a:pt x="0" y="271"/>
                </a:cubicBezTo>
                <a:cubicBezTo>
                  <a:pt x="0" y="271"/>
                  <a:pt x="0" y="271"/>
                  <a:pt x="0" y="271"/>
                </a:cubicBezTo>
                <a:cubicBezTo>
                  <a:pt x="45" y="270"/>
                  <a:pt x="89" y="268"/>
                  <a:pt x="131" y="263"/>
                </a:cubicBezTo>
                <a:cubicBezTo>
                  <a:pt x="131" y="263"/>
                  <a:pt x="131" y="263"/>
                  <a:pt x="131" y="263"/>
                </a:cubicBezTo>
                <a:cubicBezTo>
                  <a:pt x="312" y="243"/>
                  <a:pt x="457" y="177"/>
                  <a:pt x="455" y="0"/>
                </a:cubicBezTo>
              </a:path>
            </a:pathLst>
          </a:custGeom>
          <a:solidFill>
            <a:srgbClr val="203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29" name="Freeform 106"/>
          <p:cNvSpPr/>
          <p:nvPr/>
        </p:nvSpPr>
        <p:spPr bwMode="auto">
          <a:xfrm>
            <a:off x="5245100" y="2012950"/>
            <a:ext cx="3689350" cy="2613025"/>
          </a:xfrm>
          <a:custGeom>
            <a:avLst/>
            <a:gdLst>
              <a:gd name="T0" fmla="*/ 118 w 1186"/>
              <a:gd name="T1" fmla="*/ 0 h 840"/>
              <a:gd name="T2" fmla="*/ 22 w 1186"/>
              <a:gd name="T3" fmla="*/ 11 h 840"/>
              <a:gd name="T4" fmla="*/ 0 w 1186"/>
              <a:gd name="T5" fmla="*/ 36 h 840"/>
              <a:gd name="T6" fmla="*/ 0 w 1186"/>
              <a:gd name="T7" fmla="*/ 37 h 840"/>
              <a:gd name="T8" fmla="*/ 104 w 1186"/>
              <a:gd name="T9" fmla="*/ 98 h 840"/>
              <a:gd name="T10" fmla="*/ 624 w 1186"/>
              <a:gd name="T11" fmla="*/ 159 h 840"/>
              <a:gd name="T12" fmla="*/ 1090 w 1186"/>
              <a:gd name="T13" fmla="*/ 373 h 840"/>
              <a:gd name="T14" fmla="*/ 1092 w 1186"/>
              <a:gd name="T15" fmla="*/ 394 h 840"/>
              <a:gd name="T16" fmla="*/ 322 w 1186"/>
              <a:gd name="T17" fmla="*/ 680 h 840"/>
              <a:gd name="T18" fmla="*/ 323 w 1186"/>
              <a:gd name="T19" fmla="*/ 682 h 840"/>
              <a:gd name="T20" fmla="*/ 681 w 1186"/>
              <a:gd name="T21" fmla="*/ 840 h 840"/>
              <a:gd name="T22" fmla="*/ 681 w 1186"/>
              <a:gd name="T23" fmla="*/ 818 h 840"/>
              <a:gd name="T24" fmla="*/ 377 w 1186"/>
              <a:gd name="T25" fmla="*/ 682 h 840"/>
              <a:gd name="T26" fmla="*/ 1144 w 1186"/>
              <a:gd name="T27" fmla="*/ 373 h 840"/>
              <a:gd name="T28" fmla="*/ 679 w 1186"/>
              <a:gd name="T29" fmla="*/ 159 h 840"/>
              <a:gd name="T30" fmla="*/ 158 w 1186"/>
              <a:gd name="T31" fmla="*/ 98 h 840"/>
              <a:gd name="T32" fmla="*/ 55 w 1186"/>
              <a:gd name="T33" fmla="*/ 36 h 840"/>
              <a:gd name="T34" fmla="*/ 147 w 1186"/>
              <a:gd name="T35" fmla="*/ 1 h 840"/>
              <a:gd name="T36" fmla="*/ 118 w 1186"/>
              <a:gd name="T37" fmla="*/ 0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86" h="840">
                <a:moveTo>
                  <a:pt x="118" y="0"/>
                </a:moveTo>
                <a:cubicBezTo>
                  <a:pt x="76" y="0"/>
                  <a:pt x="42" y="3"/>
                  <a:pt x="22" y="11"/>
                </a:cubicBezTo>
                <a:cubicBezTo>
                  <a:pt x="8" y="17"/>
                  <a:pt x="1" y="25"/>
                  <a:pt x="0" y="36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79"/>
                  <a:pt x="76" y="91"/>
                  <a:pt x="104" y="98"/>
                </a:cubicBezTo>
                <a:cubicBezTo>
                  <a:pt x="274" y="136"/>
                  <a:pt x="452" y="136"/>
                  <a:pt x="624" y="159"/>
                </a:cubicBezTo>
                <a:cubicBezTo>
                  <a:pt x="753" y="176"/>
                  <a:pt x="1065" y="204"/>
                  <a:pt x="1090" y="373"/>
                </a:cubicBezTo>
                <a:cubicBezTo>
                  <a:pt x="1091" y="380"/>
                  <a:pt x="1092" y="387"/>
                  <a:pt x="1092" y="394"/>
                </a:cubicBezTo>
                <a:cubicBezTo>
                  <a:pt x="1092" y="651"/>
                  <a:pt x="322" y="609"/>
                  <a:pt x="322" y="680"/>
                </a:cubicBezTo>
                <a:cubicBezTo>
                  <a:pt x="322" y="680"/>
                  <a:pt x="322" y="681"/>
                  <a:pt x="323" y="682"/>
                </a:cubicBezTo>
                <a:cubicBezTo>
                  <a:pt x="339" y="746"/>
                  <a:pt x="500" y="762"/>
                  <a:pt x="681" y="840"/>
                </a:cubicBezTo>
                <a:cubicBezTo>
                  <a:pt x="681" y="818"/>
                  <a:pt x="681" y="818"/>
                  <a:pt x="681" y="818"/>
                </a:cubicBezTo>
                <a:cubicBezTo>
                  <a:pt x="523" y="758"/>
                  <a:pt x="392" y="740"/>
                  <a:pt x="377" y="682"/>
                </a:cubicBezTo>
                <a:cubicBezTo>
                  <a:pt x="357" y="606"/>
                  <a:pt x="1186" y="657"/>
                  <a:pt x="1144" y="373"/>
                </a:cubicBezTo>
                <a:cubicBezTo>
                  <a:pt x="1119" y="204"/>
                  <a:pt x="808" y="176"/>
                  <a:pt x="679" y="159"/>
                </a:cubicBezTo>
                <a:cubicBezTo>
                  <a:pt x="506" y="136"/>
                  <a:pt x="328" y="136"/>
                  <a:pt x="158" y="98"/>
                </a:cubicBezTo>
                <a:cubicBezTo>
                  <a:pt x="129" y="91"/>
                  <a:pt x="53" y="78"/>
                  <a:pt x="55" y="36"/>
                </a:cubicBezTo>
                <a:cubicBezTo>
                  <a:pt x="56" y="12"/>
                  <a:pt x="91" y="3"/>
                  <a:pt x="147" y="1"/>
                </a:cubicBezTo>
                <a:cubicBezTo>
                  <a:pt x="137" y="0"/>
                  <a:pt x="127" y="0"/>
                  <a:pt x="118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30" name="Freeform 107"/>
          <p:cNvSpPr>
            <a:spLocks noEditPoints="1"/>
          </p:cNvSpPr>
          <p:nvPr/>
        </p:nvSpPr>
        <p:spPr bwMode="auto">
          <a:xfrm>
            <a:off x="5245100" y="2047875"/>
            <a:ext cx="3395663" cy="2081212"/>
          </a:xfrm>
          <a:custGeom>
            <a:avLst/>
            <a:gdLst>
              <a:gd name="T0" fmla="*/ 1092 w 1092"/>
              <a:gd name="T1" fmla="*/ 383 h 669"/>
              <a:gd name="T2" fmla="*/ 322 w 1092"/>
              <a:gd name="T3" fmla="*/ 669 h 669"/>
              <a:gd name="T4" fmla="*/ 1092 w 1092"/>
              <a:gd name="T5" fmla="*/ 383 h 669"/>
              <a:gd name="T6" fmla="*/ 22 w 1092"/>
              <a:gd name="T7" fmla="*/ 0 h 669"/>
              <a:gd name="T8" fmla="*/ 0 w 1092"/>
              <a:gd name="T9" fmla="*/ 25 h 669"/>
              <a:gd name="T10" fmla="*/ 0 w 1092"/>
              <a:gd name="T11" fmla="*/ 26 h 669"/>
              <a:gd name="T12" fmla="*/ 0 w 1092"/>
              <a:gd name="T13" fmla="*/ 25 h 669"/>
              <a:gd name="T14" fmla="*/ 22 w 1092"/>
              <a:gd name="T15" fmla="*/ 0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92" h="669">
                <a:moveTo>
                  <a:pt x="1092" y="383"/>
                </a:moveTo>
                <a:cubicBezTo>
                  <a:pt x="1092" y="640"/>
                  <a:pt x="322" y="598"/>
                  <a:pt x="322" y="669"/>
                </a:cubicBezTo>
                <a:cubicBezTo>
                  <a:pt x="322" y="598"/>
                  <a:pt x="1092" y="640"/>
                  <a:pt x="1092" y="383"/>
                </a:cubicBezTo>
                <a:moveTo>
                  <a:pt x="22" y="0"/>
                </a:moveTo>
                <a:cubicBezTo>
                  <a:pt x="8" y="6"/>
                  <a:pt x="1" y="14"/>
                  <a:pt x="0" y="25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6"/>
                  <a:pt x="0" y="26"/>
                  <a:pt x="0" y="25"/>
                </a:cubicBezTo>
                <a:cubicBezTo>
                  <a:pt x="1" y="14"/>
                  <a:pt x="8" y="6"/>
                  <a:pt x="22" y="0"/>
                </a:cubicBezTo>
              </a:path>
            </a:pathLst>
          </a:custGeom>
          <a:solidFill>
            <a:srgbClr val="203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36" name="Freeform 113"/>
          <p:cNvSpPr>
            <a:spLocks noEditPoints="1"/>
          </p:cNvSpPr>
          <p:nvPr/>
        </p:nvSpPr>
        <p:spPr bwMode="auto">
          <a:xfrm>
            <a:off x="4473575" y="1201738"/>
            <a:ext cx="3744913" cy="4889500"/>
          </a:xfrm>
          <a:custGeom>
            <a:avLst/>
            <a:gdLst>
              <a:gd name="T0" fmla="*/ 946 w 1204"/>
              <a:gd name="T1" fmla="*/ 1563 h 1572"/>
              <a:gd name="T2" fmla="*/ 828 w 1204"/>
              <a:gd name="T3" fmla="*/ 1323 h 1572"/>
              <a:gd name="T4" fmla="*/ 914 w 1204"/>
              <a:gd name="T5" fmla="*/ 1439 h 1572"/>
              <a:gd name="T6" fmla="*/ 828 w 1204"/>
              <a:gd name="T7" fmla="*/ 1323 h 1572"/>
              <a:gd name="T8" fmla="*/ 760 w 1204"/>
              <a:gd name="T9" fmla="*/ 1233 h 1572"/>
              <a:gd name="T10" fmla="*/ 387 w 1204"/>
              <a:gd name="T11" fmla="*/ 1097 h 1572"/>
              <a:gd name="T12" fmla="*/ 531 w 1204"/>
              <a:gd name="T13" fmla="*/ 1117 h 1572"/>
              <a:gd name="T14" fmla="*/ 387 w 1204"/>
              <a:gd name="T15" fmla="*/ 1097 h 1572"/>
              <a:gd name="T16" fmla="*/ 278 w 1204"/>
              <a:gd name="T17" fmla="*/ 1070 h 1572"/>
              <a:gd name="T18" fmla="*/ 205 w 1204"/>
              <a:gd name="T19" fmla="*/ 1034 h 1572"/>
              <a:gd name="T20" fmla="*/ 161 w 1204"/>
              <a:gd name="T21" fmla="*/ 855 h 1572"/>
              <a:gd name="T22" fmla="*/ 56 w 1204"/>
              <a:gd name="T23" fmla="*/ 949 h 1572"/>
              <a:gd name="T24" fmla="*/ 77 w 1204"/>
              <a:gd name="T25" fmla="*/ 919 h 1572"/>
              <a:gd name="T26" fmla="*/ 161 w 1204"/>
              <a:gd name="T27" fmla="*/ 855 h 1572"/>
              <a:gd name="T28" fmla="*/ 275 w 1204"/>
              <a:gd name="T29" fmla="*/ 852 h 1572"/>
              <a:gd name="T30" fmla="*/ 673 w 1204"/>
              <a:gd name="T31" fmla="*/ 815 h 1572"/>
              <a:gd name="T32" fmla="*/ 675 w 1204"/>
              <a:gd name="T33" fmla="*/ 831 h 1572"/>
              <a:gd name="T34" fmla="*/ 924 w 1204"/>
              <a:gd name="T35" fmla="*/ 771 h 1572"/>
              <a:gd name="T36" fmla="*/ 786 w 1204"/>
              <a:gd name="T37" fmla="*/ 817 h 1572"/>
              <a:gd name="T38" fmla="*/ 924 w 1204"/>
              <a:gd name="T39" fmla="*/ 771 h 1572"/>
              <a:gd name="T40" fmla="*/ 1073 w 1204"/>
              <a:gd name="T41" fmla="*/ 725 h 1572"/>
              <a:gd name="T42" fmla="*/ 1036 w 1204"/>
              <a:gd name="T43" fmla="*/ 756 h 1572"/>
              <a:gd name="T44" fmla="*/ 1130 w 1204"/>
              <a:gd name="T45" fmla="*/ 661 h 1572"/>
              <a:gd name="T46" fmla="*/ 911 w 1204"/>
              <a:gd name="T47" fmla="*/ 531 h 1572"/>
              <a:gd name="T48" fmla="*/ 1053 w 1204"/>
              <a:gd name="T49" fmla="*/ 565 h 1572"/>
              <a:gd name="T50" fmla="*/ 911 w 1204"/>
              <a:gd name="T51" fmla="*/ 531 h 1572"/>
              <a:gd name="T52" fmla="*/ 806 w 1204"/>
              <a:gd name="T53" fmla="*/ 490 h 1572"/>
              <a:gd name="T54" fmla="*/ 407 w 1204"/>
              <a:gd name="T55" fmla="*/ 453 h 1572"/>
              <a:gd name="T56" fmla="*/ 409 w 1204"/>
              <a:gd name="T57" fmla="*/ 437 h 1572"/>
              <a:gd name="T58" fmla="*/ 188 w 1204"/>
              <a:gd name="T59" fmla="*/ 421 h 1572"/>
              <a:gd name="T60" fmla="*/ 191 w 1204"/>
              <a:gd name="T61" fmla="*/ 405 h 1572"/>
              <a:gd name="T62" fmla="*/ 24 w 1204"/>
              <a:gd name="T63" fmla="*/ 234 h 1572"/>
              <a:gd name="T64" fmla="*/ 0 w 1204"/>
              <a:gd name="T65" fmla="*/ 289 h 1572"/>
              <a:gd name="T66" fmla="*/ 60 w 1204"/>
              <a:gd name="T67" fmla="*/ 367 h 1572"/>
              <a:gd name="T68" fmla="*/ 16 w 1204"/>
              <a:gd name="T69" fmla="*/ 289 h 1572"/>
              <a:gd name="T70" fmla="*/ 36 w 1204"/>
              <a:gd name="T71" fmla="*/ 246 h 1572"/>
              <a:gd name="T72" fmla="*/ 197 w 1204"/>
              <a:gd name="T73" fmla="*/ 190 h 1572"/>
              <a:gd name="T74" fmla="*/ 197 w 1204"/>
              <a:gd name="T75" fmla="*/ 206 h 1572"/>
              <a:gd name="T76" fmla="*/ 533 w 1204"/>
              <a:gd name="T77" fmla="*/ 195 h 1572"/>
              <a:gd name="T78" fmla="*/ 533 w 1204"/>
              <a:gd name="T79" fmla="*/ 211 h 1572"/>
              <a:gd name="T80" fmla="*/ 754 w 1204"/>
              <a:gd name="T81" fmla="*/ 196 h 1572"/>
              <a:gd name="T82" fmla="*/ 754 w 1204"/>
              <a:gd name="T83" fmla="*/ 212 h 1572"/>
              <a:gd name="T84" fmla="*/ 789 w 1204"/>
              <a:gd name="T85" fmla="*/ 196 h 1572"/>
              <a:gd name="T86" fmla="*/ 893 w 1204"/>
              <a:gd name="T87" fmla="*/ 203 h 1572"/>
              <a:gd name="T88" fmla="*/ 1052 w 1204"/>
              <a:gd name="T89" fmla="*/ 191 h 1572"/>
              <a:gd name="T90" fmla="*/ 1179 w 1204"/>
              <a:gd name="T91" fmla="*/ 51 h 1572"/>
              <a:gd name="T92" fmla="*/ 1195 w 1204"/>
              <a:gd name="T93" fmla="*/ 55 h 1572"/>
              <a:gd name="T94" fmla="*/ 1188 w 1204"/>
              <a:gd name="T95" fmla="*/ 8 h 1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04" h="1572">
                <a:moveTo>
                  <a:pt x="928" y="1551"/>
                </a:moveTo>
                <a:cubicBezTo>
                  <a:pt x="929" y="1556"/>
                  <a:pt x="930" y="1560"/>
                  <a:pt x="930" y="1565"/>
                </a:cubicBezTo>
                <a:cubicBezTo>
                  <a:pt x="931" y="1569"/>
                  <a:pt x="935" y="1572"/>
                  <a:pt x="940" y="1572"/>
                </a:cubicBezTo>
                <a:cubicBezTo>
                  <a:pt x="944" y="1571"/>
                  <a:pt x="947" y="1567"/>
                  <a:pt x="946" y="1563"/>
                </a:cubicBezTo>
                <a:cubicBezTo>
                  <a:pt x="946" y="1558"/>
                  <a:pt x="945" y="1553"/>
                  <a:pt x="944" y="1549"/>
                </a:cubicBezTo>
                <a:cubicBezTo>
                  <a:pt x="943" y="1544"/>
                  <a:pt x="939" y="1541"/>
                  <a:pt x="935" y="1542"/>
                </a:cubicBezTo>
                <a:cubicBezTo>
                  <a:pt x="931" y="1543"/>
                  <a:pt x="928" y="1547"/>
                  <a:pt x="928" y="1551"/>
                </a:cubicBezTo>
                <a:moveTo>
                  <a:pt x="828" y="1323"/>
                </a:moveTo>
                <a:cubicBezTo>
                  <a:pt x="852" y="1354"/>
                  <a:pt x="874" y="1388"/>
                  <a:pt x="891" y="1426"/>
                </a:cubicBezTo>
                <a:cubicBezTo>
                  <a:pt x="894" y="1433"/>
                  <a:pt x="897" y="1439"/>
                  <a:pt x="899" y="1445"/>
                </a:cubicBezTo>
                <a:cubicBezTo>
                  <a:pt x="901" y="1449"/>
                  <a:pt x="905" y="1451"/>
                  <a:pt x="909" y="1450"/>
                </a:cubicBezTo>
                <a:cubicBezTo>
                  <a:pt x="914" y="1448"/>
                  <a:pt x="916" y="1443"/>
                  <a:pt x="914" y="1439"/>
                </a:cubicBezTo>
                <a:cubicBezTo>
                  <a:pt x="911" y="1433"/>
                  <a:pt x="909" y="1426"/>
                  <a:pt x="906" y="1420"/>
                </a:cubicBezTo>
                <a:cubicBezTo>
                  <a:pt x="888" y="1380"/>
                  <a:pt x="866" y="1345"/>
                  <a:pt x="840" y="1313"/>
                </a:cubicBezTo>
                <a:cubicBezTo>
                  <a:pt x="838" y="1310"/>
                  <a:pt x="833" y="1309"/>
                  <a:pt x="829" y="1312"/>
                </a:cubicBezTo>
                <a:cubicBezTo>
                  <a:pt x="826" y="1315"/>
                  <a:pt x="825" y="1320"/>
                  <a:pt x="828" y="1323"/>
                </a:cubicBezTo>
                <a:moveTo>
                  <a:pt x="630" y="1171"/>
                </a:moveTo>
                <a:cubicBezTo>
                  <a:pt x="673" y="1191"/>
                  <a:pt x="714" y="1216"/>
                  <a:pt x="750" y="1245"/>
                </a:cubicBezTo>
                <a:cubicBezTo>
                  <a:pt x="754" y="1248"/>
                  <a:pt x="759" y="1248"/>
                  <a:pt x="761" y="1244"/>
                </a:cubicBezTo>
                <a:cubicBezTo>
                  <a:pt x="764" y="1241"/>
                  <a:pt x="764" y="1236"/>
                  <a:pt x="760" y="1233"/>
                </a:cubicBezTo>
                <a:cubicBezTo>
                  <a:pt x="723" y="1203"/>
                  <a:pt x="681" y="1177"/>
                  <a:pt x="636" y="1157"/>
                </a:cubicBezTo>
                <a:cubicBezTo>
                  <a:pt x="632" y="1155"/>
                  <a:pt x="628" y="1156"/>
                  <a:pt x="626" y="1160"/>
                </a:cubicBezTo>
                <a:cubicBezTo>
                  <a:pt x="624" y="1164"/>
                  <a:pt x="626" y="1169"/>
                  <a:pt x="630" y="1171"/>
                </a:cubicBezTo>
                <a:moveTo>
                  <a:pt x="387" y="1097"/>
                </a:moveTo>
                <a:cubicBezTo>
                  <a:pt x="427" y="1106"/>
                  <a:pt x="468" y="1116"/>
                  <a:pt x="508" y="1127"/>
                </a:cubicBezTo>
                <a:cubicBezTo>
                  <a:pt x="514" y="1128"/>
                  <a:pt x="520" y="1130"/>
                  <a:pt x="526" y="1132"/>
                </a:cubicBezTo>
                <a:cubicBezTo>
                  <a:pt x="530" y="1133"/>
                  <a:pt x="535" y="1131"/>
                  <a:pt x="536" y="1127"/>
                </a:cubicBezTo>
                <a:cubicBezTo>
                  <a:pt x="537" y="1122"/>
                  <a:pt x="535" y="1118"/>
                  <a:pt x="531" y="1117"/>
                </a:cubicBezTo>
                <a:cubicBezTo>
                  <a:pt x="525" y="1115"/>
                  <a:pt x="518" y="1113"/>
                  <a:pt x="512" y="1111"/>
                </a:cubicBezTo>
                <a:cubicBezTo>
                  <a:pt x="472" y="1100"/>
                  <a:pt x="431" y="1091"/>
                  <a:pt x="390" y="1081"/>
                </a:cubicBezTo>
                <a:cubicBezTo>
                  <a:pt x="386" y="1080"/>
                  <a:pt x="382" y="1083"/>
                  <a:pt x="381" y="1087"/>
                </a:cubicBezTo>
                <a:cubicBezTo>
                  <a:pt x="380" y="1092"/>
                  <a:pt x="382" y="1096"/>
                  <a:pt x="387" y="1097"/>
                </a:cubicBezTo>
                <a:moveTo>
                  <a:pt x="139" y="1028"/>
                </a:moveTo>
                <a:cubicBezTo>
                  <a:pt x="159" y="1037"/>
                  <a:pt x="181" y="1043"/>
                  <a:pt x="200" y="1049"/>
                </a:cubicBezTo>
                <a:cubicBezTo>
                  <a:pt x="220" y="1055"/>
                  <a:pt x="238" y="1059"/>
                  <a:pt x="250" y="1063"/>
                </a:cubicBezTo>
                <a:cubicBezTo>
                  <a:pt x="259" y="1065"/>
                  <a:pt x="268" y="1068"/>
                  <a:pt x="278" y="1070"/>
                </a:cubicBezTo>
                <a:cubicBezTo>
                  <a:pt x="282" y="1072"/>
                  <a:pt x="286" y="1069"/>
                  <a:pt x="287" y="1065"/>
                </a:cubicBezTo>
                <a:cubicBezTo>
                  <a:pt x="289" y="1060"/>
                  <a:pt x="286" y="1056"/>
                  <a:pt x="282" y="1055"/>
                </a:cubicBezTo>
                <a:cubicBezTo>
                  <a:pt x="273" y="1052"/>
                  <a:pt x="264" y="1050"/>
                  <a:pt x="255" y="1047"/>
                </a:cubicBezTo>
                <a:cubicBezTo>
                  <a:pt x="242" y="1044"/>
                  <a:pt x="224" y="1039"/>
                  <a:pt x="205" y="1034"/>
                </a:cubicBezTo>
                <a:cubicBezTo>
                  <a:pt x="185" y="1028"/>
                  <a:pt x="164" y="1022"/>
                  <a:pt x="145" y="1013"/>
                </a:cubicBezTo>
                <a:cubicBezTo>
                  <a:pt x="141" y="1012"/>
                  <a:pt x="136" y="1014"/>
                  <a:pt x="135" y="1018"/>
                </a:cubicBezTo>
                <a:cubicBezTo>
                  <a:pt x="133" y="1022"/>
                  <a:pt x="135" y="1026"/>
                  <a:pt x="139" y="1028"/>
                </a:cubicBezTo>
                <a:moveTo>
                  <a:pt x="161" y="855"/>
                </a:moveTo>
                <a:cubicBezTo>
                  <a:pt x="132" y="863"/>
                  <a:pt x="106" y="873"/>
                  <a:pt x="87" y="887"/>
                </a:cubicBezTo>
                <a:cubicBezTo>
                  <a:pt x="77" y="893"/>
                  <a:pt x="69" y="901"/>
                  <a:pt x="64" y="911"/>
                </a:cubicBezTo>
                <a:cubicBezTo>
                  <a:pt x="58" y="920"/>
                  <a:pt x="55" y="930"/>
                  <a:pt x="55" y="941"/>
                </a:cubicBezTo>
                <a:cubicBezTo>
                  <a:pt x="55" y="944"/>
                  <a:pt x="55" y="946"/>
                  <a:pt x="56" y="949"/>
                </a:cubicBezTo>
                <a:cubicBezTo>
                  <a:pt x="56" y="953"/>
                  <a:pt x="60" y="956"/>
                  <a:pt x="65" y="956"/>
                </a:cubicBezTo>
                <a:cubicBezTo>
                  <a:pt x="69" y="955"/>
                  <a:pt x="72" y="951"/>
                  <a:pt x="72" y="947"/>
                </a:cubicBezTo>
                <a:cubicBezTo>
                  <a:pt x="71" y="945"/>
                  <a:pt x="71" y="943"/>
                  <a:pt x="71" y="941"/>
                </a:cubicBezTo>
                <a:cubicBezTo>
                  <a:pt x="71" y="933"/>
                  <a:pt x="73" y="926"/>
                  <a:pt x="77" y="919"/>
                </a:cubicBezTo>
                <a:cubicBezTo>
                  <a:pt x="84" y="909"/>
                  <a:pt x="95" y="899"/>
                  <a:pt x="110" y="891"/>
                </a:cubicBezTo>
                <a:cubicBezTo>
                  <a:pt x="125" y="883"/>
                  <a:pt x="144" y="876"/>
                  <a:pt x="165" y="870"/>
                </a:cubicBezTo>
                <a:cubicBezTo>
                  <a:pt x="170" y="869"/>
                  <a:pt x="172" y="865"/>
                  <a:pt x="171" y="860"/>
                </a:cubicBezTo>
                <a:cubicBezTo>
                  <a:pt x="170" y="856"/>
                  <a:pt x="166" y="854"/>
                  <a:pt x="161" y="855"/>
                </a:cubicBezTo>
                <a:moveTo>
                  <a:pt x="418" y="828"/>
                </a:moveTo>
                <a:cubicBezTo>
                  <a:pt x="374" y="829"/>
                  <a:pt x="323" y="831"/>
                  <a:pt x="273" y="836"/>
                </a:cubicBezTo>
                <a:cubicBezTo>
                  <a:pt x="269" y="837"/>
                  <a:pt x="266" y="841"/>
                  <a:pt x="266" y="845"/>
                </a:cubicBezTo>
                <a:cubicBezTo>
                  <a:pt x="267" y="849"/>
                  <a:pt x="270" y="853"/>
                  <a:pt x="275" y="852"/>
                </a:cubicBezTo>
                <a:cubicBezTo>
                  <a:pt x="324" y="847"/>
                  <a:pt x="375" y="845"/>
                  <a:pt x="418" y="844"/>
                </a:cubicBezTo>
                <a:cubicBezTo>
                  <a:pt x="423" y="844"/>
                  <a:pt x="426" y="841"/>
                  <a:pt x="426" y="836"/>
                </a:cubicBezTo>
                <a:cubicBezTo>
                  <a:pt x="426" y="832"/>
                  <a:pt x="422" y="828"/>
                  <a:pt x="418" y="828"/>
                </a:cubicBezTo>
                <a:moveTo>
                  <a:pt x="673" y="815"/>
                </a:moveTo>
                <a:cubicBezTo>
                  <a:pt x="626" y="819"/>
                  <a:pt x="578" y="823"/>
                  <a:pt x="530" y="826"/>
                </a:cubicBezTo>
                <a:cubicBezTo>
                  <a:pt x="526" y="826"/>
                  <a:pt x="522" y="830"/>
                  <a:pt x="522" y="834"/>
                </a:cubicBezTo>
                <a:cubicBezTo>
                  <a:pt x="523" y="839"/>
                  <a:pt x="527" y="842"/>
                  <a:pt x="531" y="842"/>
                </a:cubicBezTo>
                <a:cubicBezTo>
                  <a:pt x="579" y="839"/>
                  <a:pt x="627" y="835"/>
                  <a:pt x="675" y="831"/>
                </a:cubicBezTo>
                <a:cubicBezTo>
                  <a:pt x="679" y="830"/>
                  <a:pt x="682" y="826"/>
                  <a:pt x="682" y="822"/>
                </a:cubicBezTo>
                <a:cubicBezTo>
                  <a:pt x="681" y="817"/>
                  <a:pt x="678" y="814"/>
                  <a:pt x="673" y="815"/>
                </a:cubicBezTo>
                <a:cubicBezTo>
                  <a:pt x="673" y="815"/>
                  <a:pt x="673" y="815"/>
                  <a:pt x="673" y="815"/>
                </a:cubicBezTo>
                <a:moveTo>
                  <a:pt x="924" y="771"/>
                </a:moveTo>
                <a:cubicBezTo>
                  <a:pt x="881" y="782"/>
                  <a:pt x="837" y="792"/>
                  <a:pt x="793" y="799"/>
                </a:cubicBezTo>
                <a:cubicBezTo>
                  <a:pt x="790" y="800"/>
                  <a:pt x="787" y="800"/>
                  <a:pt x="784" y="801"/>
                </a:cubicBezTo>
                <a:cubicBezTo>
                  <a:pt x="780" y="801"/>
                  <a:pt x="777" y="805"/>
                  <a:pt x="777" y="810"/>
                </a:cubicBezTo>
                <a:cubicBezTo>
                  <a:pt x="778" y="814"/>
                  <a:pt x="782" y="817"/>
                  <a:pt x="786" y="817"/>
                </a:cubicBezTo>
                <a:cubicBezTo>
                  <a:pt x="789" y="816"/>
                  <a:pt x="792" y="816"/>
                  <a:pt x="795" y="815"/>
                </a:cubicBezTo>
                <a:cubicBezTo>
                  <a:pt x="840" y="808"/>
                  <a:pt x="884" y="798"/>
                  <a:pt x="928" y="786"/>
                </a:cubicBezTo>
                <a:cubicBezTo>
                  <a:pt x="932" y="785"/>
                  <a:pt x="935" y="781"/>
                  <a:pt x="934" y="777"/>
                </a:cubicBezTo>
                <a:cubicBezTo>
                  <a:pt x="932" y="772"/>
                  <a:pt x="928" y="770"/>
                  <a:pt x="924" y="771"/>
                </a:cubicBezTo>
                <a:moveTo>
                  <a:pt x="1113" y="652"/>
                </a:moveTo>
                <a:cubicBezTo>
                  <a:pt x="1114" y="655"/>
                  <a:pt x="1114" y="658"/>
                  <a:pt x="1114" y="661"/>
                </a:cubicBezTo>
                <a:cubicBezTo>
                  <a:pt x="1114" y="675"/>
                  <a:pt x="1110" y="689"/>
                  <a:pt x="1102" y="700"/>
                </a:cubicBezTo>
                <a:cubicBezTo>
                  <a:pt x="1094" y="710"/>
                  <a:pt x="1084" y="718"/>
                  <a:pt x="1073" y="725"/>
                </a:cubicBezTo>
                <a:cubicBezTo>
                  <a:pt x="1061" y="731"/>
                  <a:pt x="1048" y="736"/>
                  <a:pt x="1035" y="740"/>
                </a:cubicBezTo>
                <a:cubicBezTo>
                  <a:pt x="1034" y="740"/>
                  <a:pt x="1033" y="740"/>
                  <a:pt x="1031" y="741"/>
                </a:cubicBezTo>
                <a:cubicBezTo>
                  <a:pt x="1027" y="742"/>
                  <a:pt x="1025" y="746"/>
                  <a:pt x="1026" y="751"/>
                </a:cubicBezTo>
                <a:cubicBezTo>
                  <a:pt x="1027" y="755"/>
                  <a:pt x="1032" y="757"/>
                  <a:pt x="1036" y="756"/>
                </a:cubicBezTo>
                <a:cubicBezTo>
                  <a:pt x="1037" y="756"/>
                  <a:pt x="1038" y="755"/>
                  <a:pt x="1040" y="755"/>
                </a:cubicBezTo>
                <a:cubicBezTo>
                  <a:pt x="1053" y="751"/>
                  <a:pt x="1068" y="746"/>
                  <a:pt x="1081" y="739"/>
                </a:cubicBezTo>
                <a:cubicBezTo>
                  <a:pt x="1094" y="731"/>
                  <a:pt x="1106" y="722"/>
                  <a:pt x="1115" y="709"/>
                </a:cubicBezTo>
                <a:cubicBezTo>
                  <a:pt x="1125" y="695"/>
                  <a:pt x="1130" y="678"/>
                  <a:pt x="1130" y="661"/>
                </a:cubicBezTo>
                <a:cubicBezTo>
                  <a:pt x="1130" y="657"/>
                  <a:pt x="1130" y="654"/>
                  <a:pt x="1129" y="651"/>
                </a:cubicBezTo>
                <a:cubicBezTo>
                  <a:pt x="1129" y="646"/>
                  <a:pt x="1125" y="643"/>
                  <a:pt x="1120" y="644"/>
                </a:cubicBezTo>
                <a:cubicBezTo>
                  <a:pt x="1116" y="644"/>
                  <a:pt x="1113" y="648"/>
                  <a:pt x="1113" y="652"/>
                </a:cubicBezTo>
                <a:moveTo>
                  <a:pt x="911" y="531"/>
                </a:moveTo>
                <a:cubicBezTo>
                  <a:pt x="947" y="541"/>
                  <a:pt x="983" y="553"/>
                  <a:pt x="1018" y="567"/>
                </a:cubicBezTo>
                <a:cubicBezTo>
                  <a:pt x="1026" y="570"/>
                  <a:pt x="1036" y="574"/>
                  <a:pt x="1045" y="579"/>
                </a:cubicBezTo>
                <a:cubicBezTo>
                  <a:pt x="1049" y="581"/>
                  <a:pt x="1054" y="580"/>
                  <a:pt x="1056" y="576"/>
                </a:cubicBezTo>
                <a:cubicBezTo>
                  <a:pt x="1058" y="572"/>
                  <a:pt x="1056" y="567"/>
                  <a:pt x="1053" y="565"/>
                </a:cubicBezTo>
                <a:cubicBezTo>
                  <a:pt x="1042" y="560"/>
                  <a:pt x="1033" y="555"/>
                  <a:pt x="1024" y="552"/>
                </a:cubicBezTo>
                <a:cubicBezTo>
                  <a:pt x="988" y="538"/>
                  <a:pt x="952" y="526"/>
                  <a:pt x="916" y="516"/>
                </a:cubicBezTo>
                <a:cubicBezTo>
                  <a:pt x="911" y="515"/>
                  <a:pt x="907" y="517"/>
                  <a:pt x="906" y="522"/>
                </a:cubicBezTo>
                <a:cubicBezTo>
                  <a:pt x="904" y="526"/>
                  <a:pt x="907" y="530"/>
                  <a:pt x="911" y="531"/>
                </a:cubicBezTo>
                <a:moveTo>
                  <a:pt x="661" y="484"/>
                </a:moveTo>
                <a:cubicBezTo>
                  <a:pt x="709" y="490"/>
                  <a:pt x="756" y="497"/>
                  <a:pt x="803" y="506"/>
                </a:cubicBezTo>
                <a:cubicBezTo>
                  <a:pt x="807" y="507"/>
                  <a:pt x="811" y="504"/>
                  <a:pt x="812" y="500"/>
                </a:cubicBezTo>
                <a:cubicBezTo>
                  <a:pt x="813" y="495"/>
                  <a:pt x="810" y="491"/>
                  <a:pt x="806" y="490"/>
                </a:cubicBezTo>
                <a:cubicBezTo>
                  <a:pt x="759" y="481"/>
                  <a:pt x="711" y="474"/>
                  <a:pt x="663" y="468"/>
                </a:cubicBezTo>
                <a:cubicBezTo>
                  <a:pt x="659" y="467"/>
                  <a:pt x="655" y="470"/>
                  <a:pt x="654" y="475"/>
                </a:cubicBezTo>
                <a:cubicBezTo>
                  <a:pt x="654" y="479"/>
                  <a:pt x="657" y="483"/>
                  <a:pt x="661" y="484"/>
                </a:cubicBezTo>
                <a:moveTo>
                  <a:pt x="407" y="453"/>
                </a:moveTo>
                <a:cubicBezTo>
                  <a:pt x="455" y="460"/>
                  <a:pt x="502" y="465"/>
                  <a:pt x="550" y="470"/>
                </a:cubicBezTo>
                <a:cubicBezTo>
                  <a:pt x="554" y="471"/>
                  <a:pt x="558" y="468"/>
                  <a:pt x="559" y="463"/>
                </a:cubicBezTo>
                <a:cubicBezTo>
                  <a:pt x="559" y="459"/>
                  <a:pt x="556" y="455"/>
                  <a:pt x="552" y="454"/>
                </a:cubicBezTo>
                <a:cubicBezTo>
                  <a:pt x="504" y="449"/>
                  <a:pt x="457" y="444"/>
                  <a:pt x="409" y="437"/>
                </a:cubicBezTo>
                <a:cubicBezTo>
                  <a:pt x="405" y="437"/>
                  <a:pt x="401" y="440"/>
                  <a:pt x="400" y="444"/>
                </a:cubicBezTo>
                <a:cubicBezTo>
                  <a:pt x="399" y="449"/>
                  <a:pt x="403" y="453"/>
                  <a:pt x="407" y="453"/>
                </a:cubicBezTo>
                <a:moveTo>
                  <a:pt x="153" y="414"/>
                </a:moveTo>
                <a:cubicBezTo>
                  <a:pt x="165" y="417"/>
                  <a:pt x="176" y="419"/>
                  <a:pt x="188" y="421"/>
                </a:cubicBezTo>
                <a:cubicBezTo>
                  <a:pt x="224" y="427"/>
                  <a:pt x="260" y="432"/>
                  <a:pt x="296" y="438"/>
                </a:cubicBezTo>
                <a:cubicBezTo>
                  <a:pt x="300" y="438"/>
                  <a:pt x="304" y="435"/>
                  <a:pt x="305" y="431"/>
                </a:cubicBezTo>
                <a:cubicBezTo>
                  <a:pt x="306" y="426"/>
                  <a:pt x="303" y="422"/>
                  <a:pt x="298" y="422"/>
                </a:cubicBezTo>
                <a:cubicBezTo>
                  <a:pt x="262" y="416"/>
                  <a:pt x="226" y="411"/>
                  <a:pt x="191" y="405"/>
                </a:cubicBezTo>
                <a:cubicBezTo>
                  <a:pt x="179" y="403"/>
                  <a:pt x="168" y="401"/>
                  <a:pt x="157" y="399"/>
                </a:cubicBezTo>
                <a:cubicBezTo>
                  <a:pt x="152" y="398"/>
                  <a:pt x="148" y="400"/>
                  <a:pt x="147" y="405"/>
                </a:cubicBezTo>
                <a:cubicBezTo>
                  <a:pt x="146" y="409"/>
                  <a:pt x="149" y="413"/>
                  <a:pt x="153" y="414"/>
                </a:cubicBezTo>
                <a:moveTo>
                  <a:pt x="24" y="234"/>
                </a:moveTo>
                <a:cubicBezTo>
                  <a:pt x="24" y="235"/>
                  <a:pt x="24" y="235"/>
                  <a:pt x="23" y="236"/>
                </a:cubicBezTo>
                <a:cubicBezTo>
                  <a:pt x="23" y="236"/>
                  <a:pt x="23" y="236"/>
                  <a:pt x="23" y="236"/>
                </a:cubicBezTo>
                <a:cubicBezTo>
                  <a:pt x="15" y="244"/>
                  <a:pt x="10" y="253"/>
                  <a:pt x="6" y="262"/>
                </a:cubicBezTo>
                <a:cubicBezTo>
                  <a:pt x="2" y="270"/>
                  <a:pt x="0" y="280"/>
                  <a:pt x="0" y="289"/>
                </a:cubicBezTo>
                <a:cubicBezTo>
                  <a:pt x="0" y="302"/>
                  <a:pt x="4" y="314"/>
                  <a:pt x="10" y="326"/>
                </a:cubicBezTo>
                <a:cubicBezTo>
                  <a:pt x="17" y="338"/>
                  <a:pt x="26" y="349"/>
                  <a:pt x="37" y="359"/>
                </a:cubicBezTo>
                <a:cubicBezTo>
                  <a:pt x="41" y="362"/>
                  <a:pt x="44" y="365"/>
                  <a:pt x="48" y="368"/>
                </a:cubicBezTo>
                <a:cubicBezTo>
                  <a:pt x="52" y="371"/>
                  <a:pt x="57" y="370"/>
                  <a:pt x="60" y="367"/>
                </a:cubicBezTo>
                <a:cubicBezTo>
                  <a:pt x="62" y="363"/>
                  <a:pt x="62" y="358"/>
                  <a:pt x="58" y="356"/>
                </a:cubicBezTo>
                <a:cubicBezTo>
                  <a:pt x="55" y="353"/>
                  <a:pt x="51" y="350"/>
                  <a:pt x="48" y="347"/>
                </a:cubicBezTo>
                <a:cubicBezTo>
                  <a:pt x="38" y="338"/>
                  <a:pt x="30" y="329"/>
                  <a:pt x="24" y="319"/>
                </a:cubicBezTo>
                <a:cubicBezTo>
                  <a:pt x="19" y="309"/>
                  <a:pt x="16" y="299"/>
                  <a:pt x="16" y="289"/>
                </a:cubicBezTo>
                <a:cubicBezTo>
                  <a:pt x="16" y="282"/>
                  <a:pt x="18" y="275"/>
                  <a:pt x="21" y="268"/>
                </a:cubicBezTo>
                <a:cubicBezTo>
                  <a:pt x="24" y="261"/>
                  <a:pt x="28" y="254"/>
                  <a:pt x="35" y="247"/>
                </a:cubicBezTo>
                <a:cubicBezTo>
                  <a:pt x="35" y="247"/>
                  <a:pt x="35" y="247"/>
                  <a:pt x="35" y="247"/>
                </a:cubicBezTo>
                <a:cubicBezTo>
                  <a:pt x="36" y="246"/>
                  <a:pt x="36" y="246"/>
                  <a:pt x="36" y="246"/>
                </a:cubicBezTo>
                <a:cubicBezTo>
                  <a:pt x="39" y="242"/>
                  <a:pt x="39" y="237"/>
                  <a:pt x="36" y="234"/>
                </a:cubicBezTo>
                <a:cubicBezTo>
                  <a:pt x="33" y="231"/>
                  <a:pt x="28" y="231"/>
                  <a:pt x="24" y="234"/>
                </a:cubicBezTo>
                <a:moveTo>
                  <a:pt x="277" y="191"/>
                </a:moveTo>
                <a:cubicBezTo>
                  <a:pt x="245" y="190"/>
                  <a:pt x="217" y="190"/>
                  <a:pt x="197" y="190"/>
                </a:cubicBezTo>
                <a:cubicBezTo>
                  <a:pt x="177" y="190"/>
                  <a:pt x="155" y="190"/>
                  <a:pt x="132" y="192"/>
                </a:cubicBezTo>
                <a:cubicBezTo>
                  <a:pt x="127" y="193"/>
                  <a:pt x="124" y="197"/>
                  <a:pt x="125" y="201"/>
                </a:cubicBezTo>
                <a:cubicBezTo>
                  <a:pt x="125" y="205"/>
                  <a:pt x="129" y="209"/>
                  <a:pt x="133" y="208"/>
                </a:cubicBezTo>
                <a:cubicBezTo>
                  <a:pt x="155" y="206"/>
                  <a:pt x="177" y="206"/>
                  <a:pt x="197" y="206"/>
                </a:cubicBezTo>
                <a:cubicBezTo>
                  <a:pt x="217" y="206"/>
                  <a:pt x="244" y="206"/>
                  <a:pt x="276" y="207"/>
                </a:cubicBezTo>
                <a:cubicBezTo>
                  <a:pt x="281" y="207"/>
                  <a:pt x="284" y="203"/>
                  <a:pt x="285" y="199"/>
                </a:cubicBezTo>
                <a:cubicBezTo>
                  <a:pt x="285" y="194"/>
                  <a:pt x="281" y="191"/>
                  <a:pt x="277" y="191"/>
                </a:cubicBezTo>
                <a:moveTo>
                  <a:pt x="533" y="195"/>
                </a:moveTo>
                <a:cubicBezTo>
                  <a:pt x="483" y="194"/>
                  <a:pt x="434" y="193"/>
                  <a:pt x="389" y="192"/>
                </a:cubicBezTo>
                <a:cubicBezTo>
                  <a:pt x="384" y="192"/>
                  <a:pt x="381" y="196"/>
                  <a:pt x="381" y="200"/>
                </a:cubicBezTo>
                <a:cubicBezTo>
                  <a:pt x="380" y="205"/>
                  <a:pt x="384" y="208"/>
                  <a:pt x="388" y="208"/>
                </a:cubicBezTo>
                <a:cubicBezTo>
                  <a:pt x="433" y="209"/>
                  <a:pt x="482" y="210"/>
                  <a:pt x="533" y="211"/>
                </a:cubicBezTo>
                <a:cubicBezTo>
                  <a:pt x="537" y="211"/>
                  <a:pt x="541" y="207"/>
                  <a:pt x="541" y="203"/>
                </a:cubicBezTo>
                <a:cubicBezTo>
                  <a:pt x="541" y="198"/>
                  <a:pt x="537" y="195"/>
                  <a:pt x="533" y="195"/>
                </a:cubicBezTo>
                <a:moveTo>
                  <a:pt x="789" y="196"/>
                </a:moveTo>
                <a:cubicBezTo>
                  <a:pt x="777" y="196"/>
                  <a:pt x="766" y="196"/>
                  <a:pt x="754" y="196"/>
                </a:cubicBezTo>
                <a:cubicBezTo>
                  <a:pt x="719" y="196"/>
                  <a:pt x="682" y="196"/>
                  <a:pt x="645" y="196"/>
                </a:cubicBezTo>
                <a:cubicBezTo>
                  <a:pt x="640" y="196"/>
                  <a:pt x="637" y="199"/>
                  <a:pt x="637" y="204"/>
                </a:cubicBezTo>
                <a:cubicBezTo>
                  <a:pt x="637" y="208"/>
                  <a:pt x="640" y="212"/>
                  <a:pt x="645" y="212"/>
                </a:cubicBezTo>
                <a:cubicBezTo>
                  <a:pt x="682" y="212"/>
                  <a:pt x="719" y="212"/>
                  <a:pt x="754" y="212"/>
                </a:cubicBezTo>
                <a:cubicBezTo>
                  <a:pt x="766" y="212"/>
                  <a:pt x="777" y="212"/>
                  <a:pt x="789" y="212"/>
                </a:cubicBezTo>
                <a:cubicBezTo>
                  <a:pt x="793" y="212"/>
                  <a:pt x="797" y="209"/>
                  <a:pt x="797" y="204"/>
                </a:cubicBezTo>
                <a:cubicBezTo>
                  <a:pt x="797" y="200"/>
                  <a:pt x="793" y="196"/>
                  <a:pt x="789" y="196"/>
                </a:cubicBezTo>
                <a:cubicBezTo>
                  <a:pt x="789" y="196"/>
                  <a:pt x="789" y="196"/>
                  <a:pt x="789" y="196"/>
                </a:cubicBezTo>
                <a:moveTo>
                  <a:pt x="1042" y="185"/>
                </a:moveTo>
                <a:cubicBezTo>
                  <a:pt x="1032" y="187"/>
                  <a:pt x="1021" y="189"/>
                  <a:pt x="1010" y="190"/>
                </a:cubicBezTo>
                <a:cubicBezTo>
                  <a:pt x="981" y="192"/>
                  <a:pt x="944" y="194"/>
                  <a:pt x="901" y="195"/>
                </a:cubicBezTo>
                <a:cubicBezTo>
                  <a:pt x="896" y="195"/>
                  <a:pt x="893" y="199"/>
                  <a:pt x="893" y="203"/>
                </a:cubicBezTo>
                <a:cubicBezTo>
                  <a:pt x="893" y="207"/>
                  <a:pt x="897" y="211"/>
                  <a:pt x="901" y="211"/>
                </a:cubicBezTo>
                <a:cubicBezTo>
                  <a:pt x="944" y="210"/>
                  <a:pt x="982" y="208"/>
                  <a:pt x="1011" y="206"/>
                </a:cubicBezTo>
                <a:cubicBezTo>
                  <a:pt x="1024" y="205"/>
                  <a:pt x="1035" y="203"/>
                  <a:pt x="1046" y="201"/>
                </a:cubicBezTo>
                <a:cubicBezTo>
                  <a:pt x="1050" y="200"/>
                  <a:pt x="1053" y="195"/>
                  <a:pt x="1052" y="191"/>
                </a:cubicBezTo>
                <a:cubicBezTo>
                  <a:pt x="1051" y="187"/>
                  <a:pt x="1047" y="184"/>
                  <a:pt x="1042" y="185"/>
                </a:cubicBezTo>
                <a:moveTo>
                  <a:pt x="1188" y="8"/>
                </a:moveTo>
                <a:cubicBezTo>
                  <a:pt x="1188" y="8"/>
                  <a:pt x="1188" y="8"/>
                  <a:pt x="1188" y="8"/>
                </a:cubicBezTo>
                <a:cubicBezTo>
                  <a:pt x="1188" y="9"/>
                  <a:pt x="1187" y="27"/>
                  <a:pt x="1179" y="51"/>
                </a:cubicBezTo>
                <a:cubicBezTo>
                  <a:pt x="1172" y="76"/>
                  <a:pt x="1158" y="107"/>
                  <a:pt x="1134" y="133"/>
                </a:cubicBezTo>
                <a:cubicBezTo>
                  <a:pt x="1131" y="136"/>
                  <a:pt x="1131" y="141"/>
                  <a:pt x="1135" y="144"/>
                </a:cubicBezTo>
                <a:cubicBezTo>
                  <a:pt x="1138" y="147"/>
                  <a:pt x="1143" y="147"/>
                  <a:pt x="1146" y="144"/>
                </a:cubicBezTo>
                <a:cubicBezTo>
                  <a:pt x="1173" y="115"/>
                  <a:pt x="1187" y="81"/>
                  <a:pt x="1195" y="55"/>
                </a:cubicBezTo>
                <a:cubicBezTo>
                  <a:pt x="1203" y="28"/>
                  <a:pt x="1204" y="9"/>
                  <a:pt x="1204" y="9"/>
                </a:cubicBezTo>
                <a:cubicBezTo>
                  <a:pt x="1204" y="4"/>
                  <a:pt x="1201" y="1"/>
                  <a:pt x="1197" y="0"/>
                </a:cubicBezTo>
                <a:cubicBezTo>
                  <a:pt x="1192" y="0"/>
                  <a:pt x="1188" y="3"/>
                  <a:pt x="1188" y="8"/>
                </a:cubicBezTo>
                <a:cubicBezTo>
                  <a:pt x="1188" y="8"/>
                  <a:pt x="1188" y="8"/>
                  <a:pt x="1188" y="8"/>
                </a:cubicBezTo>
              </a:path>
            </a:pathLst>
          </a:custGeom>
          <a:solidFill>
            <a:srgbClr val="FBFF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40" name="Freeform 117"/>
          <p:cNvSpPr/>
          <p:nvPr/>
        </p:nvSpPr>
        <p:spPr bwMode="auto">
          <a:xfrm>
            <a:off x="7362825" y="4625975"/>
            <a:ext cx="127000" cy="57150"/>
          </a:xfrm>
          <a:custGeom>
            <a:avLst/>
            <a:gdLst>
              <a:gd name="T0" fmla="*/ 0 w 41"/>
              <a:gd name="T1" fmla="*/ 0 h 18"/>
              <a:gd name="T2" fmla="*/ 0 w 41"/>
              <a:gd name="T3" fmla="*/ 18 h 18"/>
              <a:gd name="T4" fmla="*/ 41 w 41"/>
              <a:gd name="T5" fmla="*/ 18 h 18"/>
              <a:gd name="T6" fmla="*/ 0 w 41"/>
              <a:gd name="T7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18">
                <a:moveTo>
                  <a:pt x="0" y="0"/>
                </a:moveTo>
                <a:cubicBezTo>
                  <a:pt x="0" y="18"/>
                  <a:pt x="0" y="18"/>
                  <a:pt x="0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28" y="12"/>
                  <a:pt x="14" y="6"/>
                  <a:pt x="0" y="0"/>
                </a:cubicBezTo>
              </a:path>
            </a:pathLst>
          </a:custGeom>
          <a:solidFill>
            <a:srgbClr val="8482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41" name="Freeform 118"/>
          <p:cNvSpPr/>
          <p:nvPr/>
        </p:nvSpPr>
        <p:spPr bwMode="auto">
          <a:xfrm>
            <a:off x="7362825" y="4557713"/>
            <a:ext cx="298450" cy="125412"/>
          </a:xfrm>
          <a:custGeom>
            <a:avLst/>
            <a:gdLst>
              <a:gd name="T0" fmla="*/ 0 w 96"/>
              <a:gd name="T1" fmla="*/ 0 h 40"/>
              <a:gd name="T2" fmla="*/ 0 w 96"/>
              <a:gd name="T3" fmla="*/ 22 h 40"/>
              <a:gd name="T4" fmla="*/ 41 w 96"/>
              <a:gd name="T5" fmla="*/ 40 h 40"/>
              <a:gd name="T6" fmla="*/ 96 w 96"/>
              <a:gd name="T7" fmla="*/ 40 h 40"/>
              <a:gd name="T8" fmla="*/ 0 w 96"/>
              <a:gd name="T9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40">
                <a:moveTo>
                  <a:pt x="0" y="0"/>
                </a:moveTo>
                <a:cubicBezTo>
                  <a:pt x="0" y="22"/>
                  <a:pt x="0" y="22"/>
                  <a:pt x="0" y="22"/>
                </a:cubicBezTo>
                <a:cubicBezTo>
                  <a:pt x="14" y="28"/>
                  <a:pt x="28" y="34"/>
                  <a:pt x="41" y="40"/>
                </a:cubicBezTo>
                <a:cubicBezTo>
                  <a:pt x="96" y="40"/>
                  <a:pt x="96" y="40"/>
                  <a:pt x="96" y="40"/>
                </a:cubicBezTo>
                <a:cubicBezTo>
                  <a:pt x="63" y="25"/>
                  <a:pt x="31" y="12"/>
                  <a:pt x="0" y="0"/>
                </a:cubicBezTo>
              </a:path>
            </a:pathLst>
          </a:custGeom>
          <a:solidFill>
            <a:srgbClr val="D9EB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42" name="Oval 119"/>
          <p:cNvSpPr>
            <a:spLocks noChangeArrowheads="1"/>
          </p:cNvSpPr>
          <p:nvPr/>
        </p:nvSpPr>
        <p:spPr bwMode="auto">
          <a:xfrm>
            <a:off x="6964363" y="3986213"/>
            <a:ext cx="700088" cy="700087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43" name="Rectangle 120"/>
          <p:cNvSpPr>
            <a:spLocks noChangeArrowheads="1"/>
          </p:cNvSpPr>
          <p:nvPr/>
        </p:nvSpPr>
        <p:spPr bwMode="auto">
          <a:xfrm>
            <a:off x="7135813" y="4048125"/>
            <a:ext cx="25648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4000" b="1" i="0" u="none" strike="noStrike" cap="none" normalizeH="0" baseline="0">
                <a:ln>
                  <a:noFill/>
                </a:ln>
                <a:solidFill>
                  <a:srgbClr val="2B2728"/>
                </a:solidFill>
                <a:effectLst/>
                <a:latin typeface="Times New Roman" panose="02020603050405020304" pitchFamily="18" charset="0"/>
              </a:rPr>
              <a:t>3</a:t>
            </a:r>
            <a:endParaRPr kumimoji="0" lang="zh-CN" altLang="zh-CN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4" name="Oval 151"/>
          <p:cNvSpPr>
            <a:spLocks noChangeArrowheads="1"/>
          </p:cNvSpPr>
          <p:nvPr/>
        </p:nvSpPr>
        <p:spPr bwMode="auto">
          <a:xfrm>
            <a:off x="4983163" y="5254625"/>
            <a:ext cx="700088" cy="700087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75" name="Rectangle 152"/>
          <p:cNvSpPr>
            <a:spLocks noChangeArrowheads="1"/>
          </p:cNvSpPr>
          <p:nvPr/>
        </p:nvSpPr>
        <p:spPr bwMode="auto">
          <a:xfrm>
            <a:off x="5154613" y="5318125"/>
            <a:ext cx="25648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4000" b="1" i="0" u="none" strike="noStrike" cap="none" normalizeH="0" baseline="0" dirty="0">
                <a:ln>
                  <a:noFill/>
                </a:ln>
                <a:solidFill>
                  <a:srgbClr val="2B2728"/>
                </a:solidFill>
                <a:effectLst/>
                <a:latin typeface="Times New Roman" panose="02020603050405020304" pitchFamily="18" charset="0"/>
              </a:rPr>
              <a:t>4</a:t>
            </a:r>
            <a:endParaRPr kumimoji="0" lang="zh-CN" altLang="zh-CN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6" name="Freeform 183"/>
          <p:cNvSpPr/>
          <p:nvPr/>
        </p:nvSpPr>
        <p:spPr bwMode="auto">
          <a:xfrm>
            <a:off x="7783513" y="1227138"/>
            <a:ext cx="233363" cy="192087"/>
          </a:xfrm>
          <a:custGeom>
            <a:avLst/>
            <a:gdLst>
              <a:gd name="T0" fmla="*/ 66 w 75"/>
              <a:gd name="T1" fmla="*/ 0 h 62"/>
              <a:gd name="T2" fmla="*/ 65 w 75"/>
              <a:gd name="T3" fmla="*/ 0 h 62"/>
              <a:gd name="T4" fmla="*/ 6 w 75"/>
              <a:gd name="T5" fmla="*/ 45 h 62"/>
              <a:gd name="T6" fmla="*/ 0 w 75"/>
              <a:gd name="T7" fmla="*/ 62 h 62"/>
              <a:gd name="T8" fmla="*/ 59 w 75"/>
              <a:gd name="T9" fmla="*/ 62 h 62"/>
              <a:gd name="T10" fmla="*/ 68 w 75"/>
              <a:gd name="T11" fmla="*/ 2 h 62"/>
              <a:gd name="T12" fmla="*/ 66 w 75"/>
              <a:gd name="T13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" h="62">
                <a:moveTo>
                  <a:pt x="66" y="0"/>
                </a:moveTo>
                <a:cubicBezTo>
                  <a:pt x="65" y="0"/>
                  <a:pt x="65" y="0"/>
                  <a:pt x="65" y="0"/>
                </a:cubicBezTo>
                <a:cubicBezTo>
                  <a:pt x="38" y="1"/>
                  <a:pt x="15" y="19"/>
                  <a:pt x="6" y="45"/>
                </a:cubicBezTo>
                <a:cubicBezTo>
                  <a:pt x="5" y="50"/>
                  <a:pt x="3" y="56"/>
                  <a:pt x="0" y="62"/>
                </a:cubicBezTo>
                <a:cubicBezTo>
                  <a:pt x="59" y="62"/>
                  <a:pt x="59" y="62"/>
                  <a:pt x="59" y="62"/>
                </a:cubicBezTo>
                <a:cubicBezTo>
                  <a:pt x="75" y="33"/>
                  <a:pt x="69" y="6"/>
                  <a:pt x="68" y="2"/>
                </a:cubicBezTo>
                <a:cubicBezTo>
                  <a:pt x="68" y="1"/>
                  <a:pt x="67" y="1"/>
                  <a:pt x="66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307" name="Freeform 184"/>
          <p:cNvSpPr/>
          <p:nvPr/>
        </p:nvSpPr>
        <p:spPr bwMode="auto">
          <a:xfrm>
            <a:off x="7966075" y="1227138"/>
            <a:ext cx="180975" cy="192087"/>
          </a:xfrm>
          <a:custGeom>
            <a:avLst/>
            <a:gdLst>
              <a:gd name="T0" fmla="*/ 58 w 58"/>
              <a:gd name="T1" fmla="*/ 0 h 62"/>
              <a:gd name="T2" fmla="*/ 9 w 58"/>
              <a:gd name="T3" fmla="*/ 1 h 62"/>
              <a:gd name="T4" fmla="*/ 9 w 58"/>
              <a:gd name="T5" fmla="*/ 2 h 62"/>
              <a:gd name="T6" fmla="*/ 0 w 58"/>
              <a:gd name="T7" fmla="*/ 62 h 62"/>
              <a:gd name="T8" fmla="*/ 50 w 58"/>
              <a:gd name="T9" fmla="*/ 62 h 62"/>
              <a:gd name="T10" fmla="*/ 56 w 58"/>
              <a:gd name="T11" fmla="*/ 43 h 62"/>
              <a:gd name="T12" fmla="*/ 58 w 58"/>
              <a:gd name="T13" fmla="*/ 39 h 62"/>
              <a:gd name="T14" fmla="*/ 58 w 58"/>
              <a:gd name="T15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" h="62">
                <a:moveTo>
                  <a:pt x="58" y="0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2"/>
                </a:cubicBezTo>
                <a:cubicBezTo>
                  <a:pt x="10" y="6"/>
                  <a:pt x="16" y="33"/>
                  <a:pt x="0" y="62"/>
                </a:cubicBezTo>
                <a:cubicBezTo>
                  <a:pt x="50" y="62"/>
                  <a:pt x="50" y="62"/>
                  <a:pt x="50" y="62"/>
                </a:cubicBezTo>
                <a:cubicBezTo>
                  <a:pt x="53" y="55"/>
                  <a:pt x="55" y="49"/>
                  <a:pt x="56" y="43"/>
                </a:cubicBezTo>
                <a:cubicBezTo>
                  <a:pt x="57" y="42"/>
                  <a:pt x="57" y="40"/>
                  <a:pt x="58" y="39"/>
                </a:cubicBezTo>
                <a:cubicBezTo>
                  <a:pt x="58" y="0"/>
                  <a:pt x="58" y="0"/>
                  <a:pt x="58" y="0"/>
                </a:cubicBezTo>
              </a:path>
            </a:pathLst>
          </a:custGeom>
          <a:solidFill>
            <a:srgbClr val="8482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308" name="Freeform 185"/>
          <p:cNvSpPr/>
          <p:nvPr/>
        </p:nvSpPr>
        <p:spPr bwMode="auto">
          <a:xfrm>
            <a:off x="8121650" y="1347788"/>
            <a:ext cx="25400" cy="71437"/>
          </a:xfrm>
          <a:custGeom>
            <a:avLst/>
            <a:gdLst>
              <a:gd name="T0" fmla="*/ 8 w 8"/>
              <a:gd name="T1" fmla="*/ 0 h 23"/>
              <a:gd name="T2" fmla="*/ 6 w 8"/>
              <a:gd name="T3" fmla="*/ 4 h 23"/>
              <a:gd name="T4" fmla="*/ 0 w 8"/>
              <a:gd name="T5" fmla="*/ 23 h 23"/>
              <a:gd name="T6" fmla="*/ 8 w 8"/>
              <a:gd name="T7" fmla="*/ 23 h 23"/>
              <a:gd name="T8" fmla="*/ 8 w 8"/>
              <a:gd name="T9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23">
                <a:moveTo>
                  <a:pt x="8" y="0"/>
                </a:moveTo>
                <a:cubicBezTo>
                  <a:pt x="7" y="1"/>
                  <a:pt x="7" y="3"/>
                  <a:pt x="6" y="4"/>
                </a:cubicBezTo>
                <a:cubicBezTo>
                  <a:pt x="5" y="10"/>
                  <a:pt x="3" y="16"/>
                  <a:pt x="0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0"/>
                  <a:pt x="8" y="0"/>
                  <a:pt x="8" y="0"/>
                </a:cubicBezTo>
              </a:path>
            </a:pathLst>
          </a:custGeom>
          <a:solidFill>
            <a:srgbClr val="FDFF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309" name="Oval 186"/>
          <p:cNvSpPr>
            <a:spLocks noChangeArrowheads="1"/>
          </p:cNvSpPr>
          <p:nvPr/>
        </p:nvSpPr>
        <p:spPr bwMode="auto">
          <a:xfrm>
            <a:off x="7794625" y="719138"/>
            <a:ext cx="700088" cy="700087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310" name="Rectangle 187"/>
          <p:cNvSpPr>
            <a:spLocks noChangeArrowheads="1"/>
          </p:cNvSpPr>
          <p:nvPr/>
        </p:nvSpPr>
        <p:spPr bwMode="auto">
          <a:xfrm>
            <a:off x="8054975" y="782638"/>
            <a:ext cx="25648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4000" b="1" i="0" u="none" strike="noStrike" cap="none" normalizeH="0" baseline="0">
                <a:ln>
                  <a:noFill/>
                </a:ln>
                <a:solidFill>
                  <a:srgbClr val="2B2728"/>
                </a:solidFill>
                <a:effectLst/>
                <a:latin typeface="Times New Roman" panose="02020603050405020304" pitchFamily="18" charset="0"/>
              </a:rPr>
              <a:t>1</a:t>
            </a:r>
            <a:endParaRPr kumimoji="0" lang="zh-CN" altLang="zh-CN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Freeform 218"/>
          <p:cNvSpPr/>
          <p:nvPr/>
        </p:nvSpPr>
        <p:spPr bwMode="auto">
          <a:xfrm>
            <a:off x="7997825" y="1335088"/>
            <a:ext cx="314325" cy="304800"/>
          </a:xfrm>
          <a:custGeom>
            <a:avLst/>
            <a:gdLst>
              <a:gd name="T0" fmla="*/ 0 w 101"/>
              <a:gd name="T1" fmla="*/ 0 h 98"/>
              <a:gd name="T2" fmla="*/ 42 w 101"/>
              <a:gd name="T3" fmla="*/ 92 h 98"/>
              <a:gd name="T4" fmla="*/ 54 w 101"/>
              <a:gd name="T5" fmla="*/ 92 h 98"/>
              <a:gd name="T6" fmla="*/ 101 w 101"/>
              <a:gd name="T7" fmla="*/ 0 h 98"/>
              <a:gd name="T8" fmla="*/ 0 w 101"/>
              <a:gd name="T9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98">
                <a:moveTo>
                  <a:pt x="0" y="0"/>
                </a:moveTo>
                <a:cubicBezTo>
                  <a:pt x="42" y="92"/>
                  <a:pt x="42" y="92"/>
                  <a:pt x="42" y="92"/>
                </a:cubicBezTo>
                <a:cubicBezTo>
                  <a:pt x="44" y="98"/>
                  <a:pt x="52" y="98"/>
                  <a:pt x="54" y="92"/>
                </a:cubicBezTo>
                <a:cubicBezTo>
                  <a:pt x="101" y="0"/>
                  <a:pt x="101" y="0"/>
                  <a:pt x="10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19" name="Freeform 219"/>
          <p:cNvSpPr/>
          <p:nvPr/>
        </p:nvSpPr>
        <p:spPr bwMode="auto">
          <a:xfrm>
            <a:off x="7158038" y="4602163"/>
            <a:ext cx="314325" cy="304800"/>
          </a:xfrm>
          <a:custGeom>
            <a:avLst/>
            <a:gdLst>
              <a:gd name="T0" fmla="*/ 0 w 101"/>
              <a:gd name="T1" fmla="*/ 0 h 98"/>
              <a:gd name="T2" fmla="*/ 42 w 101"/>
              <a:gd name="T3" fmla="*/ 92 h 98"/>
              <a:gd name="T4" fmla="*/ 55 w 101"/>
              <a:gd name="T5" fmla="*/ 92 h 98"/>
              <a:gd name="T6" fmla="*/ 101 w 101"/>
              <a:gd name="T7" fmla="*/ 0 h 98"/>
              <a:gd name="T8" fmla="*/ 0 w 101"/>
              <a:gd name="T9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98">
                <a:moveTo>
                  <a:pt x="0" y="0"/>
                </a:moveTo>
                <a:cubicBezTo>
                  <a:pt x="42" y="92"/>
                  <a:pt x="42" y="92"/>
                  <a:pt x="42" y="92"/>
                </a:cubicBezTo>
                <a:cubicBezTo>
                  <a:pt x="44" y="98"/>
                  <a:pt x="52" y="98"/>
                  <a:pt x="55" y="92"/>
                </a:cubicBezTo>
                <a:cubicBezTo>
                  <a:pt x="101" y="0"/>
                  <a:pt x="101" y="0"/>
                  <a:pt x="10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0" name="Freeform 220"/>
          <p:cNvSpPr/>
          <p:nvPr/>
        </p:nvSpPr>
        <p:spPr bwMode="auto">
          <a:xfrm>
            <a:off x="5614988" y="5448300"/>
            <a:ext cx="304800" cy="314325"/>
          </a:xfrm>
          <a:custGeom>
            <a:avLst/>
            <a:gdLst>
              <a:gd name="T0" fmla="*/ 0 w 98"/>
              <a:gd name="T1" fmla="*/ 101 h 101"/>
              <a:gd name="T2" fmla="*/ 92 w 98"/>
              <a:gd name="T3" fmla="*/ 59 h 101"/>
              <a:gd name="T4" fmla="*/ 92 w 98"/>
              <a:gd name="T5" fmla="*/ 46 h 101"/>
              <a:gd name="T6" fmla="*/ 0 w 98"/>
              <a:gd name="T7" fmla="*/ 0 h 101"/>
              <a:gd name="T8" fmla="*/ 0 w 98"/>
              <a:gd name="T9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101">
                <a:moveTo>
                  <a:pt x="0" y="101"/>
                </a:moveTo>
                <a:cubicBezTo>
                  <a:pt x="92" y="59"/>
                  <a:pt x="92" y="59"/>
                  <a:pt x="92" y="59"/>
                </a:cubicBezTo>
                <a:cubicBezTo>
                  <a:pt x="98" y="56"/>
                  <a:pt x="98" y="49"/>
                  <a:pt x="92" y="46"/>
                </a:cubicBezTo>
                <a:cubicBezTo>
                  <a:pt x="0" y="0"/>
                  <a:pt x="0" y="0"/>
                  <a:pt x="0" y="0"/>
                </a:cubicBezTo>
                <a:lnTo>
                  <a:pt x="0" y="101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3" name="Oval 223"/>
          <p:cNvSpPr>
            <a:spLocks noChangeArrowheads="1"/>
          </p:cNvSpPr>
          <p:nvPr/>
        </p:nvSpPr>
        <p:spPr bwMode="auto">
          <a:xfrm>
            <a:off x="3881438" y="2816225"/>
            <a:ext cx="700088" cy="700087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24" name="Rectangle 224"/>
          <p:cNvSpPr>
            <a:spLocks noChangeArrowheads="1"/>
          </p:cNvSpPr>
          <p:nvPr/>
        </p:nvSpPr>
        <p:spPr bwMode="auto">
          <a:xfrm>
            <a:off x="4054475" y="2879725"/>
            <a:ext cx="25648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4000" b="1" i="0" u="none" strike="noStrike" cap="none" normalizeH="0" baseline="0">
                <a:ln>
                  <a:noFill/>
                </a:ln>
                <a:solidFill>
                  <a:srgbClr val="2B2728"/>
                </a:solidFill>
                <a:effectLst/>
                <a:latin typeface="Times New Roman" panose="02020603050405020304" pitchFamily="18" charset="0"/>
              </a:rPr>
              <a:t>2</a:t>
            </a:r>
            <a:endParaRPr kumimoji="0" lang="zh-CN" altLang="zh-CN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Freeform 254"/>
          <p:cNvSpPr/>
          <p:nvPr/>
        </p:nvSpPr>
        <p:spPr bwMode="auto">
          <a:xfrm>
            <a:off x="4052888" y="3432175"/>
            <a:ext cx="314325" cy="304800"/>
          </a:xfrm>
          <a:custGeom>
            <a:avLst/>
            <a:gdLst>
              <a:gd name="T0" fmla="*/ 0 w 101"/>
              <a:gd name="T1" fmla="*/ 0 h 98"/>
              <a:gd name="T2" fmla="*/ 42 w 101"/>
              <a:gd name="T3" fmla="*/ 92 h 98"/>
              <a:gd name="T4" fmla="*/ 54 w 101"/>
              <a:gd name="T5" fmla="*/ 92 h 98"/>
              <a:gd name="T6" fmla="*/ 101 w 101"/>
              <a:gd name="T7" fmla="*/ 0 h 98"/>
              <a:gd name="T8" fmla="*/ 0 w 101"/>
              <a:gd name="T9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98">
                <a:moveTo>
                  <a:pt x="0" y="0"/>
                </a:moveTo>
                <a:cubicBezTo>
                  <a:pt x="42" y="92"/>
                  <a:pt x="42" y="92"/>
                  <a:pt x="42" y="92"/>
                </a:cubicBezTo>
                <a:cubicBezTo>
                  <a:pt x="44" y="98"/>
                  <a:pt x="52" y="98"/>
                  <a:pt x="54" y="92"/>
                </a:cubicBezTo>
                <a:cubicBezTo>
                  <a:pt x="101" y="0"/>
                  <a:pt x="101" y="0"/>
                  <a:pt x="10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="1"/>
          </a:p>
        </p:txBody>
      </p:sp>
      <p:sp>
        <p:nvSpPr>
          <p:cNvPr id="425" name="矩形 424"/>
          <p:cNvSpPr/>
          <p:nvPr/>
        </p:nvSpPr>
        <p:spPr>
          <a:xfrm>
            <a:off x="459750" y="386006"/>
            <a:ext cx="741937" cy="36000"/>
          </a:xfrm>
          <a:prstGeom prst="rect">
            <a:avLst/>
          </a:prstGeom>
          <a:solidFill>
            <a:srgbClr val="1AB49C"/>
          </a:solidFill>
          <a:ln>
            <a:solidFill>
              <a:srgbClr val="1AB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6" name="矩形 425"/>
          <p:cNvSpPr/>
          <p:nvPr/>
        </p:nvSpPr>
        <p:spPr>
          <a:xfrm>
            <a:off x="354975" y="767124"/>
            <a:ext cx="315879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00" dirty="0"/>
              <a:t>LOREM IPSUM DOLOR SIT AMET, CONSECTETUR ADIPISICING ELIT</a:t>
            </a:r>
          </a:p>
        </p:txBody>
      </p:sp>
      <p:sp>
        <p:nvSpPr>
          <p:cNvPr id="427" name="文本框 426"/>
          <p:cNvSpPr txBox="1"/>
          <p:nvPr/>
        </p:nvSpPr>
        <p:spPr>
          <a:xfrm>
            <a:off x="345450" y="480571"/>
            <a:ext cx="3776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+mj-ea"/>
              </a:rPr>
              <a:t>4</a:t>
            </a:r>
            <a:r>
              <a:rPr lang="zh-CN" altLang="en-US" b="1" dirty="0">
                <a:latin typeface="+mj-ea"/>
              </a:rPr>
              <a:t>项总结计划并列递进关系</a:t>
            </a:r>
            <a:r>
              <a:rPr lang="en-US" altLang="zh-CN" b="1" dirty="0">
                <a:latin typeface="+mj-ea"/>
              </a:rPr>
              <a:t>PPT</a:t>
            </a:r>
            <a:r>
              <a:rPr lang="zh-CN" altLang="en-US" b="1" dirty="0">
                <a:latin typeface="+mj-ea"/>
              </a:rPr>
              <a:t>图表</a:t>
            </a:r>
          </a:p>
        </p:txBody>
      </p:sp>
      <p:grpSp>
        <p:nvGrpSpPr>
          <p:cNvPr id="428" name="组合 427"/>
          <p:cNvGrpSpPr/>
          <p:nvPr/>
        </p:nvGrpSpPr>
        <p:grpSpPr>
          <a:xfrm>
            <a:off x="8792448" y="1092146"/>
            <a:ext cx="2241974" cy="823200"/>
            <a:chOff x="7523108" y="3331677"/>
            <a:chExt cx="2241974" cy="823200"/>
          </a:xfrm>
        </p:grpSpPr>
        <p:sp>
          <p:nvSpPr>
            <p:cNvPr id="429" name="矩形 428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30" name="文本框 17"/>
            <p:cNvSpPr txBox="1"/>
            <p:nvPr/>
          </p:nvSpPr>
          <p:spPr>
            <a:xfrm>
              <a:off x="7523108" y="3641467"/>
              <a:ext cx="2161612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r>
                <a:rPr lang="en-US" altLang="zh-CN" sz="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eld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.</a:t>
              </a:r>
            </a:p>
          </p:txBody>
        </p:sp>
      </p:grpSp>
      <p:grpSp>
        <p:nvGrpSpPr>
          <p:cNvPr id="431" name="组合 430"/>
          <p:cNvGrpSpPr/>
          <p:nvPr/>
        </p:nvGrpSpPr>
        <p:grpSpPr>
          <a:xfrm>
            <a:off x="8090482" y="3943404"/>
            <a:ext cx="2241974" cy="823200"/>
            <a:chOff x="7523108" y="3331677"/>
            <a:chExt cx="2241974" cy="823200"/>
          </a:xfrm>
        </p:grpSpPr>
        <p:sp>
          <p:nvSpPr>
            <p:cNvPr id="432" name="矩形 431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33" name="文本框 17"/>
            <p:cNvSpPr txBox="1"/>
            <p:nvPr/>
          </p:nvSpPr>
          <p:spPr>
            <a:xfrm>
              <a:off x="7523108" y="3641467"/>
              <a:ext cx="2161612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r>
                <a:rPr lang="en-US" altLang="zh-CN" sz="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eld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.</a:t>
              </a:r>
            </a:p>
          </p:txBody>
        </p:sp>
      </p:grpSp>
      <p:grpSp>
        <p:nvGrpSpPr>
          <p:cNvPr id="434" name="组合 433"/>
          <p:cNvGrpSpPr/>
          <p:nvPr/>
        </p:nvGrpSpPr>
        <p:grpSpPr>
          <a:xfrm>
            <a:off x="1511458" y="2878984"/>
            <a:ext cx="2241974" cy="823200"/>
            <a:chOff x="7523108" y="3331677"/>
            <a:chExt cx="2241974" cy="823200"/>
          </a:xfrm>
        </p:grpSpPr>
        <p:sp>
          <p:nvSpPr>
            <p:cNvPr id="435" name="矩形 434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36" name="文本框 17"/>
            <p:cNvSpPr txBox="1"/>
            <p:nvPr/>
          </p:nvSpPr>
          <p:spPr>
            <a:xfrm>
              <a:off x="7523108" y="3641467"/>
              <a:ext cx="2161612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r>
                <a:rPr lang="en-US" altLang="zh-CN" sz="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eld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.</a:t>
              </a:r>
            </a:p>
          </p:txBody>
        </p:sp>
      </p:grpSp>
      <p:grpSp>
        <p:nvGrpSpPr>
          <p:cNvPr id="437" name="组合 436"/>
          <p:cNvGrpSpPr/>
          <p:nvPr/>
        </p:nvGrpSpPr>
        <p:grpSpPr>
          <a:xfrm>
            <a:off x="2521611" y="5002682"/>
            <a:ext cx="2241974" cy="823200"/>
            <a:chOff x="7523108" y="3331677"/>
            <a:chExt cx="2241974" cy="823200"/>
          </a:xfrm>
        </p:grpSpPr>
        <p:sp>
          <p:nvSpPr>
            <p:cNvPr id="438" name="矩形 437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39" name="文本框 17"/>
            <p:cNvSpPr txBox="1"/>
            <p:nvPr/>
          </p:nvSpPr>
          <p:spPr>
            <a:xfrm>
              <a:off x="7523108" y="3641467"/>
              <a:ext cx="2161612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r>
                <a:rPr lang="en-US" altLang="zh-CN" sz="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eld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.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淘宝网Chenying0907出品 1"/>
          <p:cNvGrpSpPr/>
          <p:nvPr/>
        </p:nvGrpSpPr>
        <p:grpSpPr>
          <a:xfrm>
            <a:off x="3262838" y="2235829"/>
            <a:ext cx="1551568" cy="1375145"/>
            <a:chOff x="3295850" y="2263222"/>
            <a:chExt cx="2643765" cy="2343151"/>
          </a:xfrm>
        </p:grpSpPr>
        <p:sp>
          <p:nvSpPr>
            <p:cNvPr id="24" name="淘宝网Chenying0907出品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2"/>
            </a:solidFill>
            <a:ln w="25400">
              <a:noFill/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72576" tIns="36288" rIns="72576" bIns="3628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6" name="淘宝网Chenying0907出品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0A695"/>
            </a:solidFill>
            <a:ln w="25400" cap="flat" cmpd="sng" algn="ctr">
              <a:noFill/>
              <a:prstDash val="solid"/>
            </a:ln>
            <a:effectLst/>
          </p:spPr>
          <p:txBody>
            <a:bodyPr vert="horz" wrap="square" lIns="72576" tIns="36288" rIns="72576" bIns="3628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7" name="圆角淘宝网Chenying0907出品 6"/>
          <p:cNvSpPr/>
          <p:nvPr/>
        </p:nvSpPr>
        <p:spPr>
          <a:xfrm>
            <a:off x="4820417" y="2456758"/>
            <a:ext cx="4121944" cy="794852"/>
          </a:xfrm>
          <a:prstGeom prst="roundRect">
            <a:avLst>
              <a:gd name="adj" fmla="val 9976"/>
            </a:avLst>
          </a:prstGeom>
          <a:solidFill>
            <a:srgbClr val="00A695"/>
          </a:solidFill>
          <a:ln w="38100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8" name="淘宝网Chenying0907出品 7"/>
          <p:cNvGrpSpPr/>
          <p:nvPr/>
        </p:nvGrpSpPr>
        <p:grpSpPr>
          <a:xfrm>
            <a:off x="4894802" y="2788906"/>
            <a:ext cx="125414" cy="125416"/>
            <a:chOff x="4486616" y="3001075"/>
            <a:chExt cx="274695" cy="274699"/>
          </a:xfrm>
        </p:grpSpPr>
        <p:sp>
          <p:nvSpPr>
            <p:cNvPr id="29" name="淘宝网Chenying0907出品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65000"/>
                  </a:sysClr>
                </a:gs>
                <a:gs pos="35000">
                  <a:sysClr val="window" lastClr="FFFFFF">
                    <a:lumMod val="95000"/>
                  </a:sysClr>
                </a:gs>
                <a:gs pos="17000">
                  <a:sysClr val="window" lastClr="FFFFFF">
                    <a:lumMod val="6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65000"/>
                  </a:sys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淘宝网Chenying0907出品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25400" cap="flat" cmpd="sng" algn="ctr">
              <a:noFill/>
              <a:prstDash val="solid"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1" name="淘宝网Chenying0907出品 10"/>
          <p:cNvGrpSpPr/>
          <p:nvPr/>
        </p:nvGrpSpPr>
        <p:grpSpPr>
          <a:xfrm>
            <a:off x="4577843" y="2788906"/>
            <a:ext cx="125414" cy="125416"/>
            <a:chOff x="4486616" y="3001075"/>
            <a:chExt cx="274695" cy="274699"/>
          </a:xfrm>
        </p:grpSpPr>
        <p:sp>
          <p:nvSpPr>
            <p:cNvPr id="32" name="淘宝网Chenying0907出品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65000"/>
                  </a:sysClr>
                </a:gs>
                <a:gs pos="35000">
                  <a:sysClr val="window" lastClr="FFFFFF">
                    <a:lumMod val="95000"/>
                  </a:sysClr>
                </a:gs>
                <a:gs pos="17000">
                  <a:sysClr val="window" lastClr="FFFFFF">
                    <a:lumMod val="6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65000"/>
                  </a:sys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淘宝网Chenying0907出品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25400" cap="flat" cmpd="sng" algn="ctr">
              <a:noFill/>
              <a:prstDash val="solid"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4" name="淘宝网Chenying0907出品 13"/>
          <p:cNvGrpSpPr/>
          <p:nvPr/>
        </p:nvGrpSpPr>
        <p:grpSpPr>
          <a:xfrm>
            <a:off x="4648279" y="2824529"/>
            <a:ext cx="305036" cy="48758"/>
            <a:chOff x="4318304" y="3089060"/>
            <a:chExt cx="384317" cy="61430"/>
          </a:xfrm>
        </p:grpSpPr>
        <p:sp>
          <p:nvSpPr>
            <p:cNvPr id="35" name="圆角淘宝网Chenying0907出品 14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ysClr val="window" lastClr="FFFFFF"/>
                </a:gs>
                <a:gs pos="52000">
                  <a:sysClr val="window" lastClr="FFFFFF">
                    <a:lumMod val="85000"/>
                  </a:sysClr>
                </a:gs>
                <a:gs pos="23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</a:gradFill>
            <a:ln w="9525" cap="flat" cmpd="sng" algn="ctr"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44000">
                    <a:sysClr val="window" lastClr="FFFFFF">
                      <a:lumMod val="75000"/>
                    </a:sysClr>
                  </a:gs>
                  <a:gs pos="78000">
                    <a:sysClr val="window" lastClr="FFFFFF"/>
                  </a:gs>
                  <a:gs pos="61000">
                    <a:sysClr val="window" lastClr="FFFFFF">
                      <a:lumMod val="10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0"/>
                <a:tileRect/>
              </a:gradFill>
              <a:prstDash val="solid"/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圆角淘宝网Chenying0907出品 15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ysClr val="window" lastClr="FFFFFF"/>
                </a:gs>
                <a:gs pos="52000">
                  <a:sysClr val="window" lastClr="FFFFFF">
                    <a:lumMod val="85000"/>
                  </a:sysClr>
                </a:gs>
                <a:gs pos="23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</a:gradFill>
            <a:ln w="9525" cap="flat" cmpd="sng" algn="ctr"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44000">
                    <a:sysClr val="window" lastClr="FFFFFF">
                      <a:lumMod val="75000"/>
                    </a:sysClr>
                  </a:gs>
                  <a:gs pos="78000">
                    <a:sysClr val="window" lastClr="FFFFFF"/>
                  </a:gs>
                  <a:gs pos="61000">
                    <a:sysClr val="window" lastClr="FFFFFF">
                      <a:lumMod val="10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0"/>
                <a:tileRect/>
              </a:gradFill>
              <a:prstDash val="solid"/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7" name="淘宝网Chenying0907出品 40"/>
          <p:cNvSpPr txBox="1"/>
          <p:nvPr/>
        </p:nvSpPr>
        <p:spPr>
          <a:xfrm>
            <a:off x="5849975" y="2580900"/>
            <a:ext cx="278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明年工作计划</a:t>
            </a:r>
          </a:p>
        </p:txBody>
      </p:sp>
      <p:grpSp>
        <p:nvGrpSpPr>
          <p:cNvPr id="38" name="淘宝网Chenying0907出品 26"/>
          <p:cNvGrpSpPr/>
          <p:nvPr/>
        </p:nvGrpSpPr>
        <p:grpSpPr>
          <a:xfrm>
            <a:off x="5196376" y="2661850"/>
            <a:ext cx="483562" cy="458054"/>
            <a:chOff x="5008852" y="2884106"/>
            <a:chExt cx="609243" cy="577107"/>
          </a:xfrm>
        </p:grpSpPr>
        <p:sp>
          <p:nvSpPr>
            <p:cNvPr id="39" name="淘宝网Chenying0907出品 27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 MT Std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0" name="淘宝网Chenying0907出品 58"/>
            <p:cNvSpPr txBox="1"/>
            <p:nvPr/>
          </p:nvSpPr>
          <p:spPr>
            <a:xfrm>
              <a:off x="5008852" y="2914456"/>
              <a:ext cx="601529" cy="546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220" b="1" kern="0" dirty="0">
                  <a:latin typeface="Impact MT Std" pitchFamily="34" charset="0"/>
                  <a:ea typeface="宋体" panose="02010600030101010101" pitchFamily="2" charset="-122"/>
                </a:rPr>
                <a:t>4</a:t>
              </a:r>
              <a:endParaRPr kumimoji="0" lang="zh-CN" altLang="en-US" sz="222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Impact MT Std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1" name="KSO_Shape"/>
          <p:cNvSpPr/>
          <p:nvPr/>
        </p:nvSpPr>
        <p:spPr bwMode="auto">
          <a:xfrm>
            <a:off x="3717223" y="2679521"/>
            <a:ext cx="687342" cy="471975"/>
          </a:xfrm>
          <a:custGeom>
            <a:avLst/>
            <a:gdLst>
              <a:gd name="T0" fmla="*/ 2147483646 w 112"/>
              <a:gd name="T1" fmla="*/ 2147483646 h 77"/>
              <a:gd name="T2" fmla="*/ 2147483646 w 112"/>
              <a:gd name="T3" fmla="*/ 2147483646 h 77"/>
              <a:gd name="T4" fmla="*/ 2147483646 w 112"/>
              <a:gd name="T5" fmla="*/ 2147483646 h 77"/>
              <a:gd name="T6" fmla="*/ 2147483646 w 112"/>
              <a:gd name="T7" fmla="*/ 2147483646 h 77"/>
              <a:gd name="T8" fmla="*/ 2147483646 w 112"/>
              <a:gd name="T9" fmla="*/ 2147483646 h 77"/>
              <a:gd name="T10" fmla="*/ 0 w 112"/>
              <a:gd name="T11" fmla="*/ 2147483646 h 77"/>
              <a:gd name="T12" fmla="*/ 2147483646 w 112"/>
              <a:gd name="T13" fmla="*/ 2147483646 h 77"/>
              <a:gd name="T14" fmla="*/ 2147483646 w 112"/>
              <a:gd name="T15" fmla="*/ 2147483646 h 77"/>
              <a:gd name="T16" fmla="*/ 2147483646 w 112"/>
              <a:gd name="T17" fmla="*/ 2147483646 h 77"/>
              <a:gd name="T18" fmla="*/ 2147483646 w 112"/>
              <a:gd name="T19" fmla="*/ 2147483646 h 77"/>
              <a:gd name="T20" fmla="*/ 2147483646 w 112"/>
              <a:gd name="T21" fmla="*/ 2147483646 h 77"/>
              <a:gd name="T22" fmla="*/ 2147483646 w 112"/>
              <a:gd name="T23" fmla="*/ 2147483646 h 77"/>
              <a:gd name="T24" fmla="*/ 2147483646 w 112"/>
              <a:gd name="T25" fmla="*/ 2147483646 h 77"/>
              <a:gd name="T26" fmla="*/ 2147483646 w 112"/>
              <a:gd name="T27" fmla="*/ 2147483646 h 77"/>
              <a:gd name="T28" fmla="*/ 2147483646 w 112"/>
              <a:gd name="T29" fmla="*/ 2147483646 h 77"/>
              <a:gd name="T30" fmla="*/ 2147483646 w 112"/>
              <a:gd name="T31" fmla="*/ 2147483646 h 77"/>
              <a:gd name="T32" fmla="*/ 2147483646 w 112"/>
              <a:gd name="T33" fmla="*/ 2147483646 h 77"/>
              <a:gd name="T34" fmla="*/ 2147483646 w 112"/>
              <a:gd name="T35" fmla="*/ 2147483646 h 77"/>
              <a:gd name="T36" fmla="*/ 2147483646 w 112"/>
              <a:gd name="T37" fmla="*/ 2147483646 h 77"/>
              <a:gd name="T38" fmla="*/ 2147483646 w 112"/>
              <a:gd name="T39" fmla="*/ 2147483646 h 77"/>
              <a:gd name="T40" fmla="*/ 2147483646 w 112"/>
              <a:gd name="T41" fmla="*/ 2147483646 h 77"/>
              <a:gd name="T42" fmla="*/ 2147483646 w 112"/>
              <a:gd name="T43" fmla="*/ 2147483646 h 77"/>
              <a:gd name="T44" fmla="*/ 2147483646 w 112"/>
              <a:gd name="T45" fmla="*/ 2147483646 h 77"/>
              <a:gd name="T46" fmla="*/ 2147483646 w 112"/>
              <a:gd name="T47" fmla="*/ 2147483646 h 77"/>
              <a:gd name="T48" fmla="*/ 2147483646 w 112"/>
              <a:gd name="T49" fmla="*/ 2147483646 h 77"/>
              <a:gd name="T50" fmla="*/ 2147483646 w 112"/>
              <a:gd name="T51" fmla="*/ 2147483646 h 77"/>
              <a:gd name="T52" fmla="*/ 2147483646 w 112"/>
              <a:gd name="T53" fmla="*/ 2147483646 h 77"/>
              <a:gd name="T54" fmla="*/ 2147483646 w 112"/>
              <a:gd name="T55" fmla="*/ 2147483646 h 77"/>
              <a:gd name="T56" fmla="*/ 2147483646 w 112"/>
              <a:gd name="T57" fmla="*/ 2147483646 h 77"/>
              <a:gd name="T58" fmla="*/ 2147483646 w 112"/>
              <a:gd name="T59" fmla="*/ 2147483646 h 77"/>
              <a:gd name="T60" fmla="*/ 2147483646 w 112"/>
              <a:gd name="T61" fmla="*/ 2147483646 h 77"/>
              <a:gd name="T62" fmla="*/ 2147483646 w 112"/>
              <a:gd name="T63" fmla="*/ 2147483646 h 77"/>
              <a:gd name="T64" fmla="*/ 2147483646 w 112"/>
              <a:gd name="T65" fmla="*/ 2147483646 h 77"/>
              <a:gd name="T66" fmla="*/ 2147483646 w 112"/>
              <a:gd name="T67" fmla="*/ 2147483646 h 77"/>
              <a:gd name="T68" fmla="*/ 2147483646 w 112"/>
              <a:gd name="T69" fmla="*/ 2147483646 h 77"/>
              <a:gd name="T70" fmla="*/ 2147483646 w 112"/>
              <a:gd name="T71" fmla="*/ 2147483646 h 77"/>
              <a:gd name="T72" fmla="*/ 2147483646 w 112"/>
              <a:gd name="T73" fmla="*/ 2147483646 h 77"/>
              <a:gd name="T74" fmla="*/ 2147483646 w 112"/>
              <a:gd name="T75" fmla="*/ 2147483646 h 77"/>
              <a:gd name="T76" fmla="*/ 2147483646 w 112"/>
              <a:gd name="T77" fmla="*/ 2147483646 h 77"/>
              <a:gd name="T78" fmla="*/ 2147483646 w 112"/>
              <a:gd name="T79" fmla="*/ 2147483646 h 77"/>
              <a:gd name="T80" fmla="*/ 2147483646 w 112"/>
              <a:gd name="T81" fmla="*/ 2147483646 h 77"/>
              <a:gd name="T82" fmla="*/ 2147483646 w 112"/>
              <a:gd name="T83" fmla="*/ 2147483646 h 77"/>
              <a:gd name="T84" fmla="*/ 2147483646 w 112"/>
              <a:gd name="T85" fmla="*/ 2147483646 h 77"/>
              <a:gd name="T86" fmla="*/ 2147483646 w 112"/>
              <a:gd name="T87" fmla="*/ 2147483646 h 7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12" h="77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814406" y="3370491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团队成员介绍</a:t>
            </a:r>
          </a:p>
        </p:txBody>
      </p:sp>
      <p:sp>
        <p:nvSpPr>
          <p:cNvPr id="21" name="矩形 20"/>
          <p:cNvSpPr/>
          <p:nvPr/>
        </p:nvSpPr>
        <p:spPr>
          <a:xfrm>
            <a:off x="6986106" y="3349085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23" name="矩形 22"/>
          <p:cNvSpPr/>
          <p:nvPr/>
        </p:nvSpPr>
        <p:spPr>
          <a:xfrm>
            <a:off x="4814406" y="3788593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具体工作明细</a:t>
            </a:r>
          </a:p>
        </p:txBody>
      </p:sp>
      <p:sp>
        <p:nvSpPr>
          <p:cNvPr id="25" name="矩形 24"/>
          <p:cNvSpPr/>
          <p:nvPr/>
        </p:nvSpPr>
        <p:spPr>
          <a:xfrm>
            <a:off x="6986106" y="3767185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重点工作回顾</a:t>
            </a:r>
          </a:p>
        </p:txBody>
      </p:sp>
      <p:sp>
        <p:nvSpPr>
          <p:cNvPr id="42" name="矩形 41"/>
          <p:cNvSpPr/>
          <p:nvPr/>
        </p:nvSpPr>
        <p:spPr>
          <a:xfrm>
            <a:off x="4814406" y="4191953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团队建设情况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37" grpId="0"/>
      <p:bldP spid="41" grpId="0" bldLvl="0" animBg="1"/>
      <p:bldP spid="20" grpId="0"/>
      <p:bldP spid="21" grpId="0"/>
      <p:bldP spid="23" grpId="0"/>
      <p:bldP spid="25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任意多边形 475"/>
          <p:cNvSpPr/>
          <p:nvPr/>
        </p:nvSpPr>
        <p:spPr bwMode="auto">
          <a:xfrm>
            <a:off x="2528836" y="3321900"/>
            <a:ext cx="7018913" cy="3445911"/>
          </a:xfrm>
          <a:custGeom>
            <a:avLst/>
            <a:gdLst>
              <a:gd name="connsiteX0" fmla="*/ 0 w 7018913"/>
              <a:gd name="connsiteY0" fmla="*/ 0 h 3445911"/>
              <a:gd name="connsiteX1" fmla="*/ 670210 w 7018913"/>
              <a:gd name="connsiteY1" fmla="*/ 44688 h 3445911"/>
              <a:gd name="connsiteX2" fmla="*/ 1398849 w 7018913"/>
              <a:gd name="connsiteY2" fmla="*/ 92813 h 3445911"/>
              <a:gd name="connsiteX3" fmla="*/ 1536328 w 7018913"/>
              <a:gd name="connsiteY3" fmla="*/ 106563 h 3445911"/>
              <a:gd name="connsiteX4" fmla="*/ 1680681 w 7018913"/>
              <a:gd name="connsiteY4" fmla="*/ 137500 h 3445911"/>
              <a:gd name="connsiteX5" fmla="*/ 1831907 w 7018913"/>
              <a:gd name="connsiteY5" fmla="*/ 226875 h 3445911"/>
              <a:gd name="connsiteX6" fmla="*/ 1560386 w 7018913"/>
              <a:gd name="connsiteY6" fmla="*/ 395313 h 3445911"/>
              <a:gd name="connsiteX7" fmla="*/ 1185756 w 7018913"/>
              <a:gd name="connsiteY7" fmla="*/ 553438 h 3445911"/>
              <a:gd name="connsiteX8" fmla="*/ 1106706 w 7018913"/>
              <a:gd name="connsiteY8" fmla="*/ 635938 h 3445911"/>
              <a:gd name="connsiteX9" fmla="*/ 1340420 w 7018913"/>
              <a:gd name="connsiteY9" fmla="*/ 687501 h 3445911"/>
              <a:gd name="connsiteX10" fmla="*/ 2072496 w 7018913"/>
              <a:gd name="connsiteY10" fmla="*/ 715001 h 3445911"/>
              <a:gd name="connsiteX11" fmla="*/ 2402445 w 7018913"/>
              <a:gd name="connsiteY11" fmla="*/ 725313 h 3445911"/>
              <a:gd name="connsiteX12" fmla="*/ 2622411 w 7018913"/>
              <a:gd name="connsiteY12" fmla="*/ 749376 h 3445911"/>
              <a:gd name="connsiteX13" fmla="*/ 2907680 w 7018913"/>
              <a:gd name="connsiteY13" fmla="*/ 876564 h 3445911"/>
              <a:gd name="connsiteX14" fmla="*/ 2866437 w 7018913"/>
              <a:gd name="connsiteY14" fmla="*/ 1041564 h 3445911"/>
              <a:gd name="connsiteX15" fmla="*/ 2732395 w 7018913"/>
              <a:gd name="connsiteY15" fmla="*/ 1151564 h 3445911"/>
              <a:gd name="connsiteX16" fmla="*/ 2402445 w 7018913"/>
              <a:gd name="connsiteY16" fmla="*/ 1419689 h 3445911"/>
              <a:gd name="connsiteX17" fmla="*/ 2309647 w 7018913"/>
              <a:gd name="connsiteY17" fmla="*/ 1515939 h 3445911"/>
              <a:gd name="connsiteX18" fmla="*/ 2498680 w 7018913"/>
              <a:gd name="connsiteY18" fmla="*/ 1639689 h 3445911"/>
              <a:gd name="connsiteX19" fmla="*/ 2773638 w 7018913"/>
              <a:gd name="connsiteY19" fmla="*/ 1643127 h 3445911"/>
              <a:gd name="connsiteX20" fmla="*/ 3653504 w 7018913"/>
              <a:gd name="connsiteY20" fmla="*/ 1629377 h 3445911"/>
              <a:gd name="connsiteX21" fmla="*/ 3904403 w 7018913"/>
              <a:gd name="connsiteY21" fmla="*/ 1625939 h 3445911"/>
              <a:gd name="connsiteX22" fmla="*/ 4303092 w 7018913"/>
              <a:gd name="connsiteY22" fmla="*/ 1677502 h 3445911"/>
              <a:gd name="connsiteX23" fmla="*/ 4533369 w 7018913"/>
              <a:gd name="connsiteY23" fmla="*/ 1890627 h 3445911"/>
              <a:gd name="connsiteX24" fmla="*/ 4461193 w 7018913"/>
              <a:gd name="connsiteY24" fmla="*/ 2248127 h 3445911"/>
              <a:gd name="connsiteX25" fmla="*/ 4289344 w 7018913"/>
              <a:gd name="connsiteY25" fmla="*/ 2670940 h 3445911"/>
              <a:gd name="connsiteX26" fmla="*/ 4210294 w 7018913"/>
              <a:gd name="connsiteY26" fmla="*/ 2994066 h 3445911"/>
              <a:gd name="connsiteX27" fmla="*/ 4660537 w 7018913"/>
              <a:gd name="connsiteY27" fmla="*/ 3165941 h 3445911"/>
              <a:gd name="connsiteX28" fmla="*/ 5399487 w 7018913"/>
              <a:gd name="connsiteY28" fmla="*/ 3080003 h 3445911"/>
              <a:gd name="connsiteX29" fmla="*/ 6031889 w 7018913"/>
              <a:gd name="connsiteY29" fmla="*/ 3004378 h 3445911"/>
              <a:gd name="connsiteX30" fmla="*/ 6839579 w 7018913"/>
              <a:gd name="connsiteY30" fmla="*/ 3131566 h 3445911"/>
              <a:gd name="connsiteX31" fmla="*/ 7008863 w 7018913"/>
              <a:gd name="connsiteY31" fmla="*/ 3321965 h 3445911"/>
              <a:gd name="connsiteX32" fmla="*/ 7018913 w 7018913"/>
              <a:gd name="connsiteY32" fmla="*/ 3341224 h 3445911"/>
              <a:gd name="connsiteX33" fmla="*/ 6622461 w 7018913"/>
              <a:gd name="connsiteY33" fmla="*/ 3341224 h 3445911"/>
              <a:gd name="connsiteX34" fmla="*/ 6594050 w 7018913"/>
              <a:gd name="connsiteY34" fmla="*/ 3316708 h 3445911"/>
              <a:gd name="connsiteX35" fmla="*/ 6489007 w 7018913"/>
              <a:gd name="connsiteY35" fmla="*/ 3265628 h 3445911"/>
              <a:gd name="connsiteX36" fmla="*/ 6155621 w 7018913"/>
              <a:gd name="connsiteY36" fmla="*/ 3255316 h 3445911"/>
              <a:gd name="connsiteX37" fmla="*/ 5306688 w 7018913"/>
              <a:gd name="connsiteY37" fmla="*/ 3372191 h 3445911"/>
              <a:gd name="connsiteX38" fmla="*/ 4560865 w 7018913"/>
              <a:gd name="connsiteY38" fmla="*/ 3437504 h 3445911"/>
              <a:gd name="connsiteX39" fmla="*/ 3914714 w 7018913"/>
              <a:gd name="connsiteY39" fmla="*/ 3052503 h 3445911"/>
              <a:gd name="connsiteX40" fmla="*/ 3900966 w 7018913"/>
              <a:gd name="connsiteY40" fmla="*/ 2715628 h 3445911"/>
              <a:gd name="connsiteX41" fmla="*/ 3938772 w 7018913"/>
              <a:gd name="connsiteY41" fmla="*/ 2640003 h 3445911"/>
              <a:gd name="connsiteX42" fmla="*/ 4265285 w 7018913"/>
              <a:gd name="connsiteY42" fmla="*/ 1969690 h 3445911"/>
              <a:gd name="connsiteX43" fmla="*/ 3691310 w 7018913"/>
              <a:gd name="connsiteY43" fmla="*/ 1770314 h 3445911"/>
              <a:gd name="connsiteX44" fmla="*/ 2814882 w 7018913"/>
              <a:gd name="connsiteY44" fmla="*/ 1794377 h 3445911"/>
              <a:gd name="connsiteX45" fmla="*/ 2447126 w 7018913"/>
              <a:gd name="connsiteY45" fmla="*/ 1780627 h 3445911"/>
              <a:gd name="connsiteX46" fmla="*/ 2103428 w 7018913"/>
              <a:gd name="connsiteY46" fmla="*/ 1639689 h 3445911"/>
              <a:gd name="connsiteX47" fmla="*/ 2117176 w 7018913"/>
              <a:gd name="connsiteY47" fmla="*/ 1375002 h 3445911"/>
              <a:gd name="connsiteX48" fmla="*/ 2677403 w 7018913"/>
              <a:gd name="connsiteY48" fmla="*/ 959064 h 3445911"/>
              <a:gd name="connsiteX49" fmla="*/ 2467748 w 7018913"/>
              <a:gd name="connsiteY49" fmla="*/ 814688 h 3445911"/>
              <a:gd name="connsiteX50" fmla="*/ 2185916 w 7018913"/>
              <a:gd name="connsiteY50" fmla="*/ 807813 h 3445911"/>
              <a:gd name="connsiteX51" fmla="*/ 1388538 w 7018913"/>
              <a:gd name="connsiteY51" fmla="*/ 783751 h 3445911"/>
              <a:gd name="connsiteX52" fmla="*/ 1189193 w 7018913"/>
              <a:gd name="connsiteY52" fmla="*/ 766563 h 3445911"/>
              <a:gd name="connsiteX53" fmla="*/ 886740 w 7018913"/>
              <a:gd name="connsiteY53" fmla="*/ 646251 h 3445911"/>
              <a:gd name="connsiteX54" fmla="*/ 1137639 w 7018913"/>
              <a:gd name="connsiteY54" fmla="*/ 436563 h 3445911"/>
              <a:gd name="connsiteX55" fmla="*/ 1550076 w 7018913"/>
              <a:gd name="connsiteY55" fmla="*/ 275000 h 3445911"/>
              <a:gd name="connsiteX56" fmla="*/ 1649748 w 7018913"/>
              <a:gd name="connsiteY56" fmla="*/ 216563 h 3445911"/>
              <a:gd name="connsiteX57" fmla="*/ 1481336 w 7018913"/>
              <a:gd name="connsiteY57" fmla="*/ 158125 h 3445911"/>
              <a:gd name="connsiteX58" fmla="*/ 13748 w 7018913"/>
              <a:gd name="connsiteY58" fmla="*/ 65313 h 3445911"/>
              <a:gd name="connsiteX59" fmla="*/ 0 w 7018913"/>
              <a:gd name="connsiteY59" fmla="*/ 61875 h 3445911"/>
              <a:gd name="connsiteX60" fmla="*/ 0 w 7018913"/>
              <a:gd name="connsiteY60" fmla="*/ 0 h 34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7018913" h="3445911">
                <a:moveTo>
                  <a:pt x="0" y="0"/>
                </a:moveTo>
                <a:cubicBezTo>
                  <a:pt x="223404" y="13750"/>
                  <a:pt x="446807" y="27500"/>
                  <a:pt x="670210" y="44688"/>
                </a:cubicBezTo>
                <a:cubicBezTo>
                  <a:pt x="914235" y="61875"/>
                  <a:pt x="1158260" y="79063"/>
                  <a:pt x="1398849" y="92813"/>
                </a:cubicBezTo>
                <a:cubicBezTo>
                  <a:pt x="1446966" y="96250"/>
                  <a:pt x="1491647" y="99688"/>
                  <a:pt x="1536328" y="106563"/>
                </a:cubicBezTo>
                <a:cubicBezTo>
                  <a:pt x="1584445" y="113438"/>
                  <a:pt x="1632563" y="123750"/>
                  <a:pt x="1680681" y="137500"/>
                </a:cubicBezTo>
                <a:cubicBezTo>
                  <a:pt x="1721924" y="147813"/>
                  <a:pt x="1818160" y="175313"/>
                  <a:pt x="1831907" y="226875"/>
                </a:cubicBezTo>
                <a:cubicBezTo>
                  <a:pt x="1852529" y="302500"/>
                  <a:pt x="1608504" y="374688"/>
                  <a:pt x="1560386" y="395313"/>
                </a:cubicBezTo>
                <a:cubicBezTo>
                  <a:pt x="1436655" y="446876"/>
                  <a:pt x="1309487" y="498438"/>
                  <a:pt x="1185756" y="553438"/>
                </a:cubicBezTo>
                <a:cubicBezTo>
                  <a:pt x="1154823" y="567188"/>
                  <a:pt x="1079210" y="591251"/>
                  <a:pt x="1106706" y="635938"/>
                </a:cubicBezTo>
                <a:cubicBezTo>
                  <a:pt x="1137639" y="690938"/>
                  <a:pt x="1285429" y="687501"/>
                  <a:pt x="1340420" y="687501"/>
                </a:cubicBezTo>
                <a:cubicBezTo>
                  <a:pt x="1584445" y="697813"/>
                  <a:pt x="1828470" y="704688"/>
                  <a:pt x="2072496" y="715001"/>
                </a:cubicBezTo>
                <a:cubicBezTo>
                  <a:pt x="2182479" y="718438"/>
                  <a:pt x="2292462" y="721876"/>
                  <a:pt x="2402445" y="725313"/>
                </a:cubicBezTo>
                <a:cubicBezTo>
                  <a:pt x="2474622" y="728751"/>
                  <a:pt x="2550235" y="735626"/>
                  <a:pt x="2622411" y="749376"/>
                </a:cubicBezTo>
                <a:cubicBezTo>
                  <a:pt x="2718647" y="766563"/>
                  <a:pt x="2842378" y="797501"/>
                  <a:pt x="2907680" y="876564"/>
                </a:cubicBezTo>
                <a:cubicBezTo>
                  <a:pt x="2962672" y="941876"/>
                  <a:pt x="2917991" y="996876"/>
                  <a:pt x="2866437" y="1041564"/>
                </a:cubicBezTo>
                <a:cubicBezTo>
                  <a:pt x="2821756" y="1075939"/>
                  <a:pt x="2777075" y="1113751"/>
                  <a:pt x="2732395" y="1151564"/>
                </a:cubicBezTo>
                <a:cubicBezTo>
                  <a:pt x="2622411" y="1240939"/>
                  <a:pt x="2512428" y="1330314"/>
                  <a:pt x="2402445" y="1419689"/>
                </a:cubicBezTo>
                <a:cubicBezTo>
                  <a:pt x="2368075" y="1447189"/>
                  <a:pt x="2319958" y="1474689"/>
                  <a:pt x="2309647" y="1515939"/>
                </a:cubicBezTo>
                <a:cubicBezTo>
                  <a:pt x="2285588" y="1608752"/>
                  <a:pt x="2436815" y="1632814"/>
                  <a:pt x="2498680" y="1639689"/>
                </a:cubicBezTo>
                <a:cubicBezTo>
                  <a:pt x="2588042" y="1650002"/>
                  <a:pt x="2680840" y="1643127"/>
                  <a:pt x="2773638" y="1643127"/>
                </a:cubicBezTo>
                <a:cubicBezTo>
                  <a:pt x="3065781" y="1639689"/>
                  <a:pt x="3357924" y="1632814"/>
                  <a:pt x="3653504" y="1629377"/>
                </a:cubicBezTo>
                <a:cubicBezTo>
                  <a:pt x="3735991" y="1625939"/>
                  <a:pt x="3821915" y="1622502"/>
                  <a:pt x="3904403" y="1625939"/>
                </a:cubicBezTo>
                <a:cubicBezTo>
                  <a:pt x="4028134" y="1632814"/>
                  <a:pt x="4189672" y="1629377"/>
                  <a:pt x="4303092" y="1677502"/>
                </a:cubicBezTo>
                <a:cubicBezTo>
                  <a:pt x="4409638" y="1722189"/>
                  <a:pt x="4488688" y="1780627"/>
                  <a:pt x="4533369" y="1890627"/>
                </a:cubicBezTo>
                <a:cubicBezTo>
                  <a:pt x="4571176" y="1993752"/>
                  <a:pt x="4498999" y="2155315"/>
                  <a:pt x="4461193" y="2248127"/>
                </a:cubicBezTo>
                <a:cubicBezTo>
                  <a:pt x="4402764" y="2389065"/>
                  <a:pt x="4347773" y="2530003"/>
                  <a:pt x="4289344" y="2670940"/>
                </a:cubicBezTo>
                <a:cubicBezTo>
                  <a:pt x="4251537" y="2763753"/>
                  <a:pt x="4179361" y="2890941"/>
                  <a:pt x="4210294" y="2994066"/>
                </a:cubicBezTo>
                <a:cubicBezTo>
                  <a:pt x="4265285" y="3172816"/>
                  <a:pt x="4505873" y="3186566"/>
                  <a:pt x="4660537" y="3165941"/>
                </a:cubicBezTo>
                <a:cubicBezTo>
                  <a:pt x="4907999" y="3138441"/>
                  <a:pt x="5152024" y="3110941"/>
                  <a:pt x="5399487" y="3080003"/>
                </a:cubicBezTo>
                <a:cubicBezTo>
                  <a:pt x="5609142" y="3055941"/>
                  <a:pt x="5818797" y="3025003"/>
                  <a:pt x="6031889" y="3004378"/>
                </a:cubicBezTo>
                <a:cubicBezTo>
                  <a:pt x="6286225" y="2983753"/>
                  <a:pt x="6629923" y="2990628"/>
                  <a:pt x="6839579" y="3131566"/>
                </a:cubicBezTo>
                <a:cubicBezTo>
                  <a:pt x="6909178" y="3179261"/>
                  <a:pt x="6964276" y="3245809"/>
                  <a:pt x="7008863" y="3321965"/>
                </a:cubicBezTo>
                <a:lnTo>
                  <a:pt x="7018913" y="3341224"/>
                </a:lnTo>
                <a:lnTo>
                  <a:pt x="6622461" y="3341224"/>
                </a:lnTo>
                <a:lnTo>
                  <a:pt x="6594050" y="3316708"/>
                </a:lnTo>
                <a:cubicBezTo>
                  <a:pt x="6562043" y="3295707"/>
                  <a:pt x="6526814" y="3278519"/>
                  <a:pt x="6489007" y="3265628"/>
                </a:cubicBezTo>
                <a:cubicBezTo>
                  <a:pt x="6375587" y="3227816"/>
                  <a:pt x="6269041" y="3241566"/>
                  <a:pt x="6155621" y="3255316"/>
                </a:cubicBezTo>
                <a:cubicBezTo>
                  <a:pt x="5873789" y="3296566"/>
                  <a:pt x="5591957" y="3334378"/>
                  <a:pt x="5306688" y="3372191"/>
                </a:cubicBezTo>
                <a:cubicBezTo>
                  <a:pt x="5066100" y="3406566"/>
                  <a:pt x="4804890" y="3468441"/>
                  <a:pt x="4560865" y="3437504"/>
                </a:cubicBezTo>
                <a:cubicBezTo>
                  <a:pt x="4316840" y="3403129"/>
                  <a:pt x="4038445" y="3279378"/>
                  <a:pt x="3914714" y="3052503"/>
                </a:cubicBezTo>
                <a:cubicBezTo>
                  <a:pt x="3856285" y="2945941"/>
                  <a:pt x="3849411" y="2825628"/>
                  <a:pt x="3900966" y="2715628"/>
                </a:cubicBezTo>
                <a:cubicBezTo>
                  <a:pt x="3911277" y="2691565"/>
                  <a:pt x="3925025" y="2667503"/>
                  <a:pt x="3938772" y="2640003"/>
                </a:cubicBezTo>
                <a:cubicBezTo>
                  <a:pt x="4045319" y="2416565"/>
                  <a:pt x="4169050" y="2196565"/>
                  <a:pt x="4265285" y="1969690"/>
                </a:cubicBezTo>
                <a:cubicBezTo>
                  <a:pt x="4375268" y="1715314"/>
                  <a:pt x="3828789" y="1766877"/>
                  <a:pt x="3691310" y="1770314"/>
                </a:cubicBezTo>
                <a:cubicBezTo>
                  <a:pt x="3399168" y="1777189"/>
                  <a:pt x="3107025" y="1784064"/>
                  <a:pt x="2814882" y="1794377"/>
                </a:cubicBezTo>
                <a:cubicBezTo>
                  <a:pt x="2691151" y="1797815"/>
                  <a:pt x="2567420" y="1801252"/>
                  <a:pt x="2447126" y="1780627"/>
                </a:cubicBezTo>
                <a:cubicBezTo>
                  <a:pt x="2326832" y="1760002"/>
                  <a:pt x="2196227" y="1722189"/>
                  <a:pt x="2103428" y="1639689"/>
                </a:cubicBezTo>
                <a:cubicBezTo>
                  <a:pt x="2017504" y="1557189"/>
                  <a:pt x="2024378" y="1454064"/>
                  <a:pt x="2117176" y="1375002"/>
                </a:cubicBezTo>
                <a:cubicBezTo>
                  <a:pt x="2295899" y="1227189"/>
                  <a:pt x="2495243" y="1103439"/>
                  <a:pt x="2677403" y="959064"/>
                </a:cubicBezTo>
                <a:cubicBezTo>
                  <a:pt x="2825193" y="845626"/>
                  <a:pt x="2536487" y="818126"/>
                  <a:pt x="2467748" y="814688"/>
                </a:cubicBezTo>
                <a:cubicBezTo>
                  <a:pt x="2374949" y="811251"/>
                  <a:pt x="2278714" y="811251"/>
                  <a:pt x="2185916" y="807813"/>
                </a:cubicBezTo>
                <a:cubicBezTo>
                  <a:pt x="1921269" y="800938"/>
                  <a:pt x="1653185" y="790626"/>
                  <a:pt x="1388538" y="783751"/>
                </a:cubicBezTo>
                <a:cubicBezTo>
                  <a:pt x="1323235" y="780313"/>
                  <a:pt x="1254496" y="776876"/>
                  <a:pt x="1189193" y="766563"/>
                </a:cubicBezTo>
                <a:cubicBezTo>
                  <a:pt x="1096395" y="752813"/>
                  <a:pt x="945168" y="732188"/>
                  <a:pt x="886740" y="646251"/>
                </a:cubicBezTo>
                <a:cubicBezTo>
                  <a:pt x="807689" y="536251"/>
                  <a:pt x="1065462" y="467501"/>
                  <a:pt x="1137639" y="436563"/>
                </a:cubicBezTo>
                <a:cubicBezTo>
                  <a:pt x="1275118" y="385001"/>
                  <a:pt x="1412597" y="330000"/>
                  <a:pt x="1550076" y="275000"/>
                </a:cubicBezTo>
                <a:cubicBezTo>
                  <a:pt x="1570697" y="268125"/>
                  <a:pt x="1649748" y="244063"/>
                  <a:pt x="1649748" y="216563"/>
                </a:cubicBezTo>
                <a:cubicBezTo>
                  <a:pt x="1649748" y="165000"/>
                  <a:pt x="1512269" y="161563"/>
                  <a:pt x="1481336" y="158125"/>
                </a:cubicBezTo>
                <a:cubicBezTo>
                  <a:pt x="993286" y="113438"/>
                  <a:pt x="501799" y="96250"/>
                  <a:pt x="13748" y="65313"/>
                </a:cubicBezTo>
                <a:cubicBezTo>
                  <a:pt x="6874" y="65313"/>
                  <a:pt x="3437" y="61875"/>
                  <a:pt x="0" y="61875"/>
                </a:cubicBezTo>
                <a:cubicBezTo>
                  <a:pt x="0" y="61875"/>
                  <a:pt x="0" y="61875"/>
                  <a:pt x="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grpSp>
        <p:nvGrpSpPr>
          <p:cNvPr id="260" name="组合 259"/>
          <p:cNvGrpSpPr/>
          <p:nvPr/>
        </p:nvGrpSpPr>
        <p:grpSpPr>
          <a:xfrm>
            <a:off x="3227200" y="1136456"/>
            <a:ext cx="5876791" cy="5526667"/>
            <a:chOff x="3367088" y="315913"/>
            <a:chExt cx="4956175" cy="4660899"/>
          </a:xfrm>
        </p:grpSpPr>
        <p:sp>
          <p:nvSpPr>
            <p:cNvPr id="61" name="Freeform 6"/>
            <p:cNvSpPr/>
            <p:nvPr/>
          </p:nvSpPr>
          <p:spPr bwMode="auto">
            <a:xfrm>
              <a:off x="3609975" y="2208213"/>
              <a:ext cx="227013" cy="79375"/>
            </a:xfrm>
            <a:custGeom>
              <a:avLst/>
              <a:gdLst>
                <a:gd name="T0" fmla="*/ 62 w 78"/>
                <a:gd name="T1" fmla="*/ 24 h 27"/>
                <a:gd name="T2" fmla="*/ 48 w 78"/>
                <a:gd name="T3" fmla="*/ 26 h 27"/>
                <a:gd name="T4" fmla="*/ 33 w 78"/>
                <a:gd name="T5" fmla="*/ 27 h 27"/>
                <a:gd name="T6" fmla="*/ 19 w 78"/>
                <a:gd name="T7" fmla="*/ 25 h 27"/>
                <a:gd name="T8" fmla="*/ 7 w 78"/>
                <a:gd name="T9" fmla="*/ 21 h 27"/>
                <a:gd name="T10" fmla="*/ 1 w 78"/>
                <a:gd name="T11" fmla="*/ 16 h 27"/>
                <a:gd name="T12" fmla="*/ 0 w 78"/>
                <a:gd name="T13" fmla="*/ 11 h 27"/>
                <a:gd name="T14" fmla="*/ 6 w 78"/>
                <a:gd name="T15" fmla="*/ 6 h 27"/>
                <a:gd name="T16" fmla="*/ 16 w 78"/>
                <a:gd name="T17" fmla="*/ 2 h 27"/>
                <a:gd name="T18" fmla="*/ 30 w 78"/>
                <a:gd name="T19" fmla="*/ 0 h 27"/>
                <a:gd name="T20" fmla="*/ 44 w 78"/>
                <a:gd name="T21" fmla="*/ 0 h 27"/>
                <a:gd name="T22" fmla="*/ 58 w 78"/>
                <a:gd name="T23" fmla="*/ 1 h 27"/>
                <a:gd name="T24" fmla="*/ 69 w 78"/>
                <a:gd name="T25" fmla="*/ 5 h 27"/>
                <a:gd name="T26" fmla="*/ 76 w 78"/>
                <a:gd name="T27" fmla="*/ 9 h 27"/>
                <a:gd name="T28" fmla="*/ 77 w 78"/>
                <a:gd name="T29" fmla="*/ 15 h 27"/>
                <a:gd name="T30" fmla="*/ 73 w 78"/>
                <a:gd name="T31" fmla="*/ 20 h 27"/>
                <a:gd name="T32" fmla="*/ 62 w 78"/>
                <a:gd name="T33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27">
                  <a:moveTo>
                    <a:pt x="62" y="24"/>
                  </a:moveTo>
                  <a:cubicBezTo>
                    <a:pt x="58" y="25"/>
                    <a:pt x="53" y="26"/>
                    <a:pt x="48" y="26"/>
                  </a:cubicBezTo>
                  <a:cubicBezTo>
                    <a:pt x="43" y="27"/>
                    <a:pt x="38" y="27"/>
                    <a:pt x="33" y="27"/>
                  </a:cubicBezTo>
                  <a:cubicBezTo>
                    <a:pt x="28" y="27"/>
                    <a:pt x="23" y="26"/>
                    <a:pt x="19" y="25"/>
                  </a:cubicBezTo>
                  <a:cubicBezTo>
                    <a:pt x="14" y="24"/>
                    <a:pt x="10" y="23"/>
                    <a:pt x="7" y="21"/>
                  </a:cubicBezTo>
                  <a:cubicBezTo>
                    <a:pt x="4" y="20"/>
                    <a:pt x="2" y="18"/>
                    <a:pt x="1" y="16"/>
                  </a:cubicBezTo>
                  <a:cubicBezTo>
                    <a:pt x="0" y="15"/>
                    <a:pt x="0" y="13"/>
                    <a:pt x="0" y="11"/>
                  </a:cubicBezTo>
                  <a:cubicBezTo>
                    <a:pt x="1" y="10"/>
                    <a:pt x="3" y="8"/>
                    <a:pt x="6" y="6"/>
                  </a:cubicBezTo>
                  <a:cubicBezTo>
                    <a:pt x="8" y="5"/>
                    <a:pt x="12" y="4"/>
                    <a:pt x="16" y="2"/>
                  </a:cubicBezTo>
                  <a:cubicBezTo>
                    <a:pt x="20" y="1"/>
                    <a:pt x="25" y="1"/>
                    <a:pt x="30" y="0"/>
                  </a:cubicBezTo>
                  <a:cubicBezTo>
                    <a:pt x="34" y="0"/>
                    <a:pt x="39" y="0"/>
                    <a:pt x="44" y="0"/>
                  </a:cubicBezTo>
                  <a:cubicBezTo>
                    <a:pt x="49" y="0"/>
                    <a:pt x="54" y="0"/>
                    <a:pt x="58" y="1"/>
                  </a:cubicBezTo>
                  <a:cubicBezTo>
                    <a:pt x="62" y="2"/>
                    <a:pt x="66" y="3"/>
                    <a:pt x="69" y="5"/>
                  </a:cubicBezTo>
                  <a:cubicBezTo>
                    <a:pt x="73" y="6"/>
                    <a:pt x="75" y="8"/>
                    <a:pt x="76" y="9"/>
                  </a:cubicBezTo>
                  <a:cubicBezTo>
                    <a:pt x="77" y="11"/>
                    <a:pt x="78" y="13"/>
                    <a:pt x="77" y="15"/>
                  </a:cubicBezTo>
                  <a:cubicBezTo>
                    <a:pt x="77" y="16"/>
                    <a:pt x="75" y="18"/>
                    <a:pt x="73" y="20"/>
                  </a:cubicBezTo>
                  <a:cubicBezTo>
                    <a:pt x="70" y="21"/>
                    <a:pt x="67" y="23"/>
                    <a:pt x="62" y="24"/>
                  </a:cubicBezTo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7"/>
            <p:cNvSpPr/>
            <p:nvPr/>
          </p:nvSpPr>
          <p:spPr bwMode="auto">
            <a:xfrm>
              <a:off x="4711700" y="2755900"/>
              <a:ext cx="292100" cy="104775"/>
            </a:xfrm>
            <a:custGeom>
              <a:avLst/>
              <a:gdLst>
                <a:gd name="T0" fmla="*/ 81 w 101"/>
                <a:gd name="T1" fmla="*/ 32 h 36"/>
                <a:gd name="T2" fmla="*/ 63 w 101"/>
                <a:gd name="T3" fmla="*/ 35 h 36"/>
                <a:gd name="T4" fmla="*/ 43 w 101"/>
                <a:gd name="T5" fmla="*/ 35 h 36"/>
                <a:gd name="T6" fmla="*/ 25 w 101"/>
                <a:gd name="T7" fmla="*/ 33 h 36"/>
                <a:gd name="T8" fmla="*/ 10 w 101"/>
                <a:gd name="T9" fmla="*/ 28 h 36"/>
                <a:gd name="T10" fmla="*/ 2 w 101"/>
                <a:gd name="T11" fmla="*/ 22 h 36"/>
                <a:gd name="T12" fmla="*/ 1 w 101"/>
                <a:gd name="T13" fmla="*/ 15 h 36"/>
                <a:gd name="T14" fmla="*/ 8 w 101"/>
                <a:gd name="T15" fmla="*/ 9 h 36"/>
                <a:gd name="T16" fmla="*/ 21 w 101"/>
                <a:gd name="T17" fmla="*/ 4 h 36"/>
                <a:gd name="T18" fmla="*/ 39 w 101"/>
                <a:gd name="T19" fmla="*/ 1 h 36"/>
                <a:gd name="T20" fmla="*/ 57 w 101"/>
                <a:gd name="T21" fmla="*/ 1 h 36"/>
                <a:gd name="T22" fmla="*/ 75 w 101"/>
                <a:gd name="T23" fmla="*/ 3 h 36"/>
                <a:gd name="T24" fmla="*/ 90 w 101"/>
                <a:gd name="T25" fmla="*/ 7 h 36"/>
                <a:gd name="T26" fmla="*/ 99 w 101"/>
                <a:gd name="T27" fmla="*/ 13 h 36"/>
                <a:gd name="T28" fmla="*/ 100 w 101"/>
                <a:gd name="T29" fmla="*/ 20 h 36"/>
                <a:gd name="T30" fmla="*/ 94 w 101"/>
                <a:gd name="T31" fmla="*/ 26 h 36"/>
                <a:gd name="T32" fmla="*/ 81 w 101"/>
                <a:gd name="T33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" h="36">
                  <a:moveTo>
                    <a:pt x="81" y="32"/>
                  </a:moveTo>
                  <a:cubicBezTo>
                    <a:pt x="75" y="33"/>
                    <a:pt x="69" y="34"/>
                    <a:pt x="63" y="35"/>
                  </a:cubicBezTo>
                  <a:cubicBezTo>
                    <a:pt x="56" y="35"/>
                    <a:pt x="50" y="36"/>
                    <a:pt x="43" y="35"/>
                  </a:cubicBezTo>
                  <a:cubicBezTo>
                    <a:pt x="37" y="35"/>
                    <a:pt x="30" y="34"/>
                    <a:pt x="25" y="33"/>
                  </a:cubicBezTo>
                  <a:cubicBezTo>
                    <a:pt x="19" y="32"/>
                    <a:pt x="14" y="30"/>
                    <a:pt x="10" y="28"/>
                  </a:cubicBezTo>
                  <a:cubicBezTo>
                    <a:pt x="6" y="27"/>
                    <a:pt x="3" y="24"/>
                    <a:pt x="2" y="22"/>
                  </a:cubicBezTo>
                  <a:cubicBezTo>
                    <a:pt x="0" y="20"/>
                    <a:pt x="0" y="18"/>
                    <a:pt x="1" y="15"/>
                  </a:cubicBezTo>
                  <a:cubicBezTo>
                    <a:pt x="2" y="13"/>
                    <a:pt x="5" y="11"/>
                    <a:pt x="8" y="9"/>
                  </a:cubicBezTo>
                  <a:cubicBezTo>
                    <a:pt x="11" y="7"/>
                    <a:pt x="16" y="5"/>
                    <a:pt x="21" y="4"/>
                  </a:cubicBezTo>
                  <a:cubicBezTo>
                    <a:pt x="27" y="3"/>
                    <a:pt x="33" y="2"/>
                    <a:pt x="39" y="1"/>
                  </a:cubicBezTo>
                  <a:cubicBezTo>
                    <a:pt x="45" y="1"/>
                    <a:pt x="51" y="0"/>
                    <a:pt x="57" y="1"/>
                  </a:cubicBezTo>
                  <a:cubicBezTo>
                    <a:pt x="64" y="1"/>
                    <a:pt x="70" y="2"/>
                    <a:pt x="75" y="3"/>
                  </a:cubicBezTo>
                  <a:cubicBezTo>
                    <a:pt x="81" y="4"/>
                    <a:pt x="86" y="5"/>
                    <a:pt x="90" y="7"/>
                  </a:cubicBezTo>
                  <a:cubicBezTo>
                    <a:pt x="94" y="9"/>
                    <a:pt x="97" y="11"/>
                    <a:pt x="99" y="13"/>
                  </a:cubicBezTo>
                  <a:cubicBezTo>
                    <a:pt x="100" y="15"/>
                    <a:pt x="101" y="17"/>
                    <a:pt x="100" y="20"/>
                  </a:cubicBezTo>
                  <a:cubicBezTo>
                    <a:pt x="99" y="22"/>
                    <a:pt x="97" y="24"/>
                    <a:pt x="94" y="26"/>
                  </a:cubicBezTo>
                  <a:cubicBezTo>
                    <a:pt x="91" y="28"/>
                    <a:pt x="87" y="30"/>
                    <a:pt x="81" y="32"/>
                  </a:cubicBezTo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8"/>
            <p:cNvSpPr/>
            <p:nvPr/>
          </p:nvSpPr>
          <p:spPr bwMode="auto">
            <a:xfrm>
              <a:off x="5862638" y="3521075"/>
              <a:ext cx="387350" cy="136525"/>
            </a:xfrm>
            <a:custGeom>
              <a:avLst/>
              <a:gdLst>
                <a:gd name="T0" fmla="*/ 108 w 134"/>
                <a:gd name="T1" fmla="*/ 41 h 47"/>
                <a:gd name="T2" fmla="*/ 83 w 134"/>
                <a:gd name="T3" fmla="*/ 46 h 47"/>
                <a:gd name="T4" fmla="*/ 57 w 134"/>
                <a:gd name="T5" fmla="*/ 46 h 47"/>
                <a:gd name="T6" fmla="*/ 33 w 134"/>
                <a:gd name="T7" fmla="*/ 43 h 47"/>
                <a:gd name="T8" fmla="*/ 13 w 134"/>
                <a:gd name="T9" fmla="*/ 37 h 47"/>
                <a:gd name="T10" fmla="*/ 2 w 134"/>
                <a:gd name="T11" fmla="*/ 29 h 47"/>
                <a:gd name="T12" fmla="*/ 2 w 134"/>
                <a:gd name="T13" fmla="*/ 20 h 47"/>
                <a:gd name="T14" fmla="*/ 10 w 134"/>
                <a:gd name="T15" fmla="*/ 11 h 47"/>
                <a:gd name="T16" fmla="*/ 28 w 134"/>
                <a:gd name="T17" fmla="*/ 5 h 47"/>
                <a:gd name="T18" fmla="*/ 52 w 134"/>
                <a:gd name="T19" fmla="*/ 1 h 47"/>
                <a:gd name="T20" fmla="*/ 76 w 134"/>
                <a:gd name="T21" fmla="*/ 0 h 47"/>
                <a:gd name="T22" fmla="*/ 100 w 134"/>
                <a:gd name="T23" fmla="*/ 3 h 47"/>
                <a:gd name="T24" fmla="*/ 120 w 134"/>
                <a:gd name="T25" fmla="*/ 9 h 47"/>
                <a:gd name="T26" fmla="*/ 131 w 134"/>
                <a:gd name="T27" fmla="*/ 17 h 47"/>
                <a:gd name="T28" fmla="*/ 133 w 134"/>
                <a:gd name="T29" fmla="*/ 26 h 47"/>
                <a:gd name="T30" fmla="*/ 125 w 134"/>
                <a:gd name="T31" fmla="*/ 34 h 47"/>
                <a:gd name="T32" fmla="*/ 108 w 134"/>
                <a:gd name="T33" fmla="*/ 4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4" h="47">
                  <a:moveTo>
                    <a:pt x="108" y="41"/>
                  </a:moveTo>
                  <a:cubicBezTo>
                    <a:pt x="100" y="43"/>
                    <a:pt x="92" y="45"/>
                    <a:pt x="83" y="46"/>
                  </a:cubicBezTo>
                  <a:cubicBezTo>
                    <a:pt x="75" y="47"/>
                    <a:pt x="66" y="47"/>
                    <a:pt x="57" y="46"/>
                  </a:cubicBezTo>
                  <a:cubicBezTo>
                    <a:pt x="49" y="46"/>
                    <a:pt x="40" y="45"/>
                    <a:pt x="33" y="43"/>
                  </a:cubicBezTo>
                  <a:cubicBezTo>
                    <a:pt x="25" y="42"/>
                    <a:pt x="18" y="40"/>
                    <a:pt x="13" y="37"/>
                  </a:cubicBezTo>
                  <a:cubicBezTo>
                    <a:pt x="8" y="35"/>
                    <a:pt x="4" y="32"/>
                    <a:pt x="2" y="29"/>
                  </a:cubicBezTo>
                  <a:cubicBezTo>
                    <a:pt x="0" y="26"/>
                    <a:pt x="0" y="23"/>
                    <a:pt x="2" y="20"/>
                  </a:cubicBezTo>
                  <a:cubicBezTo>
                    <a:pt x="3" y="17"/>
                    <a:pt x="6" y="14"/>
                    <a:pt x="10" y="11"/>
                  </a:cubicBezTo>
                  <a:cubicBezTo>
                    <a:pt x="15" y="9"/>
                    <a:pt x="21" y="7"/>
                    <a:pt x="28" y="5"/>
                  </a:cubicBezTo>
                  <a:cubicBezTo>
                    <a:pt x="35" y="3"/>
                    <a:pt x="43" y="1"/>
                    <a:pt x="52" y="1"/>
                  </a:cubicBezTo>
                  <a:cubicBezTo>
                    <a:pt x="60" y="0"/>
                    <a:pt x="68" y="0"/>
                    <a:pt x="76" y="0"/>
                  </a:cubicBezTo>
                  <a:cubicBezTo>
                    <a:pt x="85" y="0"/>
                    <a:pt x="93" y="1"/>
                    <a:pt x="100" y="3"/>
                  </a:cubicBezTo>
                  <a:cubicBezTo>
                    <a:pt x="107" y="4"/>
                    <a:pt x="114" y="6"/>
                    <a:pt x="120" y="9"/>
                  </a:cubicBezTo>
                  <a:cubicBezTo>
                    <a:pt x="125" y="11"/>
                    <a:pt x="129" y="14"/>
                    <a:pt x="131" y="17"/>
                  </a:cubicBezTo>
                  <a:cubicBezTo>
                    <a:pt x="134" y="20"/>
                    <a:pt x="134" y="23"/>
                    <a:pt x="133" y="26"/>
                  </a:cubicBezTo>
                  <a:cubicBezTo>
                    <a:pt x="132" y="29"/>
                    <a:pt x="130" y="31"/>
                    <a:pt x="125" y="34"/>
                  </a:cubicBezTo>
                  <a:cubicBezTo>
                    <a:pt x="121" y="37"/>
                    <a:pt x="115" y="39"/>
                    <a:pt x="108" y="41"/>
                  </a:cubicBezTo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9"/>
            <p:cNvSpPr/>
            <p:nvPr/>
          </p:nvSpPr>
          <p:spPr bwMode="auto">
            <a:xfrm>
              <a:off x="7131050" y="4724400"/>
              <a:ext cx="598488" cy="252412"/>
            </a:xfrm>
            <a:custGeom>
              <a:avLst/>
              <a:gdLst>
                <a:gd name="T0" fmla="*/ 165 w 206"/>
                <a:gd name="T1" fmla="*/ 77 h 87"/>
                <a:gd name="T2" fmla="*/ 128 w 206"/>
                <a:gd name="T3" fmla="*/ 85 h 87"/>
                <a:gd name="T4" fmla="*/ 88 w 206"/>
                <a:gd name="T5" fmla="*/ 86 h 87"/>
                <a:gd name="T6" fmla="*/ 50 w 206"/>
                <a:gd name="T7" fmla="*/ 81 h 87"/>
                <a:gd name="T8" fmla="*/ 20 w 206"/>
                <a:gd name="T9" fmla="*/ 69 h 87"/>
                <a:gd name="T10" fmla="*/ 3 w 206"/>
                <a:gd name="T11" fmla="*/ 54 h 87"/>
                <a:gd name="T12" fmla="*/ 2 w 206"/>
                <a:gd name="T13" fmla="*/ 37 h 87"/>
                <a:gd name="T14" fmla="*/ 16 w 206"/>
                <a:gd name="T15" fmla="*/ 22 h 87"/>
                <a:gd name="T16" fmla="*/ 43 w 206"/>
                <a:gd name="T17" fmla="*/ 9 h 87"/>
                <a:gd name="T18" fmla="*/ 79 w 206"/>
                <a:gd name="T19" fmla="*/ 2 h 87"/>
                <a:gd name="T20" fmla="*/ 117 w 206"/>
                <a:gd name="T21" fmla="*/ 1 h 87"/>
                <a:gd name="T22" fmla="*/ 153 w 206"/>
                <a:gd name="T23" fmla="*/ 6 h 87"/>
                <a:gd name="T24" fmla="*/ 183 w 206"/>
                <a:gd name="T25" fmla="*/ 17 h 87"/>
                <a:gd name="T26" fmla="*/ 201 w 206"/>
                <a:gd name="T27" fmla="*/ 31 h 87"/>
                <a:gd name="T28" fmla="*/ 204 w 206"/>
                <a:gd name="T29" fmla="*/ 48 h 87"/>
                <a:gd name="T30" fmla="*/ 192 w 206"/>
                <a:gd name="T31" fmla="*/ 63 h 87"/>
                <a:gd name="T32" fmla="*/ 165 w 206"/>
                <a:gd name="T33" fmla="*/ 7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6" h="87">
                  <a:moveTo>
                    <a:pt x="165" y="77"/>
                  </a:moveTo>
                  <a:cubicBezTo>
                    <a:pt x="154" y="81"/>
                    <a:pt x="141" y="83"/>
                    <a:pt x="128" y="85"/>
                  </a:cubicBezTo>
                  <a:cubicBezTo>
                    <a:pt x="115" y="86"/>
                    <a:pt x="101" y="87"/>
                    <a:pt x="88" y="86"/>
                  </a:cubicBezTo>
                  <a:cubicBezTo>
                    <a:pt x="74" y="85"/>
                    <a:pt x="62" y="83"/>
                    <a:pt x="50" y="81"/>
                  </a:cubicBezTo>
                  <a:cubicBezTo>
                    <a:pt x="38" y="78"/>
                    <a:pt x="28" y="74"/>
                    <a:pt x="20" y="69"/>
                  </a:cubicBezTo>
                  <a:cubicBezTo>
                    <a:pt x="11" y="64"/>
                    <a:pt x="6" y="59"/>
                    <a:pt x="3" y="54"/>
                  </a:cubicBezTo>
                  <a:cubicBezTo>
                    <a:pt x="0" y="48"/>
                    <a:pt x="0" y="43"/>
                    <a:pt x="2" y="37"/>
                  </a:cubicBezTo>
                  <a:cubicBezTo>
                    <a:pt x="4" y="32"/>
                    <a:pt x="9" y="27"/>
                    <a:pt x="16" y="22"/>
                  </a:cubicBezTo>
                  <a:cubicBezTo>
                    <a:pt x="22" y="17"/>
                    <a:pt x="32" y="13"/>
                    <a:pt x="43" y="9"/>
                  </a:cubicBezTo>
                  <a:cubicBezTo>
                    <a:pt x="54" y="6"/>
                    <a:pt x="66" y="4"/>
                    <a:pt x="79" y="2"/>
                  </a:cubicBezTo>
                  <a:cubicBezTo>
                    <a:pt x="91" y="1"/>
                    <a:pt x="104" y="0"/>
                    <a:pt x="117" y="1"/>
                  </a:cubicBezTo>
                  <a:cubicBezTo>
                    <a:pt x="130" y="2"/>
                    <a:pt x="142" y="3"/>
                    <a:pt x="153" y="6"/>
                  </a:cubicBezTo>
                  <a:cubicBezTo>
                    <a:pt x="165" y="8"/>
                    <a:pt x="175" y="12"/>
                    <a:pt x="183" y="17"/>
                  </a:cubicBezTo>
                  <a:cubicBezTo>
                    <a:pt x="192" y="21"/>
                    <a:pt x="198" y="26"/>
                    <a:pt x="201" y="31"/>
                  </a:cubicBezTo>
                  <a:cubicBezTo>
                    <a:pt x="205" y="37"/>
                    <a:pt x="206" y="42"/>
                    <a:pt x="204" y="48"/>
                  </a:cubicBezTo>
                  <a:cubicBezTo>
                    <a:pt x="203" y="53"/>
                    <a:pt x="199" y="59"/>
                    <a:pt x="192" y="63"/>
                  </a:cubicBezTo>
                  <a:cubicBezTo>
                    <a:pt x="186" y="68"/>
                    <a:pt x="177" y="73"/>
                    <a:pt x="165" y="77"/>
                  </a:cubicBezTo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0"/>
            <p:cNvSpPr/>
            <p:nvPr/>
          </p:nvSpPr>
          <p:spPr bwMode="auto">
            <a:xfrm>
              <a:off x="8047038" y="2586038"/>
              <a:ext cx="195263" cy="379412"/>
            </a:xfrm>
            <a:custGeom>
              <a:avLst/>
              <a:gdLst>
                <a:gd name="T0" fmla="*/ 123 w 123"/>
                <a:gd name="T1" fmla="*/ 118 h 239"/>
                <a:gd name="T2" fmla="*/ 0 w 123"/>
                <a:gd name="T3" fmla="*/ 239 h 239"/>
                <a:gd name="T4" fmla="*/ 0 w 123"/>
                <a:gd name="T5" fmla="*/ 0 h 239"/>
                <a:gd name="T6" fmla="*/ 123 w 123"/>
                <a:gd name="T7" fmla="*/ 11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239">
                  <a:moveTo>
                    <a:pt x="123" y="118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123" y="11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1"/>
            <p:cNvSpPr/>
            <p:nvPr/>
          </p:nvSpPr>
          <p:spPr bwMode="auto">
            <a:xfrm>
              <a:off x="6929438" y="3962400"/>
              <a:ext cx="484188" cy="709612"/>
            </a:xfrm>
            <a:custGeom>
              <a:avLst/>
              <a:gdLst>
                <a:gd name="T0" fmla="*/ 195 w 305"/>
                <a:gd name="T1" fmla="*/ 0 h 447"/>
                <a:gd name="T2" fmla="*/ 0 w 305"/>
                <a:gd name="T3" fmla="*/ 261 h 447"/>
                <a:gd name="T4" fmla="*/ 305 w 305"/>
                <a:gd name="T5" fmla="*/ 447 h 447"/>
                <a:gd name="T6" fmla="*/ 195 w 305"/>
                <a:gd name="T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447">
                  <a:moveTo>
                    <a:pt x="195" y="0"/>
                  </a:moveTo>
                  <a:lnTo>
                    <a:pt x="0" y="261"/>
                  </a:lnTo>
                  <a:lnTo>
                    <a:pt x="305" y="447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2"/>
            <p:cNvSpPr/>
            <p:nvPr/>
          </p:nvSpPr>
          <p:spPr bwMode="auto">
            <a:xfrm>
              <a:off x="6929438" y="3962400"/>
              <a:ext cx="484188" cy="709612"/>
            </a:xfrm>
            <a:custGeom>
              <a:avLst/>
              <a:gdLst>
                <a:gd name="T0" fmla="*/ 195 w 305"/>
                <a:gd name="T1" fmla="*/ 0 h 447"/>
                <a:gd name="T2" fmla="*/ 0 w 305"/>
                <a:gd name="T3" fmla="*/ 261 h 447"/>
                <a:gd name="T4" fmla="*/ 305 w 305"/>
                <a:gd name="T5" fmla="*/ 447 h 447"/>
                <a:gd name="T6" fmla="*/ 195 w 305"/>
                <a:gd name="T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447">
                  <a:moveTo>
                    <a:pt x="195" y="0"/>
                  </a:moveTo>
                  <a:lnTo>
                    <a:pt x="0" y="261"/>
                  </a:lnTo>
                  <a:lnTo>
                    <a:pt x="305" y="447"/>
                  </a:lnTo>
                  <a:lnTo>
                    <a:pt x="1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"/>
            <p:cNvSpPr/>
            <p:nvPr/>
          </p:nvSpPr>
          <p:spPr bwMode="auto">
            <a:xfrm>
              <a:off x="6929438" y="4376738"/>
              <a:ext cx="484188" cy="295275"/>
            </a:xfrm>
            <a:custGeom>
              <a:avLst/>
              <a:gdLst>
                <a:gd name="T0" fmla="*/ 259 w 305"/>
                <a:gd name="T1" fmla="*/ 0 h 186"/>
                <a:gd name="T2" fmla="*/ 259 w 305"/>
                <a:gd name="T3" fmla="*/ 0 h 186"/>
                <a:gd name="T4" fmla="*/ 272 w 305"/>
                <a:gd name="T5" fmla="*/ 49 h 186"/>
                <a:gd name="T6" fmla="*/ 0 w 305"/>
                <a:gd name="T7" fmla="*/ 0 h 186"/>
                <a:gd name="T8" fmla="*/ 305 w 305"/>
                <a:gd name="T9" fmla="*/ 186 h 186"/>
                <a:gd name="T10" fmla="*/ 259 w 305"/>
                <a:gd name="T1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5" h="186">
                  <a:moveTo>
                    <a:pt x="259" y="0"/>
                  </a:moveTo>
                  <a:lnTo>
                    <a:pt x="259" y="0"/>
                  </a:lnTo>
                  <a:lnTo>
                    <a:pt x="272" y="49"/>
                  </a:lnTo>
                  <a:lnTo>
                    <a:pt x="0" y="0"/>
                  </a:lnTo>
                  <a:lnTo>
                    <a:pt x="305" y="186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4"/>
            <p:cNvSpPr/>
            <p:nvPr/>
          </p:nvSpPr>
          <p:spPr bwMode="auto">
            <a:xfrm>
              <a:off x="6929438" y="4376738"/>
              <a:ext cx="484188" cy="295275"/>
            </a:xfrm>
            <a:custGeom>
              <a:avLst/>
              <a:gdLst>
                <a:gd name="T0" fmla="*/ 259 w 305"/>
                <a:gd name="T1" fmla="*/ 0 h 186"/>
                <a:gd name="T2" fmla="*/ 259 w 305"/>
                <a:gd name="T3" fmla="*/ 0 h 186"/>
                <a:gd name="T4" fmla="*/ 272 w 305"/>
                <a:gd name="T5" fmla="*/ 49 h 186"/>
                <a:gd name="T6" fmla="*/ 0 w 305"/>
                <a:gd name="T7" fmla="*/ 0 h 186"/>
                <a:gd name="T8" fmla="*/ 305 w 305"/>
                <a:gd name="T9" fmla="*/ 186 h 186"/>
                <a:gd name="T10" fmla="*/ 259 w 305"/>
                <a:gd name="T1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5" h="186">
                  <a:moveTo>
                    <a:pt x="259" y="0"/>
                  </a:moveTo>
                  <a:lnTo>
                    <a:pt x="259" y="0"/>
                  </a:lnTo>
                  <a:lnTo>
                    <a:pt x="272" y="49"/>
                  </a:lnTo>
                  <a:lnTo>
                    <a:pt x="0" y="0"/>
                  </a:lnTo>
                  <a:lnTo>
                    <a:pt x="305" y="186"/>
                  </a:lnTo>
                  <a:lnTo>
                    <a:pt x="2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5"/>
            <p:cNvSpPr/>
            <p:nvPr/>
          </p:nvSpPr>
          <p:spPr bwMode="auto">
            <a:xfrm>
              <a:off x="6929438" y="4376738"/>
              <a:ext cx="431800" cy="77787"/>
            </a:xfrm>
            <a:custGeom>
              <a:avLst/>
              <a:gdLst>
                <a:gd name="T0" fmla="*/ 259 w 272"/>
                <a:gd name="T1" fmla="*/ 0 h 49"/>
                <a:gd name="T2" fmla="*/ 0 w 272"/>
                <a:gd name="T3" fmla="*/ 0 h 49"/>
                <a:gd name="T4" fmla="*/ 272 w 272"/>
                <a:gd name="T5" fmla="*/ 49 h 49"/>
                <a:gd name="T6" fmla="*/ 259 w 272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49">
                  <a:moveTo>
                    <a:pt x="259" y="0"/>
                  </a:moveTo>
                  <a:lnTo>
                    <a:pt x="0" y="0"/>
                  </a:lnTo>
                  <a:lnTo>
                    <a:pt x="272" y="4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6"/>
            <p:cNvSpPr/>
            <p:nvPr/>
          </p:nvSpPr>
          <p:spPr bwMode="auto">
            <a:xfrm>
              <a:off x="6929438" y="4376738"/>
              <a:ext cx="431800" cy="77787"/>
            </a:xfrm>
            <a:custGeom>
              <a:avLst/>
              <a:gdLst>
                <a:gd name="T0" fmla="*/ 259 w 272"/>
                <a:gd name="T1" fmla="*/ 0 h 49"/>
                <a:gd name="T2" fmla="*/ 0 w 272"/>
                <a:gd name="T3" fmla="*/ 0 h 49"/>
                <a:gd name="T4" fmla="*/ 272 w 272"/>
                <a:gd name="T5" fmla="*/ 49 h 49"/>
                <a:gd name="T6" fmla="*/ 259 w 272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49">
                  <a:moveTo>
                    <a:pt x="259" y="0"/>
                  </a:moveTo>
                  <a:lnTo>
                    <a:pt x="0" y="0"/>
                  </a:lnTo>
                  <a:lnTo>
                    <a:pt x="272" y="49"/>
                  </a:lnTo>
                  <a:lnTo>
                    <a:pt x="259" y="0"/>
                  </a:ln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7"/>
            <p:cNvSpPr/>
            <p:nvPr/>
          </p:nvSpPr>
          <p:spPr bwMode="auto">
            <a:xfrm>
              <a:off x="6929438" y="2386013"/>
              <a:ext cx="1211263" cy="1990725"/>
            </a:xfrm>
            <a:custGeom>
              <a:avLst/>
              <a:gdLst>
                <a:gd name="T0" fmla="*/ 233 w 418"/>
                <a:gd name="T1" fmla="*/ 687 h 687"/>
                <a:gd name="T2" fmla="*/ 0 w 418"/>
                <a:gd name="T3" fmla="*/ 687 h 687"/>
                <a:gd name="T4" fmla="*/ 0 w 418"/>
                <a:gd name="T5" fmla="*/ 15 h 687"/>
                <a:gd name="T6" fmla="*/ 16 w 418"/>
                <a:gd name="T7" fmla="*/ 0 h 687"/>
                <a:gd name="T8" fmla="*/ 418 w 418"/>
                <a:gd name="T9" fmla="*/ 0 h 687"/>
                <a:gd name="T10" fmla="*/ 418 w 418"/>
                <a:gd name="T11" fmla="*/ 502 h 687"/>
                <a:gd name="T12" fmla="*/ 233 w 418"/>
                <a:gd name="T13" fmla="*/ 687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8" h="687">
                  <a:moveTo>
                    <a:pt x="233" y="687"/>
                  </a:moveTo>
                  <a:cubicBezTo>
                    <a:pt x="0" y="687"/>
                    <a:pt x="0" y="687"/>
                    <a:pt x="0" y="68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18" y="0"/>
                    <a:pt x="418" y="0"/>
                    <a:pt x="418" y="0"/>
                  </a:cubicBezTo>
                  <a:cubicBezTo>
                    <a:pt x="418" y="502"/>
                    <a:pt x="418" y="502"/>
                    <a:pt x="418" y="502"/>
                  </a:cubicBezTo>
                  <a:cubicBezTo>
                    <a:pt x="418" y="604"/>
                    <a:pt x="335" y="687"/>
                    <a:pt x="233" y="687"/>
                  </a:cubicBezTo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24"/>
            <p:cNvSpPr/>
            <p:nvPr/>
          </p:nvSpPr>
          <p:spPr bwMode="auto">
            <a:xfrm>
              <a:off x="7013575" y="2222500"/>
              <a:ext cx="1309688" cy="550862"/>
            </a:xfrm>
            <a:custGeom>
              <a:avLst/>
              <a:gdLst>
                <a:gd name="T0" fmla="*/ 774 w 825"/>
                <a:gd name="T1" fmla="*/ 347 h 347"/>
                <a:gd name="T2" fmla="*/ 84 w 825"/>
                <a:gd name="T3" fmla="*/ 347 h 347"/>
                <a:gd name="T4" fmla="*/ 0 w 825"/>
                <a:gd name="T5" fmla="*/ 0 h 347"/>
                <a:gd name="T6" fmla="*/ 825 w 825"/>
                <a:gd name="T7" fmla="*/ 103 h 347"/>
                <a:gd name="T8" fmla="*/ 774 w 825"/>
                <a:gd name="T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5" h="347">
                  <a:moveTo>
                    <a:pt x="774" y="347"/>
                  </a:moveTo>
                  <a:lnTo>
                    <a:pt x="84" y="347"/>
                  </a:lnTo>
                  <a:lnTo>
                    <a:pt x="0" y="0"/>
                  </a:lnTo>
                  <a:lnTo>
                    <a:pt x="825" y="103"/>
                  </a:lnTo>
                  <a:lnTo>
                    <a:pt x="774" y="347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Rectangle 78"/>
            <p:cNvSpPr>
              <a:spLocks noChangeArrowheads="1"/>
            </p:cNvSpPr>
            <p:nvPr/>
          </p:nvSpPr>
          <p:spPr bwMode="auto">
            <a:xfrm>
              <a:off x="7397751" y="2432365"/>
              <a:ext cx="46672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5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2019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Freeform 79"/>
            <p:cNvSpPr>
              <a:spLocks noEditPoints="1"/>
            </p:cNvSpPr>
            <p:nvPr/>
          </p:nvSpPr>
          <p:spPr bwMode="auto">
            <a:xfrm>
              <a:off x="7246938" y="3835400"/>
              <a:ext cx="514350" cy="512762"/>
            </a:xfrm>
            <a:custGeom>
              <a:avLst/>
              <a:gdLst>
                <a:gd name="T0" fmla="*/ 148 w 177"/>
                <a:gd name="T1" fmla="*/ 52 h 177"/>
                <a:gd name="T2" fmla="*/ 176 w 177"/>
                <a:gd name="T3" fmla="*/ 24 h 177"/>
                <a:gd name="T4" fmla="*/ 176 w 177"/>
                <a:gd name="T5" fmla="*/ 19 h 177"/>
                <a:gd name="T6" fmla="*/ 174 w 177"/>
                <a:gd name="T7" fmla="*/ 18 h 177"/>
                <a:gd name="T8" fmla="*/ 174 w 177"/>
                <a:gd name="T9" fmla="*/ 18 h 177"/>
                <a:gd name="T10" fmla="*/ 158 w 177"/>
                <a:gd name="T11" fmla="*/ 18 h 177"/>
                <a:gd name="T12" fmla="*/ 158 w 177"/>
                <a:gd name="T13" fmla="*/ 3 h 177"/>
                <a:gd name="T14" fmla="*/ 155 w 177"/>
                <a:gd name="T15" fmla="*/ 0 h 177"/>
                <a:gd name="T16" fmla="*/ 152 w 177"/>
                <a:gd name="T17" fmla="*/ 1 h 177"/>
                <a:gd name="T18" fmla="*/ 125 w 177"/>
                <a:gd name="T19" fmla="*/ 28 h 177"/>
                <a:gd name="T20" fmla="*/ 124 w 177"/>
                <a:gd name="T21" fmla="*/ 31 h 177"/>
                <a:gd name="T22" fmla="*/ 124 w 177"/>
                <a:gd name="T23" fmla="*/ 34 h 177"/>
                <a:gd name="T24" fmla="*/ 22 w 177"/>
                <a:gd name="T25" fmla="*/ 53 h 177"/>
                <a:gd name="T26" fmla="*/ 41 w 177"/>
                <a:gd name="T27" fmla="*/ 154 h 177"/>
                <a:gd name="T28" fmla="*/ 142 w 177"/>
                <a:gd name="T29" fmla="*/ 135 h 177"/>
                <a:gd name="T30" fmla="*/ 142 w 177"/>
                <a:gd name="T31" fmla="*/ 53 h 177"/>
                <a:gd name="T32" fmla="*/ 146 w 177"/>
                <a:gd name="T33" fmla="*/ 53 h 177"/>
                <a:gd name="T34" fmla="*/ 148 w 177"/>
                <a:gd name="T35" fmla="*/ 52 h 177"/>
                <a:gd name="T36" fmla="*/ 149 w 177"/>
                <a:gd name="T37" fmla="*/ 94 h 177"/>
                <a:gd name="T38" fmla="*/ 82 w 177"/>
                <a:gd name="T39" fmla="*/ 160 h 177"/>
                <a:gd name="T40" fmla="*/ 16 w 177"/>
                <a:gd name="T41" fmla="*/ 94 h 177"/>
                <a:gd name="T42" fmla="*/ 82 w 177"/>
                <a:gd name="T43" fmla="*/ 28 h 177"/>
                <a:gd name="T44" fmla="*/ 124 w 177"/>
                <a:gd name="T45" fmla="*/ 42 h 177"/>
                <a:gd name="T46" fmla="*/ 124 w 177"/>
                <a:gd name="T47" fmla="*/ 48 h 177"/>
                <a:gd name="T48" fmla="*/ 111 w 177"/>
                <a:gd name="T49" fmla="*/ 61 h 177"/>
                <a:gd name="T50" fmla="*/ 49 w 177"/>
                <a:gd name="T51" fmla="*/ 65 h 177"/>
                <a:gd name="T52" fmla="*/ 53 w 177"/>
                <a:gd name="T53" fmla="*/ 127 h 177"/>
                <a:gd name="T54" fmla="*/ 115 w 177"/>
                <a:gd name="T55" fmla="*/ 123 h 177"/>
                <a:gd name="T56" fmla="*/ 116 w 177"/>
                <a:gd name="T57" fmla="*/ 65 h 177"/>
                <a:gd name="T58" fmla="*/ 129 w 177"/>
                <a:gd name="T59" fmla="*/ 52 h 177"/>
                <a:gd name="T60" fmla="*/ 134 w 177"/>
                <a:gd name="T61" fmla="*/ 52 h 177"/>
                <a:gd name="T62" fmla="*/ 149 w 177"/>
                <a:gd name="T63" fmla="*/ 94 h 177"/>
                <a:gd name="T64" fmla="*/ 80 w 177"/>
                <a:gd name="T65" fmla="*/ 96 h 177"/>
                <a:gd name="T66" fmla="*/ 85 w 177"/>
                <a:gd name="T67" fmla="*/ 96 h 177"/>
                <a:gd name="T68" fmla="*/ 91 w 177"/>
                <a:gd name="T69" fmla="*/ 90 h 177"/>
                <a:gd name="T70" fmla="*/ 92 w 177"/>
                <a:gd name="T71" fmla="*/ 94 h 177"/>
                <a:gd name="T72" fmla="*/ 83 w 177"/>
                <a:gd name="T73" fmla="*/ 103 h 177"/>
                <a:gd name="T74" fmla="*/ 73 w 177"/>
                <a:gd name="T75" fmla="*/ 94 h 177"/>
                <a:gd name="T76" fmla="*/ 83 w 177"/>
                <a:gd name="T77" fmla="*/ 84 h 177"/>
                <a:gd name="T78" fmla="*/ 87 w 177"/>
                <a:gd name="T79" fmla="*/ 85 h 177"/>
                <a:gd name="T80" fmla="*/ 80 w 177"/>
                <a:gd name="T81" fmla="*/ 92 h 177"/>
                <a:gd name="T82" fmla="*/ 80 w 177"/>
                <a:gd name="T83" fmla="*/ 96 h 177"/>
                <a:gd name="T84" fmla="*/ 91 w 177"/>
                <a:gd name="T85" fmla="*/ 80 h 177"/>
                <a:gd name="T86" fmla="*/ 69 w 177"/>
                <a:gd name="T87" fmla="*/ 85 h 177"/>
                <a:gd name="T88" fmla="*/ 74 w 177"/>
                <a:gd name="T89" fmla="*/ 107 h 177"/>
                <a:gd name="T90" fmla="*/ 96 w 177"/>
                <a:gd name="T91" fmla="*/ 103 h 177"/>
                <a:gd name="T92" fmla="*/ 96 w 177"/>
                <a:gd name="T93" fmla="*/ 85 h 177"/>
                <a:gd name="T94" fmla="*/ 111 w 177"/>
                <a:gd name="T95" fmla="*/ 70 h 177"/>
                <a:gd name="T96" fmla="*/ 107 w 177"/>
                <a:gd name="T97" fmla="*/ 123 h 177"/>
                <a:gd name="T98" fmla="*/ 54 w 177"/>
                <a:gd name="T99" fmla="*/ 118 h 177"/>
                <a:gd name="T100" fmla="*/ 58 w 177"/>
                <a:gd name="T101" fmla="*/ 65 h 177"/>
                <a:gd name="T102" fmla="*/ 107 w 177"/>
                <a:gd name="T103" fmla="*/ 65 h 177"/>
                <a:gd name="T104" fmla="*/ 91 w 177"/>
                <a:gd name="T105" fmla="*/ 80 h 177"/>
                <a:gd name="T106" fmla="*/ 131 w 177"/>
                <a:gd name="T107" fmla="*/ 46 h 177"/>
                <a:gd name="T108" fmla="*/ 130 w 177"/>
                <a:gd name="T109" fmla="*/ 32 h 177"/>
                <a:gd name="T110" fmla="*/ 152 w 177"/>
                <a:gd name="T111" fmla="*/ 10 h 177"/>
                <a:gd name="T112" fmla="*/ 152 w 177"/>
                <a:gd name="T113" fmla="*/ 21 h 177"/>
                <a:gd name="T114" fmla="*/ 155 w 177"/>
                <a:gd name="T115" fmla="*/ 24 h 177"/>
                <a:gd name="T116" fmla="*/ 166 w 177"/>
                <a:gd name="T117" fmla="*/ 25 h 177"/>
                <a:gd name="T118" fmla="*/ 144 w 177"/>
                <a:gd name="T119" fmla="*/ 46 h 177"/>
                <a:gd name="T120" fmla="*/ 131 w 177"/>
                <a:gd name="T121" fmla="*/ 4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7" h="177">
                  <a:moveTo>
                    <a:pt x="148" y="52"/>
                  </a:moveTo>
                  <a:cubicBezTo>
                    <a:pt x="176" y="24"/>
                    <a:pt x="176" y="24"/>
                    <a:pt x="176" y="24"/>
                  </a:cubicBezTo>
                  <a:cubicBezTo>
                    <a:pt x="177" y="23"/>
                    <a:pt x="177" y="20"/>
                    <a:pt x="176" y="19"/>
                  </a:cubicBezTo>
                  <a:cubicBezTo>
                    <a:pt x="175" y="19"/>
                    <a:pt x="174" y="18"/>
                    <a:pt x="174" y="18"/>
                  </a:cubicBezTo>
                  <a:cubicBezTo>
                    <a:pt x="174" y="18"/>
                    <a:pt x="174" y="18"/>
                    <a:pt x="174" y="18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6" y="0"/>
                    <a:pt x="155" y="0"/>
                  </a:cubicBezTo>
                  <a:cubicBezTo>
                    <a:pt x="154" y="0"/>
                    <a:pt x="153" y="0"/>
                    <a:pt x="152" y="1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4" y="29"/>
                    <a:pt x="124" y="30"/>
                    <a:pt x="124" y="31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91" y="11"/>
                    <a:pt x="45" y="19"/>
                    <a:pt x="22" y="53"/>
                  </a:cubicBezTo>
                  <a:cubicBezTo>
                    <a:pt x="0" y="86"/>
                    <a:pt x="8" y="131"/>
                    <a:pt x="41" y="154"/>
                  </a:cubicBezTo>
                  <a:cubicBezTo>
                    <a:pt x="74" y="177"/>
                    <a:pt x="119" y="168"/>
                    <a:pt x="142" y="135"/>
                  </a:cubicBezTo>
                  <a:cubicBezTo>
                    <a:pt x="159" y="110"/>
                    <a:pt x="159" y="77"/>
                    <a:pt x="142" y="53"/>
                  </a:cubicBezTo>
                  <a:cubicBezTo>
                    <a:pt x="146" y="53"/>
                    <a:pt x="146" y="53"/>
                    <a:pt x="146" y="53"/>
                  </a:cubicBezTo>
                  <a:cubicBezTo>
                    <a:pt x="146" y="53"/>
                    <a:pt x="147" y="52"/>
                    <a:pt x="148" y="52"/>
                  </a:cubicBezTo>
                  <a:close/>
                  <a:moveTo>
                    <a:pt x="149" y="94"/>
                  </a:moveTo>
                  <a:cubicBezTo>
                    <a:pt x="149" y="131"/>
                    <a:pt x="119" y="160"/>
                    <a:pt x="82" y="160"/>
                  </a:cubicBezTo>
                  <a:cubicBezTo>
                    <a:pt x="46" y="160"/>
                    <a:pt x="16" y="131"/>
                    <a:pt x="16" y="94"/>
                  </a:cubicBezTo>
                  <a:cubicBezTo>
                    <a:pt x="16" y="57"/>
                    <a:pt x="46" y="28"/>
                    <a:pt x="82" y="28"/>
                  </a:cubicBezTo>
                  <a:cubicBezTo>
                    <a:pt x="97" y="28"/>
                    <a:pt x="112" y="33"/>
                    <a:pt x="124" y="42"/>
                  </a:cubicBezTo>
                  <a:cubicBezTo>
                    <a:pt x="124" y="48"/>
                    <a:pt x="124" y="48"/>
                    <a:pt x="124" y="48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93" y="44"/>
                    <a:pt x="65" y="46"/>
                    <a:pt x="49" y="65"/>
                  </a:cubicBezTo>
                  <a:cubicBezTo>
                    <a:pt x="33" y="83"/>
                    <a:pt x="35" y="111"/>
                    <a:pt x="53" y="127"/>
                  </a:cubicBezTo>
                  <a:cubicBezTo>
                    <a:pt x="71" y="143"/>
                    <a:pt x="99" y="141"/>
                    <a:pt x="115" y="123"/>
                  </a:cubicBezTo>
                  <a:cubicBezTo>
                    <a:pt x="130" y="106"/>
                    <a:pt x="130" y="82"/>
                    <a:pt x="116" y="65"/>
                  </a:cubicBezTo>
                  <a:cubicBezTo>
                    <a:pt x="129" y="52"/>
                    <a:pt x="129" y="52"/>
                    <a:pt x="129" y="52"/>
                  </a:cubicBezTo>
                  <a:cubicBezTo>
                    <a:pt x="134" y="52"/>
                    <a:pt x="134" y="52"/>
                    <a:pt x="134" y="52"/>
                  </a:cubicBezTo>
                  <a:cubicBezTo>
                    <a:pt x="144" y="64"/>
                    <a:pt x="149" y="79"/>
                    <a:pt x="149" y="94"/>
                  </a:cubicBezTo>
                  <a:close/>
                  <a:moveTo>
                    <a:pt x="80" y="96"/>
                  </a:moveTo>
                  <a:cubicBezTo>
                    <a:pt x="82" y="97"/>
                    <a:pt x="84" y="97"/>
                    <a:pt x="85" y="96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2" y="91"/>
                    <a:pt x="92" y="92"/>
                    <a:pt x="92" y="94"/>
                  </a:cubicBezTo>
                  <a:cubicBezTo>
                    <a:pt x="92" y="99"/>
                    <a:pt x="88" y="103"/>
                    <a:pt x="83" y="103"/>
                  </a:cubicBezTo>
                  <a:cubicBezTo>
                    <a:pt x="77" y="103"/>
                    <a:pt x="73" y="99"/>
                    <a:pt x="73" y="94"/>
                  </a:cubicBezTo>
                  <a:cubicBezTo>
                    <a:pt x="73" y="88"/>
                    <a:pt x="77" y="84"/>
                    <a:pt x="83" y="84"/>
                  </a:cubicBezTo>
                  <a:cubicBezTo>
                    <a:pt x="84" y="84"/>
                    <a:pt x="85" y="84"/>
                    <a:pt x="87" y="85"/>
                  </a:cubicBezTo>
                  <a:cubicBezTo>
                    <a:pt x="80" y="92"/>
                    <a:pt x="80" y="92"/>
                    <a:pt x="80" y="92"/>
                  </a:cubicBezTo>
                  <a:cubicBezTo>
                    <a:pt x="79" y="93"/>
                    <a:pt x="79" y="95"/>
                    <a:pt x="80" y="96"/>
                  </a:cubicBezTo>
                  <a:close/>
                  <a:moveTo>
                    <a:pt x="91" y="80"/>
                  </a:moveTo>
                  <a:cubicBezTo>
                    <a:pt x="84" y="75"/>
                    <a:pt x="74" y="77"/>
                    <a:pt x="69" y="85"/>
                  </a:cubicBezTo>
                  <a:cubicBezTo>
                    <a:pt x="64" y="92"/>
                    <a:pt x="66" y="102"/>
                    <a:pt x="74" y="107"/>
                  </a:cubicBezTo>
                  <a:cubicBezTo>
                    <a:pt x="81" y="112"/>
                    <a:pt x="91" y="110"/>
                    <a:pt x="96" y="103"/>
                  </a:cubicBezTo>
                  <a:cubicBezTo>
                    <a:pt x="100" y="97"/>
                    <a:pt x="100" y="90"/>
                    <a:pt x="96" y="85"/>
                  </a:cubicBezTo>
                  <a:cubicBezTo>
                    <a:pt x="111" y="70"/>
                    <a:pt x="111" y="70"/>
                    <a:pt x="111" y="70"/>
                  </a:cubicBezTo>
                  <a:cubicBezTo>
                    <a:pt x="125" y="85"/>
                    <a:pt x="123" y="109"/>
                    <a:pt x="107" y="123"/>
                  </a:cubicBezTo>
                  <a:cubicBezTo>
                    <a:pt x="91" y="136"/>
                    <a:pt x="67" y="134"/>
                    <a:pt x="54" y="118"/>
                  </a:cubicBezTo>
                  <a:cubicBezTo>
                    <a:pt x="40" y="102"/>
                    <a:pt x="42" y="78"/>
                    <a:pt x="58" y="65"/>
                  </a:cubicBezTo>
                  <a:cubicBezTo>
                    <a:pt x="72" y="53"/>
                    <a:pt x="93" y="53"/>
                    <a:pt x="107" y="65"/>
                  </a:cubicBezTo>
                  <a:lnTo>
                    <a:pt x="91" y="80"/>
                  </a:lnTo>
                  <a:close/>
                  <a:moveTo>
                    <a:pt x="131" y="46"/>
                  </a:moveTo>
                  <a:cubicBezTo>
                    <a:pt x="130" y="32"/>
                    <a:pt x="130" y="32"/>
                    <a:pt x="130" y="32"/>
                  </a:cubicBezTo>
                  <a:cubicBezTo>
                    <a:pt x="152" y="10"/>
                    <a:pt x="152" y="10"/>
                    <a:pt x="152" y="10"/>
                  </a:cubicBezTo>
                  <a:cubicBezTo>
                    <a:pt x="152" y="21"/>
                    <a:pt x="152" y="21"/>
                    <a:pt x="152" y="21"/>
                  </a:cubicBezTo>
                  <a:cubicBezTo>
                    <a:pt x="152" y="23"/>
                    <a:pt x="154" y="24"/>
                    <a:pt x="155" y="24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44" y="46"/>
                    <a:pt x="144" y="46"/>
                    <a:pt x="144" y="46"/>
                  </a:cubicBezTo>
                  <a:lnTo>
                    <a:pt x="131" y="46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80"/>
            <p:cNvSpPr/>
            <p:nvPr/>
          </p:nvSpPr>
          <p:spPr bwMode="auto">
            <a:xfrm>
              <a:off x="5351463" y="976313"/>
              <a:ext cx="157163" cy="307975"/>
            </a:xfrm>
            <a:custGeom>
              <a:avLst/>
              <a:gdLst>
                <a:gd name="T0" fmla="*/ 99 w 99"/>
                <a:gd name="T1" fmla="*/ 97 h 194"/>
                <a:gd name="T2" fmla="*/ 0 w 99"/>
                <a:gd name="T3" fmla="*/ 194 h 194"/>
                <a:gd name="T4" fmla="*/ 0 w 99"/>
                <a:gd name="T5" fmla="*/ 0 h 194"/>
                <a:gd name="T6" fmla="*/ 99 w 99"/>
                <a:gd name="T7" fmla="*/ 9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94">
                  <a:moveTo>
                    <a:pt x="99" y="97"/>
                  </a:moveTo>
                  <a:lnTo>
                    <a:pt x="0" y="194"/>
                  </a:lnTo>
                  <a:lnTo>
                    <a:pt x="0" y="0"/>
                  </a:lnTo>
                  <a:lnTo>
                    <a:pt x="99" y="9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81"/>
            <p:cNvSpPr/>
            <p:nvPr/>
          </p:nvSpPr>
          <p:spPr bwMode="auto">
            <a:xfrm>
              <a:off x="4448175" y="2147888"/>
              <a:ext cx="390525" cy="573087"/>
            </a:xfrm>
            <a:custGeom>
              <a:avLst/>
              <a:gdLst>
                <a:gd name="T0" fmla="*/ 157 w 246"/>
                <a:gd name="T1" fmla="*/ 0 h 361"/>
                <a:gd name="T2" fmla="*/ 0 w 246"/>
                <a:gd name="T3" fmla="*/ 212 h 361"/>
                <a:gd name="T4" fmla="*/ 246 w 246"/>
                <a:gd name="T5" fmla="*/ 361 h 361"/>
                <a:gd name="T6" fmla="*/ 157 w 246"/>
                <a:gd name="T7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361">
                  <a:moveTo>
                    <a:pt x="157" y="0"/>
                  </a:moveTo>
                  <a:lnTo>
                    <a:pt x="0" y="212"/>
                  </a:lnTo>
                  <a:lnTo>
                    <a:pt x="246" y="361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82"/>
            <p:cNvSpPr/>
            <p:nvPr/>
          </p:nvSpPr>
          <p:spPr bwMode="auto">
            <a:xfrm>
              <a:off x="4448175" y="2147888"/>
              <a:ext cx="390525" cy="573087"/>
            </a:xfrm>
            <a:custGeom>
              <a:avLst/>
              <a:gdLst>
                <a:gd name="T0" fmla="*/ 157 w 246"/>
                <a:gd name="T1" fmla="*/ 0 h 361"/>
                <a:gd name="T2" fmla="*/ 0 w 246"/>
                <a:gd name="T3" fmla="*/ 212 h 361"/>
                <a:gd name="T4" fmla="*/ 246 w 246"/>
                <a:gd name="T5" fmla="*/ 361 h 361"/>
                <a:gd name="T6" fmla="*/ 157 w 246"/>
                <a:gd name="T7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361">
                  <a:moveTo>
                    <a:pt x="157" y="0"/>
                  </a:moveTo>
                  <a:lnTo>
                    <a:pt x="0" y="212"/>
                  </a:lnTo>
                  <a:lnTo>
                    <a:pt x="246" y="361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83"/>
            <p:cNvSpPr/>
            <p:nvPr/>
          </p:nvSpPr>
          <p:spPr bwMode="auto">
            <a:xfrm>
              <a:off x="4448175" y="2484438"/>
              <a:ext cx="390525" cy="236537"/>
            </a:xfrm>
            <a:custGeom>
              <a:avLst/>
              <a:gdLst>
                <a:gd name="T0" fmla="*/ 210 w 246"/>
                <a:gd name="T1" fmla="*/ 0 h 149"/>
                <a:gd name="T2" fmla="*/ 210 w 246"/>
                <a:gd name="T3" fmla="*/ 0 h 149"/>
                <a:gd name="T4" fmla="*/ 219 w 246"/>
                <a:gd name="T5" fmla="*/ 38 h 149"/>
                <a:gd name="T6" fmla="*/ 0 w 246"/>
                <a:gd name="T7" fmla="*/ 0 h 149"/>
                <a:gd name="T8" fmla="*/ 246 w 246"/>
                <a:gd name="T9" fmla="*/ 149 h 149"/>
                <a:gd name="T10" fmla="*/ 210 w 246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49">
                  <a:moveTo>
                    <a:pt x="210" y="0"/>
                  </a:moveTo>
                  <a:lnTo>
                    <a:pt x="210" y="0"/>
                  </a:lnTo>
                  <a:lnTo>
                    <a:pt x="219" y="38"/>
                  </a:lnTo>
                  <a:lnTo>
                    <a:pt x="0" y="0"/>
                  </a:lnTo>
                  <a:lnTo>
                    <a:pt x="246" y="149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84"/>
            <p:cNvSpPr/>
            <p:nvPr/>
          </p:nvSpPr>
          <p:spPr bwMode="auto">
            <a:xfrm>
              <a:off x="4448175" y="2484438"/>
              <a:ext cx="390525" cy="236537"/>
            </a:xfrm>
            <a:custGeom>
              <a:avLst/>
              <a:gdLst>
                <a:gd name="T0" fmla="*/ 210 w 246"/>
                <a:gd name="T1" fmla="*/ 0 h 149"/>
                <a:gd name="T2" fmla="*/ 210 w 246"/>
                <a:gd name="T3" fmla="*/ 0 h 149"/>
                <a:gd name="T4" fmla="*/ 219 w 246"/>
                <a:gd name="T5" fmla="*/ 38 h 149"/>
                <a:gd name="T6" fmla="*/ 0 w 246"/>
                <a:gd name="T7" fmla="*/ 0 h 149"/>
                <a:gd name="T8" fmla="*/ 246 w 246"/>
                <a:gd name="T9" fmla="*/ 149 h 149"/>
                <a:gd name="T10" fmla="*/ 210 w 246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49">
                  <a:moveTo>
                    <a:pt x="210" y="0"/>
                  </a:moveTo>
                  <a:lnTo>
                    <a:pt x="210" y="0"/>
                  </a:lnTo>
                  <a:lnTo>
                    <a:pt x="219" y="38"/>
                  </a:lnTo>
                  <a:lnTo>
                    <a:pt x="0" y="0"/>
                  </a:lnTo>
                  <a:lnTo>
                    <a:pt x="246" y="149"/>
                  </a:lnTo>
                  <a:lnTo>
                    <a:pt x="2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85"/>
            <p:cNvSpPr/>
            <p:nvPr/>
          </p:nvSpPr>
          <p:spPr bwMode="auto">
            <a:xfrm>
              <a:off x="4448175" y="2484438"/>
              <a:ext cx="347663" cy="60325"/>
            </a:xfrm>
            <a:custGeom>
              <a:avLst/>
              <a:gdLst>
                <a:gd name="T0" fmla="*/ 210 w 219"/>
                <a:gd name="T1" fmla="*/ 0 h 38"/>
                <a:gd name="T2" fmla="*/ 0 w 219"/>
                <a:gd name="T3" fmla="*/ 0 h 38"/>
                <a:gd name="T4" fmla="*/ 219 w 219"/>
                <a:gd name="T5" fmla="*/ 38 h 38"/>
                <a:gd name="T6" fmla="*/ 210 w 21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" h="38">
                  <a:moveTo>
                    <a:pt x="210" y="0"/>
                  </a:moveTo>
                  <a:lnTo>
                    <a:pt x="0" y="0"/>
                  </a:lnTo>
                  <a:lnTo>
                    <a:pt x="219" y="38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86"/>
            <p:cNvSpPr/>
            <p:nvPr/>
          </p:nvSpPr>
          <p:spPr bwMode="auto">
            <a:xfrm>
              <a:off x="4448175" y="2484438"/>
              <a:ext cx="347663" cy="60325"/>
            </a:xfrm>
            <a:custGeom>
              <a:avLst/>
              <a:gdLst>
                <a:gd name="T0" fmla="*/ 210 w 219"/>
                <a:gd name="T1" fmla="*/ 0 h 38"/>
                <a:gd name="T2" fmla="*/ 0 w 219"/>
                <a:gd name="T3" fmla="*/ 0 h 38"/>
                <a:gd name="T4" fmla="*/ 219 w 219"/>
                <a:gd name="T5" fmla="*/ 38 h 38"/>
                <a:gd name="T6" fmla="*/ 210 w 21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" h="38">
                  <a:moveTo>
                    <a:pt x="210" y="0"/>
                  </a:moveTo>
                  <a:lnTo>
                    <a:pt x="0" y="0"/>
                  </a:lnTo>
                  <a:lnTo>
                    <a:pt x="219" y="38"/>
                  </a:lnTo>
                  <a:lnTo>
                    <a:pt x="210" y="0"/>
                  </a:ln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87"/>
            <p:cNvSpPr/>
            <p:nvPr/>
          </p:nvSpPr>
          <p:spPr bwMode="auto">
            <a:xfrm>
              <a:off x="4448175" y="814388"/>
              <a:ext cx="976313" cy="1670050"/>
            </a:xfrm>
            <a:custGeom>
              <a:avLst/>
              <a:gdLst>
                <a:gd name="T0" fmla="*/ 188 w 337"/>
                <a:gd name="T1" fmla="*/ 576 h 576"/>
                <a:gd name="T2" fmla="*/ 0 w 337"/>
                <a:gd name="T3" fmla="*/ 576 h 576"/>
                <a:gd name="T4" fmla="*/ 0 w 337"/>
                <a:gd name="T5" fmla="*/ 13 h 576"/>
                <a:gd name="T6" fmla="*/ 12 w 337"/>
                <a:gd name="T7" fmla="*/ 0 h 576"/>
                <a:gd name="T8" fmla="*/ 337 w 337"/>
                <a:gd name="T9" fmla="*/ 0 h 576"/>
                <a:gd name="T10" fmla="*/ 337 w 337"/>
                <a:gd name="T11" fmla="*/ 426 h 576"/>
                <a:gd name="T12" fmla="*/ 188 w 337"/>
                <a:gd name="T13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7" h="576">
                  <a:moveTo>
                    <a:pt x="188" y="576"/>
                  </a:moveTo>
                  <a:cubicBezTo>
                    <a:pt x="0" y="576"/>
                    <a:pt x="0" y="576"/>
                    <a:pt x="0" y="57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37" y="426"/>
                    <a:pt x="337" y="426"/>
                    <a:pt x="337" y="426"/>
                  </a:cubicBezTo>
                  <a:cubicBezTo>
                    <a:pt x="337" y="509"/>
                    <a:pt x="270" y="576"/>
                    <a:pt x="188" y="576"/>
                  </a:cubicBezTo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94"/>
            <p:cNvSpPr/>
            <p:nvPr/>
          </p:nvSpPr>
          <p:spPr bwMode="auto">
            <a:xfrm>
              <a:off x="4514850" y="684213"/>
              <a:ext cx="1060450" cy="446087"/>
            </a:xfrm>
            <a:custGeom>
              <a:avLst/>
              <a:gdLst>
                <a:gd name="T0" fmla="*/ 626 w 668"/>
                <a:gd name="T1" fmla="*/ 281 h 281"/>
                <a:gd name="T2" fmla="*/ 67 w 668"/>
                <a:gd name="T3" fmla="*/ 281 h 281"/>
                <a:gd name="T4" fmla="*/ 0 w 668"/>
                <a:gd name="T5" fmla="*/ 0 h 281"/>
                <a:gd name="T6" fmla="*/ 668 w 668"/>
                <a:gd name="T7" fmla="*/ 82 h 281"/>
                <a:gd name="T8" fmla="*/ 626 w 668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8" h="281">
                  <a:moveTo>
                    <a:pt x="626" y="281"/>
                  </a:moveTo>
                  <a:lnTo>
                    <a:pt x="67" y="281"/>
                  </a:lnTo>
                  <a:lnTo>
                    <a:pt x="0" y="0"/>
                  </a:lnTo>
                  <a:lnTo>
                    <a:pt x="668" y="82"/>
                  </a:lnTo>
                  <a:lnTo>
                    <a:pt x="626" y="281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Rectangle 135"/>
            <p:cNvSpPr>
              <a:spLocks noChangeArrowheads="1"/>
            </p:cNvSpPr>
            <p:nvPr/>
          </p:nvSpPr>
          <p:spPr bwMode="auto">
            <a:xfrm>
              <a:off x="4883151" y="884553"/>
              <a:ext cx="333375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1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2008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Freeform 136"/>
            <p:cNvSpPr>
              <a:spLocks noEditPoints="1"/>
            </p:cNvSpPr>
            <p:nvPr/>
          </p:nvSpPr>
          <p:spPr bwMode="auto">
            <a:xfrm>
              <a:off x="4691063" y="2162175"/>
              <a:ext cx="261938" cy="258762"/>
            </a:xfrm>
            <a:custGeom>
              <a:avLst/>
              <a:gdLst>
                <a:gd name="T0" fmla="*/ 78 w 90"/>
                <a:gd name="T1" fmla="*/ 33 h 89"/>
                <a:gd name="T2" fmla="*/ 82 w 90"/>
                <a:gd name="T3" fmla="*/ 23 h 89"/>
                <a:gd name="T4" fmla="*/ 71 w 90"/>
                <a:gd name="T5" fmla="*/ 7 h 89"/>
                <a:gd name="T6" fmla="*/ 60 w 90"/>
                <a:gd name="T7" fmla="*/ 13 h 89"/>
                <a:gd name="T8" fmla="*/ 56 w 90"/>
                <a:gd name="T9" fmla="*/ 3 h 89"/>
                <a:gd name="T10" fmla="*/ 37 w 90"/>
                <a:gd name="T11" fmla="*/ 0 h 89"/>
                <a:gd name="T12" fmla="*/ 34 w 90"/>
                <a:gd name="T13" fmla="*/ 12 h 89"/>
                <a:gd name="T14" fmla="*/ 23 w 90"/>
                <a:gd name="T15" fmla="*/ 7 h 89"/>
                <a:gd name="T16" fmla="*/ 8 w 90"/>
                <a:gd name="T17" fmla="*/ 18 h 89"/>
                <a:gd name="T18" fmla="*/ 14 w 90"/>
                <a:gd name="T19" fmla="*/ 29 h 89"/>
                <a:gd name="T20" fmla="*/ 3 w 90"/>
                <a:gd name="T21" fmla="*/ 33 h 89"/>
                <a:gd name="T22" fmla="*/ 0 w 90"/>
                <a:gd name="T23" fmla="*/ 52 h 89"/>
                <a:gd name="T24" fmla="*/ 12 w 90"/>
                <a:gd name="T25" fmla="*/ 55 h 89"/>
                <a:gd name="T26" fmla="*/ 8 w 90"/>
                <a:gd name="T27" fmla="*/ 66 h 89"/>
                <a:gd name="T28" fmla="*/ 19 w 90"/>
                <a:gd name="T29" fmla="*/ 82 h 89"/>
                <a:gd name="T30" fmla="*/ 29 w 90"/>
                <a:gd name="T31" fmla="*/ 75 h 89"/>
                <a:gd name="T32" fmla="*/ 34 w 90"/>
                <a:gd name="T33" fmla="*/ 86 h 89"/>
                <a:gd name="T34" fmla="*/ 53 w 90"/>
                <a:gd name="T35" fmla="*/ 89 h 89"/>
                <a:gd name="T36" fmla="*/ 56 w 90"/>
                <a:gd name="T37" fmla="*/ 77 h 89"/>
                <a:gd name="T38" fmla="*/ 67 w 90"/>
                <a:gd name="T39" fmla="*/ 82 h 89"/>
                <a:gd name="T40" fmla="*/ 82 w 90"/>
                <a:gd name="T41" fmla="*/ 71 h 89"/>
                <a:gd name="T42" fmla="*/ 76 w 90"/>
                <a:gd name="T43" fmla="*/ 60 h 89"/>
                <a:gd name="T44" fmla="*/ 86 w 90"/>
                <a:gd name="T45" fmla="*/ 55 h 89"/>
                <a:gd name="T46" fmla="*/ 90 w 90"/>
                <a:gd name="T47" fmla="*/ 37 h 89"/>
                <a:gd name="T48" fmla="*/ 83 w 90"/>
                <a:gd name="T49" fmla="*/ 49 h 89"/>
                <a:gd name="T50" fmla="*/ 72 w 90"/>
                <a:gd name="T51" fmla="*/ 51 h 89"/>
                <a:gd name="T52" fmla="*/ 70 w 90"/>
                <a:gd name="T53" fmla="*/ 63 h 89"/>
                <a:gd name="T54" fmla="*/ 69 w 90"/>
                <a:gd name="T55" fmla="*/ 75 h 89"/>
                <a:gd name="T56" fmla="*/ 59 w 90"/>
                <a:gd name="T57" fmla="*/ 69 h 89"/>
                <a:gd name="T58" fmla="*/ 49 w 90"/>
                <a:gd name="T59" fmla="*/ 75 h 89"/>
                <a:gd name="T60" fmla="*/ 40 w 90"/>
                <a:gd name="T61" fmla="*/ 83 h 89"/>
                <a:gd name="T62" fmla="*/ 38 w 90"/>
                <a:gd name="T63" fmla="*/ 72 h 89"/>
                <a:gd name="T64" fmla="*/ 27 w 90"/>
                <a:gd name="T65" fmla="*/ 69 h 89"/>
                <a:gd name="T66" fmla="*/ 14 w 90"/>
                <a:gd name="T67" fmla="*/ 68 h 89"/>
                <a:gd name="T68" fmla="*/ 20 w 90"/>
                <a:gd name="T69" fmla="*/ 59 h 89"/>
                <a:gd name="T70" fmla="*/ 14 w 90"/>
                <a:gd name="T71" fmla="*/ 49 h 89"/>
                <a:gd name="T72" fmla="*/ 6 w 90"/>
                <a:gd name="T73" fmla="*/ 40 h 89"/>
                <a:gd name="T74" fmla="*/ 18 w 90"/>
                <a:gd name="T75" fmla="*/ 37 h 89"/>
                <a:gd name="T76" fmla="*/ 20 w 90"/>
                <a:gd name="T77" fmla="*/ 26 h 89"/>
                <a:gd name="T78" fmla="*/ 21 w 90"/>
                <a:gd name="T79" fmla="*/ 14 h 89"/>
                <a:gd name="T80" fmla="*/ 30 w 90"/>
                <a:gd name="T81" fmla="*/ 20 h 89"/>
                <a:gd name="T82" fmla="*/ 40 w 90"/>
                <a:gd name="T83" fmla="*/ 14 h 89"/>
                <a:gd name="T84" fmla="*/ 50 w 90"/>
                <a:gd name="T85" fmla="*/ 6 h 89"/>
                <a:gd name="T86" fmla="*/ 52 w 90"/>
                <a:gd name="T87" fmla="*/ 17 h 89"/>
                <a:gd name="T88" fmla="*/ 63 w 90"/>
                <a:gd name="T89" fmla="*/ 20 h 89"/>
                <a:gd name="T90" fmla="*/ 75 w 90"/>
                <a:gd name="T91" fmla="*/ 21 h 89"/>
                <a:gd name="T92" fmla="*/ 69 w 90"/>
                <a:gd name="T93" fmla="*/ 30 h 89"/>
                <a:gd name="T94" fmla="*/ 76 w 90"/>
                <a:gd name="T95" fmla="*/ 40 h 89"/>
                <a:gd name="T96" fmla="*/ 83 w 90"/>
                <a:gd name="T97" fmla="*/ 4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89">
                  <a:moveTo>
                    <a:pt x="87" y="33"/>
                  </a:moveTo>
                  <a:cubicBezTo>
                    <a:pt x="78" y="33"/>
                    <a:pt x="78" y="33"/>
                    <a:pt x="78" y="33"/>
                  </a:cubicBezTo>
                  <a:cubicBezTo>
                    <a:pt x="77" y="32"/>
                    <a:pt x="77" y="30"/>
                    <a:pt x="76" y="29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83" y="21"/>
                    <a:pt x="83" y="19"/>
                    <a:pt x="82" y="18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0" y="6"/>
                    <a:pt x="68" y="6"/>
                    <a:pt x="67" y="7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59" y="13"/>
                    <a:pt x="57" y="12"/>
                    <a:pt x="56" y="11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6" y="1"/>
                    <a:pt x="54" y="0"/>
                    <a:pt x="5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4" y="1"/>
                    <a:pt x="34" y="3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2" y="12"/>
                    <a:pt x="31" y="13"/>
                    <a:pt x="29" y="14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6"/>
                    <a:pt x="20" y="6"/>
                    <a:pt x="19" y="7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6" y="19"/>
                    <a:pt x="6" y="21"/>
                    <a:pt x="8" y="23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3" y="31"/>
                    <a:pt x="13" y="32"/>
                    <a:pt x="12" y="33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1" y="33"/>
                    <a:pt x="0" y="35"/>
                    <a:pt x="0" y="37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4"/>
                    <a:pt x="1" y="55"/>
                    <a:pt x="3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7"/>
                    <a:pt x="13" y="58"/>
                    <a:pt x="14" y="60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6" y="67"/>
                    <a:pt x="6" y="69"/>
                    <a:pt x="8" y="71"/>
                  </a:cubicBezTo>
                  <a:cubicBezTo>
                    <a:pt x="19" y="82"/>
                    <a:pt x="19" y="82"/>
                    <a:pt x="19" y="82"/>
                  </a:cubicBezTo>
                  <a:cubicBezTo>
                    <a:pt x="20" y="83"/>
                    <a:pt x="22" y="83"/>
                    <a:pt x="23" y="82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31" y="76"/>
                    <a:pt x="32" y="77"/>
                    <a:pt x="34" y="77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34" y="88"/>
                    <a:pt x="35" y="89"/>
                    <a:pt x="37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4" y="89"/>
                    <a:pt x="56" y="88"/>
                    <a:pt x="56" y="86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7" y="77"/>
                    <a:pt x="59" y="76"/>
                    <a:pt x="60" y="76"/>
                  </a:cubicBezTo>
                  <a:cubicBezTo>
                    <a:pt x="67" y="82"/>
                    <a:pt x="67" y="82"/>
                    <a:pt x="67" y="82"/>
                  </a:cubicBezTo>
                  <a:cubicBezTo>
                    <a:pt x="68" y="83"/>
                    <a:pt x="70" y="83"/>
                    <a:pt x="71" y="82"/>
                  </a:cubicBezTo>
                  <a:cubicBezTo>
                    <a:pt x="82" y="71"/>
                    <a:pt x="82" y="71"/>
                    <a:pt x="82" y="71"/>
                  </a:cubicBezTo>
                  <a:cubicBezTo>
                    <a:pt x="83" y="69"/>
                    <a:pt x="83" y="67"/>
                    <a:pt x="82" y="66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7" y="59"/>
                    <a:pt x="77" y="57"/>
                    <a:pt x="78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8" y="55"/>
                    <a:pt x="90" y="54"/>
                    <a:pt x="90" y="52"/>
                  </a:cubicBezTo>
                  <a:cubicBezTo>
                    <a:pt x="90" y="37"/>
                    <a:pt x="90" y="37"/>
                    <a:pt x="90" y="37"/>
                  </a:cubicBezTo>
                  <a:cubicBezTo>
                    <a:pt x="90" y="35"/>
                    <a:pt x="88" y="34"/>
                    <a:pt x="87" y="33"/>
                  </a:cubicBezTo>
                  <a:close/>
                  <a:moveTo>
                    <a:pt x="83" y="49"/>
                  </a:moveTo>
                  <a:cubicBezTo>
                    <a:pt x="76" y="49"/>
                    <a:pt x="76" y="49"/>
                    <a:pt x="76" y="49"/>
                  </a:cubicBezTo>
                  <a:cubicBezTo>
                    <a:pt x="74" y="49"/>
                    <a:pt x="73" y="50"/>
                    <a:pt x="72" y="51"/>
                  </a:cubicBezTo>
                  <a:cubicBezTo>
                    <a:pt x="72" y="54"/>
                    <a:pt x="71" y="57"/>
                    <a:pt x="69" y="59"/>
                  </a:cubicBezTo>
                  <a:cubicBezTo>
                    <a:pt x="69" y="60"/>
                    <a:pt x="69" y="62"/>
                    <a:pt x="70" y="63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69" y="75"/>
                    <a:pt x="69" y="75"/>
                    <a:pt x="69" y="75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2" y="68"/>
                    <a:pt x="61" y="68"/>
                    <a:pt x="59" y="69"/>
                  </a:cubicBezTo>
                  <a:cubicBezTo>
                    <a:pt x="57" y="70"/>
                    <a:pt x="54" y="71"/>
                    <a:pt x="52" y="72"/>
                  </a:cubicBezTo>
                  <a:cubicBezTo>
                    <a:pt x="50" y="72"/>
                    <a:pt x="49" y="74"/>
                    <a:pt x="49" y="75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0" y="83"/>
                    <a:pt x="40" y="83"/>
                    <a:pt x="40" y="83"/>
                  </a:cubicBezTo>
                  <a:cubicBezTo>
                    <a:pt x="40" y="75"/>
                    <a:pt x="40" y="75"/>
                    <a:pt x="40" y="75"/>
                  </a:cubicBezTo>
                  <a:cubicBezTo>
                    <a:pt x="40" y="74"/>
                    <a:pt x="39" y="72"/>
                    <a:pt x="38" y="72"/>
                  </a:cubicBezTo>
                  <a:cubicBezTo>
                    <a:pt x="35" y="71"/>
                    <a:pt x="33" y="70"/>
                    <a:pt x="30" y="69"/>
                  </a:cubicBezTo>
                  <a:cubicBezTo>
                    <a:pt x="29" y="68"/>
                    <a:pt x="28" y="68"/>
                    <a:pt x="27" y="69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1" y="62"/>
                    <a:pt x="21" y="60"/>
                    <a:pt x="20" y="59"/>
                  </a:cubicBezTo>
                  <a:cubicBezTo>
                    <a:pt x="19" y="57"/>
                    <a:pt x="18" y="54"/>
                    <a:pt x="17" y="52"/>
                  </a:cubicBezTo>
                  <a:cubicBezTo>
                    <a:pt x="17" y="50"/>
                    <a:pt x="16" y="49"/>
                    <a:pt x="14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6" y="40"/>
                    <a:pt x="17" y="39"/>
                    <a:pt x="18" y="37"/>
                  </a:cubicBezTo>
                  <a:cubicBezTo>
                    <a:pt x="18" y="35"/>
                    <a:pt x="19" y="32"/>
                    <a:pt x="21" y="30"/>
                  </a:cubicBezTo>
                  <a:cubicBezTo>
                    <a:pt x="21" y="29"/>
                    <a:pt x="21" y="27"/>
                    <a:pt x="20" y="26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8" y="21"/>
                    <a:pt x="29" y="21"/>
                    <a:pt x="30" y="20"/>
                  </a:cubicBezTo>
                  <a:cubicBezTo>
                    <a:pt x="33" y="19"/>
                    <a:pt x="35" y="18"/>
                    <a:pt x="38" y="17"/>
                  </a:cubicBezTo>
                  <a:cubicBezTo>
                    <a:pt x="39" y="17"/>
                    <a:pt x="40" y="15"/>
                    <a:pt x="40" y="14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9" y="15"/>
                    <a:pt x="50" y="17"/>
                    <a:pt x="52" y="17"/>
                  </a:cubicBezTo>
                  <a:cubicBezTo>
                    <a:pt x="54" y="18"/>
                    <a:pt x="57" y="19"/>
                    <a:pt x="59" y="20"/>
                  </a:cubicBezTo>
                  <a:cubicBezTo>
                    <a:pt x="61" y="21"/>
                    <a:pt x="62" y="21"/>
                    <a:pt x="63" y="20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69" y="27"/>
                    <a:pt x="69" y="29"/>
                    <a:pt x="69" y="30"/>
                  </a:cubicBezTo>
                  <a:cubicBezTo>
                    <a:pt x="71" y="32"/>
                    <a:pt x="72" y="35"/>
                    <a:pt x="72" y="37"/>
                  </a:cubicBezTo>
                  <a:cubicBezTo>
                    <a:pt x="73" y="39"/>
                    <a:pt x="74" y="40"/>
                    <a:pt x="76" y="40"/>
                  </a:cubicBezTo>
                  <a:cubicBezTo>
                    <a:pt x="83" y="40"/>
                    <a:pt x="83" y="40"/>
                    <a:pt x="83" y="40"/>
                  </a:cubicBezTo>
                  <a:lnTo>
                    <a:pt x="83" y="49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137"/>
            <p:cNvSpPr>
              <a:spLocks noEditPoints="1"/>
            </p:cNvSpPr>
            <p:nvPr/>
          </p:nvSpPr>
          <p:spPr bwMode="auto">
            <a:xfrm>
              <a:off x="4772025" y="2239963"/>
              <a:ext cx="98425" cy="101600"/>
            </a:xfrm>
            <a:custGeom>
              <a:avLst/>
              <a:gdLst>
                <a:gd name="T0" fmla="*/ 17 w 34"/>
                <a:gd name="T1" fmla="*/ 0 h 35"/>
                <a:gd name="T2" fmla="*/ 0 w 34"/>
                <a:gd name="T3" fmla="*/ 18 h 35"/>
                <a:gd name="T4" fmla="*/ 17 w 34"/>
                <a:gd name="T5" fmla="*/ 35 h 35"/>
                <a:gd name="T6" fmla="*/ 34 w 34"/>
                <a:gd name="T7" fmla="*/ 18 h 35"/>
                <a:gd name="T8" fmla="*/ 17 w 34"/>
                <a:gd name="T9" fmla="*/ 0 h 35"/>
                <a:gd name="T10" fmla="*/ 17 w 34"/>
                <a:gd name="T11" fmla="*/ 29 h 35"/>
                <a:gd name="T12" fmla="*/ 17 w 34"/>
                <a:gd name="T13" fmla="*/ 29 h 35"/>
                <a:gd name="T14" fmla="*/ 6 w 34"/>
                <a:gd name="T15" fmla="*/ 18 h 35"/>
                <a:gd name="T16" fmla="*/ 17 w 34"/>
                <a:gd name="T17" fmla="*/ 6 h 35"/>
                <a:gd name="T18" fmla="*/ 28 w 34"/>
                <a:gd name="T19" fmla="*/ 18 h 35"/>
                <a:gd name="T20" fmla="*/ 17 w 34"/>
                <a:gd name="T21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35">
                  <a:moveTo>
                    <a:pt x="17" y="0"/>
                  </a:moveTo>
                  <a:cubicBezTo>
                    <a:pt x="7" y="0"/>
                    <a:pt x="0" y="8"/>
                    <a:pt x="0" y="18"/>
                  </a:cubicBezTo>
                  <a:cubicBezTo>
                    <a:pt x="0" y="27"/>
                    <a:pt x="7" y="35"/>
                    <a:pt x="17" y="35"/>
                  </a:cubicBezTo>
                  <a:cubicBezTo>
                    <a:pt x="26" y="35"/>
                    <a:pt x="34" y="27"/>
                    <a:pt x="34" y="18"/>
                  </a:cubicBezTo>
                  <a:cubicBezTo>
                    <a:pt x="34" y="8"/>
                    <a:pt x="26" y="0"/>
                    <a:pt x="17" y="0"/>
                  </a:cubicBezTo>
                  <a:close/>
                  <a:moveTo>
                    <a:pt x="17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1" y="29"/>
                    <a:pt x="6" y="24"/>
                    <a:pt x="6" y="18"/>
                  </a:cubicBezTo>
                  <a:cubicBezTo>
                    <a:pt x="6" y="11"/>
                    <a:pt x="11" y="6"/>
                    <a:pt x="17" y="6"/>
                  </a:cubicBezTo>
                  <a:cubicBezTo>
                    <a:pt x="23" y="6"/>
                    <a:pt x="28" y="11"/>
                    <a:pt x="28" y="18"/>
                  </a:cubicBezTo>
                  <a:cubicBezTo>
                    <a:pt x="28" y="24"/>
                    <a:pt x="23" y="29"/>
                    <a:pt x="17" y="29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38"/>
            <p:cNvSpPr>
              <a:spLocks noEditPoints="1"/>
            </p:cNvSpPr>
            <p:nvPr/>
          </p:nvSpPr>
          <p:spPr bwMode="auto">
            <a:xfrm>
              <a:off x="4918075" y="2008188"/>
              <a:ext cx="263525" cy="263525"/>
            </a:xfrm>
            <a:custGeom>
              <a:avLst/>
              <a:gdLst>
                <a:gd name="T0" fmla="*/ 91 w 91"/>
                <a:gd name="T1" fmla="*/ 43 h 91"/>
                <a:gd name="T2" fmla="*/ 84 w 91"/>
                <a:gd name="T3" fmla="*/ 26 h 91"/>
                <a:gd name="T4" fmla="*/ 72 w 91"/>
                <a:gd name="T5" fmla="*/ 23 h 91"/>
                <a:gd name="T6" fmla="*/ 76 w 91"/>
                <a:gd name="T7" fmla="*/ 12 h 91"/>
                <a:gd name="T8" fmla="*/ 59 w 91"/>
                <a:gd name="T9" fmla="*/ 4 h 91"/>
                <a:gd name="T10" fmla="*/ 49 w 91"/>
                <a:gd name="T11" fmla="*/ 11 h 91"/>
                <a:gd name="T12" fmla="*/ 44 w 91"/>
                <a:gd name="T13" fmla="*/ 0 h 91"/>
                <a:gd name="T14" fmla="*/ 28 w 91"/>
                <a:gd name="T15" fmla="*/ 3 h 91"/>
                <a:gd name="T16" fmla="*/ 28 w 91"/>
                <a:gd name="T17" fmla="*/ 16 h 91"/>
                <a:gd name="T18" fmla="*/ 16 w 91"/>
                <a:gd name="T19" fmla="*/ 14 h 91"/>
                <a:gd name="T20" fmla="*/ 3 w 91"/>
                <a:gd name="T21" fmla="*/ 28 h 91"/>
                <a:gd name="T22" fmla="*/ 12 w 91"/>
                <a:gd name="T23" fmla="*/ 37 h 91"/>
                <a:gd name="T24" fmla="*/ 2 w 91"/>
                <a:gd name="T25" fmla="*/ 44 h 91"/>
                <a:gd name="T26" fmla="*/ 3 w 91"/>
                <a:gd name="T27" fmla="*/ 63 h 91"/>
                <a:gd name="T28" fmla="*/ 16 w 91"/>
                <a:gd name="T29" fmla="*/ 63 h 91"/>
                <a:gd name="T30" fmla="*/ 14 w 91"/>
                <a:gd name="T31" fmla="*/ 75 h 91"/>
                <a:gd name="T32" fmla="*/ 28 w 91"/>
                <a:gd name="T33" fmla="*/ 87 h 91"/>
                <a:gd name="T34" fmla="*/ 37 w 91"/>
                <a:gd name="T35" fmla="*/ 79 h 91"/>
                <a:gd name="T36" fmla="*/ 44 w 91"/>
                <a:gd name="T37" fmla="*/ 89 h 91"/>
                <a:gd name="T38" fmla="*/ 48 w 91"/>
                <a:gd name="T39" fmla="*/ 91 h 91"/>
                <a:gd name="T40" fmla="*/ 65 w 91"/>
                <a:gd name="T41" fmla="*/ 84 h 91"/>
                <a:gd name="T42" fmla="*/ 67 w 91"/>
                <a:gd name="T43" fmla="*/ 72 h 91"/>
                <a:gd name="T44" fmla="*/ 79 w 91"/>
                <a:gd name="T45" fmla="*/ 76 h 91"/>
                <a:gd name="T46" fmla="*/ 87 w 91"/>
                <a:gd name="T47" fmla="*/ 59 h 91"/>
                <a:gd name="T48" fmla="*/ 79 w 91"/>
                <a:gd name="T49" fmla="*/ 54 h 91"/>
                <a:gd name="T50" fmla="*/ 89 w 91"/>
                <a:gd name="T51" fmla="*/ 47 h 91"/>
                <a:gd name="T52" fmla="*/ 77 w 91"/>
                <a:gd name="T53" fmla="*/ 44 h 91"/>
                <a:gd name="T54" fmla="*/ 73 w 91"/>
                <a:gd name="T55" fmla="*/ 55 h 91"/>
                <a:gd name="T56" fmla="*/ 81 w 91"/>
                <a:gd name="T57" fmla="*/ 62 h 91"/>
                <a:gd name="T58" fmla="*/ 69 w 91"/>
                <a:gd name="T59" fmla="*/ 66 h 91"/>
                <a:gd name="T60" fmla="*/ 58 w 91"/>
                <a:gd name="T61" fmla="*/ 71 h 91"/>
                <a:gd name="T62" fmla="*/ 58 w 91"/>
                <a:gd name="T63" fmla="*/ 82 h 91"/>
                <a:gd name="T64" fmla="*/ 47 w 91"/>
                <a:gd name="T65" fmla="*/ 76 h 91"/>
                <a:gd name="T66" fmla="*/ 37 w 91"/>
                <a:gd name="T67" fmla="*/ 72 h 91"/>
                <a:gd name="T68" fmla="*/ 33 w 91"/>
                <a:gd name="T69" fmla="*/ 74 h 91"/>
                <a:gd name="T70" fmla="*/ 21 w 91"/>
                <a:gd name="T71" fmla="*/ 76 h 91"/>
                <a:gd name="T72" fmla="*/ 25 w 91"/>
                <a:gd name="T73" fmla="*/ 65 h 91"/>
                <a:gd name="T74" fmla="*/ 17 w 91"/>
                <a:gd name="T75" fmla="*/ 57 h 91"/>
                <a:gd name="T76" fmla="*/ 6 w 91"/>
                <a:gd name="T77" fmla="*/ 49 h 91"/>
                <a:gd name="T78" fmla="*/ 17 w 91"/>
                <a:gd name="T79" fmla="*/ 44 h 91"/>
                <a:gd name="T80" fmla="*/ 18 w 91"/>
                <a:gd name="T81" fmla="*/ 33 h 91"/>
                <a:gd name="T82" fmla="*/ 16 w 91"/>
                <a:gd name="T83" fmla="*/ 21 h 91"/>
                <a:gd name="T84" fmla="*/ 26 w 91"/>
                <a:gd name="T85" fmla="*/ 25 h 91"/>
                <a:gd name="T86" fmla="*/ 34 w 91"/>
                <a:gd name="T87" fmla="*/ 17 h 91"/>
                <a:gd name="T88" fmla="*/ 42 w 91"/>
                <a:gd name="T89" fmla="*/ 7 h 91"/>
                <a:gd name="T90" fmla="*/ 47 w 91"/>
                <a:gd name="T91" fmla="*/ 17 h 91"/>
                <a:gd name="T92" fmla="*/ 58 w 91"/>
                <a:gd name="T93" fmla="*/ 17 h 91"/>
                <a:gd name="T94" fmla="*/ 70 w 91"/>
                <a:gd name="T95" fmla="*/ 15 h 91"/>
                <a:gd name="T96" fmla="*/ 67 w 91"/>
                <a:gd name="T97" fmla="*/ 26 h 91"/>
                <a:gd name="T98" fmla="*/ 75 w 91"/>
                <a:gd name="T99" fmla="*/ 34 h 91"/>
                <a:gd name="T100" fmla="*/ 84 w 91"/>
                <a:gd name="T101" fmla="*/ 4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1" h="91">
                  <a:moveTo>
                    <a:pt x="91" y="44"/>
                  </a:moveTo>
                  <a:cubicBezTo>
                    <a:pt x="91" y="43"/>
                    <a:pt x="91" y="43"/>
                    <a:pt x="91" y="43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7" y="27"/>
                    <a:pt x="86" y="26"/>
                    <a:pt x="84" y="26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5" y="26"/>
                    <a:pt x="74" y="25"/>
                    <a:pt x="72" y="23"/>
                  </a:cubicBezTo>
                  <a:cubicBezTo>
                    <a:pt x="77" y="16"/>
                    <a:pt x="77" y="16"/>
                    <a:pt x="77" y="16"/>
                  </a:cubicBezTo>
                  <a:cubicBezTo>
                    <a:pt x="78" y="15"/>
                    <a:pt x="78" y="13"/>
                    <a:pt x="76" y="12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2" y="2"/>
                    <a:pt x="60" y="3"/>
                    <a:pt x="59" y="4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2" y="11"/>
                    <a:pt x="51" y="11"/>
                    <a:pt x="49" y="11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5" y="0"/>
                    <a:pt x="44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6" y="4"/>
                    <a:pt x="25" y="5"/>
                    <a:pt x="26" y="7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6" y="17"/>
                    <a:pt x="25" y="17"/>
                    <a:pt x="24" y="19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5" y="13"/>
                    <a:pt x="13" y="13"/>
                    <a:pt x="12" y="15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2" y="29"/>
                    <a:pt x="3" y="31"/>
                    <a:pt x="4" y="32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9"/>
                    <a:pt x="11" y="40"/>
                    <a:pt x="11" y="42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1" y="44"/>
                    <a:pt x="0" y="46"/>
                    <a:pt x="0" y="47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4" y="64"/>
                    <a:pt x="5" y="65"/>
                    <a:pt x="7" y="65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7" y="64"/>
                    <a:pt x="18" y="66"/>
                    <a:pt x="19" y="67"/>
                  </a:cubicBezTo>
                  <a:cubicBezTo>
                    <a:pt x="14" y="75"/>
                    <a:pt x="14" y="75"/>
                    <a:pt x="14" y="75"/>
                  </a:cubicBezTo>
                  <a:cubicBezTo>
                    <a:pt x="13" y="76"/>
                    <a:pt x="13" y="78"/>
                    <a:pt x="15" y="79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9" y="88"/>
                    <a:pt x="31" y="88"/>
                    <a:pt x="32" y="86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9" y="79"/>
                    <a:pt x="40" y="80"/>
                    <a:pt x="42" y="80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4" y="90"/>
                    <a:pt x="45" y="91"/>
                    <a:pt x="47" y="91"/>
                  </a:cubicBezTo>
                  <a:cubicBezTo>
                    <a:pt x="48" y="91"/>
                    <a:pt x="48" y="91"/>
                    <a:pt x="48" y="91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4" y="87"/>
                    <a:pt x="65" y="86"/>
                    <a:pt x="65" y="84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5" y="74"/>
                    <a:pt x="66" y="74"/>
                    <a:pt x="67" y="72"/>
                  </a:cubicBezTo>
                  <a:cubicBezTo>
                    <a:pt x="75" y="77"/>
                    <a:pt x="75" y="77"/>
                    <a:pt x="75" y="77"/>
                  </a:cubicBezTo>
                  <a:cubicBezTo>
                    <a:pt x="76" y="78"/>
                    <a:pt x="78" y="78"/>
                    <a:pt x="79" y="76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8" y="62"/>
                    <a:pt x="88" y="60"/>
                    <a:pt x="87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80" y="52"/>
                    <a:pt x="80" y="51"/>
                    <a:pt x="80" y="49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90" y="47"/>
                    <a:pt x="91" y="45"/>
                    <a:pt x="91" y="44"/>
                  </a:cubicBezTo>
                  <a:close/>
                  <a:moveTo>
                    <a:pt x="77" y="44"/>
                  </a:moveTo>
                  <a:cubicBezTo>
                    <a:pt x="75" y="44"/>
                    <a:pt x="74" y="45"/>
                    <a:pt x="74" y="46"/>
                  </a:cubicBezTo>
                  <a:cubicBezTo>
                    <a:pt x="74" y="49"/>
                    <a:pt x="74" y="52"/>
                    <a:pt x="73" y="55"/>
                  </a:cubicBezTo>
                  <a:cubicBezTo>
                    <a:pt x="72" y="56"/>
                    <a:pt x="73" y="57"/>
                    <a:pt x="74" y="58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8" y="65"/>
                    <a:pt x="66" y="65"/>
                    <a:pt x="65" y="66"/>
                  </a:cubicBezTo>
                  <a:cubicBezTo>
                    <a:pt x="63" y="68"/>
                    <a:pt x="61" y="70"/>
                    <a:pt x="58" y="71"/>
                  </a:cubicBezTo>
                  <a:cubicBezTo>
                    <a:pt x="57" y="72"/>
                    <a:pt x="56" y="73"/>
                    <a:pt x="57" y="74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5"/>
                    <a:pt x="46" y="74"/>
                    <a:pt x="44" y="74"/>
                  </a:cubicBezTo>
                  <a:cubicBezTo>
                    <a:pt x="42" y="74"/>
                    <a:pt x="39" y="73"/>
                    <a:pt x="37" y="72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5" y="72"/>
                    <a:pt x="34" y="73"/>
                    <a:pt x="33" y="74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6" y="67"/>
                    <a:pt x="26" y="66"/>
                    <a:pt x="25" y="65"/>
                  </a:cubicBezTo>
                  <a:cubicBezTo>
                    <a:pt x="23" y="63"/>
                    <a:pt x="21" y="61"/>
                    <a:pt x="20" y="58"/>
                  </a:cubicBezTo>
                  <a:cubicBezTo>
                    <a:pt x="19" y="57"/>
                    <a:pt x="18" y="56"/>
                    <a:pt x="17" y="57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6" y="47"/>
                    <a:pt x="17" y="46"/>
                    <a:pt x="17" y="44"/>
                  </a:cubicBezTo>
                  <a:cubicBezTo>
                    <a:pt x="17" y="42"/>
                    <a:pt x="18" y="39"/>
                    <a:pt x="19" y="37"/>
                  </a:cubicBezTo>
                  <a:cubicBezTo>
                    <a:pt x="19" y="35"/>
                    <a:pt x="19" y="34"/>
                    <a:pt x="18" y="33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4" y="26"/>
                    <a:pt x="25" y="26"/>
                    <a:pt x="26" y="25"/>
                  </a:cubicBezTo>
                  <a:cubicBezTo>
                    <a:pt x="28" y="23"/>
                    <a:pt x="30" y="21"/>
                    <a:pt x="33" y="20"/>
                  </a:cubicBezTo>
                  <a:cubicBezTo>
                    <a:pt x="34" y="19"/>
                    <a:pt x="35" y="18"/>
                    <a:pt x="34" y="17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16"/>
                    <a:pt x="45" y="17"/>
                    <a:pt x="47" y="17"/>
                  </a:cubicBezTo>
                  <a:cubicBezTo>
                    <a:pt x="49" y="17"/>
                    <a:pt x="52" y="17"/>
                    <a:pt x="55" y="18"/>
                  </a:cubicBezTo>
                  <a:cubicBezTo>
                    <a:pt x="56" y="19"/>
                    <a:pt x="57" y="18"/>
                    <a:pt x="58" y="17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5" y="23"/>
                    <a:pt x="66" y="25"/>
                    <a:pt x="67" y="26"/>
                  </a:cubicBezTo>
                  <a:cubicBezTo>
                    <a:pt x="68" y="28"/>
                    <a:pt x="70" y="30"/>
                    <a:pt x="71" y="33"/>
                  </a:cubicBezTo>
                  <a:cubicBezTo>
                    <a:pt x="72" y="34"/>
                    <a:pt x="73" y="35"/>
                    <a:pt x="75" y="34"/>
                  </a:cubicBezTo>
                  <a:cubicBezTo>
                    <a:pt x="82" y="33"/>
                    <a:pt x="82" y="33"/>
                    <a:pt x="82" y="33"/>
                  </a:cubicBezTo>
                  <a:cubicBezTo>
                    <a:pt x="84" y="42"/>
                    <a:pt x="84" y="42"/>
                    <a:pt x="84" y="42"/>
                  </a:cubicBezTo>
                  <a:lnTo>
                    <a:pt x="77" y="44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139"/>
            <p:cNvSpPr>
              <a:spLocks noEditPoints="1"/>
            </p:cNvSpPr>
            <p:nvPr/>
          </p:nvSpPr>
          <p:spPr bwMode="auto">
            <a:xfrm>
              <a:off x="4999038" y="2089150"/>
              <a:ext cx="101600" cy="101600"/>
            </a:xfrm>
            <a:custGeom>
              <a:avLst/>
              <a:gdLst>
                <a:gd name="T0" fmla="*/ 34 w 35"/>
                <a:gd name="T1" fmla="*/ 14 h 35"/>
                <a:gd name="T2" fmla="*/ 17 w 35"/>
                <a:gd name="T3" fmla="*/ 0 h 35"/>
                <a:gd name="T4" fmla="*/ 0 w 35"/>
                <a:gd name="T5" fmla="*/ 17 h 35"/>
                <a:gd name="T6" fmla="*/ 17 w 35"/>
                <a:gd name="T7" fmla="*/ 35 h 35"/>
                <a:gd name="T8" fmla="*/ 35 w 35"/>
                <a:gd name="T9" fmla="*/ 17 h 35"/>
                <a:gd name="T10" fmla="*/ 34 w 35"/>
                <a:gd name="T11" fmla="*/ 14 h 35"/>
                <a:gd name="T12" fmla="*/ 20 w 35"/>
                <a:gd name="T13" fmla="*/ 28 h 35"/>
                <a:gd name="T14" fmla="*/ 20 w 35"/>
                <a:gd name="T15" fmla="*/ 28 h 35"/>
                <a:gd name="T16" fmla="*/ 7 w 35"/>
                <a:gd name="T17" fmla="*/ 20 h 35"/>
                <a:gd name="T18" fmla="*/ 15 w 35"/>
                <a:gd name="T19" fmla="*/ 7 h 35"/>
                <a:gd name="T20" fmla="*/ 17 w 35"/>
                <a:gd name="T21" fmla="*/ 6 h 35"/>
                <a:gd name="T22" fmla="*/ 29 w 35"/>
                <a:gd name="T23" fmla="*/ 17 h 35"/>
                <a:gd name="T24" fmla="*/ 20 w 35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5">
                  <a:moveTo>
                    <a:pt x="34" y="14"/>
                  </a:moveTo>
                  <a:cubicBezTo>
                    <a:pt x="33" y="6"/>
                    <a:pt x="26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7"/>
                    <a:pt x="8" y="35"/>
                    <a:pt x="17" y="35"/>
                  </a:cubicBezTo>
                  <a:cubicBezTo>
                    <a:pt x="27" y="35"/>
                    <a:pt x="35" y="27"/>
                    <a:pt x="35" y="17"/>
                  </a:cubicBezTo>
                  <a:cubicBezTo>
                    <a:pt x="35" y="16"/>
                    <a:pt x="35" y="15"/>
                    <a:pt x="34" y="14"/>
                  </a:cubicBezTo>
                  <a:close/>
                  <a:moveTo>
                    <a:pt x="20" y="28"/>
                  </a:moveTo>
                  <a:cubicBezTo>
                    <a:pt x="20" y="28"/>
                    <a:pt x="20" y="28"/>
                    <a:pt x="20" y="28"/>
                  </a:cubicBezTo>
                  <a:cubicBezTo>
                    <a:pt x="14" y="29"/>
                    <a:pt x="8" y="26"/>
                    <a:pt x="7" y="20"/>
                  </a:cubicBezTo>
                  <a:cubicBezTo>
                    <a:pt x="5" y="14"/>
                    <a:pt x="9" y="8"/>
                    <a:pt x="15" y="7"/>
                  </a:cubicBezTo>
                  <a:cubicBezTo>
                    <a:pt x="16" y="6"/>
                    <a:pt x="17" y="6"/>
                    <a:pt x="17" y="6"/>
                  </a:cubicBezTo>
                  <a:cubicBezTo>
                    <a:pt x="24" y="6"/>
                    <a:pt x="29" y="11"/>
                    <a:pt x="29" y="17"/>
                  </a:cubicBezTo>
                  <a:cubicBezTo>
                    <a:pt x="29" y="23"/>
                    <a:pt x="25" y="27"/>
                    <a:pt x="20" y="28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140"/>
            <p:cNvSpPr/>
            <p:nvPr/>
          </p:nvSpPr>
          <p:spPr bwMode="auto">
            <a:xfrm>
              <a:off x="4187825" y="579438"/>
              <a:ext cx="141288" cy="280987"/>
            </a:xfrm>
            <a:custGeom>
              <a:avLst/>
              <a:gdLst>
                <a:gd name="T0" fmla="*/ 89 w 89"/>
                <a:gd name="T1" fmla="*/ 88 h 177"/>
                <a:gd name="T2" fmla="*/ 0 w 89"/>
                <a:gd name="T3" fmla="*/ 177 h 177"/>
                <a:gd name="T4" fmla="*/ 0 w 89"/>
                <a:gd name="T5" fmla="*/ 0 h 177"/>
                <a:gd name="T6" fmla="*/ 89 w 89"/>
                <a:gd name="T7" fmla="*/ 88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177">
                  <a:moveTo>
                    <a:pt x="89" y="88"/>
                  </a:moveTo>
                  <a:lnTo>
                    <a:pt x="0" y="177"/>
                  </a:lnTo>
                  <a:lnTo>
                    <a:pt x="0" y="0"/>
                  </a:lnTo>
                  <a:lnTo>
                    <a:pt x="89" y="8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141"/>
            <p:cNvSpPr/>
            <p:nvPr/>
          </p:nvSpPr>
          <p:spPr bwMode="auto">
            <a:xfrm>
              <a:off x="3367088" y="1649413"/>
              <a:ext cx="355600" cy="566738"/>
            </a:xfrm>
            <a:custGeom>
              <a:avLst/>
              <a:gdLst>
                <a:gd name="T0" fmla="*/ 144 w 224"/>
                <a:gd name="T1" fmla="*/ 0 h 329"/>
                <a:gd name="T2" fmla="*/ 0 w 224"/>
                <a:gd name="T3" fmla="*/ 192 h 329"/>
                <a:gd name="T4" fmla="*/ 224 w 224"/>
                <a:gd name="T5" fmla="*/ 329 h 329"/>
                <a:gd name="T6" fmla="*/ 144 w 224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329">
                  <a:moveTo>
                    <a:pt x="144" y="0"/>
                  </a:moveTo>
                  <a:lnTo>
                    <a:pt x="0" y="192"/>
                  </a:lnTo>
                  <a:lnTo>
                    <a:pt x="224" y="329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142"/>
            <p:cNvSpPr/>
            <p:nvPr/>
          </p:nvSpPr>
          <p:spPr bwMode="auto">
            <a:xfrm>
              <a:off x="3367088" y="1649413"/>
              <a:ext cx="355600" cy="522287"/>
            </a:xfrm>
            <a:custGeom>
              <a:avLst/>
              <a:gdLst>
                <a:gd name="T0" fmla="*/ 144 w 224"/>
                <a:gd name="T1" fmla="*/ 0 h 329"/>
                <a:gd name="T2" fmla="*/ 0 w 224"/>
                <a:gd name="T3" fmla="*/ 192 h 329"/>
                <a:gd name="T4" fmla="*/ 224 w 224"/>
                <a:gd name="T5" fmla="*/ 329 h 329"/>
                <a:gd name="T6" fmla="*/ 144 w 224"/>
                <a:gd name="T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329">
                  <a:moveTo>
                    <a:pt x="144" y="0"/>
                  </a:moveTo>
                  <a:lnTo>
                    <a:pt x="0" y="192"/>
                  </a:lnTo>
                  <a:lnTo>
                    <a:pt x="224" y="329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144"/>
            <p:cNvSpPr/>
            <p:nvPr/>
          </p:nvSpPr>
          <p:spPr bwMode="auto">
            <a:xfrm>
              <a:off x="3668713" y="1954213"/>
              <a:ext cx="3175" cy="11112"/>
            </a:xfrm>
            <a:custGeom>
              <a:avLst/>
              <a:gdLst>
                <a:gd name="T0" fmla="*/ 0 w 2"/>
                <a:gd name="T1" fmla="*/ 0 h 7"/>
                <a:gd name="T2" fmla="*/ 0 w 2"/>
                <a:gd name="T3" fmla="*/ 0 h 7"/>
                <a:gd name="T4" fmla="*/ 2 w 2"/>
                <a:gd name="T5" fmla="*/ 7 h 7"/>
                <a:gd name="T6" fmla="*/ 0 w 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lnTo>
                    <a:pt x="0" y="0"/>
                  </a:lnTo>
                  <a:lnTo>
                    <a:pt x="2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145"/>
            <p:cNvSpPr/>
            <p:nvPr/>
          </p:nvSpPr>
          <p:spPr bwMode="auto">
            <a:xfrm>
              <a:off x="3668713" y="1954213"/>
              <a:ext cx="3175" cy="11112"/>
            </a:xfrm>
            <a:custGeom>
              <a:avLst/>
              <a:gdLst>
                <a:gd name="T0" fmla="*/ 0 w 2"/>
                <a:gd name="T1" fmla="*/ 0 h 7"/>
                <a:gd name="T2" fmla="*/ 0 w 2"/>
                <a:gd name="T3" fmla="*/ 0 h 7"/>
                <a:gd name="T4" fmla="*/ 2 w 2"/>
                <a:gd name="T5" fmla="*/ 7 h 7"/>
                <a:gd name="T6" fmla="*/ 0 w 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lnTo>
                    <a:pt x="0" y="0"/>
                  </a:lnTo>
                  <a:lnTo>
                    <a:pt x="2" y="7"/>
                  </a:lnTo>
                  <a:lnTo>
                    <a:pt x="0" y="0"/>
                  </a:lnTo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146"/>
            <p:cNvSpPr/>
            <p:nvPr/>
          </p:nvSpPr>
          <p:spPr bwMode="auto">
            <a:xfrm>
              <a:off x="3367088" y="1954213"/>
              <a:ext cx="315913" cy="57150"/>
            </a:xfrm>
            <a:custGeom>
              <a:avLst/>
              <a:gdLst>
                <a:gd name="T0" fmla="*/ 190 w 199"/>
                <a:gd name="T1" fmla="*/ 0 h 36"/>
                <a:gd name="T2" fmla="*/ 0 w 199"/>
                <a:gd name="T3" fmla="*/ 0 h 36"/>
                <a:gd name="T4" fmla="*/ 199 w 199"/>
                <a:gd name="T5" fmla="*/ 36 h 36"/>
                <a:gd name="T6" fmla="*/ 192 w 199"/>
                <a:gd name="T7" fmla="*/ 7 h 36"/>
                <a:gd name="T8" fmla="*/ 190 w 199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36">
                  <a:moveTo>
                    <a:pt x="190" y="0"/>
                  </a:moveTo>
                  <a:lnTo>
                    <a:pt x="0" y="0"/>
                  </a:lnTo>
                  <a:lnTo>
                    <a:pt x="199" y="36"/>
                  </a:lnTo>
                  <a:lnTo>
                    <a:pt x="192" y="7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147"/>
            <p:cNvSpPr/>
            <p:nvPr/>
          </p:nvSpPr>
          <p:spPr bwMode="auto">
            <a:xfrm>
              <a:off x="3367088" y="1954213"/>
              <a:ext cx="315913" cy="57150"/>
            </a:xfrm>
            <a:custGeom>
              <a:avLst/>
              <a:gdLst>
                <a:gd name="T0" fmla="*/ 190 w 199"/>
                <a:gd name="T1" fmla="*/ 0 h 36"/>
                <a:gd name="T2" fmla="*/ 0 w 199"/>
                <a:gd name="T3" fmla="*/ 0 h 36"/>
                <a:gd name="T4" fmla="*/ 199 w 199"/>
                <a:gd name="T5" fmla="*/ 36 h 36"/>
                <a:gd name="T6" fmla="*/ 192 w 199"/>
                <a:gd name="T7" fmla="*/ 7 h 36"/>
                <a:gd name="T8" fmla="*/ 190 w 199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36">
                  <a:moveTo>
                    <a:pt x="190" y="0"/>
                  </a:moveTo>
                  <a:lnTo>
                    <a:pt x="0" y="0"/>
                  </a:lnTo>
                  <a:lnTo>
                    <a:pt x="199" y="36"/>
                  </a:lnTo>
                  <a:lnTo>
                    <a:pt x="192" y="7"/>
                  </a:lnTo>
                  <a:lnTo>
                    <a:pt x="190" y="0"/>
                  </a:ln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148"/>
            <p:cNvSpPr/>
            <p:nvPr/>
          </p:nvSpPr>
          <p:spPr bwMode="auto">
            <a:xfrm>
              <a:off x="3367088" y="434975"/>
              <a:ext cx="887413" cy="1519237"/>
            </a:xfrm>
            <a:custGeom>
              <a:avLst/>
              <a:gdLst>
                <a:gd name="T0" fmla="*/ 171 w 306"/>
                <a:gd name="T1" fmla="*/ 524 h 524"/>
                <a:gd name="T2" fmla="*/ 0 w 306"/>
                <a:gd name="T3" fmla="*/ 524 h 524"/>
                <a:gd name="T4" fmla="*/ 0 w 306"/>
                <a:gd name="T5" fmla="*/ 11 h 524"/>
                <a:gd name="T6" fmla="*/ 12 w 306"/>
                <a:gd name="T7" fmla="*/ 0 h 524"/>
                <a:gd name="T8" fmla="*/ 306 w 306"/>
                <a:gd name="T9" fmla="*/ 0 h 524"/>
                <a:gd name="T10" fmla="*/ 306 w 306"/>
                <a:gd name="T11" fmla="*/ 389 h 524"/>
                <a:gd name="T12" fmla="*/ 171 w 306"/>
                <a:gd name="T13" fmla="*/ 524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524">
                  <a:moveTo>
                    <a:pt x="171" y="524"/>
                  </a:moveTo>
                  <a:cubicBezTo>
                    <a:pt x="0" y="524"/>
                    <a:pt x="0" y="524"/>
                    <a:pt x="0" y="52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306" y="0"/>
                    <a:pt x="306" y="0"/>
                    <a:pt x="306" y="0"/>
                  </a:cubicBezTo>
                  <a:cubicBezTo>
                    <a:pt x="306" y="389"/>
                    <a:pt x="306" y="389"/>
                    <a:pt x="306" y="389"/>
                  </a:cubicBezTo>
                  <a:cubicBezTo>
                    <a:pt x="306" y="464"/>
                    <a:pt x="246" y="524"/>
                    <a:pt x="171" y="524"/>
                  </a:cubicBezTo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155"/>
            <p:cNvSpPr/>
            <p:nvPr/>
          </p:nvSpPr>
          <p:spPr bwMode="auto">
            <a:xfrm>
              <a:off x="3427413" y="315913"/>
              <a:ext cx="962025" cy="403225"/>
            </a:xfrm>
            <a:custGeom>
              <a:avLst/>
              <a:gdLst>
                <a:gd name="T0" fmla="*/ 568 w 606"/>
                <a:gd name="T1" fmla="*/ 254 h 254"/>
                <a:gd name="T2" fmla="*/ 62 w 606"/>
                <a:gd name="T3" fmla="*/ 254 h 254"/>
                <a:gd name="T4" fmla="*/ 0 w 606"/>
                <a:gd name="T5" fmla="*/ 0 h 254"/>
                <a:gd name="T6" fmla="*/ 606 w 606"/>
                <a:gd name="T7" fmla="*/ 75 h 254"/>
                <a:gd name="T8" fmla="*/ 568 w 606"/>
                <a:gd name="T9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254">
                  <a:moveTo>
                    <a:pt x="568" y="254"/>
                  </a:moveTo>
                  <a:lnTo>
                    <a:pt x="62" y="254"/>
                  </a:lnTo>
                  <a:lnTo>
                    <a:pt x="0" y="0"/>
                  </a:lnTo>
                  <a:lnTo>
                    <a:pt x="606" y="75"/>
                  </a:lnTo>
                  <a:lnTo>
                    <a:pt x="568" y="254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Rectangle 158"/>
            <p:cNvSpPr>
              <a:spLocks noChangeArrowheads="1"/>
            </p:cNvSpPr>
            <p:nvPr/>
          </p:nvSpPr>
          <p:spPr bwMode="auto">
            <a:xfrm>
              <a:off x="3759201" y="486090"/>
              <a:ext cx="333375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2003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" name="Freeform 190"/>
            <p:cNvSpPr>
              <a:spLocks noEditPoints="1"/>
            </p:cNvSpPr>
            <p:nvPr/>
          </p:nvSpPr>
          <p:spPr bwMode="auto">
            <a:xfrm>
              <a:off x="3694113" y="1600200"/>
              <a:ext cx="185738" cy="284162"/>
            </a:xfrm>
            <a:custGeom>
              <a:avLst/>
              <a:gdLst>
                <a:gd name="T0" fmla="*/ 32 w 64"/>
                <a:gd name="T1" fmla="*/ 0 h 98"/>
                <a:gd name="T2" fmla="*/ 0 w 64"/>
                <a:gd name="T3" fmla="*/ 32 h 98"/>
                <a:gd name="T4" fmla="*/ 16 w 64"/>
                <a:gd name="T5" fmla="*/ 61 h 98"/>
                <a:gd name="T6" fmla="*/ 16 w 64"/>
                <a:gd name="T7" fmla="*/ 84 h 98"/>
                <a:gd name="T8" fmla="*/ 16 w 64"/>
                <a:gd name="T9" fmla="*/ 85 h 98"/>
                <a:gd name="T10" fmla="*/ 16 w 64"/>
                <a:gd name="T11" fmla="*/ 85 h 98"/>
                <a:gd name="T12" fmla="*/ 16 w 64"/>
                <a:gd name="T13" fmla="*/ 85 h 98"/>
                <a:gd name="T14" fmla="*/ 24 w 64"/>
                <a:gd name="T15" fmla="*/ 97 h 98"/>
                <a:gd name="T16" fmla="*/ 26 w 64"/>
                <a:gd name="T17" fmla="*/ 98 h 98"/>
                <a:gd name="T18" fmla="*/ 39 w 64"/>
                <a:gd name="T19" fmla="*/ 98 h 98"/>
                <a:gd name="T20" fmla="*/ 41 w 64"/>
                <a:gd name="T21" fmla="*/ 97 h 98"/>
                <a:gd name="T22" fmla="*/ 49 w 64"/>
                <a:gd name="T23" fmla="*/ 85 h 98"/>
                <a:gd name="T24" fmla="*/ 49 w 64"/>
                <a:gd name="T25" fmla="*/ 85 h 98"/>
                <a:gd name="T26" fmla="*/ 49 w 64"/>
                <a:gd name="T27" fmla="*/ 85 h 98"/>
                <a:gd name="T28" fmla="*/ 49 w 64"/>
                <a:gd name="T29" fmla="*/ 84 h 98"/>
                <a:gd name="T30" fmla="*/ 49 w 64"/>
                <a:gd name="T31" fmla="*/ 61 h 98"/>
                <a:gd name="T32" fmla="*/ 64 w 64"/>
                <a:gd name="T33" fmla="*/ 32 h 98"/>
                <a:gd name="T34" fmla="*/ 32 w 64"/>
                <a:gd name="T35" fmla="*/ 0 h 98"/>
                <a:gd name="T36" fmla="*/ 38 w 64"/>
                <a:gd name="T37" fmla="*/ 94 h 98"/>
                <a:gd name="T38" fmla="*/ 27 w 64"/>
                <a:gd name="T39" fmla="*/ 94 h 98"/>
                <a:gd name="T40" fmla="*/ 22 w 64"/>
                <a:gd name="T41" fmla="*/ 86 h 98"/>
                <a:gd name="T42" fmla="*/ 43 w 64"/>
                <a:gd name="T43" fmla="*/ 86 h 98"/>
                <a:gd name="T44" fmla="*/ 38 w 64"/>
                <a:gd name="T45" fmla="*/ 94 h 98"/>
                <a:gd name="T46" fmla="*/ 20 w 64"/>
                <a:gd name="T47" fmla="*/ 82 h 98"/>
                <a:gd name="T48" fmla="*/ 20 w 64"/>
                <a:gd name="T49" fmla="*/ 76 h 98"/>
                <a:gd name="T50" fmla="*/ 45 w 64"/>
                <a:gd name="T51" fmla="*/ 76 h 98"/>
                <a:gd name="T52" fmla="*/ 45 w 64"/>
                <a:gd name="T53" fmla="*/ 82 h 98"/>
                <a:gd name="T54" fmla="*/ 20 w 64"/>
                <a:gd name="T55" fmla="*/ 82 h 98"/>
                <a:gd name="T56" fmla="*/ 46 w 64"/>
                <a:gd name="T57" fmla="*/ 58 h 98"/>
                <a:gd name="T58" fmla="*/ 46 w 64"/>
                <a:gd name="T59" fmla="*/ 58 h 98"/>
                <a:gd name="T60" fmla="*/ 45 w 64"/>
                <a:gd name="T61" fmla="*/ 60 h 98"/>
                <a:gd name="T62" fmla="*/ 45 w 64"/>
                <a:gd name="T63" fmla="*/ 71 h 98"/>
                <a:gd name="T64" fmla="*/ 20 w 64"/>
                <a:gd name="T65" fmla="*/ 71 h 98"/>
                <a:gd name="T66" fmla="*/ 20 w 64"/>
                <a:gd name="T67" fmla="*/ 60 h 98"/>
                <a:gd name="T68" fmla="*/ 19 w 64"/>
                <a:gd name="T69" fmla="*/ 58 h 98"/>
                <a:gd name="T70" fmla="*/ 5 w 64"/>
                <a:gd name="T71" fmla="*/ 32 h 98"/>
                <a:gd name="T72" fmla="*/ 33 w 64"/>
                <a:gd name="T73" fmla="*/ 5 h 98"/>
                <a:gd name="T74" fmla="*/ 60 w 64"/>
                <a:gd name="T75" fmla="*/ 32 h 98"/>
                <a:gd name="T76" fmla="*/ 46 w 64"/>
                <a:gd name="T77" fmla="*/ 5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" h="98">
                  <a:moveTo>
                    <a:pt x="32" y="0"/>
                  </a:moveTo>
                  <a:cubicBezTo>
                    <a:pt x="15" y="0"/>
                    <a:pt x="0" y="14"/>
                    <a:pt x="0" y="32"/>
                  </a:cubicBezTo>
                  <a:cubicBezTo>
                    <a:pt x="1" y="43"/>
                    <a:pt x="6" y="54"/>
                    <a:pt x="16" y="61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24" y="97"/>
                    <a:pt x="24" y="97"/>
                    <a:pt x="24" y="97"/>
                  </a:cubicBezTo>
                  <a:cubicBezTo>
                    <a:pt x="24" y="98"/>
                    <a:pt x="25" y="98"/>
                    <a:pt x="26" y="98"/>
                  </a:cubicBezTo>
                  <a:cubicBezTo>
                    <a:pt x="39" y="98"/>
                    <a:pt x="39" y="98"/>
                    <a:pt x="39" y="98"/>
                  </a:cubicBezTo>
                  <a:cubicBezTo>
                    <a:pt x="40" y="98"/>
                    <a:pt x="40" y="98"/>
                    <a:pt x="41" y="97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61"/>
                    <a:pt x="49" y="61"/>
                    <a:pt x="49" y="61"/>
                  </a:cubicBezTo>
                  <a:cubicBezTo>
                    <a:pt x="59" y="54"/>
                    <a:pt x="64" y="43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lose/>
                  <a:moveTo>
                    <a:pt x="38" y="94"/>
                  </a:moveTo>
                  <a:cubicBezTo>
                    <a:pt x="27" y="94"/>
                    <a:pt x="27" y="94"/>
                    <a:pt x="27" y="94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43" y="86"/>
                    <a:pt x="43" y="86"/>
                    <a:pt x="43" y="86"/>
                  </a:cubicBezTo>
                  <a:lnTo>
                    <a:pt x="38" y="94"/>
                  </a:lnTo>
                  <a:close/>
                  <a:moveTo>
                    <a:pt x="20" y="82"/>
                  </a:moveTo>
                  <a:cubicBezTo>
                    <a:pt x="20" y="76"/>
                    <a:pt x="20" y="76"/>
                    <a:pt x="20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82"/>
                    <a:pt x="45" y="82"/>
                    <a:pt x="45" y="82"/>
                  </a:cubicBezTo>
                  <a:lnTo>
                    <a:pt x="20" y="82"/>
                  </a:lnTo>
                  <a:close/>
                  <a:moveTo>
                    <a:pt x="46" y="58"/>
                  </a:moveTo>
                  <a:cubicBezTo>
                    <a:pt x="46" y="58"/>
                    <a:pt x="46" y="58"/>
                    <a:pt x="46" y="58"/>
                  </a:cubicBezTo>
                  <a:cubicBezTo>
                    <a:pt x="45" y="58"/>
                    <a:pt x="45" y="59"/>
                    <a:pt x="45" y="60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59"/>
                    <a:pt x="20" y="58"/>
                    <a:pt x="19" y="58"/>
                  </a:cubicBezTo>
                  <a:cubicBezTo>
                    <a:pt x="10" y="52"/>
                    <a:pt x="5" y="42"/>
                    <a:pt x="5" y="32"/>
                  </a:cubicBezTo>
                  <a:cubicBezTo>
                    <a:pt x="5" y="17"/>
                    <a:pt x="18" y="5"/>
                    <a:pt x="33" y="5"/>
                  </a:cubicBezTo>
                  <a:cubicBezTo>
                    <a:pt x="48" y="6"/>
                    <a:pt x="60" y="17"/>
                    <a:pt x="60" y="32"/>
                  </a:cubicBezTo>
                  <a:cubicBezTo>
                    <a:pt x="60" y="42"/>
                    <a:pt x="55" y="52"/>
                    <a:pt x="46" y="58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191"/>
            <p:cNvSpPr/>
            <p:nvPr/>
          </p:nvSpPr>
          <p:spPr bwMode="auto">
            <a:xfrm>
              <a:off x="3784600" y="1628775"/>
              <a:ext cx="69850" cy="69850"/>
            </a:xfrm>
            <a:custGeom>
              <a:avLst/>
              <a:gdLst>
                <a:gd name="T0" fmla="*/ 2 w 24"/>
                <a:gd name="T1" fmla="*/ 0 h 24"/>
                <a:gd name="T2" fmla="*/ 0 w 24"/>
                <a:gd name="T3" fmla="*/ 2 h 24"/>
                <a:gd name="T4" fmla="*/ 2 w 24"/>
                <a:gd name="T5" fmla="*/ 5 h 24"/>
                <a:gd name="T6" fmla="*/ 19 w 24"/>
                <a:gd name="T7" fmla="*/ 22 h 24"/>
                <a:gd name="T8" fmla="*/ 22 w 24"/>
                <a:gd name="T9" fmla="*/ 24 h 24"/>
                <a:gd name="T10" fmla="*/ 24 w 24"/>
                <a:gd name="T11" fmla="*/ 22 h 24"/>
                <a:gd name="T12" fmla="*/ 2 w 24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12" y="5"/>
                    <a:pt x="19" y="12"/>
                    <a:pt x="19" y="22"/>
                  </a:cubicBezTo>
                  <a:cubicBezTo>
                    <a:pt x="19" y="23"/>
                    <a:pt x="20" y="24"/>
                    <a:pt x="22" y="24"/>
                  </a:cubicBezTo>
                  <a:cubicBezTo>
                    <a:pt x="23" y="24"/>
                    <a:pt x="24" y="23"/>
                    <a:pt x="24" y="22"/>
                  </a:cubicBezTo>
                  <a:cubicBezTo>
                    <a:pt x="24" y="10"/>
                    <a:pt x="14" y="0"/>
                    <a:pt x="2" y="0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192"/>
            <p:cNvSpPr/>
            <p:nvPr/>
          </p:nvSpPr>
          <p:spPr bwMode="auto">
            <a:xfrm>
              <a:off x="3624263" y="1687513"/>
              <a:ext cx="61913" cy="11112"/>
            </a:xfrm>
            <a:custGeom>
              <a:avLst/>
              <a:gdLst>
                <a:gd name="T0" fmla="*/ 18 w 21"/>
                <a:gd name="T1" fmla="*/ 0 h 4"/>
                <a:gd name="T2" fmla="*/ 2 w 21"/>
                <a:gd name="T3" fmla="*/ 0 h 4"/>
                <a:gd name="T4" fmla="*/ 0 w 21"/>
                <a:gd name="T5" fmla="*/ 2 h 4"/>
                <a:gd name="T6" fmla="*/ 2 w 21"/>
                <a:gd name="T7" fmla="*/ 4 h 4"/>
                <a:gd name="T8" fmla="*/ 18 w 21"/>
                <a:gd name="T9" fmla="*/ 4 h 4"/>
                <a:gd name="T10" fmla="*/ 21 w 21"/>
                <a:gd name="T11" fmla="*/ 2 h 4"/>
                <a:gd name="T12" fmla="*/ 18 w 21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">
                  <a:moveTo>
                    <a:pt x="1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20" y="4"/>
                    <a:pt x="21" y="3"/>
                    <a:pt x="21" y="2"/>
                  </a:cubicBezTo>
                  <a:cubicBezTo>
                    <a:pt x="21" y="1"/>
                    <a:pt x="20" y="0"/>
                    <a:pt x="18" y="0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193"/>
            <p:cNvSpPr/>
            <p:nvPr/>
          </p:nvSpPr>
          <p:spPr bwMode="auto">
            <a:xfrm>
              <a:off x="3890963" y="1687513"/>
              <a:ext cx="61913" cy="11112"/>
            </a:xfrm>
            <a:custGeom>
              <a:avLst/>
              <a:gdLst>
                <a:gd name="T0" fmla="*/ 19 w 21"/>
                <a:gd name="T1" fmla="*/ 0 h 4"/>
                <a:gd name="T2" fmla="*/ 3 w 21"/>
                <a:gd name="T3" fmla="*/ 0 h 4"/>
                <a:gd name="T4" fmla="*/ 0 w 21"/>
                <a:gd name="T5" fmla="*/ 2 h 4"/>
                <a:gd name="T6" fmla="*/ 3 w 21"/>
                <a:gd name="T7" fmla="*/ 4 h 4"/>
                <a:gd name="T8" fmla="*/ 19 w 21"/>
                <a:gd name="T9" fmla="*/ 4 h 4"/>
                <a:gd name="T10" fmla="*/ 21 w 21"/>
                <a:gd name="T11" fmla="*/ 2 h 4"/>
                <a:gd name="T12" fmla="*/ 19 w 21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">
                  <a:moveTo>
                    <a:pt x="1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3"/>
                    <a:pt x="21" y="2"/>
                  </a:cubicBezTo>
                  <a:cubicBezTo>
                    <a:pt x="21" y="1"/>
                    <a:pt x="20" y="0"/>
                    <a:pt x="19" y="0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194"/>
            <p:cNvSpPr/>
            <p:nvPr/>
          </p:nvSpPr>
          <p:spPr bwMode="auto">
            <a:xfrm>
              <a:off x="3668713" y="1762125"/>
              <a:ext cx="49213" cy="49212"/>
            </a:xfrm>
            <a:custGeom>
              <a:avLst/>
              <a:gdLst>
                <a:gd name="T0" fmla="*/ 16 w 17"/>
                <a:gd name="T1" fmla="*/ 1 h 17"/>
                <a:gd name="T2" fmla="*/ 13 w 17"/>
                <a:gd name="T3" fmla="*/ 1 h 17"/>
                <a:gd name="T4" fmla="*/ 13 w 17"/>
                <a:gd name="T5" fmla="*/ 1 h 17"/>
                <a:gd name="T6" fmla="*/ 13 w 17"/>
                <a:gd name="T7" fmla="*/ 1 h 17"/>
                <a:gd name="T8" fmla="*/ 1 w 17"/>
                <a:gd name="T9" fmla="*/ 13 h 17"/>
                <a:gd name="T10" fmla="*/ 1 w 17"/>
                <a:gd name="T11" fmla="*/ 16 h 17"/>
                <a:gd name="T12" fmla="*/ 4 w 17"/>
                <a:gd name="T13" fmla="*/ 16 h 17"/>
                <a:gd name="T14" fmla="*/ 4 w 17"/>
                <a:gd name="T15" fmla="*/ 16 h 17"/>
                <a:gd name="T16" fmla="*/ 16 w 17"/>
                <a:gd name="T17" fmla="*/ 4 h 17"/>
                <a:gd name="T18" fmla="*/ 16 w 17"/>
                <a:gd name="T1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16" y="1"/>
                  </a:moveTo>
                  <a:cubicBezTo>
                    <a:pt x="16" y="0"/>
                    <a:pt x="14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4"/>
                    <a:pt x="0" y="15"/>
                    <a:pt x="1" y="16"/>
                  </a:cubicBezTo>
                  <a:cubicBezTo>
                    <a:pt x="2" y="17"/>
                    <a:pt x="3" y="17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7" y="4"/>
                    <a:pt x="17" y="2"/>
                    <a:pt x="16" y="1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0" name="Freeform 195"/>
            <p:cNvSpPr/>
            <p:nvPr/>
          </p:nvSpPr>
          <p:spPr bwMode="auto">
            <a:xfrm>
              <a:off x="3859213" y="1573213"/>
              <a:ext cx="46038" cy="47625"/>
            </a:xfrm>
            <a:custGeom>
              <a:avLst/>
              <a:gdLst>
                <a:gd name="T0" fmla="*/ 15 w 16"/>
                <a:gd name="T1" fmla="*/ 1 h 16"/>
                <a:gd name="T2" fmla="*/ 12 w 16"/>
                <a:gd name="T3" fmla="*/ 1 h 16"/>
                <a:gd name="T4" fmla="*/ 1 w 16"/>
                <a:gd name="T5" fmla="*/ 12 h 16"/>
                <a:gd name="T6" fmla="*/ 1 w 16"/>
                <a:gd name="T7" fmla="*/ 15 h 16"/>
                <a:gd name="T8" fmla="*/ 2 w 16"/>
                <a:gd name="T9" fmla="*/ 16 h 16"/>
                <a:gd name="T10" fmla="*/ 2 w 16"/>
                <a:gd name="T11" fmla="*/ 16 h 16"/>
                <a:gd name="T12" fmla="*/ 4 w 16"/>
                <a:gd name="T13" fmla="*/ 15 h 16"/>
                <a:gd name="T14" fmla="*/ 16 w 16"/>
                <a:gd name="T15" fmla="*/ 4 h 16"/>
                <a:gd name="T16" fmla="*/ 15 w 16"/>
                <a:gd name="T17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15" y="1"/>
                  </a:moveTo>
                  <a:cubicBezTo>
                    <a:pt x="15" y="0"/>
                    <a:pt x="13" y="0"/>
                    <a:pt x="12" y="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3"/>
                    <a:pt x="0" y="15"/>
                    <a:pt x="1" y="15"/>
                  </a:cubicBezTo>
                  <a:cubicBezTo>
                    <a:pt x="1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6"/>
                    <a:pt x="4" y="16"/>
                    <a:pt x="4" y="15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3"/>
                    <a:pt x="16" y="1"/>
                    <a:pt x="15" y="1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1" name="Freeform 196"/>
            <p:cNvSpPr/>
            <p:nvPr/>
          </p:nvSpPr>
          <p:spPr bwMode="auto">
            <a:xfrm>
              <a:off x="3859213" y="1762125"/>
              <a:ext cx="49213" cy="49212"/>
            </a:xfrm>
            <a:custGeom>
              <a:avLst/>
              <a:gdLst>
                <a:gd name="T0" fmla="*/ 16 w 17"/>
                <a:gd name="T1" fmla="*/ 13 h 17"/>
                <a:gd name="T2" fmla="*/ 16 w 17"/>
                <a:gd name="T3" fmla="*/ 13 h 17"/>
                <a:gd name="T4" fmla="*/ 4 w 17"/>
                <a:gd name="T5" fmla="*/ 1 h 17"/>
                <a:gd name="T6" fmla="*/ 1 w 17"/>
                <a:gd name="T7" fmla="*/ 1 h 17"/>
                <a:gd name="T8" fmla="*/ 1 w 17"/>
                <a:gd name="T9" fmla="*/ 4 h 17"/>
                <a:gd name="T10" fmla="*/ 1 w 17"/>
                <a:gd name="T11" fmla="*/ 4 h 17"/>
                <a:gd name="T12" fmla="*/ 12 w 17"/>
                <a:gd name="T13" fmla="*/ 16 h 17"/>
                <a:gd name="T14" fmla="*/ 16 w 17"/>
                <a:gd name="T15" fmla="*/ 16 h 17"/>
                <a:gd name="T16" fmla="*/ 16 w 17"/>
                <a:gd name="T17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7" y="14"/>
                    <a:pt x="16" y="13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2" name="Freeform 197"/>
            <p:cNvSpPr/>
            <p:nvPr/>
          </p:nvSpPr>
          <p:spPr bwMode="auto">
            <a:xfrm>
              <a:off x="3671888" y="1573213"/>
              <a:ext cx="46038" cy="47625"/>
            </a:xfrm>
            <a:custGeom>
              <a:avLst/>
              <a:gdLst>
                <a:gd name="T0" fmla="*/ 15 w 16"/>
                <a:gd name="T1" fmla="*/ 12 h 16"/>
                <a:gd name="T2" fmla="*/ 3 w 16"/>
                <a:gd name="T3" fmla="*/ 1 h 16"/>
                <a:gd name="T4" fmla="*/ 0 w 16"/>
                <a:gd name="T5" fmla="*/ 1 h 16"/>
                <a:gd name="T6" fmla="*/ 0 w 16"/>
                <a:gd name="T7" fmla="*/ 4 h 16"/>
                <a:gd name="T8" fmla="*/ 12 w 16"/>
                <a:gd name="T9" fmla="*/ 15 h 16"/>
                <a:gd name="T10" fmla="*/ 15 w 16"/>
                <a:gd name="T11" fmla="*/ 15 h 16"/>
                <a:gd name="T12" fmla="*/ 15 w 16"/>
                <a:gd name="T13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6">
                  <a:moveTo>
                    <a:pt x="15" y="12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1" y="0"/>
                    <a:pt x="0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3" y="16"/>
                    <a:pt x="14" y="16"/>
                    <a:pt x="15" y="15"/>
                  </a:cubicBezTo>
                  <a:cubicBezTo>
                    <a:pt x="16" y="14"/>
                    <a:pt x="16" y="13"/>
                    <a:pt x="15" y="12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Freeform 198"/>
            <p:cNvSpPr/>
            <p:nvPr/>
          </p:nvSpPr>
          <p:spPr bwMode="auto">
            <a:xfrm>
              <a:off x="3781425" y="1530350"/>
              <a:ext cx="14288" cy="60325"/>
            </a:xfrm>
            <a:custGeom>
              <a:avLst/>
              <a:gdLst>
                <a:gd name="T0" fmla="*/ 2 w 5"/>
                <a:gd name="T1" fmla="*/ 0 h 21"/>
                <a:gd name="T2" fmla="*/ 0 w 5"/>
                <a:gd name="T3" fmla="*/ 2 h 21"/>
                <a:gd name="T4" fmla="*/ 0 w 5"/>
                <a:gd name="T5" fmla="*/ 18 h 21"/>
                <a:gd name="T6" fmla="*/ 2 w 5"/>
                <a:gd name="T7" fmla="*/ 21 h 21"/>
                <a:gd name="T8" fmla="*/ 2 w 5"/>
                <a:gd name="T9" fmla="*/ 21 h 21"/>
                <a:gd name="T10" fmla="*/ 5 w 5"/>
                <a:gd name="T11" fmla="*/ 18 h 21"/>
                <a:gd name="T12" fmla="*/ 5 w 5"/>
                <a:gd name="T13" fmla="*/ 2 h 21"/>
                <a:gd name="T14" fmla="*/ 2 w 5"/>
                <a:gd name="T1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21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1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4" y="21"/>
                    <a:pt x="5" y="20"/>
                    <a:pt x="5" y="18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Freeform 199"/>
            <p:cNvSpPr/>
            <p:nvPr/>
          </p:nvSpPr>
          <p:spPr bwMode="auto">
            <a:xfrm>
              <a:off x="6627813" y="1582738"/>
              <a:ext cx="169863" cy="339725"/>
            </a:xfrm>
            <a:custGeom>
              <a:avLst/>
              <a:gdLst>
                <a:gd name="T0" fmla="*/ 107 w 107"/>
                <a:gd name="T1" fmla="*/ 104 h 214"/>
                <a:gd name="T2" fmla="*/ 0 w 107"/>
                <a:gd name="T3" fmla="*/ 214 h 214"/>
                <a:gd name="T4" fmla="*/ 0 w 107"/>
                <a:gd name="T5" fmla="*/ 0 h 214"/>
                <a:gd name="T6" fmla="*/ 107 w 107"/>
                <a:gd name="T7" fmla="*/ 10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4">
                  <a:moveTo>
                    <a:pt x="107" y="104"/>
                  </a:moveTo>
                  <a:lnTo>
                    <a:pt x="0" y="214"/>
                  </a:lnTo>
                  <a:lnTo>
                    <a:pt x="0" y="0"/>
                  </a:lnTo>
                  <a:lnTo>
                    <a:pt x="107" y="10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Freeform 200"/>
            <p:cNvSpPr/>
            <p:nvPr/>
          </p:nvSpPr>
          <p:spPr bwMode="auto">
            <a:xfrm>
              <a:off x="5634038" y="2863850"/>
              <a:ext cx="428625" cy="631825"/>
            </a:xfrm>
            <a:custGeom>
              <a:avLst/>
              <a:gdLst>
                <a:gd name="T0" fmla="*/ 173 w 270"/>
                <a:gd name="T1" fmla="*/ 0 h 398"/>
                <a:gd name="T2" fmla="*/ 0 w 270"/>
                <a:gd name="T3" fmla="*/ 232 h 398"/>
                <a:gd name="T4" fmla="*/ 270 w 270"/>
                <a:gd name="T5" fmla="*/ 398 h 398"/>
                <a:gd name="T6" fmla="*/ 173 w 270"/>
                <a:gd name="T7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" h="398">
                  <a:moveTo>
                    <a:pt x="173" y="0"/>
                  </a:moveTo>
                  <a:lnTo>
                    <a:pt x="0" y="232"/>
                  </a:lnTo>
                  <a:lnTo>
                    <a:pt x="270" y="398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6" name="Freeform 201"/>
            <p:cNvSpPr/>
            <p:nvPr/>
          </p:nvSpPr>
          <p:spPr bwMode="auto">
            <a:xfrm>
              <a:off x="5634038" y="2863850"/>
              <a:ext cx="428625" cy="631825"/>
            </a:xfrm>
            <a:custGeom>
              <a:avLst/>
              <a:gdLst>
                <a:gd name="T0" fmla="*/ 173 w 270"/>
                <a:gd name="T1" fmla="*/ 0 h 398"/>
                <a:gd name="T2" fmla="*/ 0 w 270"/>
                <a:gd name="T3" fmla="*/ 232 h 398"/>
                <a:gd name="T4" fmla="*/ 270 w 270"/>
                <a:gd name="T5" fmla="*/ 398 h 398"/>
                <a:gd name="T6" fmla="*/ 173 w 270"/>
                <a:gd name="T7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" h="398">
                  <a:moveTo>
                    <a:pt x="173" y="0"/>
                  </a:moveTo>
                  <a:lnTo>
                    <a:pt x="0" y="232"/>
                  </a:lnTo>
                  <a:lnTo>
                    <a:pt x="270" y="398"/>
                  </a:lnTo>
                  <a:lnTo>
                    <a:pt x="1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7" name="Freeform 202"/>
            <p:cNvSpPr/>
            <p:nvPr/>
          </p:nvSpPr>
          <p:spPr bwMode="auto">
            <a:xfrm>
              <a:off x="5634038" y="3232150"/>
              <a:ext cx="428625" cy="263525"/>
            </a:xfrm>
            <a:custGeom>
              <a:avLst/>
              <a:gdLst>
                <a:gd name="T0" fmla="*/ 230 w 270"/>
                <a:gd name="T1" fmla="*/ 0 h 166"/>
                <a:gd name="T2" fmla="*/ 230 w 270"/>
                <a:gd name="T3" fmla="*/ 0 h 166"/>
                <a:gd name="T4" fmla="*/ 241 w 270"/>
                <a:gd name="T5" fmla="*/ 44 h 166"/>
                <a:gd name="T6" fmla="*/ 0 w 270"/>
                <a:gd name="T7" fmla="*/ 0 h 166"/>
                <a:gd name="T8" fmla="*/ 270 w 270"/>
                <a:gd name="T9" fmla="*/ 166 h 166"/>
                <a:gd name="T10" fmla="*/ 230 w 270"/>
                <a:gd name="T1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6">
                  <a:moveTo>
                    <a:pt x="230" y="0"/>
                  </a:moveTo>
                  <a:lnTo>
                    <a:pt x="230" y="0"/>
                  </a:lnTo>
                  <a:lnTo>
                    <a:pt x="241" y="44"/>
                  </a:lnTo>
                  <a:lnTo>
                    <a:pt x="0" y="0"/>
                  </a:lnTo>
                  <a:lnTo>
                    <a:pt x="270" y="166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8" name="Freeform 203"/>
            <p:cNvSpPr/>
            <p:nvPr/>
          </p:nvSpPr>
          <p:spPr bwMode="auto">
            <a:xfrm>
              <a:off x="5634038" y="3232150"/>
              <a:ext cx="428625" cy="263525"/>
            </a:xfrm>
            <a:custGeom>
              <a:avLst/>
              <a:gdLst>
                <a:gd name="T0" fmla="*/ 230 w 270"/>
                <a:gd name="T1" fmla="*/ 0 h 166"/>
                <a:gd name="T2" fmla="*/ 230 w 270"/>
                <a:gd name="T3" fmla="*/ 0 h 166"/>
                <a:gd name="T4" fmla="*/ 241 w 270"/>
                <a:gd name="T5" fmla="*/ 44 h 166"/>
                <a:gd name="T6" fmla="*/ 0 w 270"/>
                <a:gd name="T7" fmla="*/ 0 h 166"/>
                <a:gd name="T8" fmla="*/ 270 w 270"/>
                <a:gd name="T9" fmla="*/ 166 h 166"/>
                <a:gd name="T10" fmla="*/ 230 w 270"/>
                <a:gd name="T1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166">
                  <a:moveTo>
                    <a:pt x="230" y="0"/>
                  </a:moveTo>
                  <a:lnTo>
                    <a:pt x="230" y="0"/>
                  </a:lnTo>
                  <a:lnTo>
                    <a:pt x="241" y="44"/>
                  </a:lnTo>
                  <a:lnTo>
                    <a:pt x="0" y="0"/>
                  </a:lnTo>
                  <a:lnTo>
                    <a:pt x="270" y="166"/>
                  </a:lnTo>
                  <a:lnTo>
                    <a:pt x="2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9" name="Freeform 204"/>
            <p:cNvSpPr/>
            <p:nvPr/>
          </p:nvSpPr>
          <p:spPr bwMode="auto">
            <a:xfrm>
              <a:off x="5634038" y="3232150"/>
              <a:ext cx="382588" cy="69850"/>
            </a:xfrm>
            <a:custGeom>
              <a:avLst/>
              <a:gdLst>
                <a:gd name="T0" fmla="*/ 230 w 241"/>
                <a:gd name="T1" fmla="*/ 0 h 44"/>
                <a:gd name="T2" fmla="*/ 0 w 241"/>
                <a:gd name="T3" fmla="*/ 0 h 44"/>
                <a:gd name="T4" fmla="*/ 241 w 241"/>
                <a:gd name="T5" fmla="*/ 44 h 44"/>
                <a:gd name="T6" fmla="*/ 230 w 241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44">
                  <a:moveTo>
                    <a:pt x="230" y="0"/>
                  </a:moveTo>
                  <a:lnTo>
                    <a:pt x="0" y="0"/>
                  </a:lnTo>
                  <a:lnTo>
                    <a:pt x="241" y="44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06"/>
            <p:cNvSpPr/>
            <p:nvPr/>
          </p:nvSpPr>
          <p:spPr bwMode="auto">
            <a:xfrm>
              <a:off x="5634038" y="3232150"/>
              <a:ext cx="382588" cy="69850"/>
            </a:xfrm>
            <a:custGeom>
              <a:avLst/>
              <a:gdLst>
                <a:gd name="T0" fmla="*/ 230 w 241"/>
                <a:gd name="T1" fmla="*/ 0 h 44"/>
                <a:gd name="T2" fmla="*/ 0 w 241"/>
                <a:gd name="T3" fmla="*/ 0 h 44"/>
                <a:gd name="T4" fmla="*/ 241 w 241"/>
                <a:gd name="T5" fmla="*/ 44 h 44"/>
                <a:gd name="T6" fmla="*/ 230 w 241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44">
                  <a:moveTo>
                    <a:pt x="230" y="0"/>
                  </a:moveTo>
                  <a:lnTo>
                    <a:pt x="0" y="0"/>
                  </a:lnTo>
                  <a:lnTo>
                    <a:pt x="241" y="44"/>
                  </a:lnTo>
                  <a:lnTo>
                    <a:pt x="230" y="0"/>
                  </a:ln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07"/>
            <p:cNvSpPr/>
            <p:nvPr/>
          </p:nvSpPr>
          <p:spPr bwMode="auto">
            <a:xfrm>
              <a:off x="5634038" y="1403350"/>
              <a:ext cx="1074738" cy="1828800"/>
            </a:xfrm>
            <a:custGeom>
              <a:avLst/>
              <a:gdLst>
                <a:gd name="T0" fmla="*/ 206 w 371"/>
                <a:gd name="T1" fmla="*/ 631 h 631"/>
                <a:gd name="T2" fmla="*/ 0 w 371"/>
                <a:gd name="T3" fmla="*/ 631 h 631"/>
                <a:gd name="T4" fmla="*/ 0 w 371"/>
                <a:gd name="T5" fmla="*/ 14 h 631"/>
                <a:gd name="T6" fmla="*/ 13 w 371"/>
                <a:gd name="T7" fmla="*/ 0 h 631"/>
                <a:gd name="T8" fmla="*/ 371 w 371"/>
                <a:gd name="T9" fmla="*/ 0 h 631"/>
                <a:gd name="T10" fmla="*/ 371 w 371"/>
                <a:gd name="T11" fmla="*/ 467 h 631"/>
                <a:gd name="T12" fmla="*/ 206 w 371"/>
                <a:gd name="T13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1" h="631">
                  <a:moveTo>
                    <a:pt x="206" y="631"/>
                  </a:moveTo>
                  <a:cubicBezTo>
                    <a:pt x="0" y="631"/>
                    <a:pt x="0" y="631"/>
                    <a:pt x="0" y="63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371" y="0"/>
                    <a:pt x="371" y="0"/>
                    <a:pt x="371" y="0"/>
                  </a:cubicBezTo>
                  <a:cubicBezTo>
                    <a:pt x="371" y="467"/>
                    <a:pt x="371" y="467"/>
                    <a:pt x="371" y="467"/>
                  </a:cubicBezTo>
                  <a:cubicBezTo>
                    <a:pt x="371" y="558"/>
                    <a:pt x="297" y="631"/>
                    <a:pt x="206" y="631"/>
                  </a:cubicBezTo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14"/>
            <p:cNvSpPr/>
            <p:nvPr/>
          </p:nvSpPr>
          <p:spPr bwMode="auto">
            <a:xfrm>
              <a:off x="5705475" y="1260475"/>
              <a:ext cx="1165225" cy="487362"/>
            </a:xfrm>
            <a:custGeom>
              <a:avLst/>
              <a:gdLst>
                <a:gd name="T0" fmla="*/ 688 w 734"/>
                <a:gd name="T1" fmla="*/ 307 h 307"/>
                <a:gd name="T2" fmla="*/ 75 w 734"/>
                <a:gd name="T3" fmla="*/ 307 h 307"/>
                <a:gd name="T4" fmla="*/ 0 w 734"/>
                <a:gd name="T5" fmla="*/ 0 h 307"/>
                <a:gd name="T6" fmla="*/ 734 w 734"/>
                <a:gd name="T7" fmla="*/ 90 h 307"/>
                <a:gd name="T8" fmla="*/ 688 w 734"/>
                <a:gd name="T9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307">
                  <a:moveTo>
                    <a:pt x="688" y="307"/>
                  </a:moveTo>
                  <a:lnTo>
                    <a:pt x="75" y="307"/>
                  </a:lnTo>
                  <a:lnTo>
                    <a:pt x="0" y="0"/>
                  </a:lnTo>
                  <a:lnTo>
                    <a:pt x="734" y="90"/>
                  </a:lnTo>
                  <a:lnTo>
                    <a:pt x="688" y="307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Rectangle 252"/>
            <p:cNvSpPr>
              <a:spLocks noChangeArrowheads="1"/>
            </p:cNvSpPr>
            <p:nvPr/>
          </p:nvSpPr>
          <p:spPr bwMode="auto">
            <a:xfrm>
              <a:off x="6073776" y="1459228"/>
              <a:ext cx="3968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2012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Freeform 253"/>
            <p:cNvSpPr>
              <a:spLocks noEditPoints="1"/>
            </p:cNvSpPr>
            <p:nvPr/>
          </p:nvSpPr>
          <p:spPr bwMode="auto">
            <a:xfrm>
              <a:off x="6042025" y="2849563"/>
              <a:ext cx="182563" cy="84137"/>
            </a:xfrm>
            <a:custGeom>
              <a:avLst/>
              <a:gdLst>
                <a:gd name="T0" fmla="*/ 32 w 63"/>
                <a:gd name="T1" fmla="*/ 0 h 29"/>
                <a:gd name="T2" fmla="*/ 0 w 63"/>
                <a:gd name="T3" fmla="*/ 26 h 29"/>
                <a:gd name="T4" fmla="*/ 3 w 63"/>
                <a:gd name="T5" fmla="*/ 29 h 29"/>
                <a:gd name="T6" fmla="*/ 60 w 63"/>
                <a:gd name="T7" fmla="*/ 29 h 29"/>
                <a:gd name="T8" fmla="*/ 63 w 63"/>
                <a:gd name="T9" fmla="*/ 26 h 29"/>
                <a:gd name="T10" fmla="*/ 32 w 63"/>
                <a:gd name="T11" fmla="*/ 0 h 29"/>
                <a:gd name="T12" fmla="*/ 7 w 63"/>
                <a:gd name="T13" fmla="*/ 23 h 29"/>
                <a:gd name="T14" fmla="*/ 32 w 63"/>
                <a:gd name="T15" fmla="*/ 7 h 29"/>
                <a:gd name="T16" fmla="*/ 56 w 63"/>
                <a:gd name="T17" fmla="*/ 23 h 29"/>
                <a:gd name="T18" fmla="*/ 7 w 63"/>
                <a:gd name="T19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9">
                  <a:moveTo>
                    <a:pt x="32" y="0"/>
                  </a:moveTo>
                  <a:cubicBezTo>
                    <a:pt x="12" y="0"/>
                    <a:pt x="0" y="10"/>
                    <a:pt x="0" y="26"/>
                  </a:cubicBezTo>
                  <a:cubicBezTo>
                    <a:pt x="0" y="28"/>
                    <a:pt x="2" y="29"/>
                    <a:pt x="3" y="29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61" y="29"/>
                    <a:pt x="63" y="28"/>
                    <a:pt x="63" y="26"/>
                  </a:cubicBezTo>
                  <a:cubicBezTo>
                    <a:pt x="63" y="10"/>
                    <a:pt x="51" y="0"/>
                    <a:pt x="32" y="0"/>
                  </a:cubicBezTo>
                  <a:close/>
                  <a:moveTo>
                    <a:pt x="7" y="23"/>
                  </a:moveTo>
                  <a:cubicBezTo>
                    <a:pt x="9" y="8"/>
                    <a:pt x="26" y="7"/>
                    <a:pt x="32" y="7"/>
                  </a:cubicBezTo>
                  <a:cubicBezTo>
                    <a:pt x="37" y="7"/>
                    <a:pt x="54" y="8"/>
                    <a:pt x="56" y="23"/>
                  </a:cubicBezTo>
                  <a:lnTo>
                    <a:pt x="7" y="23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54"/>
            <p:cNvSpPr>
              <a:spLocks noEditPoints="1"/>
            </p:cNvSpPr>
            <p:nvPr/>
          </p:nvSpPr>
          <p:spPr bwMode="auto">
            <a:xfrm>
              <a:off x="6088063" y="2747963"/>
              <a:ext cx="90488" cy="92075"/>
            </a:xfrm>
            <a:custGeom>
              <a:avLst/>
              <a:gdLst>
                <a:gd name="T0" fmla="*/ 16 w 31"/>
                <a:gd name="T1" fmla="*/ 0 h 32"/>
                <a:gd name="T2" fmla="*/ 0 w 31"/>
                <a:gd name="T3" fmla="*/ 16 h 32"/>
                <a:gd name="T4" fmla="*/ 16 w 31"/>
                <a:gd name="T5" fmla="*/ 32 h 32"/>
                <a:gd name="T6" fmla="*/ 31 w 31"/>
                <a:gd name="T7" fmla="*/ 16 h 32"/>
                <a:gd name="T8" fmla="*/ 16 w 31"/>
                <a:gd name="T9" fmla="*/ 0 h 32"/>
                <a:gd name="T10" fmla="*/ 16 w 31"/>
                <a:gd name="T11" fmla="*/ 25 h 32"/>
                <a:gd name="T12" fmla="*/ 6 w 31"/>
                <a:gd name="T13" fmla="*/ 16 h 32"/>
                <a:gd name="T14" fmla="*/ 16 w 31"/>
                <a:gd name="T15" fmla="*/ 7 h 32"/>
                <a:gd name="T16" fmla="*/ 25 w 31"/>
                <a:gd name="T17" fmla="*/ 16 h 32"/>
                <a:gd name="T18" fmla="*/ 16 w 31"/>
                <a:gd name="T1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2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6" y="32"/>
                  </a:cubicBezTo>
                  <a:cubicBezTo>
                    <a:pt x="24" y="32"/>
                    <a:pt x="31" y="25"/>
                    <a:pt x="31" y="16"/>
                  </a:cubicBezTo>
                  <a:cubicBezTo>
                    <a:pt x="31" y="7"/>
                    <a:pt x="24" y="0"/>
                    <a:pt x="16" y="0"/>
                  </a:cubicBezTo>
                  <a:close/>
                  <a:moveTo>
                    <a:pt x="16" y="25"/>
                  </a:moveTo>
                  <a:cubicBezTo>
                    <a:pt x="11" y="25"/>
                    <a:pt x="6" y="21"/>
                    <a:pt x="6" y="16"/>
                  </a:cubicBezTo>
                  <a:cubicBezTo>
                    <a:pt x="6" y="11"/>
                    <a:pt x="11" y="7"/>
                    <a:pt x="16" y="7"/>
                  </a:cubicBezTo>
                  <a:cubicBezTo>
                    <a:pt x="21" y="7"/>
                    <a:pt x="25" y="11"/>
                    <a:pt x="25" y="16"/>
                  </a:cubicBezTo>
                  <a:cubicBezTo>
                    <a:pt x="25" y="21"/>
                    <a:pt x="21" y="25"/>
                    <a:pt x="16" y="25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55"/>
            <p:cNvSpPr>
              <a:spLocks noEditPoints="1"/>
            </p:cNvSpPr>
            <p:nvPr/>
          </p:nvSpPr>
          <p:spPr bwMode="auto">
            <a:xfrm>
              <a:off x="5880100" y="3070225"/>
              <a:ext cx="182563" cy="84137"/>
            </a:xfrm>
            <a:custGeom>
              <a:avLst/>
              <a:gdLst>
                <a:gd name="T0" fmla="*/ 31 w 63"/>
                <a:gd name="T1" fmla="*/ 0 h 29"/>
                <a:gd name="T2" fmla="*/ 0 w 63"/>
                <a:gd name="T3" fmla="*/ 26 h 29"/>
                <a:gd name="T4" fmla="*/ 3 w 63"/>
                <a:gd name="T5" fmla="*/ 29 h 29"/>
                <a:gd name="T6" fmla="*/ 59 w 63"/>
                <a:gd name="T7" fmla="*/ 29 h 29"/>
                <a:gd name="T8" fmla="*/ 63 w 63"/>
                <a:gd name="T9" fmla="*/ 26 h 29"/>
                <a:gd name="T10" fmla="*/ 31 w 63"/>
                <a:gd name="T11" fmla="*/ 0 h 29"/>
                <a:gd name="T12" fmla="*/ 7 w 63"/>
                <a:gd name="T13" fmla="*/ 23 h 29"/>
                <a:gd name="T14" fmla="*/ 31 w 63"/>
                <a:gd name="T15" fmla="*/ 6 h 29"/>
                <a:gd name="T16" fmla="*/ 56 w 63"/>
                <a:gd name="T17" fmla="*/ 23 h 29"/>
                <a:gd name="T18" fmla="*/ 7 w 63"/>
                <a:gd name="T19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9">
                  <a:moveTo>
                    <a:pt x="31" y="0"/>
                  </a:moveTo>
                  <a:cubicBezTo>
                    <a:pt x="12" y="0"/>
                    <a:pt x="0" y="10"/>
                    <a:pt x="0" y="26"/>
                  </a:cubicBezTo>
                  <a:cubicBezTo>
                    <a:pt x="0" y="28"/>
                    <a:pt x="2" y="29"/>
                    <a:pt x="3" y="29"/>
                  </a:cubicBezTo>
                  <a:cubicBezTo>
                    <a:pt x="59" y="29"/>
                    <a:pt x="59" y="29"/>
                    <a:pt x="59" y="29"/>
                  </a:cubicBezTo>
                  <a:cubicBezTo>
                    <a:pt x="61" y="29"/>
                    <a:pt x="63" y="28"/>
                    <a:pt x="63" y="26"/>
                  </a:cubicBezTo>
                  <a:cubicBezTo>
                    <a:pt x="63" y="10"/>
                    <a:pt x="51" y="0"/>
                    <a:pt x="31" y="0"/>
                  </a:cubicBezTo>
                  <a:close/>
                  <a:moveTo>
                    <a:pt x="7" y="23"/>
                  </a:moveTo>
                  <a:cubicBezTo>
                    <a:pt x="9" y="8"/>
                    <a:pt x="26" y="6"/>
                    <a:pt x="31" y="6"/>
                  </a:cubicBezTo>
                  <a:cubicBezTo>
                    <a:pt x="37" y="6"/>
                    <a:pt x="54" y="8"/>
                    <a:pt x="56" y="23"/>
                  </a:cubicBezTo>
                  <a:lnTo>
                    <a:pt x="7" y="23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56"/>
            <p:cNvSpPr>
              <a:spLocks noEditPoints="1"/>
            </p:cNvSpPr>
            <p:nvPr/>
          </p:nvSpPr>
          <p:spPr bwMode="auto">
            <a:xfrm>
              <a:off x="5926138" y="2968625"/>
              <a:ext cx="90488" cy="92075"/>
            </a:xfrm>
            <a:custGeom>
              <a:avLst/>
              <a:gdLst>
                <a:gd name="T0" fmla="*/ 15 w 31"/>
                <a:gd name="T1" fmla="*/ 0 h 32"/>
                <a:gd name="T2" fmla="*/ 0 w 31"/>
                <a:gd name="T3" fmla="*/ 16 h 32"/>
                <a:gd name="T4" fmla="*/ 15 w 31"/>
                <a:gd name="T5" fmla="*/ 32 h 32"/>
                <a:gd name="T6" fmla="*/ 31 w 31"/>
                <a:gd name="T7" fmla="*/ 16 h 32"/>
                <a:gd name="T8" fmla="*/ 15 w 31"/>
                <a:gd name="T9" fmla="*/ 0 h 32"/>
                <a:gd name="T10" fmla="*/ 15 w 31"/>
                <a:gd name="T11" fmla="*/ 25 h 32"/>
                <a:gd name="T12" fmla="*/ 6 w 31"/>
                <a:gd name="T13" fmla="*/ 16 h 32"/>
                <a:gd name="T14" fmla="*/ 15 w 31"/>
                <a:gd name="T15" fmla="*/ 7 h 32"/>
                <a:gd name="T16" fmla="*/ 24 w 31"/>
                <a:gd name="T17" fmla="*/ 16 h 32"/>
                <a:gd name="T18" fmla="*/ 15 w 31"/>
                <a:gd name="T1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2">
                  <a:moveTo>
                    <a:pt x="15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5" y="32"/>
                  </a:cubicBezTo>
                  <a:cubicBezTo>
                    <a:pt x="24" y="32"/>
                    <a:pt x="31" y="25"/>
                    <a:pt x="31" y="16"/>
                  </a:cubicBezTo>
                  <a:cubicBezTo>
                    <a:pt x="31" y="7"/>
                    <a:pt x="24" y="0"/>
                    <a:pt x="15" y="0"/>
                  </a:cubicBezTo>
                  <a:close/>
                  <a:moveTo>
                    <a:pt x="15" y="25"/>
                  </a:moveTo>
                  <a:cubicBezTo>
                    <a:pt x="10" y="25"/>
                    <a:pt x="6" y="21"/>
                    <a:pt x="6" y="16"/>
                  </a:cubicBezTo>
                  <a:cubicBezTo>
                    <a:pt x="6" y="11"/>
                    <a:pt x="10" y="7"/>
                    <a:pt x="15" y="7"/>
                  </a:cubicBezTo>
                  <a:cubicBezTo>
                    <a:pt x="20" y="7"/>
                    <a:pt x="24" y="11"/>
                    <a:pt x="24" y="16"/>
                  </a:cubicBezTo>
                  <a:cubicBezTo>
                    <a:pt x="24" y="21"/>
                    <a:pt x="20" y="25"/>
                    <a:pt x="15" y="25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257"/>
            <p:cNvSpPr>
              <a:spLocks noEditPoints="1"/>
            </p:cNvSpPr>
            <p:nvPr/>
          </p:nvSpPr>
          <p:spPr bwMode="auto">
            <a:xfrm>
              <a:off x="6203950" y="3070225"/>
              <a:ext cx="182563" cy="84137"/>
            </a:xfrm>
            <a:custGeom>
              <a:avLst/>
              <a:gdLst>
                <a:gd name="T0" fmla="*/ 32 w 63"/>
                <a:gd name="T1" fmla="*/ 0 h 29"/>
                <a:gd name="T2" fmla="*/ 0 w 63"/>
                <a:gd name="T3" fmla="*/ 26 h 29"/>
                <a:gd name="T4" fmla="*/ 4 w 63"/>
                <a:gd name="T5" fmla="*/ 29 h 29"/>
                <a:gd name="T6" fmla="*/ 60 w 63"/>
                <a:gd name="T7" fmla="*/ 29 h 29"/>
                <a:gd name="T8" fmla="*/ 63 w 63"/>
                <a:gd name="T9" fmla="*/ 26 h 29"/>
                <a:gd name="T10" fmla="*/ 32 w 63"/>
                <a:gd name="T11" fmla="*/ 0 h 29"/>
                <a:gd name="T12" fmla="*/ 7 w 63"/>
                <a:gd name="T13" fmla="*/ 23 h 29"/>
                <a:gd name="T14" fmla="*/ 32 w 63"/>
                <a:gd name="T15" fmla="*/ 6 h 29"/>
                <a:gd name="T16" fmla="*/ 56 w 63"/>
                <a:gd name="T17" fmla="*/ 23 h 29"/>
                <a:gd name="T18" fmla="*/ 7 w 63"/>
                <a:gd name="T19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9">
                  <a:moveTo>
                    <a:pt x="32" y="0"/>
                  </a:moveTo>
                  <a:cubicBezTo>
                    <a:pt x="12" y="0"/>
                    <a:pt x="0" y="10"/>
                    <a:pt x="0" y="26"/>
                  </a:cubicBezTo>
                  <a:cubicBezTo>
                    <a:pt x="0" y="28"/>
                    <a:pt x="2" y="29"/>
                    <a:pt x="4" y="29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62" y="29"/>
                    <a:pt x="63" y="28"/>
                    <a:pt x="63" y="26"/>
                  </a:cubicBezTo>
                  <a:cubicBezTo>
                    <a:pt x="63" y="10"/>
                    <a:pt x="51" y="0"/>
                    <a:pt x="32" y="0"/>
                  </a:cubicBezTo>
                  <a:close/>
                  <a:moveTo>
                    <a:pt x="7" y="23"/>
                  </a:moveTo>
                  <a:cubicBezTo>
                    <a:pt x="9" y="8"/>
                    <a:pt x="26" y="6"/>
                    <a:pt x="32" y="6"/>
                  </a:cubicBezTo>
                  <a:cubicBezTo>
                    <a:pt x="37" y="6"/>
                    <a:pt x="54" y="8"/>
                    <a:pt x="56" y="23"/>
                  </a:cubicBezTo>
                  <a:lnTo>
                    <a:pt x="7" y="23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258"/>
            <p:cNvSpPr>
              <a:spLocks noEditPoints="1"/>
            </p:cNvSpPr>
            <p:nvPr/>
          </p:nvSpPr>
          <p:spPr bwMode="auto">
            <a:xfrm>
              <a:off x="6249988" y="2968625"/>
              <a:ext cx="90488" cy="92075"/>
            </a:xfrm>
            <a:custGeom>
              <a:avLst/>
              <a:gdLst>
                <a:gd name="T0" fmla="*/ 16 w 31"/>
                <a:gd name="T1" fmla="*/ 0 h 32"/>
                <a:gd name="T2" fmla="*/ 0 w 31"/>
                <a:gd name="T3" fmla="*/ 16 h 32"/>
                <a:gd name="T4" fmla="*/ 16 w 31"/>
                <a:gd name="T5" fmla="*/ 32 h 32"/>
                <a:gd name="T6" fmla="*/ 31 w 31"/>
                <a:gd name="T7" fmla="*/ 16 h 32"/>
                <a:gd name="T8" fmla="*/ 16 w 31"/>
                <a:gd name="T9" fmla="*/ 0 h 32"/>
                <a:gd name="T10" fmla="*/ 16 w 31"/>
                <a:gd name="T11" fmla="*/ 25 h 32"/>
                <a:gd name="T12" fmla="*/ 7 w 31"/>
                <a:gd name="T13" fmla="*/ 16 h 32"/>
                <a:gd name="T14" fmla="*/ 16 w 31"/>
                <a:gd name="T15" fmla="*/ 7 h 32"/>
                <a:gd name="T16" fmla="*/ 25 w 31"/>
                <a:gd name="T17" fmla="*/ 16 h 32"/>
                <a:gd name="T18" fmla="*/ 16 w 31"/>
                <a:gd name="T1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2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6" y="32"/>
                  </a:cubicBezTo>
                  <a:cubicBezTo>
                    <a:pt x="24" y="32"/>
                    <a:pt x="31" y="25"/>
                    <a:pt x="31" y="16"/>
                  </a:cubicBezTo>
                  <a:cubicBezTo>
                    <a:pt x="31" y="7"/>
                    <a:pt x="24" y="0"/>
                    <a:pt x="16" y="0"/>
                  </a:cubicBezTo>
                  <a:close/>
                  <a:moveTo>
                    <a:pt x="16" y="25"/>
                  </a:moveTo>
                  <a:cubicBezTo>
                    <a:pt x="11" y="25"/>
                    <a:pt x="7" y="21"/>
                    <a:pt x="7" y="16"/>
                  </a:cubicBezTo>
                  <a:cubicBezTo>
                    <a:pt x="7" y="11"/>
                    <a:pt x="11" y="7"/>
                    <a:pt x="16" y="7"/>
                  </a:cubicBezTo>
                  <a:cubicBezTo>
                    <a:pt x="21" y="7"/>
                    <a:pt x="25" y="11"/>
                    <a:pt x="25" y="16"/>
                  </a:cubicBezTo>
                  <a:cubicBezTo>
                    <a:pt x="25" y="21"/>
                    <a:pt x="21" y="25"/>
                    <a:pt x="16" y="25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259"/>
            <p:cNvSpPr/>
            <p:nvPr/>
          </p:nvSpPr>
          <p:spPr bwMode="auto">
            <a:xfrm>
              <a:off x="6080125" y="2947988"/>
              <a:ext cx="106363" cy="122237"/>
            </a:xfrm>
            <a:custGeom>
              <a:avLst/>
              <a:gdLst>
                <a:gd name="T0" fmla="*/ 36 w 37"/>
                <a:gd name="T1" fmla="*/ 36 h 42"/>
                <a:gd name="T2" fmla="*/ 22 w 37"/>
                <a:gd name="T3" fmla="*/ 22 h 42"/>
                <a:gd name="T4" fmla="*/ 22 w 37"/>
                <a:gd name="T5" fmla="*/ 3 h 42"/>
                <a:gd name="T6" fmla="*/ 19 w 37"/>
                <a:gd name="T7" fmla="*/ 0 h 42"/>
                <a:gd name="T8" fmla="*/ 15 w 37"/>
                <a:gd name="T9" fmla="*/ 3 h 42"/>
                <a:gd name="T10" fmla="*/ 15 w 37"/>
                <a:gd name="T11" fmla="*/ 22 h 42"/>
                <a:gd name="T12" fmla="*/ 1 w 37"/>
                <a:gd name="T13" fmla="*/ 36 h 42"/>
                <a:gd name="T14" fmla="*/ 1 w 37"/>
                <a:gd name="T15" fmla="*/ 41 h 42"/>
                <a:gd name="T16" fmla="*/ 6 w 37"/>
                <a:gd name="T17" fmla="*/ 41 h 42"/>
                <a:gd name="T18" fmla="*/ 19 w 37"/>
                <a:gd name="T19" fmla="*/ 28 h 42"/>
                <a:gd name="T20" fmla="*/ 31 w 37"/>
                <a:gd name="T21" fmla="*/ 41 h 42"/>
                <a:gd name="T22" fmla="*/ 36 w 37"/>
                <a:gd name="T23" fmla="*/ 40 h 42"/>
                <a:gd name="T24" fmla="*/ 36 w 37"/>
                <a:gd name="T25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" h="42">
                  <a:moveTo>
                    <a:pt x="36" y="36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1"/>
                    <a:pt x="20" y="0"/>
                    <a:pt x="19" y="0"/>
                  </a:cubicBezTo>
                  <a:cubicBezTo>
                    <a:pt x="17" y="0"/>
                    <a:pt x="15" y="1"/>
                    <a:pt x="15" y="3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0" y="37"/>
                    <a:pt x="0" y="39"/>
                    <a:pt x="1" y="41"/>
                  </a:cubicBezTo>
                  <a:cubicBezTo>
                    <a:pt x="3" y="42"/>
                    <a:pt x="5" y="42"/>
                    <a:pt x="6" y="41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2" y="42"/>
                    <a:pt x="34" y="42"/>
                    <a:pt x="36" y="40"/>
                  </a:cubicBezTo>
                  <a:cubicBezTo>
                    <a:pt x="37" y="39"/>
                    <a:pt x="37" y="37"/>
                    <a:pt x="36" y="36"/>
                  </a:cubicBez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73" name="矩形 472"/>
          <p:cNvSpPr/>
          <p:nvPr/>
        </p:nvSpPr>
        <p:spPr>
          <a:xfrm>
            <a:off x="459750" y="386006"/>
            <a:ext cx="741937" cy="36000"/>
          </a:xfrm>
          <a:prstGeom prst="rect">
            <a:avLst/>
          </a:prstGeom>
          <a:solidFill>
            <a:srgbClr val="1AB49C"/>
          </a:solidFill>
          <a:ln>
            <a:solidFill>
              <a:srgbClr val="1AB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4" name="矩形 473"/>
          <p:cNvSpPr/>
          <p:nvPr/>
        </p:nvSpPr>
        <p:spPr>
          <a:xfrm>
            <a:off x="354975" y="767124"/>
            <a:ext cx="315879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00" dirty="0"/>
              <a:t>LOREM IPSUM DOLOR SIT AMET, CONSECTETUR ADIPISICING ELIT</a:t>
            </a:r>
          </a:p>
        </p:txBody>
      </p:sp>
      <p:sp>
        <p:nvSpPr>
          <p:cNvPr id="475" name="文本框 474"/>
          <p:cNvSpPr txBox="1"/>
          <p:nvPr/>
        </p:nvSpPr>
        <p:spPr>
          <a:xfrm>
            <a:off x="345450" y="480571"/>
            <a:ext cx="3776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+mj-ea"/>
              </a:rPr>
              <a:t>4</a:t>
            </a:r>
            <a:r>
              <a:rPr lang="zh-CN" altLang="en-US" b="1" dirty="0">
                <a:latin typeface="+mj-ea"/>
              </a:rPr>
              <a:t>项总结计划并列递进关系</a:t>
            </a:r>
            <a:r>
              <a:rPr lang="en-US" altLang="zh-CN" b="1" dirty="0">
                <a:latin typeface="+mj-ea"/>
              </a:rPr>
              <a:t>PPT</a:t>
            </a:r>
            <a:r>
              <a:rPr lang="zh-CN" altLang="en-US" b="1" dirty="0">
                <a:latin typeface="+mj-ea"/>
              </a:rPr>
              <a:t>图表</a:t>
            </a:r>
          </a:p>
        </p:txBody>
      </p:sp>
      <p:grpSp>
        <p:nvGrpSpPr>
          <p:cNvPr id="477" name="组合 476"/>
          <p:cNvGrpSpPr/>
          <p:nvPr/>
        </p:nvGrpSpPr>
        <p:grpSpPr>
          <a:xfrm>
            <a:off x="2838110" y="1828015"/>
            <a:ext cx="1754631" cy="728699"/>
            <a:chOff x="7523108" y="3331677"/>
            <a:chExt cx="2241974" cy="931093"/>
          </a:xfrm>
        </p:grpSpPr>
        <p:sp>
          <p:nvSpPr>
            <p:cNvPr id="478" name="矩形 477"/>
            <p:cNvSpPr/>
            <p:nvPr/>
          </p:nvSpPr>
          <p:spPr>
            <a:xfrm>
              <a:off x="7523108" y="3331677"/>
              <a:ext cx="2241974" cy="35393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79" name="文本框 17"/>
            <p:cNvSpPr txBox="1"/>
            <p:nvPr/>
          </p:nvSpPr>
          <p:spPr>
            <a:xfrm>
              <a:off x="7912750" y="3606680"/>
              <a:ext cx="1384679" cy="65609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4000"/>
                </a:lnSpc>
              </a:pPr>
              <a:r>
                <a:rPr lang="en-US" altLang="zh-CN" sz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</a:t>
              </a:r>
            </a:p>
          </p:txBody>
        </p:sp>
      </p:grpSp>
      <p:grpSp>
        <p:nvGrpSpPr>
          <p:cNvPr id="480" name="组合 479"/>
          <p:cNvGrpSpPr/>
          <p:nvPr/>
        </p:nvGrpSpPr>
        <p:grpSpPr>
          <a:xfrm>
            <a:off x="4155212" y="2353308"/>
            <a:ext cx="1754631" cy="728699"/>
            <a:chOff x="7523108" y="3331677"/>
            <a:chExt cx="2241974" cy="931093"/>
          </a:xfrm>
        </p:grpSpPr>
        <p:sp>
          <p:nvSpPr>
            <p:cNvPr id="481" name="矩形 480"/>
            <p:cNvSpPr/>
            <p:nvPr/>
          </p:nvSpPr>
          <p:spPr>
            <a:xfrm>
              <a:off x="7523108" y="3331677"/>
              <a:ext cx="2241974" cy="35393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82" name="文本框 17"/>
            <p:cNvSpPr txBox="1"/>
            <p:nvPr/>
          </p:nvSpPr>
          <p:spPr>
            <a:xfrm>
              <a:off x="7912750" y="3606680"/>
              <a:ext cx="1384679" cy="65609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4000"/>
                </a:lnSpc>
              </a:pPr>
              <a:r>
                <a:rPr lang="en-US" altLang="zh-CN" sz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</a:t>
              </a:r>
            </a:p>
          </p:txBody>
        </p:sp>
      </p:grpSp>
      <p:grpSp>
        <p:nvGrpSpPr>
          <p:cNvPr id="483" name="组合 482"/>
          <p:cNvGrpSpPr/>
          <p:nvPr/>
        </p:nvGrpSpPr>
        <p:grpSpPr>
          <a:xfrm>
            <a:off x="5646747" y="3073580"/>
            <a:ext cx="1754631" cy="728699"/>
            <a:chOff x="7523108" y="3331677"/>
            <a:chExt cx="2241974" cy="931093"/>
          </a:xfrm>
        </p:grpSpPr>
        <p:sp>
          <p:nvSpPr>
            <p:cNvPr id="484" name="矩形 483"/>
            <p:cNvSpPr/>
            <p:nvPr/>
          </p:nvSpPr>
          <p:spPr>
            <a:xfrm>
              <a:off x="7523108" y="3331677"/>
              <a:ext cx="2241974" cy="35393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85" name="文本框 17"/>
            <p:cNvSpPr txBox="1"/>
            <p:nvPr/>
          </p:nvSpPr>
          <p:spPr>
            <a:xfrm>
              <a:off x="7912750" y="3606680"/>
              <a:ext cx="1384679" cy="65609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4000"/>
                </a:lnSpc>
              </a:pPr>
              <a:r>
                <a:rPr lang="en-US" altLang="zh-CN" sz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</a:t>
              </a:r>
            </a:p>
          </p:txBody>
        </p:sp>
      </p:grpSp>
      <p:grpSp>
        <p:nvGrpSpPr>
          <p:cNvPr id="486" name="组合 485"/>
          <p:cNvGrpSpPr/>
          <p:nvPr/>
        </p:nvGrpSpPr>
        <p:grpSpPr>
          <a:xfrm>
            <a:off x="7253359" y="4294381"/>
            <a:ext cx="1754631" cy="728699"/>
            <a:chOff x="7523108" y="3331677"/>
            <a:chExt cx="2241974" cy="931093"/>
          </a:xfrm>
        </p:grpSpPr>
        <p:sp>
          <p:nvSpPr>
            <p:cNvPr id="487" name="矩形 486"/>
            <p:cNvSpPr/>
            <p:nvPr/>
          </p:nvSpPr>
          <p:spPr>
            <a:xfrm>
              <a:off x="7523108" y="3331677"/>
              <a:ext cx="2241974" cy="35393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88" name="文本框 17"/>
            <p:cNvSpPr txBox="1"/>
            <p:nvPr/>
          </p:nvSpPr>
          <p:spPr>
            <a:xfrm>
              <a:off x="7912750" y="3606680"/>
              <a:ext cx="1384679" cy="65609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4000"/>
                </a:lnSpc>
              </a:pPr>
              <a:r>
                <a:rPr lang="en-US" altLang="zh-CN" sz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63142" y="1874046"/>
            <a:ext cx="2012568" cy="3536893"/>
            <a:chOff x="1201687" y="2151136"/>
            <a:chExt cx="1652730" cy="2904513"/>
          </a:xfrm>
        </p:grpSpPr>
        <p:sp>
          <p:nvSpPr>
            <p:cNvPr id="65" name="Freeform 10"/>
            <p:cNvSpPr/>
            <p:nvPr/>
          </p:nvSpPr>
          <p:spPr bwMode="auto">
            <a:xfrm>
              <a:off x="2526883" y="2582202"/>
              <a:ext cx="231533" cy="449888"/>
            </a:xfrm>
            <a:custGeom>
              <a:avLst/>
              <a:gdLst>
                <a:gd name="T0" fmla="*/ 123 w 123"/>
                <a:gd name="T1" fmla="*/ 118 h 239"/>
                <a:gd name="T2" fmla="*/ 0 w 123"/>
                <a:gd name="T3" fmla="*/ 239 h 239"/>
                <a:gd name="T4" fmla="*/ 0 w 123"/>
                <a:gd name="T5" fmla="*/ 0 h 239"/>
                <a:gd name="T6" fmla="*/ 123 w 123"/>
                <a:gd name="T7" fmla="*/ 11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239">
                  <a:moveTo>
                    <a:pt x="123" y="118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123" y="11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1"/>
            <p:cNvSpPr/>
            <p:nvPr/>
          </p:nvSpPr>
          <p:spPr bwMode="auto">
            <a:xfrm>
              <a:off x="1201687" y="4214225"/>
              <a:ext cx="574127" cy="841423"/>
            </a:xfrm>
            <a:custGeom>
              <a:avLst/>
              <a:gdLst>
                <a:gd name="T0" fmla="*/ 195 w 305"/>
                <a:gd name="T1" fmla="*/ 0 h 447"/>
                <a:gd name="T2" fmla="*/ 0 w 305"/>
                <a:gd name="T3" fmla="*/ 261 h 447"/>
                <a:gd name="T4" fmla="*/ 305 w 305"/>
                <a:gd name="T5" fmla="*/ 447 h 447"/>
                <a:gd name="T6" fmla="*/ 195 w 305"/>
                <a:gd name="T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447">
                  <a:moveTo>
                    <a:pt x="195" y="0"/>
                  </a:moveTo>
                  <a:lnTo>
                    <a:pt x="0" y="261"/>
                  </a:lnTo>
                  <a:lnTo>
                    <a:pt x="305" y="447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2"/>
            <p:cNvSpPr/>
            <p:nvPr/>
          </p:nvSpPr>
          <p:spPr bwMode="auto">
            <a:xfrm>
              <a:off x="1201687" y="4214225"/>
              <a:ext cx="574127" cy="841423"/>
            </a:xfrm>
            <a:custGeom>
              <a:avLst/>
              <a:gdLst>
                <a:gd name="T0" fmla="*/ 195 w 305"/>
                <a:gd name="T1" fmla="*/ 0 h 447"/>
                <a:gd name="T2" fmla="*/ 0 w 305"/>
                <a:gd name="T3" fmla="*/ 261 h 447"/>
                <a:gd name="T4" fmla="*/ 305 w 305"/>
                <a:gd name="T5" fmla="*/ 447 h 447"/>
                <a:gd name="T6" fmla="*/ 195 w 305"/>
                <a:gd name="T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447">
                  <a:moveTo>
                    <a:pt x="195" y="0"/>
                  </a:moveTo>
                  <a:lnTo>
                    <a:pt x="0" y="261"/>
                  </a:lnTo>
                  <a:lnTo>
                    <a:pt x="305" y="447"/>
                  </a:lnTo>
                  <a:lnTo>
                    <a:pt x="1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"/>
            <p:cNvSpPr/>
            <p:nvPr/>
          </p:nvSpPr>
          <p:spPr bwMode="auto">
            <a:xfrm>
              <a:off x="1201687" y="4705526"/>
              <a:ext cx="574127" cy="350123"/>
            </a:xfrm>
            <a:custGeom>
              <a:avLst/>
              <a:gdLst>
                <a:gd name="T0" fmla="*/ 259 w 305"/>
                <a:gd name="T1" fmla="*/ 0 h 186"/>
                <a:gd name="T2" fmla="*/ 259 w 305"/>
                <a:gd name="T3" fmla="*/ 0 h 186"/>
                <a:gd name="T4" fmla="*/ 272 w 305"/>
                <a:gd name="T5" fmla="*/ 49 h 186"/>
                <a:gd name="T6" fmla="*/ 0 w 305"/>
                <a:gd name="T7" fmla="*/ 0 h 186"/>
                <a:gd name="T8" fmla="*/ 305 w 305"/>
                <a:gd name="T9" fmla="*/ 186 h 186"/>
                <a:gd name="T10" fmla="*/ 259 w 305"/>
                <a:gd name="T1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5" h="186">
                  <a:moveTo>
                    <a:pt x="259" y="0"/>
                  </a:moveTo>
                  <a:lnTo>
                    <a:pt x="259" y="0"/>
                  </a:lnTo>
                  <a:lnTo>
                    <a:pt x="272" y="49"/>
                  </a:lnTo>
                  <a:lnTo>
                    <a:pt x="0" y="0"/>
                  </a:lnTo>
                  <a:lnTo>
                    <a:pt x="305" y="186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4"/>
            <p:cNvSpPr/>
            <p:nvPr/>
          </p:nvSpPr>
          <p:spPr bwMode="auto">
            <a:xfrm>
              <a:off x="1201687" y="4705526"/>
              <a:ext cx="574127" cy="350123"/>
            </a:xfrm>
            <a:custGeom>
              <a:avLst/>
              <a:gdLst>
                <a:gd name="T0" fmla="*/ 259 w 305"/>
                <a:gd name="T1" fmla="*/ 0 h 186"/>
                <a:gd name="T2" fmla="*/ 259 w 305"/>
                <a:gd name="T3" fmla="*/ 0 h 186"/>
                <a:gd name="T4" fmla="*/ 272 w 305"/>
                <a:gd name="T5" fmla="*/ 49 h 186"/>
                <a:gd name="T6" fmla="*/ 0 w 305"/>
                <a:gd name="T7" fmla="*/ 0 h 186"/>
                <a:gd name="T8" fmla="*/ 305 w 305"/>
                <a:gd name="T9" fmla="*/ 186 h 186"/>
                <a:gd name="T10" fmla="*/ 259 w 305"/>
                <a:gd name="T1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5" h="186">
                  <a:moveTo>
                    <a:pt x="259" y="0"/>
                  </a:moveTo>
                  <a:lnTo>
                    <a:pt x="259" y="0"/>
                  </a:lnTo>
                  <a:lnTo>
                    <a:pt x="272" y="49"/>
                  </a:lnTo>
                  <a:lnTo>
                    <a:pt x="0" y="0"/>
                  </a:lnTo>
                  <a:lnTo>
                    <a:pt x="305" y="186"/>
                  </a:lnTo>
                  <a:lnTo>
                    <a:pt x="2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5"/>
            <p:cNvSpPr/>
            <p:nvPr/>
          </p:nvSpPr>
          <p:spPr bwMode="auto">
            <a:xfrm>
              <a:off x="1201687" y="4705526"/>
              <a:ext cx="512007" cy="92236"/>
            </a:xfrm>
            <a:custGeom>
              <a:avLst/>
              <a:gdLst>
                <a:gd name="T0" fmla="*/ 259 w 272"/>
                <a:gd name="T1" fmla="*/ 0 h 49"/>
                <a:gd name="T2" fmla="*/ 0 w 272"/>
                <a:gd name="T3" fmla="*/ 0 h 49"/>
                <a:gd name="T4" fmla="*/ 272 w 272"/>
                <a:gd name="T5" fmla="*/ 49 h 49"/>
                <a:gd name="T6" fmla="*/ 259 w 272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49">
                  <a:moveTo>
                    <a:pt x="259" y="0"/>
                  </a:moveTo>
                  <a:lnTo>
                    <a:pt x="0" y="0"/>
                  </a:lnTo>
                  <a:lnTo>
                    <a:pt x="272" y="4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6"/>
            <p:cNvSpPr/>
            <p:nvPr/>
          </p:nvSpPr>
          <p:spPr bwMode="auto">
            <a:xfrm>
              <a:off x="1201687" y="4705526"/>
              <a:ext cx="512007" cy="92236"/>
            </a:xfrm>
            <a:custGeom>
              <a:avLst/>
              <a:gdLst>
                <a:gd name="T0" fmla="*/ 259 w 272"/>
                <a:gd name="T1" fmla="*/ 0 h 49"/>
                <a:gd name="T2" fmla="*/ 0 w 272"/>
                <a:gd name="T3" fmla="*/ 0 h 49"/>
                <a:gd name="T4" fmla="*/ 272 w 272"/>
                <a:gd name="T5" fmla="*/ 49 h 49"/>
                <a:gd name="T6" fmla="*/ 259 w 272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49">
                  <a:moveTo>
                    <a:pt x="259" y="0"/>
                  </a:moveTo>
                  <a:lnTo>
                    <a:pt x="0" y="0"/>
                  </a:lnTo>
                  <a:lnTo>
                    <a:pt x="272" y="49"/>
                  </a:lnTo>
                  <a:lnTo>
                    <a:pt x="259" y="0"/>
                  </a:ln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7"/>
            <p:cNvSpPr/>
            <p:nvPr/>
          </p:nvSpPr>
          <p:spPr bwMode="auto">
            <a:xfrm>
              <a:off x="1201687" y="2345022"/>
              <a:ext cx="1436257" cy="2360505"/>
            </a:xfrm>
            <a:custGeom>
              <a:avLst/>
              <a:gdLst>
                <a:gd name="T0" fmla="*/ 233 w 418"/>
                <a:gd name="T1" fmla="*/ 687 h 687"/>
                <a:gd name="T2" fmla="*/ 0 w 418"/>
                <a:gd name="T3" fmla="*/ 687 h 687"/>
                <a:gd name="T4" fmla="*/ 0 w 418"/>
                <a:gd name="T5" fmla="*/ 15 h 687"/>
                <a:gd name="T6" fmla="*/ 16 w 418"/>
                <a:gd name="T7" fmla="*/ 0 h 687"/>
                <a:gd name="T8" fmla="*/ 418 w 418"/>
                <a:gd name="T9" fmla="*/ 0 h 687"/>
                <a:gd name="T10" fmla="*/ 418 w 418"/>
                <a:gd name="T11" fmla="*/ 502 h 687"/>
                <a:gd name="T12" fmla="*/ 233 w 418"/>
                <a:gd name="T13" fmla="*/ 687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8" h="687">
                  <a:moveTo>
                    <a:pt x="233" y="687"/>
                  </a:moveTo>
                  <a:cubicBezTo>
                    <a:pt x="0" y="687"/>
                    <a:pt x="0" y="687"/>
                    <a:pt x="0" y="68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18" y="0"/>
                    <a:pt x="418" y="0"/>
                    <a:pt x="418" y="0"/>
                  </a:cubicBezTo>
                  <a:cubicBezTo>
                    <a:pt x="418" y="502"/>
                    <a:pt x="418" y="502"/>
                    <a:pt x="418" y="502"/>
                  </a:cubicBezTo>
                  <a:cubicBezTo>
                    <a:pt x="418" y="604"/>
                    <a:pt x="335" y="687"/>
                    <a:pt x="233" y="687"/>
                  </a:cubicBezTo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24"/>
            <p:cNvSpPr/>
            <p:nvPr/>
          </p:nvSpPr>
          <p:spPr bwMode="auto">
            <a:xfrm>
              <a:off x="1301453" y="2151136"/>
              <a:ext cx="1552964" cy="653185"/>
            </a:xfrm>
            <a:custGeom>
              <a:avLst/>
              <a:gdLst>
                <a:gd name="T0" fmla="*/ 774 w 825"/>
                <a:gd name="T1" fmla="*/ 347 h 347"/>
                <a:gd name="T2" fmla="*/ 84 w 825"/>
                <a:gd name="T3" fmla="*/ 347 h 347"/>
                <a:gd name="T4" fmla="*/ 0 w 825"/>
                <a:gd name="T5" fmla="*/ 0 h 347"/>
                <a:gd name="T6" fmla="*/ 825 w 825"/>
                <a:gd name="T7" fmla="*/ 103 h 347"/>
                <a:gd name="T8" fmla="*/ 774 w 825"/>
                <a:gd name="T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5" h="347">
                  <a:moveTo>
                    <a:pt x="774" y="347"/>
                  </a:moveTo>
                  <a:lnTo>
                    <a:pt x="84" y="347"/>
                  </a:lnTo>
                  <a:lnTo>
                    <a:pt x="0" y="0"/>
                  </a:lnTo>
                  <a:lnTo>
                    <a:pt x="825" y="103"/>
                  </a:lnTo>
                  <a:lnTo>
                    <a:pt x="774" y="347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Rectangle 78"/>
            <p:cNvSpPr>
              <a:spLocks noChangeArrowheads="1"/>
            </p:cNvSpPr>
            <p:nvPr/>
          </p:nvSpPr>
          <p:spPr bwMode="auto">
            <a:xfrm>
              <a:off x="1756990" y="2399984"/>
              <a:ext cx="553420" cy="31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5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2019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Freeform 79"/>
            <p:cNvSpPr>
              <a:spLocks noEditPoints="1"/>
            </p:cNvSpPr>
            <p:nvPr/>
          </p:nvSpPr>
          <p:spPr bwMode="auto">
            <a:xfrm>
              <a:off x="1578163" y="4063634"/>
              <a:ext cx="609891" cy="608008"/>
            </a:xfrm>
            <a:custGeom>
              <a:avLst/>
              <a:gdLst>
                <a:gd name="T0" fmla="*/ 148 w 177"/>
                <a:gd name="T1" fmla="*/ 52 h 177"/>
                <a:gd name="T2" fmla="*/ 176 w 177"/>
                <a:gd name="T3" fmla="*/ 24 h 177"/>
                <a:gd name="T4" fmla="*/ 176 w 177"/>
                <a:gd name="T5" fmla="*/ 19 h 177"/>
                <a:gd name="T6" fmla="*/ 174 w 177"/>
                <a:gd name="T7" fmla="*/ 18 h 177"/>
                <a:gd name="T8" fmla="*/ 174 w 177"/>
                <a:gd name="T9" fmla="*/ 18 h 177"/>
                <a:gd name="T10" fmla="*/ 158 w 177"/>
                <a:gd name="T11" fmla="*/ 18 h 177"/>
                <a:gd name="T12" fmla="*/ 158 w 177"/>
                <a:gd name="T13" fmla="*/ 3 h 177"/>
                <a:gd name="T14" fmla="*/ 155 w 177"/>
                <a:gd name="T15" fmla="*/ 0 h 177"/>
                <a:gd name="T16" fmla="*/ 152 w 177"/>
                <a:gd name="T17" fmla="*/ 1 h 177"/>
                <a:gd name="T18" fmla="*/ 125 w 177"/>
                <a:gd name="T19" fmla="*/ 28 h 177"/>
                <a:gd name="T20" fmla="*/ 124 w 177"/>
                <a:gd name="T21" fmla="*/ 31 h 177"/>
                <a:gd name="T22" fmla="*/ 124 w 177"/>
                <a:gd name="T23" fmla="*/ 34 h 177"/>
                <a:gd name="T24" fmla="*/ 22 w 177"/>
                <a:gd name="T25" fmla="*/ 53 h 177"/>
                <a:gd name="T26" fmla="*/ 41 w 177"/>
                <a:gd name="T27" fmla="*/ 154 h 177"/>
                <a:gd name="T28" fmla="*/ 142 w 177"/>
                <a:gd name="T29" fmla="*/ 135 h 177"/>
                <a:gd name="T30" fmla="*/ 142 w 177"/>
                <a:gd name="T31" fmla="*/ 53 h 177"/>
                <a:gd name="T32" fmla="*/ 146 w 177"/>
                <a:gd name="T33" fmla="*/ 53 h 177"/>
                <a:gd name="T34" fmla="*/ 148 w 177"/>
                <a:gd name="T35" fmla="*/ 52 h 177"/>
                <a:gd name="T36" fmla="*/ 149 w 177"/>
                <a:gd name="T37" fmla="*/ 94 h 177"/>
                <a:gd name="T38" fmla="*/ 82 w 177"/>
                <a:gd name="T39" fmla="*/ 160 h 177"/>
                <a:gd name="T40" fmla="*/ 16 w 177"/>
                <a:gd name="T41" fmla="*/ 94 h 177"/>
                <a:gd name="T42" fmla="*/ 82 w 177"/>
                <a:gd name="T43" fmla="*/ 28 h 177"/>
                <a:gd name="T44" fmla="*/ 124 w 177"/>
                <a:gd name="T45" fmla="*/ 42 h 177"/>
                <a:gd name="T46" fmla="*/ 124 w 177"/>
                <a:gd name="T47" fmla="*/ 48 h 177"/>
                <a:gd name="T48" fmla="*/ 111 w 177"/>
                <a:gd name="T49" fmla="*/ 61 h 177"/>
                <a:gd name="T50" fmla="*/ 49 w 177"/>
                <a:gd name="T51" fmla="*/ 65 h 177"/>
                <a:gd name="T52" fmla="*/ 53 w 177"/>
                <a:gd name="T53" fmla="*/ 127 h 177"/>
                <a:gd name="T54" fmla="*/ 115 w 177"/>
                <a:gd name="T55" fmla="*/ 123 h 177"/>
                <a:gd name="T56" fmla="*/ 116 w 177"/>
                <a:gd name="T57" fmla="*/ 65 h 177"/>
                <a:gd name="T58" fmla="*/ 129 w 177"/>
                <a:gd name="T59" fmla="*/ 52 h 177"/>
                <a:gd name="T60" fmla="*/ 134 w 177"/>
                <a:gd name="T61" fmla="*/ 52 h 177"/>
                <a:gd name="T62" fmla="*/ 149 w 177"/>
                <a:gd name="T63" fmla="*/ 94 h 177"/>
                <a:gd name="T64" fmla="*/ 80 w 177"/>
                <a:gd name="T65" fmla="*/ 96 h 177"/>
                <a:gd name="T66" fmla="*/ 85 w 177"/>
                <a:gd name="T67" fmla="*/ 96 h 177"/>
                <a:gd name="T68" fmla="*/ 91 w 177"/>
                <a:gd name="T69" fmla="*/ 90 h 177"/>
                <a:gd name="T70" fmla="*/ 92 w 177"/>
                <a:gd name="T71" fmla="*/ 94 h 177"/>
                <a:gd name="T72" fmla="*/ 83 w 177"/>
                <a:gd name="T73" fmla="*/ 103 h 177"/>
                <a:gd name="T74" fmla="*/ 73 w 177"/>
                <a:gd name="T75" fmla="*/ 94 h 177"/>
                <a:gd name="T76" fmla="*/ 83 w 177"/>
                <a:gd name="T77" fmla="*/ 84 h 177"/>
                <a:gd name="T78" fmla="*/ 87 w 177"/>
                <a:gd name="T79" fmla="*/ 85 h 177"/>
                <a:gd name="T80" fmla="*/ 80 w 177"/>
                <a:gd name="T81" fmla="*/ 92 h 177"/>
                <a:gd name="T82" fmla="*/ 80 w 177"/>
                <a:gd name="T83" fmla="*/ 96 h 177"/>
                <a:gd name="T84" fmla="*/ 91 w 177"/>
                <a:gd name="T85" fmla="*/ 80 h 177"/>
                <a:gd name="T86" fmla="*/ 69 w 177"/>
                <a:gd name="T87" fmla="*/ 85 h 177"/>
                <a:gd name="T88" fmla="*/ 74 w 177"/>
                <a:gd name="T89" fmla="*/ 107 h 177"/>
                <a:gd name="T90" fmla="*/ 96 w 177"/>
                <a:gd name="T91" fmla="*/ 103 h 177"/>
                <a:gd name="T92" fmla="*/ 96 w 177"/>
                <a:gd name="T93" fmla="*/ 85 h 177"/>
                <a:gd name="T94" fmla="*/ 111 w 177"/>
                <a:gd name="T95" fmla="*/ 70 h 177"/>
                <a:gd name="T96" fmla="*/ 107 w 177"/>
                <a:gd name="T97" fmla="*/ 123 h 177"/>
                <a:gd name="T98" fmla="*/ 54 w 177"/>
                <a:gd name="T99" fmla="*/ 118 h 177"/>
                <a:gd name="T100" fmla="*/ 58 w 177"/>
                <a:gd name="T101" fmla="*/ 65 h 177"/>
                <a:gd name="T102" fmla="*/ 107 w 177"/>
                <a:gd name="T103" fmla="*/ 65 h 177"/>
                <a:gd name="T104" fmla="*/ 91 w 177"/>
                <a:gd name="T105" fmla="*/ 80 h 177"/>
                <a:gd name="T106" fmla="*/ 131 w 177"/>
                <a:gd name="T107" fmla="*/ 46 h 177"/>
                <a:gd name="T108" fmla="*/ 130 w 177"/>
                <a:gd name="T109" fmla="*/ 32 h 177"/>
                <a:gd name="T110" fmla="*/ 152 w 177"/>
                <a:gd name="T111" fmla="*/ 10 h 177"/>
                <a:gd name="T112" fmla="*/ 152 w 177"/>
                <a:gd name="T113" fmla="*/ 21 h 177"/>
                <a:gd name="T114" fmla="*/ 155 w 177"/>
                <a:gd name="T115" fmla="*/ 24 h 177"/>
                <a:gd name="T116" fmla="*/ 166 w 177"/>
                <a:gd name="T117" fmla="*/ 25 h 177"/>
                <a:gd name="T118" fmla="*/ 144 w 177"/>
                <a:gd name="T119" fmla="*/ 46 h 177"/>
                <a:gd name="T120" fmla="*/ 131 w 177"/>
                <a:gd name="T121" fmla="*/ 4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7" h="177">
                  <a:moveTo>
                    <a:pt x="148" y="52"/>
                  </a:moveTo>
                  <a:cubicBezTo>
                    <a:pt x="176" y="24"/>
                    <a:pt x="176" y="24"/>
                    <a:pt x="176" y="24"/>
                  </a:cubicBezTo>
                  <a:cubicBezTo>
                    <a:pt x="177" y="23"/>
                    <a:pt x="177" y="20"/>
                    <a:pt x="176" y="19"/>
                  </a:cubicBezTo>
                  <a:cubicBezTo>
                    <a:pt x="175" y="19"/>
                    <a:pt x="174" y="18"/>
                    <a:pt x="174" y="18"/>
                  </a:cubicBezTo>
                  <a:cubicBezTo>
                    <a:pt x="174" y="18"/>
                    <a:pt x="174" y="18"/>
                    <a:pt x="174" y="18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6" y="0"/>
                    <a:pt x="155" y="0"/>
                  </a:cubicBezTo>
                  <a:cubicBezTo>
                    <a:pt x="154" y="0"/>
                    <a:pt x="153" y="0"/>
                    <a:pt x="152" y="1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4" y="29"/>
                    <a:pt x="124" y="30"/>
                    <a:pt x="124" y="31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91" y="11"/>
                    <a:pt x="45" y="19"/>
                    <a:pt x="22" y="53"/>
                  </a:cubicBezTo>
                  <a:cubicBezTo>
                    <a:pt x="0" y="86"/>
                    <a:pt x="8" y="131"/>
                    <a:pt x="41" y="154"/>
                  </a:cubicBezTo>
                  <a:cubicBezTo>
                    <a:pt x="74" y="177"/>
                    <a:pt x="119" y="168"/>
                    <a:pt x="142" y="135"/>
                  </a:cubicBezTo>
                  <a:cubicBezTo>
                    <a:pt x="159" y="110"/>
                    <a:pt x="159" y="77"/>
                    <a:pt x="142" y="53"/>
                  </a:cubicBezTo>
                  <a:cubicBezTo>
                    <a:pt x="146" y="53"/>
                    <a:pt x="146" y="53"/>
                    <a:pt x="146" y="53"/>
                  </a:cubicBezTo>
                  <a:cubicBezTo>
                    <a:pt x="146" y="53"/>
                    <a:pt x="147" y="52"/>
                    <a:pt x="148" y="52"/>
                  </a:cubicBezTo>
                  <a:close/>
                  <a:moveTo>
                    <a:pt x="149" y="94"/>
                  </a:moveTo>
                  <a:cubicBezTo>
                    <a:pt x="149" y="131"/>
                    <a:pt x="119" y="160"/>
                    <a:pt x="82" y="160"/>
                  </a:cubicBezTo>
                  <a:cubicBezTo>
                    <a:pt x="46" y="160"/>
                    <a:pt x="16" y="131"/>
                    <a:pt x="16" y="94"/>
                  </a:cubicBezTo>
                  <a:cubicBezTo>
                    <a:pt x="16" y="57"/>
                    <a:pt x="46" y="28"/>
                    <a:pt x="82" y="28"/>
                  </a:cubicBezTo>
                  <a:cubicBezTo>
                    <a:pt x="97" y="28"/>
                    <a:pt x="112" y="33"/>
                    <a:pt x="124" y="42"/>
                  </a:cubicBezTo>
                  <a:cubicBezTo>
                    <a:pt x="124" y="48"/>
                    <a:pt x="124" y="48"/>
                    <a:pt x="124" y="48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93" y="44"/>
                    <a:pt x="65" y="46"/>
                    <a:pt x="49" y="65"/>
                  </a:cubicBezTo>
                  <a:cubicBezTo>
                    <a:pt x="33" y="83"/>
                    <a:pt x="35" y="111"/>
                    <a:pt x="53" y="127"/>
                  </a:cubicBezTo>
                  <a:cubicBezTo>
                    <a:pt x="71" y="143"/>
                    <a:pt x="99" y="141"/>
                    <a:pt x="115" y="123"/>
                  </a:cubicBezTo>
                  <a:cubicBezTo>
                    <a:pt x="130" y="106"/>
                    <a:pt x="130" y="82"/>
                    <a:pt x="116" y="65"/>
                  </a:cubicBezTo>
                  <a:cubicBezTo>
                    <a:pt x="129" y="52"/>
                    <a:pt x="129" y="52"/>
                    <a:pt x="129" y="52"/>
                  </a:cubicBezTo>
                  <a:cubicBezTo>
                    <a:pt x="134" y="52"/>
                    <a:pt x="134" y="52"/>
                    <a:pt x="134" y="52"/>
                  </a:cubicBezTo>
                  <a:cubicBezTo>
                    <a:pt x="144" y="64"/>
                    <a:pt x="149" y="79"/>
                    <a:pt x="149" y="94"/>
                  </a:cubicBezTo>
                  <a:close/>
                  <a:moveTo>
                    <a:pt x="80" y="96"/>
                  </a:moveTo>
                  <a:cubicBezTo>
                    <a:pt x="82" y="97"/>
                    <a:pt x="84" y="97"/>
                    <a:pt x="85" y="96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2" y="91"/>
                    <a:pt x="92" y="92"/>
                    <a:pt x="92" y="94"/>
                  </a:cubicBezTo>
                  <a:cubicBezTo>
                    <a:pt x="92" y="99"/>
                    <a:pt x="88" y="103"/>
                    <a:pt x="83" y="103"/>
                  </a:cubicBezTo>
                  <a:cubicBezTo>
                    <a:pt x="77" y="103"/>
                    <a:pt x="73" y="99"/>
                    <a:pt x="73" y="94"/>
                  </a:cubicBezTo>
                  <a:cubicBezTo>
                    <a:pt x="73" y="88"/>
                    <a:pt x="77" y="84"/>
                    <a:pt x="83" y="84"/>
                  </a:cubicBezTo>
                  <a:cubicBezTo>
                    <a:pt x="84" y="84"/>
                    <a:pt x="85" y="84"/>
                    <a:pt x="87" y="85"/>
                  </a:cubicBezTo>
                  <a:cubicBezTo>
                    <a:pt x="80" y="92"/>
                    <a:pt x="80" y="92"/>
                    <a:pt x="80" y="92"/>
                  </a:cubicBezTo>
                  <a:cubicBezTo>
                    <a:pt x="79" y="93"/>
                    <a:pt x="79" y="95"/>
                    <a:pt x="80" y="96"/>
                  </a:cubicBezTo>
                  <a:close/>
                  <a:moveTo>
                    <a:pt x="91" y="80"/>
                  </a:moveTo>
                  <a:cubicBezTo>
                    <a:pt x="84" y="75"/>
                    <a:pt x="74" y="77"/>
                    <a:pt x="69" y="85"/>
                  </a:cubicBezTo>
                  <a:cubicBezTo>
                    <a:pt x="64" y="92"/>
                    <a:pt x="66" y="102"/>
                    <a:pt x="74" y="107"/>
                  </a:cubicBezTo>
                  <a:cubicBezTo>
                    <a:pt x="81" y="112"/>
                    <a:pt x="91" y="110"/>
                    <a:pt x="96" y="103"/>
                  </a:cubicBezTo>
                  <a:cubicBezTo>
                    <a:pt x="100" y="97"/>
                    <a:pt x="100" y="90"/>
                    <a:pt x="96" y="85"/>
                  </a:cubicBezTo>
                  <a:cubicBezTo>
                    <a:pt x="111" y="70"/>
                    <a:pt x="111" y="70"/>
                    <a:pt x="111" y="70"/>
                  </a:cubicBezTo>
                  <a:cubicBezTo>
                    <a:pt x="125" y="85"/>
                    <a:pt x="123" y="109"/>
                    <a:pt x="107" y="123"/>
                  </a:cubicBezTo>
                  <a:cubicBezTo>
                    <a:pt x="91" y="136"/>
                    <a:pt x="67" y="134"/>
                    <a:pt x="54" y="118"/>
                  </a:cubicBezTo>
                  <a:cubicBezTo>
                    <a:pt x="40" y="102"/>
                    <a:pt x="42" y="78"/>
                    <a:pt x="58" y="65"/>
                  </a:cubicBezTo>
                  <a:cubicBezTo>
                    <a:pt x="72" y="53"/>
                    <a:pt x="93" y="53"/>
                    <a:pt x="107" y="65"/>
                  </a:cubicBezTo>
                  <a:lnTo>
                    <a:pt x="91" y="80"/>
                  </a:lnTo>
                  <a:close/>
                  <a:moveTo>
                    <a:pt x="131" y="46"/>
                  </a:moveTo>
                  <a:cubicBezTo>
                    <a:pt x="130" y="32"/>
                    <a:pt x="130" y="32"/>
                    <a:pt x="130" y="32"/>
                  </a:cubicBezTo>
                  <a:cubicBezTo>
                    <a:pt x="152" y="10"/>
                    <a:pt x="152" y="10"/>
                    <a:pt x="152" y="10"/>
                  </a:cubicBezTo>
                  <a:cubicBezTo>
                    <a:pt x="152" y="21"/>
                    <a:pt x="152" y="21"/>
                    <a:pt x="152" y="21"/>
                  </a:cubicBezTo>
                  <a:cubicBezTo>
                    <a:pt x="152" y="23"/>
                    <a:pt x="154" y="24"/>
                    <a:pt x="155" y="24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44" y="46"/>
                    <a:pt x="144" y="46"/>
                    <a:pt x="144" y="46"/>
                  </a:cubicBezTo>
                  <a:lnTo>
                    <a:pt x="131" y="46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73" name="矩形 472"/>
          <p:cNvSpPr/>
          <p:nvPr/>
        </p:nvSpPr>
        <p:spPr>
          <a:xfrm>
            <a:off x="459750" y="386006"/>
            <a:ext cx="741937" cy="36000"/>
          </a:xfrm>
          <a:prstGeom prst="rect">
            <a:avLst/>
          </a:prstGeom>
          <a:solidFill>
            <a:srgbClr val="1AB49C"/>
          </a:solidFill>
          <a:ln>
            <a:solidFill>
              <a:srgbClr val="1AB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4" name="矩形 473"/>
          <p:cNvSpPr/>
          <p:nvPr/>
        </p:nvSpPr>
        <p:spPr>
          <a:xfrm>
            <a:off x="354975" y="767124"/>
            <a:ext cx="315879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00" dirty="0"/>
              <a:t>LOREM IPSUM DOLOR SIT AMET, CONSECTETUR ADIPISICING ELIT</a:t>
            </a:r>
          </a:p>
        </p:txBody>
      </p:sp>
      <p:sp>
        <p:nvSpPr>
          <p:cNvPr id="475" name="文本框 474"/>
          <p:cNvSpPr txBox="1"/>
          <p:nvPr/>
        </p:nvSpPr>
        <p:spPr>
          <a:xfrm>
            <a:off x="345450" y="480571"/>
            <a:ext cx="3776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+mj-ea"/>
              </a:rPr>
              <a:t>4</a:t>
            </a:r>
            <a:r>
              <a:rPr lang="zh-CN" altLang="en-US" b="1" dirty="0">
                <a:latin typeface="+mj-ea"/>
              </a:rPr>
              <a:t>项总结计划并列递进关系</a:t>
            </a:r>
            <a:r>
              <a:rPr lang="en-US" altLang="zh-CN" b="1" dirty="0">
                <a:latin typeface="+mj-ea"/>
              </a:rPr>
              <a:t>PPT</a:t>
            </a:r>
            <a:r>
              <a:rPr lang="zh-CN" altLang="en-US" b="1" dirty="0">
                <a:latin typeface="+mj-ea"/>
              </a:rPr>
              <a:t>图表</a:t>
            </a:r>
          </a:p>
        </p:txBody>
      </p:sp>
      <p:grpSp>
        <p:nvGrpSpPr>
          <p:cNvPr id="85" name="组合 84"/>
          <p:cNvGrpSpPr/>
          <p:nvPr/>
        </p:nvGrpSpPr>
        <p:grpSpPr>
          <a:xfrm>
            <a:off x="3640088" y="1874046"/>
            <a:ext cx="2012568" cy="3536893"/>
            <a:chOff x="1201687" y="2151136"/>
            <a:chExt cx="1652730" cy="2904513"/>
          </a:xfrm>
        </p:grpSpPr>
        <p:sp>
          <p:nvSpPr>
            <p:cNvPr id="86" name="Freeform 10"/>
            <p:cNvSpPr/>
            <p:nvPr/>
          </p:nvSpPr>
          <p:spPr bwMode="auto">
            <a:xfrm>
              <a:off x="2526883" y="2582202"/>
              <a:ext cx="231533" cy="449888"/>
            </a:xfrm>
            <a:custGeom>
              <a:avLst/>
              <a:gdLst>
                <a:gd name="T0" fmla="*/ 123 w 123"/>
                <a:gd name="T1" fmla="*/ 118 h 239"/>
                <a:gd name="T2" fmla="*/ 0 w 123"/>
                <a:gd name="T3" fmla="*/ 239 h 239"/>
                <a:gd name="T4" fmla="*/ 0 w 123"/>
                <a:gd name="T5" fmla="*/ 0 h 239"/>
                <a:gd name="T6" fmla="*/ 123 w 123"/>
                <a:gd name="T7" fmla="*/ 11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239">
                  <a:moveTo>
                    <a:pt x="123" y="118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123" y="11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1"/>
            <p:cNvSpPr/>
            <p:nvPr/>
          </p:nvSpPr>
          <p:spPr bwMode="auto">
            <a:xfrm>
              <a:off x="1201687" y="4214225"/>
              <a:ext cx="574127" cy="841423"/>
            </a:xfrm>
            <a:custGeom>
              <a:avLst/>
              <a:gdLst>
                <a:gd name="T0" fmla="*/ 195 w 305"/>
                <a:gd name="T1" fmla="*/ 0 h 447"/>
                <a:gd name="T2" fmla="*/ 0 w 305"/>
                <a:gd name="T3" fmla="*/ 261 h 447"/>
                <a:gd name="T4" fmla="*/ 305 w 305"/>
                <a:gd name="T5" fmla="*/ 447 h 447"/>
                <a:gd name="T6" fmla="*/ 195 w 305"/>
                <a:gd name="T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447">
                  <a:moveTo>
                    <a:pt x="195" y="0"/>
                  </a:moveTo>
                  <a:lnTo>
                    <a:pt x="0" y="261"/>
                  </a:lnTo>
                  <a:lnTo>
                    <a:pt x="305" y="447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2"/>
            <p:cNvSpPr/>
            <p:nvPr/>
          </p:nvSpPr>
          <p:spPr bwMode="auto">
            <a:xfrm>
              <a:off x="1201687" y="4214225"/>
              <a:ext cx="574127" cy="841423"/>
            </a:xfrm>
            <a:custGeom>
              <a:avLst/>
              <a:gdLst>
                <a:gd name="T0" fmla="*/ 195 w 305"/>
                <a:gd name="T1" fmla="*/ 0 h 447"/>
                <a:gd name="T2" fmla="*/ 0 w 305"/>
                <a:gd name="T3" fmla="*/ 261 h 447"/>
                <a:gd name="T4" fmla="*/ 305 w 305"/>
                <a:gd name="T5" fmla="*/ 447 h 447"/>
                <a:gd name="T6" fmla="*/ 195 w 305"/>
                <a:gd name="T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447">
                  <a:moveTo>
                    <a:pt x="195" y="0"/>
                  </a:moveTo>
                  <a:lnTo>
                    <a:pt x="0" y="261"/>
                  </a:lnTo>
                  <a:lnTo>
                    <a:pt x="305" y="447"/>
                  </a:lnTo>
                  <a:lnTo>
                    <a:pt x="1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3"/>
            <p:cNvSpPr/>
            <p:nvPr/>
          </p:nvSpPr>
          <p:spPr bwMode="auto">
            <a:xfrm>
              <a:off x="1201687" y="4705526"/>
              <a:ext cx="574127" cy="350123"/>
            </a:xfrm>
            <a:custGeom>
              <a:avLst/>
              <a:gdLst>
                <a:gd name="T0" fmla="*/ 259 w 305"/>
                <a:gd name="T1" fmla="*/ 0 h 186"/>
                <a:gd name="T2" fmla="*/ 259 w 305"/>
                <a:gd name="T3" fmla="*/ 0 h 186"/>
                <a:gd name="T4" fmla="*/ 272 w 305"/>
                <a:gd name="T5" fmla="*/ 49 h 186"/>
                <a:gd name="T6" fmla="*/ 0 w 305"/>
                <a:gd name="T7" fmla="*/ 0 h 186"/>
                <a:gd name="T8" fmla="*/ 305 w 305"/>
                <a:gd name="T9" fmla="*/ 186 h 186"/>
                <a:gd name="T10" fmla="*/ 259 w 305"/>
                <a:gd name="T1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5" h="186">
                  <a:moveTo>
                    <a:pt x="259" y="0"/>
                  </a:moveTo>
                  <a:lnTo>
                    <a:pt x="259" y="0"/>
                  </a:lnTo>
                  <a:lnTo>
                    <a:pt x="272" y="49"/>
                  </a:lnTo>
                  <a:lnTo>
                    <a:pt x="0" y="0"/>
                  </a:lnTo>
                  <a:lnTo>
                    <a:pt x="305" y="186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4"/>
            <p:cNvSpPr/>
            <p:nvPr/>
          </p:nvSpPr>
          <p:spPr bwMode="auto">
            <a:xfrm>
              <a:off x="1201687" y="4705526"/>
              <a:ext cx="574127" cy="350123"/>
            </a:xfrm>
            <a:custGeom>
              <a:avLst/>
              <a:gdLst>
                <a:gd name="T0" fmla="*/ 259 w 305"/>
                <a:gd name="T1" fmla="*/ 0 h 186"/>
                <a:gd name="T2" fmla="*/ 259 w 305"/>
                <a:gd name="T3" fmla="*/ 0 h 186"/>
                <a:gd name="T4" fmla="*/ 272 w 305"/>
                <a:gd name="T5" fmla="*/ 49 h 186"/>
                <a:gd name="T6" fmla="*/ 0 w 305"/>
                <a:gd name="T7" fmla="*/ 0 h 186"/>
                <a:gd name="T8" fmla="*/ 305 w 305"/>
                <a:gd name="T9" fmla="*/ 186 h 186"/>
                <a:gd name="T10" fmla="*/ 259 w 305"/>
                <a:gd name="T1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5" h="186">
                  <a:moveTo>
                    <a:pt x="259" y="0"/>
                  </a:moveTo>
                  <a:lnTo>
                    <a:pt x="259" y="0"/>
                  </a:lnTo>
                  <a:lnTo>
                    <a:pt x="272" y="49"/>
                  </a:lnTo>
                  <a:lnTo>
                    <a:pt x="0" y="0"/>
                  </a:lnTo>
                  <a:lnTo>
                    <a:pt x="305" y="186"/>
                  </a:lnTo>
                  <a:lnTo>
                    <a:pt x="2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"/>
            <p:cNvSpPr/>
            <p:nvPr/>
          </p:nvSpPr>
          <p:spPr bwMode="auto">
            <a:xfrm>
              <a:off x="1201687" y="4705526"/>
              <a:ext cx="512007" cy="92236"/>
            </a:xfrm>
            <a:custGeom>
              <a:avLst/>
              <a:gdLst>
                <a:gd name="T0" fmla="*/ 259 w 272"/>
                <a:gd name="T1" fmla="*/ 0 h 49"/>
                <a:gd name="T2" fmla="*/ 0 w 272"/>
                <a:gd name="T3" fmla="*/ 0 h 49"/>
                <a:gd name="T4" fmla="*/ 272 w 272"/>
                <a:gd name="T5" fmla="*/ 49 h 49"/>
                <a:gd name="T6" fmla="*/ 259 w 272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49">
                  <a:moveTo>
                    <a:pt x="259" y="0"/>
                  </a:moveTo>
                  <a:lnTo>
                    <a:pt x="0" y="0"/>
                  </a:lnTo>
                  <a:lnTo>
                    <a:pt x="272" y="4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6"/>
            <p:cNvSpPr/>
            <p:nvPr/>
          </p:nvSpPr>
          <p:spPr bwMode="auto">
            <a:xfrm>
              <a:off x="1201687" y="4705526"/>
              <a:ext cx="512007" cy="92236"/>
            </a:xfrm>
            <a:custGeom>
              <a:avLst/>
              <a:gdLst>
                <a:gd name="T0" fmla="*/ 259 w 272"/>
                <a:gd name="T1" fmla="*/ 0 h 49"/>
                <a:gd name="T2" fmla="*/ 0 w 272"/>
                <a:gd name="T3" fmla="*/ 0 h 49"/>
                <a:gd name="T4" fmla="*/ 272 w 272"/>
                <a:gd name="T5" fmla="*/ 49 h 49"/>
                <a:gd name="T6" fmla="*/ 259 w 272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49">
                  <a:moveTo>
                    <a:pt x="259" y="0"/>
                  </a:moveTo>
                  <a:lnTo>
                    <a:pt x="0" y="0"/>
                  </a:lnTo>
                  <a:lnTo>
                    <a:pt x="272" y="49"/>
                  </a:lnTo>
                  <a:lnTo>
                    <a:pt x="259" y="0"/>
                  </a:ln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7"/>
            <p:cNvSpPr/>
            <p:nvPr/>
          </p:nvSpPr>
          <p:spPr bwMode="auto">
            <a:xfrm>
              <a:off x="1201687" y="2345022"/>
              <a:ext cx="1436257" cy="2360505"/>
            </a:xfrm>
            <a:custGeom>
              <a:avLst/>
              <a:gdLst>
                <a:gd name="T0" fmla="*/ 233 w 418"/>
                <a:gd name="T1" fmla="*/ 687 h 687"/>
                <a:gd name="T2" fmla="*/ 0 w 418"/>
                <a:gd name="T3" fmla="*/ 687 h 687"/>
                <a:gd name="T4" fmla="*/ 0 w 418"/>
                <a:gd name="T5" fmla="*/ 15 h 687"/>
                <a:gd name="T6" fmla="*/ 16 w 418"/>
                <a:gd name="T7" fmla="*/ 0 h 687"/>
                <a:gd name="T8" fmla="*/ 418 w 418"/>
                <a:gd name="T9" fmla="*/ 0 h 687"/>
                <a:gd name="T10" fmla="*/ 418 w 418"/>
                <a:gd name="T11" fmla="*/ 502 h 687"/>
                <a:gd name="T12" fmla="*/ 233 w 418"/>
                <a:gd name="T13" fmla="*/ 687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8" h="687">
                  <a:moveTo>
                    <a:pt x="233" y="687"/>
                  </a:moveTo>
                  <a:cubicBezTo>
                    <a:pt x="0" y="687"/>
                    <a:pt x="0" y="687"/>
                    <a:pt x="0" y="68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18" y="0"/>
                    <a:pt x="418" y="0"/>
                    <a:pt x="418" y="0"/>
                  </a:cubicBezTo>
                  <a:cubicBezTo>
                    <a:pt x="418" y="502"/>
                    <a:pt x="418" y="502"/>
                    <a:pt x="418" y="502"/>
                  </a:cubicBezTo>
                  <a:cubicBezTo>
                    <a:pt x="418" y="604"/>
                    <a:pt x="335" y="687"/>
                    <a:pt x="233" y="687"/>
                  </a:cubicBezTo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4"/>
            <p:cNvSpPr/>
            <p:nvPr/>
          </p:nvSpPr>
          <p:spPr bwMode="auto">
            <a:xfrm>
              <a:off x="1301453" y="2151136"/>
              <a:ext cx="1552964" cy="653185"/>
            </a:xfrm>
            <a:custGeom>
              <a:avLst/>
              <a:gdLst>
                <a:gd name="T0" fmla="*/ 774 w 825"/>
                <a:gd name="T1" fmla="*/ 347 h 347"/>
                <a:gd name="T2" fmla="*/ 84 w 825"/>
                <a:gd name="T3" fmla="*/ 347 h 347"/>
                <a:gd name="T4" fmla="*/ 0 w 825"/>
                <a:gd name="T5" fmla="*/ 0 h 347"/>
                <a:gd name="T6" fmla="*/ 825 w 825"/>
                <a:gd name="T7" fmla="*/ 103 h 347"/>
                <a:gd name="T8" fmla="*/ 774 w 825"/>
                <a:gd name="T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5" h="347">
                  <a:moveTo>
                    <a:pt x="774" y="347"/>
                  </a:moveTo>
                  <a:lnTo>
                    <a:pt x="84" y="347"/>
                  </a:lnTo>
                  <a:lnTo>
                    <a:pt x="0" y="0"/>
                  </a:lnTo>
                  <a:lnTo>
                    <a:pt x="825" y="103"/>
                  </a:lnTo>
                  <a:lnTo>
                    <a:pt x="774" y="347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Rectangle 78"/>
            <p:cNvSpPr>
              <a:spLocks noChangeArrowheads="1"/>
            </p:cNvSpPr>
            <p:nvPr/>
          </p:nvSpPr>
          <p:spPr bwMode="auto">
            <a:xfrm>
              <a:off x="1756990" y="2399984"/>
              <a:ext cx="553420" cy="31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5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2019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Freeform 79"/>
            <p:cNvSpPr>
              <a:spLocks noEditPoints="1"/>
            </p:cNvSpPr>
            <p:nvPr/>
          </p:nvSpPr>
          <p:spPr bwMode="auto">
            <a:xfrm>
              <a:off x="1578163" y="4063634"/>
              <a:ext cx="609891" cy="608008"/>
            </a:xfrm>
            <a:custGeom>
              <a:avLst/>
              <a:gdLst>
                <a:gd name="T0" fmla="*/ 148 w 177"/>
                <a:gd name="T1" fmla="*/ 52 h 177"/>
                <a:gd name="T2" fmla="*/ 176 w 177"/>
                <a:gd name="T3" fmla="*/ 24 h 177"/>
                <a:gd name="T4" fmla="*/ 176 w 177"/>
                <a:gd name="T5" fmla="*/ 19 h 177"/>
                <a:gd name="T6" fmla="*/ 174 w 177"/>
                <a:gd name="T7" fmla="*/ 18 h 177"/>
                <a:gd name="T8" fmla="*/ 174 w 177"/>
                <a:gd name="T9" fmla="*/ 18 h 177"/>
                <a:gd name="T10" fmla="*/ 158 w 177"/>
                <a:gd name="T11" fmla="*/ 18 h 177"/>
                <a:gd name="T12" fmla="*/ 158 w 177"/>
                <a:gd name="T13" fmla="*/ 3 h 177"/>
                <a:gd name="T14" fmla="*/ 155 w 177"/>
                <a:gd name="T15" fmla="*/ 0 h 177"/>
                <a:gd name="T16" fmla="*/ 152 w 177"/>
                <a:gd name="T17" fmla="*/ 1 h 177"/>
                <a:gd name="T18" fmla="*/ 125 w 177"/>
                <a:gd name="T19" fmla="*/ 28 h 177"/>
                <a:gd name="T20" fmla="*/ 124 w 177"/>
                <a:gd name="T21" fmla="*/ 31 h 177"/>
                <a:gd name="T22" fmla="*/ 124 w 177"/>
                <a:gd name="T23" fmla="*/ 34 h 177"/>
                <a:gd name="T24" fmla="*/ 22 w 177"/>
                <a:gd name="T25" fmla="*/ 53 h 177"/>
                <a:gd name="T26" fmla="*/ 41 w 177"/>
                <a:gd name="T27" fmla="*/ 154 h 177"/>
                <a:gd name="T28" fmla="*/ 142 w 177"/>
                <a:gd name="T29" fmla="*/ 135 h 177"/>
                <a:gd name="T30" fmla="*/ 142 w 177"/>
                <a:gd name="T31" fmla="*/ 53 h 177"/>
                <a:gd name="T32" fmla="*/ 146 w 177"/>
                <a:gd name="T33" fmla="*/ 53 h 177"/>
                <a:gd name="T34" fmla="*/ 148 w 177"/>
                <a:gd name="T35" fmla="*/ 52 h 177"/>
                <a:gd name="T36" fmla="*/ 149 w 177"/>
                <a:gd name="T37" fmla="*/ 94 h 177"/>
                <a:gd name="T38" fmla="*/ 82 w 177"/>
                <a:gd name="T39" fmla="*/ 160 h 177"/>
                <a:gd name="T40" fmla="*/ 16 w 177"/>
                <a:gd name="T41" fmla="*/ 94 h 177"/>
                <a:gd name="T42" fmla="*/ 82 w 177"/>
                <a:gd name="T43" fmla="*/ 28 h 177"/>
                <a:gd name="T44" fmla="*/ 124 w 177"/>
                <a:gd name="T45" fmla="*/ 42 h 177"/>
                <a:gd name="T46" fmla="*/ 124 w 177"/>
                <a:gd name="T47" fmla="*/ 48 h 177"/>
                <a:gd name="T48" fmla="*/ 111 w 177"/>
                <a:gd name="T49" fmla="*/ 61 h 177"/>
                <a:gd name="T50" fmla="*/ 49 w 177"/>
                <a:gd name="T51" fmla="*/ 65 h 177"/>
                <a:gd name="T52" fmla="*/ 53 w 177"/>
                <a:gd name="T53" fmla="*/ 127 h 177"/>
                <a:gd name="T54" fmla="*/ 115 w 177"/>
                <a:gd name="T55" fmla="*/ 123 h 177"/>
                <a:gd name="T56" fmla="*/ 116 w 177"/>
                <a:gd name="T57" fmla="*/ 65 h 177"/>
                <a:gd name="T58" fmla="*/ 129 w 177"/>
                <a:gd name="T59" fmla="*/ 52 h 177"/>
                <a:gd name="T60" fmla="*/ 134 w 177"/>
                <a:gd name="T61" fmla="*/ 52 h 177"/>
                <a:gd name="T62" fmla="*/ 149 w 177"/>
                <a:gd name="T63" fmla="*/ 94 h 177"/>
                <a:gd name="T64" fmla="*/ 80 w 177"/>
                <a:gd name="T65" fmla="*/ 96 h 177"/>
                <a:gd name="T66" fmla="*/ 85 w 177"/>
                <a:gd name="T67" fmla="*/ 96 h 177"/>
                <a:gd name="T68" fmla="*/ 91 w 177"/>
                <a:gd name="T69" fmla="*/ 90 h 177"/>
                <a:gd name="T70" fmla="*/ 92 w 177"/>
                <a:gd name="T71" fmla="*/ 94 h 177"/>
                <a:gd name="T72" fmla="*/ 83 w 177"/>
                <a:gd name="T73" fmla="*/ 103 h 177"/>
                <a:gd name="T74" fmla="*/ 73 w 177"/>
                <a:gd name="T75" fmla="*/ 94 h 177"/>
                <a:gd name="T76" fmla="*/ 83 w 177"/>
                <a:gd name="T77" fmla="*/ 84 h 177"/>
                <a:gd name="T78" fmla="*/ 87 w 177"/>
                <a:gd name="T79" fmla="*/ 85 h 177"/>
                <a:gd name="T80" fmla="*/ 80 w 177"/>
                <a:gd name="T81" fmla="*/ 92 h 177"/>
                <a:gd name="T82" fmla="*/ 80 w 177"/>
                <a:gd name="T83" fmla="*/ 96 h 177"/>
                <a:gd name="T84" fmla="*/ 91 w 177"/>
                <a:gd name="T85" fmla="*/ 80 h 177"/>
                <a:gd name="T86" fmla="*/ 69 w 177"/>
                <a:gd name="T87" fmla="*/ 85 h 177"/>
                <a:gd name="T88" fmla="*/ 74 w 177"/>
                <a:gd name="T89" fmla="*/ 107 h 177"/>
                <a:gd name="T90" fmla="*/ 96 w 177"/>
                <a:gd name="T91" fmla="*/ 103 h 177"/>
                <a:gd name="T92" fmla="*/ 96 w 177"/>
                <a:gd name="T93" fmla="*/ 85 h 177"/>
                <a:gd name="T94" fmla="*/ 111 w 177"/>
                <a:gd name="T95" fmla="*/ 70 h 177"/>
                <a:gd name="T96" fmla="*/ 107 w 177"/>
                <a:gd name="T97" fmla="*/ 123 h 177"/>
                <a:gd name="T98" fmla="*/ 54 w 177"/>
                <a:gd name="T99" fmla="*/ 118 h 177"/>
                <a:gd name="T100" fmla="*/ 58 w 177"/>
                <a:gd name="T101" fmla="*/ 65 h 177"/>
                <a:gd name="T102" fmla="*/ 107 w 177"/>
                <a:gd name="T103" fmla="*/ 65 h 177"/>
                <a:gd name="T104" fmla="*/ 91 w 177"/>
                <a:gd name="T105" fmla="*/ 80 h 177"/>
                <a:gd name="T106" fmla="*/ 131 w 177"/>
                <a:gd name="T107" fmla="*/ 46 h 177"/>
                <a:gd name="T108" fmla="*/ 130 w 177"/>
                <a:gd name="T109" fmla="*/ 32 h 177"/>
                <a:gd name="T110" fmla="*/ 152 w 177"/>
                <a:gd name="T111" fmla="*/ 10 h 177"/>
                <a:gd name="T112" fmla="*/ 152 w 177"/>
                <a:gd name="T113" fmla="*/ 21 h 177"/>
                <a:gd name="T114" fmla="*/ 155 w 177"/>
                <a:gd name="T115" fmla="*/ 24 h 177"/>
                <a:gd name="T116" fmla="*/ 166 w 177"/>
                <a:gd name="T117" fmla="*/ 25 h 177"/>
                <a:gd name="T118" fmla="*/ 144 w 177"/>
                <a:gd name="T119" fmla="*/ 46 h 177"/>
                <a:gd name="T120" fmla="*/ 131 w 177"/>
                <a:gd name="T121" fmla="*/ 4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7" h="177">
                  <a:moveTo>
                    <a:pt x="148" y="52"/>
                  </a:moveTo>
                  <a:cubicBezTo>
                    <a:pt x="176" y="24"/>
                    <a:pt x="176" y="24"/>
                    <a:pt x="176" y="24"/>
                  </a:cubicBezTo>
                  <a:cubicBezTo>
                    <a:pt x="177" y="23"/>
                    <a:pt x="177" y="20"/>
                    <a:pt x="176" y="19"/>
                  </a:cubicBezTo>
                  <a:cubicBezTo>
                    <a:pt x="175" y="19"/>
                    <a:pt x="174" y="18"/>
                    <a:pt x="174" y="18"/>
                  </a:cubicBezTo>
                  <a:cubicBezTo>
                    <a:pt x="174" y="18"/>
                    <a:pt x="174" y="18"/>
                    <a:pt x="174" y="18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6" y="0"/>
                    <a:pt x="155" y="0"/>
                  </a:cubicBezTo>
                  <a:cubicBezTo>
                    <a:pt x="154" y="0"/>
                    <a:pt x="153" y="0"/>
                    <a:pt x="152" y="1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4" y="29"/>
                    <a:pt x="124" y="30"/>
                    <a:pt x="124" y="31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91" y="11"/>
                    <a:pt x="45" y="19"/>
                    <a:pt x="22" y="53"/>
                  </a:cubicBezTo>
                  <a:cubicBezTo>
                    <a:pt x="0" y="86"/>
                    <a:pt x="8" y="131"/>
                    <a:pt x="41" y="154"/>
                  </a:cubicBezTo>
                  <a:cubicBezTo>
                    <a:pt x="74" y="177"/>
                    <a:pt x="119" y="168"/>
                    <a:pt x="142" y="135"/>
                  </a:cubicBezTo>
                  <a:cubicBezTo>
                    <a:pt x="159" y="110"/>
                    <a:pt x="159" y="77"/>
                    <a:pt x="142" y="53"/>
                  </a:cubicBezTo>
                  <a:cubicBezTo>
                    <a:pt x="146" y="53"/>
                    <a:pt x="146" y="53"/>
                    <a:pt x="146" y="53"/>
                  </a:cubicBezTo>
                  <a:cubicBezTo>
                    <a:pt x="146" y="53"/>
                    <a:pt x="147" y="52"/>
                    <a:pt x="148" y="52"/>
                  </a:cubicBezTo>
                  <a:close/>
                  <a:moveTo>
                    <a:pt x="149" y="94"/>
                  </a:moveTo>
                  <a:cubicBezTo>
                    <a:pt x="149" y="131"/>
                    <a:pt x="119" y="160"/>
                    <a:pt x="82" y="160"/>
                  </a:cubicBezTo>
                  <a:cubicBezTo>
                    <a:pt x="46" y="160"/>
                    <a:pt x="16" y="131"/>
                    <a:pt x="16" y="94"/>
                  </a:cubicBezTo>
                  <a:cubicBezTo>
                    <a:pt x="16" y="57"/>
                    <a:pt x="46" y="28"/>
                    <a:pt x="82" y="28"/>
                  </a:cubicBezTo>
                  <a:cubicBezTo>
                    <a:pt x="97" y="28"/>
                    <a:pt x="112" y="33"/>
                    <a:pt x="124" y="42"/>
                  </a:cubicBezTo>
                  <a:cubicBezTo>
                    <a:pt x="124" y="48"/>
                    <a:pt x="124" y="48"/>
                    <a:pt x="124" y="48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93" y="44"/>
                    <a:pt x="65" y="46"/>
                    <a:pt x="49" y="65"/>
                  </a:cubicBezTo>
                  <a:cubicBezTo>
                    <a:pt x="33" y="83"/>
                    <a:pt x="35" y="111"/>
                    <a:pt x="53" y="127"/>
                  </a:cubicBezTo>
                  <a:cubicBezTo>
                    <a:pt x="71" y="143"/>
                    <a:pt x="99" y="141"/>
                    <a:pt x="115" y="123"/>
                  </a:cubicBezTo>
                  <a:cubicBezTo>
                    <a:pt x="130" y="106"/>
                    <a:pt x="130" y="82"/>
                    <a:pt x="116" y="65"/>
                  </a:cubicBezTo>
                  <a:cubicBezTo>
                    <a:pt x="129" y="52"/>
                    <a:pt x="129" y="52"/>
                    <a:pt x="129" y="52"/>
                  </a:cubicBezTo>
                  <a:cubicBezTo>
                    <a:pt x="134" y="52"/>
                    <a:pt x="134" y="52"/>
                    <a:pt x="134" y="52"/>
                  </a:cubicBezTo>
                  <a:cubicBezTo>
                    <a:pt x="144" y="64"/>
                    <a:pt x="149" y="79"/>
                    <a:pt x="149" y="94"/>
                  </a:cubicBezTo>
                  <a:close/>
                  <a:moveTo>
                    <a:pt x="80" y="96"/>
                  </a:moveTo>
                  <a:cubicBezTo>
                    <a:pt x="82" y="97"/>
                    <a:pt x="84" y="97"/>
                    <a:pt x="85" y="96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2" y="91"/>
                    <a:pt x="92" y="92"/>
                    <a:pt x="92" y="94"/>
                  </a:cubicBezTo>
                  <a:cubicBezTo>
                    <a:pt x="92" y="99"/>
                    <a:pt x="88" y="103"/>
                    <a:pt x="83" y="103"/>
                  </a:cubicBezTo>
                  <a:cubicBezTo>
                    <a:pt x="77" y="103"/>
                    <a:pt x="73" y="99"/>
                    <a:pt x="73" y="94"/>
                  </a:cubicBezTo>
                  <a:cubicBezTo>
                    <a:pt x="73" y="88"/>
                    <a:pt x="77" y="84"/>
                    <a:pt x="83" y="84"/>
                  </a:cubicBezTo>
                  <a:cubicBezTo>
                    <a:pt x="84" y="84"/>
                    <a:pt x="85" y="84"/>
                    <a:pt x="87" y="85"/>
                  </a:cubicBezTo>
                  <a:cubicBezTo>
                    <a:pt x="80" y="92"/>
                    <a:pt x="80" y="92"/>
                    <a:pt x="80" y="92"/>
                  </a:cubicBezTo>
                  <a:cubicBezTo>
                    <a:pt x="79" y="93"/>
                    <a:pt x="79" y="95"/>
                    <a:pt x="80" y="96"/>
                  </a:cubicBezTo>
                  <a:close/>
                  <a:moveTo>
                    <a:pt x="91" y="80"/>
                  </a:moveTo>
                  <a:cubicBezTo>
                    <a:pt x="84" y="75"/>
                    <a:pt x="74" y="77"/>
                    <a:pt x="69" y="85"/>
                  </a:cubicBezTo>
                  <a:cubicBezTo>
                    <a:pt x="64" y="92"/>
                    <a:pt x="66" y="102"/>
                    <a:pt x="74" y="107"/>
                  </a:cubicBezTo>
                  <a:cubicBezTo>
                    <a:pt x="81" y="112"/>
                    <a:pt x="91" y="110"/>
                    <a:pt x="96" y="103"/>
                  </a:cubicBezTo>
                  <a:cubicBezTo>
                    <a:pt x="100" y="97"/>
                    <a:pt x="100" y="90"/>
                    <a:pt x="96" y="85"/>
                  </a:cubicBezTo>
                  <a:cubicBezTo>
                    <a:pt x="111" y="70"/>
                    <a:pt x="111" y="70"/>
                    <a:pt x="111" y="70"/>
                  </a:cubicBezTo>
                  <a:cubicBezTo>
                    <a:pt x="125" y="85"/>
                    <a:pt x="123" y="109"/>
                    <a:pt x="107" y="123"/>
                  </a:cubicBezTo>
                  <a:cubicBezTo>
                    <a:pt x="91" y="136"/>
                    <a:pt x="67" y="134"/>
                    <a:pt x="54" y="118"/>
                  </a:cubicBezTo>
                  <a:cubicBezTo>
                    <a:pt x="40" y="102"/>
                    <a:pt x="42" y="78"/>
                    <a:pt x="58" y="65"/>
                  </a:cubicBezTo>
                  <a:cubicBezTo>
                    <a:pt x="72" y="53"/>
                    <a:pt x="93" y="53"/>
                    <a:pt x="107" y="65"/>
                  </a:cubicBezTo>
                  <a:lnTo>
                    <a:pt x="91" y="80"/>
                  </a:lnTo>
                  <a:close/>
                  <a:moveTo>
                    <a:pt x="131" y="46"/>
                  </a:moveTo>
                  <a:cubicBezTo>
                    <a:pt x="130" y="32"/>
                    <a:pt x="130" y="32"/>
                    <a:pt x="130" y="32"/>
                  </a:cubicBezTo>
                  <a:cubicBezTo>
                    <a:pt x="152" y="10"/>
                    <a:pt x="152" y="10"/>
                    <a:pt x="152" y="10"/>
                  </a:cubicBezTo>
                  <a:cubicBezTo>
                    <a:pt x="152" y="21"/>
                    <a:pt x="152" y="21"/>
                    <a:pt x="152" y="21"/>
                  </a:cubicBezTo>
                  <a:cubicBezTo>
                    <a:pt x="152" y="23"/>
                    <a:pt x="154" y="24"/>
                    <a:pt x="155" y="24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44" y="46"/>
                    <a:pt x="144" y="46"/>
                    <a:pt x="144" y="46"/>
                  </a:cubicBezTo>
                  <a:lnTo>
                    <a:pt x="131" y="46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6217034" y="1874046"/>
            <a:ext cx="2012568" cy="3536893"/>
            <a:chOff x="1201687" y="2151136"/>
            <a:chExt cx="1652730" cy="2904513"/>
          </a:xfrm>
        </p:grpSpPr>
        <p:sp>
          <p:nvSpPr>
            <p:cNvPr id="98" name="Freeform 10"/>
            <p:cNvSpPr/>
            <p:nvPr/>
          </p:nvSpPr>
          <p:spPr bwMode="auto">
            <a:xfrm>
              <a:off x="2526883" y="2582202"/>
              <a:ext cx="231533" cy="449888"/>
            </a:xfrm>
            <a:custGeom>
              <a:avLst/>
              <a:gdLst>
                <a:gd name="T0" fmla="*/ 123 w 123"/>
                <a:gd name="T1" fmla="*/ 118 h 239"/>
                <a:gd name="T2" fmla="*/ 0 w 123"/>
                <a:gd name="T3" fmla="*/ 239 h 239"/>
                <a:gd name="T4" fmla="*/ 0 w 123"/>
                <a:gd name="T5" fmla="*/ 0 h 239"/>
                <a:gd name="T6" fmla="*/ 123 w 123"/>
                <a:gd name="T7" fmla="*/ 11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239">
                  <a:moveTo>
                    <a:pt x="123" y="118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123" y="11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1"/>
            <p:cNvSpPr/>
            <p:nvPr/>
          </p:nvSpPr>
          <p:spPr bwMode="auto">
            <a:xfrm>
              <a:off x="1201687" y="4214225"/>
              <a:ext cx="574127" cy="841423"/>
            </a:xfrm>
            <a:custGeom>
              <a:avLst/>
              <a:gdLst>
                <a:gd name="T0" fmla="*/ 195 w 305"/>
                <a:gd name="T1" fmla="*/ 0 h 447"/>
                <a:gd name="T2" fmla="*/ 0 w 305"/>
                <a:gd name="T3" fmla="*/ 261 h 447"/>
                <a:gd name="T4" fmla="*/ 305 w 305"/>
                <a:gd name="T5" fmla="*/ 447 h 447"/>
                <a:gd name="T6" fmla="*/ 195 w 305"/>
                <a:gd name="T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447">
                  <a:moveTo>
                    <a:pt x="195" y="0"/>
                  </a:moveTo>
                  <a:lnTo>
                    <a:pt x="0" y="261"/>
                  </a:lnTo>
                  <a:lnTo>
                    <a:pt x="305" y="447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2"/>
            <p:cNvSpPr/>
            <p:nvPr/>
          </p:nvSpPr>
          <p:spPr bwMode="auto">
            <a:xfrm>
              <a:off x="1201687" y="4214225"/>
              <a:ext cx="574127" cy="841423"/>
            </a:xfrm>
            <a:custGeom>
              <a:avLst/>
              <a:gdLst>
                <a:gd name="T0" fmla="*/ 195 w 305"/>
                <a:gd name="T1" fmla="*/ 0 h 447"/>
                <a:gd name="T2" fmla="*/ 0 w 305"/>
                <a:gd name="T3" fmla="*/ 261 h 447"/>
                <a:gd name="T4" fmla="*/ 305 w 305"/>
                <a:gd name="T5" fmla="*/ 447 h 447"/>
                <a:gd name="T6" fmla="*/ 195 w 305"/>
                <a:gd name="T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447">
                  <a:moveTo>
                    <a:pt x="195" y="0"/>
                  </a:moveTo>
                  <a:lnTo>
                    <a:pt x="0" y="261"/>
                  </a:lnTo>
                  <a:lnTo>
                    <a:pt x="305" y="447"/>
                  </a:lnTo>
                  <a:lnTo>
                    <a:pt x="1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3"/>
            <p:cNvSpPr/>
            <p:nvPr/>
          </p:nvSpPr>
          <p:spPr bwMode="auto">
            <a:xfrm>
              <a:off x="1201687" y="4705526"/>
              <a:ext cx="574127" cy="350123"/>
            </a:xfrm>
            <a:custGeom>
              <a:avLst/>
              <a:gdLst>
                <a:gd name="T0" fmla="*/ 259 w 305"/>
                <a:gd name="T1" fmla="*/ 0 h 186"/>
                <a:gd name="T2" fmla="*/ 259 w 305"/>
                <a:gd name="T3" fmla="*/ 0 h 186"/>
                <a:gd name="T4" fmla="*/ 272 w 305"/>
                <a:gd name="T5" fmla="*/ 49 h 186"/>
                <a:gd name="T6" fmla="*/ 0 w 305"/>
                <a:gd name="T7" fmla="*/ 0 h 186"/>
                <a:gd name="T8" fmla="*/ 305 w 305"/>
                <a:gd name="T9" fmla="*/ 186 h 186"/>
                <a:gd name="T10" fmla="*/ 259 w 305"/>
                <a:gd name="T1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5" h="186">
                  <a:moveTo>
                    <a:pt x="259" y="0"/>
                  </a:moveTo>
                  <a:lnTo>
                    <a:pt x="259" y="0"/>
                  </a:lnTo>
                  <a:lnTo>
                    <a:pt x="272" y="49"/>
                  </a:lnTo>
                  <a:lnTo>
                    <a:pt x="0" y="0"/>
                  </a:lnTo>
                  <a:lnTo>
                    <a:pt x="305" y="186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4"/>
            <p:cNvSpPr/>
            <p:nvPr/>
          </p:nvSpPr>
          <p:spPr bwMode="auto">
            <a:xfrm>
              <a:off x="1201687" y="4705526"/>
              <a:ext cx="574127" cy="350123"/>
            </a:xfrm>
            <a:custGeom>
              <a:avLst/>
              <a:gdLst>
                <a:gd name="T0" fmla="*/ 259 w 305"/>
                <a:gd name="T1" fmla="*/ 0 h 186"/>
                <a:gd name="T2" fmla="*/ 259 w 305"/>
                <a:gd name="T3" fmla="*/ 0 h 186"/>
                <a:gd name="T4" fmla="*/ 272 w 305"/>
                <a:gd name="T5" fmla="*/ 49 h 186"/>
                <a:gd name="T6" fmla="*/ 0 w 305"/>
                <a:gd name="T7" fmla="*/ 0 h 186"/>
                <a:gd name="T8" fmla="*/ 305 w 305"/>
                <a:gd name="T9" fmla="*/ 186 h 186"/>
                <a:gd name="T10" fmla="*/ 259 w 305"/>
                <a:gd name="T1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5" h="186">
                  <a:moveTo>
                    <a:pt x="259" y="0"/>
                  </a:moveTo>
                  <a:lnTo>
                    <a:pt x="259" y="0"/>
                  </a:lnTo>
                  <a:lnTo>
                    <a:pt x="272" y="49"/>
                  </a:lnTo>
                  <a:lnTo>
                    <a:pt x="0" y="0"/>
                  </a:lnTo>
                  <a:lnTo>
                    <a:pt x="305" y="186"/>
                  </a:lnTo>
                  <a:lnTo>
                    <a:pt x="2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5"/>
            <p:cNvSpPr/>
            <p:nvPr/>
          </p:nvSpPr>
          <p:spPr bwMode="auto">
            <a:xfrm>
              <a:off x="1201687" y="4705526"/>
              <a:ext cx="512007" cy="92236"/>
            </a:xfrm>
            <a:custGeom>
              <a:avLst/>
              <a:gdLst>
                <a:gd name="T0" fmla="*/ 259 w 272"/>
                <a:gd name="T1" fmla="*/ 0 h 49"/>
                <a:gd name="T2" fmla="*/ 0 w 272"/>
                <a:gd name="T3" fmla="*/ 0 h 49"/>
                <a:gd name="T4" fmla="*/ 272 w 272"/>
                <a:gd name="T5" fmla="*/ 49 h 49"/>
                <a:gd name="T6" fmla="*/ 259 w 272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49">
                  <a:moveTo>
                    <a:pt x="259" y="0"/>
                  </a:moveTo>
                  <a:lnTo>
                    <a:pt x="0" y="0"/>
                  </a:lnTo>
                  <a:lnTo>
                    <a:pt x="272" y="4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"/>
            <p:cNvSpPr/>
            <p:nvPr/>
          </p:nvSpPr>
          <p:spPr bwMode="auto">
            <a:xfrm>
              <a:off x="1201687" y="4705526"/>
              <a:ext cx="512007" cy="92236"/>
            </a:xfrm>
            <a:custGeom>
              <a:avLst/>
              <a:gdLst>
                <a:gd name="T0" fmla="*/ 259 w 272"/>
                <a:gd name="T1" fmla="*/ 0 h 49"/>
                <a:gd name="T2" fmla="*/ 0 w 272"/>
                <a:gd name="T3" fmla="*/ 0 h 49"/>
                <a:gd name="T4" fmla="*/ 272 w 272"/>
                <a:gd name="T5" fmla="*/ 49 h 49"/>
                <a:gd name="T6" fmla="*/ 259 w 272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49">
                  <a:moveTo>
                    <a:pt x="259" y="0"/>
                  </a:moveTo>
                  <a:lnTo>
                    <a:pt x="0" y="0"/>
                  </a:lnTo>
                  <a:lnTo>
                    <a:pt x="272" y="49"/>
                  </a:lnTo>
                  <a:lnTo>
                    <a:pt x="259" y="0"/>
                  </a:ln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7"/>
            <p:cNvSpPr/>
            <p:nvPr/>
          </p:nvSpPr>
          <p:spPr bwMode="auto">
            <a:xfrm>
              <a:off x="1201687" y="2345022"/>
              <a:ext cx="1436257" cy="2360505"/>
            </a:xfrm>
            <a:custGeom>
              <a:avLst/>
              <a:gdLst>
                <a:gd name="T0" fmla="*/ 233 w 418"/>
                <a:gd name="T1" fmla="*/ 687 h 687"/>
                <a:gd name="T2" fmla="*/ 0 w 418"/>
                <a:gd name="T3" fmla="*/ 687 h 687"/>
                <a:gd name="T4" fmla="*/ 0 w 418"/>
                <a:gd name="T5" fmla="*/ 15 h 687"/>
                <a:gd name="T6" fmla="*/ 16 w 418"/>
                <a:gd name="T7" fmla="*/ 0 h 687"/>
                <a:gd name="T8" fmla="*/ 418 w 418"/>
                <a:gd name="T9" fmla="*/ 0 h 687"/>
                <a:gd name="T10" fmla="*/ 418 w 418"/>
                <a:gd name="T11" fmla="*/ 502 h 687"/>
                <a:gd name="T12" fmla="*/ 233 w 418"/>
                <a:gd name="T13" fmla="*/ 687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8" h="687">
                  <a:moveTo>
                    <a:pt x="233" y="687"/>
                  </a:moveTo>
                  <a:cubicBezTo>
                    <a:pt x="0" y="687"/>
                    <a:pt x="0" y="687"/>
                    <a:pt x="0" y="68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18" y="0"/>
                    <a:pt x="418" y="0"/>
                    <a:pt x="418" y="0"/>
                  </a:cubicBezTo>
                  <a:cubicBezTo>
                    <a:pt x="418" y="502"/>
                    <a:pt x="418" y="502"/>
                    <a:pt x="418" y="502"/>
                  </a:cubicBezTo>
                  <a:cubicBezTo>
                    <a:pt x="418" y="604"/>
                    <a:pt x="335" y="687"/>
                    <a:pt x="233" y="687"/>
                  </a:cubicBezTo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24"/>
            <p:cNvSpPr/>
            <p:nvPr/>
          </p:nvSpPr>
          <p:spPr bwMode="auto">
            <a:xfrm>
              <a:off x="1301453" y="2151136"/>
              <a:ext cx="1552964" cy="653185"/>
            </a:xfrm>
            <a:custGeom>
              <a:avLst/>
              <a:gdLst>
                <a:gd name="T0" fmla="*/ 774 w 825"/>
                <a:gd name="T1" fmla="*/ 347 h 347"/>
                <a:gd name="T2" fmla="*/ 84 w 825"/>
                <a:gd name="T3" fmla="*/ 347 h 347"/>
                <a:gd name="T4" fmla="*/ 0 w 825"/>
                <a:gd name="T5" fmla="*/ 0 h 347"/>
                <a:gd name="T6" fmla="*/ 825 w 825"/>
                <a:gd name="T7" fmla="*/ 103 h 347"/>
                <a:gd name="T8" fmla="*/ 774 w 825"/>
                <a:gd name="T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5" h="347">
                  <a:moveTo>
                    <a:pt x="774" y="347"/>
                  </a:moveTo>
                  <a:lnTo>
                    <a:pt x="84" y="347"/>
                  </a:lnTo>
                  <a:lnTo>
                    <a:pt x="0" y="0"/>
                  </a:lnTo>
                  <a:lnTo>
                    <a:pt x="825" y="103"/>
                  </a:lnTo>
                  <a:lnTo>
                    <a:pt x="774" y="347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Rectangle 78"/>
            <p:cNvSpPr>
              <a:spLocks noChangeArrowheads="1"/>
            </p:cNvSpPr>
            <p:nvPr/>
          </p:nvSpPr>
          <p:spPr bwMode="auto">
            <a:xfrm>
              <a:off x="1756990" y="2399984"/>
              <a:ext cx="553420" cy="31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5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2019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Freeform 79"/>
            <p:cNvSpPr>
              <a:spLocks noEditPoints="1"/>
            </p:cNvSpPr>
            <p:nvPr/>
          </p:nvSpPr>
          <p:spPr bwMode="auto">
            <a:xfrm>
              <a:off x="1578163" y="4063634"/>
              <a:ext cx="609891" cy="608008"/>
            </a:xfrm>
            <a:custGeom>
              <a:avLst/>
              <a:gdLst>
                <a:gd name="T0" fmla="*/ 148 w 177"/>
                <a:gd name="T1" fmla="*/ 52 h 177"/>
                <a:gd name="T2" fmla="*/ 176 w 177"/>
                <a:gd name="T3" fmla="*/ 24 h 177"/>
                <a:gd name="T4" fmla="*/ 176 w 177"/>
                <a:gd name="T5" fmla="*/ 19 h 177"/>
                <a:gd name="T6" fmla="*/ 174 w 177"/>
                <a:gd name="T7" fmla="*/ 18 h 177"/>
                <a:gd name="T8" fmla="*/ 174 w 177"/>
                <a:gd name="T9" fmla="*/ 18 h 177"/>
                <a:gd name="T10" fmla="*/ 158 w 177"/>
                <a:gd name="T11" fmla="*/ 18 h 177"/>
                <a:gd name="T12" fmla="*/ 158 w 177"/>
                <a:gd name="T13" fmla="*/ 3 h 177"/>
                <a:gd name="T14" fmla="*/ 155 w 177"/>
                <a:gd name="T15" fmla="*/ 0 h 177"/>
                <a:gd name="T16" fmla="*/ 152 w 177"/>
                <a:gd name="T17" fmla="*/ 1 h 177"/>
                <a:gd name="T18" fmla="*/ 125 w 177"/>
                <a:gd name="T19" fmla="*/ 28 h 177"/>
                <a:gd name="T20" fmla="*/ 124 w 177"/>
                <a:gd name="T21" fmla="*/ 31 h 177"/>
                <a:gd name="T22" fmla="*/ 124 w 177"/>
                <a:gd name="T23" fmla="*/ 34 h 177"/>
                <a:gd name="T24" fmla="*/ 22 w 177"/>
                <a:gd name="T25" fmla="*/ 53 h 177"/>
                <a:gd name="T26" fmla="*/ 41 w 177"/>
                <a:gd name="T27" fmla="*/ 154 h 177"/>
                <a:gd name="T28" fmla="*/ 142 w 177"/>
                <a:gd name="T29" fmla="*/ 135 h 177"/>
                <a:gd name="T30" fmla="*/ 142 w 177"/>
                <a:gd name="T31" fmla="*/ 53 h 177"/>
                <a:gd name="T32" fmla="*/ 146 w 177"/>
                <a:gd name="T33" fmla="*/ 53 h 177"/>
                <a:gd name="T34" fmla="*/ 148 w 177"/>
                <a:gd name="T35" fmla="*/ 52 h 177"/>
                <a:gd name="T36" fmla="*/ 149 w 177"/>
                <a:gd name="T37" fmla="*/ 94 h 177"/>
                <a:gd name="T38" fmla="*/ 82 w 177"/>
                <a:gd name="T39" fmla="*/ 160 h 177"/>
                <a:gd name="T40" fmla="*/ 16 w 177"/>
                <a:gd name="T41" fmla="*/ 94 h 177"/>
                <a:gd name="T42" fmla="*/ 82 w 177"/>
                <a:gd name="T43" fmla="*/ 28 h 177"/>
                <a:gd name="T44" fmla="*/ 124 w 177"/>
                <a:gd name="T45" fmla="*/ 42 h 177"/>
                <a:gd name="T46" fmla="*/ 124 w 177"/>
                <a:gd name="T47" fmla="*/ 48 h 177"/>
                <a:gd name="T48" fmla="*/ 111 w 177"/>
                <a:gd name="T49" fmla="*/ 61 h 177"/>
                <a:gd name="T50" fmla="*/ 49 w 177"/>
                <a:gd name="T51" fmla="*/ 65 h 177"/>
                <a:gd name="T52" fmla="*/ 53 w 177"/>
                <a:gd name="T53" fmla="*/ 127 h 177"/>
                <a:gd name="T54" fmla="*/ 115 w 177"/>
                <a:gd name="T55" fmla="*/ 123 h 177"/>
                <a:gd name="T56" fmla="*/ 116 w 177"/>
                <a:gd name="T57" fmla="*/ 65 h 177"/>
                <a:gd name="T58" fmla="*/ 129 w 177"/>
                <a:gd name="T59" fmla="*/ 52 h 177"/>
                <a:gd name="T60" fmla="*/ 134 w 177"/>
                <a:gd name="T61" fmla="*/ 52 h 177"/>
                <a:gd name="T62" fmla="*/ 149 w 177"/>
                <a:gd name="T63" fmla="*/ 94 h 177"/>
                <a:gd name="T64" fmla="*/ 80 w 177"/>
                <a:gd name="T65" fmla="*/ 96 h 177"/>
                <a:gd name="T66" fmla="*/ 85 w 177"/>
                <a:gd name="T67" fmla="*/ 96 h 177"/>
                <a:gd name="T68" fmla="*/ 91 w 177"/>
                <a:gd name="T69" fmla="*/ 90 h 177"/>
                <a:gd name="T70" fmla="*/ 92 w 177"/>
                <a:gd name="T71" fmla="*/ 94 h 177"/>
                <a:gd name="T72" fmla="*/ 83 w 177"/>
                <a:gd name="T73" fmla="*/ 103 h 177"/>
                <a:gd name="T74" fmla="*/ 73 w 177"/>
                <a:gd name="T75" fmla="*/ 94 h 177"/>
                <a:gd name="T76" fmla="*/ 83 w 177"/>
                <a:gd name="T77" fmla="*/ 84 h 177"/>
                <a:gd name="T78" fmla="*/ 87 w 177"/>
                <a:gd name="T79" fmla="*/ 85 h 177"/>
                <a:gd name="T80" fmla="*/ 80 w 177"/>
                <a:gd name="T81" fmla="*/ 92 h 177"/>
                <a:gd name="T82" fmla="*/ 80 w 177"/>
                <a:gd name="T83" fmla="*/ 96 h 177"/>
                <a:gd name="T84" fmla="*/ 91 w 177"/>
                <a:gd name="T85" fmla="*/ 80 h 177"/>
                <a:gd name="T86" fmla="*/ 69 w 177"/>
                <a:gd name="T87" fmla="*/ 85 h 177"/>
                <a:gd name="T88" fmla="*/ 74 w 177"/>
                <a:gd name="T89" fmla="*/ 107 h 177"/>
                <a:gd name="T90" fmla="*/ 96 w 177"/>
                <a:gd name="T91" fmla="*/ 103 h 177"/>
                <a:gd name="T92" fmla="*/ 96 w 177"/>
                <a:gd name="T93" fmla="*/ 85 h 177"/>
                <a:gd name="T94" fmla="*/ 111 w 177"/>
                <a:gd name="T95" fmla="*/ 70 h 177"/>
                <a:gd name="T96" fmla="*/ 107 w 177"/>
                <a:gd name="T97" fmla="*/ 123 h 177"/>
                <a:gd name="T98" fmla="*/ 54 w 177"/>
                <a:gd name="T99" fmla="*/ 118 h 177"/>
                <a:gd name="T100" fmla="*/ 58 w 177"/>
                <a:gd name="T101" fmla="*/ 65 h 177"/>
                <a:gd name="T102" fmla="*/ 107 w 177"/>
                <a:gd name="T103" fmla="*/ 65 h 177"/>
                <a:gd name="T104" fmla="*/ 91 w 177"/>
                <a:gd name="T105" fmla="*/ 80 h 177"/>
                <a:gd name="T106" fmla="*/ 131 w 177"/>
                <a:gd name="T107" fmla="*/ 46 h 177"/>
                <a:gd name="T108" fmla="*/ 130 w 177"/>
                <a:gd name="T109" fmla="*/ 32 h 177"/>
                <a:gd name="T110" fmla="*/ 152 w 177"/>
                <a:gd name="T111" fmla="*/ 10 h 177"/>
                <a:gd name="T112" fmla="*/ 152 w 177"/>
                <a:gd name="T113" fmla="*/ 21 h 177"/>
                <a:gd name="T114" fmla="*/ 155 w 177"/>
                <a:gd name="T115" fmla="*/ 24 h 177"/>
                <a:gd name="T116" fmla="*/ 166 w 177"/>
                <a:gd name="T117" fmla="*/ 25 h 177"/>
                <a:gd name="T118" fmla="*/ 144 w 177"/>
                <a:gd name="T119" fmla="*/ 46 h 177"/>
                <a:gd name="T120" fmla="*/ 131 w 177"/>
                <a:gd name="T121" fmla="*/ 4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7" h="177">
                  <a:moveTo>
                    <a:pt x="148" y="52"/>
                  </a:moveTo>
                  <a:cubicBezTo>
                    <a:pt x="176" y="24"/>
                    <a:pt x="176" y="24"/>
                    <a:pt x="176" y="24"/>
                  </a:cubicBezTo>
                  <a:cubicBezTo>
                    <a:pt x="177" y="23"/>
                    <a:pt x="177" y="20"/>
                    <a:pt x="176" y="19"/>
                  </a:cubicBezTo>
                  <a:cubicBezTo>
                    <a:pt x="175" y="19"/>
                    <a:pt x="174" y="18"/>
                    <a:pt x="174" y="18"/>
                  </a:cubicBezTo>
                  <a:cubicBezTo>
                    <a:pt x="174" y="18"/>
                    <a:pt x="174" y="18"/>
                    <a:pt x="174" y="18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6" y="0"/>
                    <a:pt x="155" y="0"/>
                  </a:cubicBezTo>
                  <a:cubicBezTo>
                    <a:pt x="154" y="0"/>
                    <a:pt x="153" y="0"/>
                    <a:pt x="152" y="1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4" y="29"/>
                    <a:pt x="124" y="30"/>
                    <a:pt x="124" y="31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91" y="11"/>
                    <a:pt x="45" y="19"/>
                    <a:pt x="22" y="53"/>
                  </a:cubicBezTo>
                  <a:cubicBezTo>
                    <a:pt x="0" y="86"/>
                    <a:pt x="8" y="131"/>
                    <a:pt x="41" y="154"/>
                  </a:cubicBezTo>
                  <a:cubicBezTo>
                    <a:pt x="74" y="177"/>
                    <a:pt x="119" y="168"/>
                    <a:pt x="142" y="135"/>
                  </a:cubicBezTo>
                  <a:cubicBezTo>
                    <a:pt x="159" y="110"/>
                    <a:pt x="159" y="77"/>
                    <a:pt x="142" y="53"/>
                  </a:cubicBezTo>
                  <a:cubicBezTo>
                    <a:pt x="146" y="53"/>
                    <a:pt x="146" y="53"/>
                    <a:pt x="146" y="53"/>
                  </a:cubicBezTo>
                  <a:cubicBezTo>
                    <a:pt x="146" y="53"/>
                    <a:pt x="147" y="52"/>
                    <a:pt x="148" y="52"/>
                  </a:cubicBezTo>
                  <a:close/>
                  <a:moveTo>
                    <a:pt x="149" y="94"/>
                  </a:moveTo>
                  <a:cubicBezTo>
                    <a:pt x="149" y="131"/>
                    <a:pt x="119" y="160"/>
                    <a:pt x="82" y="160"/>
                  </a:cubicBezTo>
                  <a:cubicBezTo>
                    <a:pt x="46" y="160"/>
                    <a:pt x="16" y="131"/>
                    <a:pt x="16" y="94"/>
                  </a:cubicBezTo>
                  <a:cubicBezTo>
                    <a:pt x="16" y="57"/>
                    <a:pt x="46" y="28"/>
                    <a:pt x="82" y="28"/>
                  </a:cubicBezTo>
                  <a:cubicBezTo>
                    <a:pt x="97" y="28"/>
                    <a:pt x="112" y="33"/>
                    <a:pt x="124" y="42"/>
                  </a:cubicBezTo>
                  <a:cubicBezTo>
                    <a:pt x="124" y="48"/>
                    <a:pt x="124" y="48"/>
                    <a:pt x="124" y="48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93" y="44"/>
                    <a:pt x="65" y="46"/>
                    <a:pt x="49" y="65"/>
                  </a:cubicBezTo>
                  <a:cubicBezTo>
                    <a:pt x="33" y="83"/>
                    <a:pt x="35" y="111"/>
                    <a:pt x="53" y="127"/>
                  </a:cubicBezTo>
                  <a:cubicBezTo>
                    <a:pt x="71" y="143"/>
                    <a:pt x="99" y="141"/>
                    <a:pt x="115" y="123"/>
                  </a:cubicBezTo>
                  <a:cubicBezTo>
                    <a:pt x="130" y="106"/>
                    <a:pt x="130" y="82"/>
                    <a:pt x="116" y="65"/>
                  </a:cubicBezTo>
                  <a:cubicBezTo>
                    <a:pt x="129" y="52"/>
                    <a:pt x="129" y="52"/>
                    <a:pt x="129" y="52"/>
                  </a:cubicBezTo>
                  <a:cubicBezTo>
                    <a:pt x="134" y="52"/>
                    <a:pt x="134" y="52"/>
                    <a:pt x="134" y="52"/>
                  </a:cubicBezTo>
                  <a:cubicBezTo>
                    <a:pt x="144" y="64"/>
                    <a:pt x="149" y="79"/>
                    <a:pt x="149" y="94"/>
                  </a:cubicBezTo>
                  <a:close/>
                  <a:moveTo>
                    <a:pt x="80" y="96"/>
                  </a:moveTo>
                  <a:cubicBezTo>
                    <a:pt x="82" y="97"/>
                    <a:pt x="84" y="97"/>
                    <a:pt x="85" y="96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2" y="91"/>
                    <a:pt x="92" y="92"/>
                    <a:pt x="92" y="94"/>
                  </a:cubicBezTo>
                  <a:cubicBezTo>
                    <a:pt x="92" y="99"/>
                    <a:pt x="88" y="103"/>
                    <a:pt x="83" y="103"/>
                  </a:cubicBezTo>
                  <a:cubicBezTo>
                    <a:pt x="77" y="103"/>
                    <a:pt x="73" y="99"/>
                    <a:pt x="73" y="94"/>
                  </a:cubicBezTo>
                  <a:cubicBezTo>
                    <a:pt x="73" y="88"/>
                    <a:pt x="77" y="84"/>
                    <a:pt x="83" y="84"/>
                  </a:cubicBezTo>
                  <a:cubicBezTo>
                    <a:pt x="84" y="84"/>
                    <a:pt x="85" y="84"/>
                    <a:pt x="87" y="85"/>
                  </a:cubicBezTo>
                  <a:cubicBezTo>
                    <a:pt x="80" y="92"/>
                    <a:pt x="80" y="92"/>
                    <a:pt x="80" y="92"/>
                  </a:cubicBezTo>
                  <a:cubicBezTo>
                    <a:pt x="79" y="93"/>
                    <a:pt x="79" y="95"/>
                    <a:pt x="80" y="96"/>
                  </a:cubicBezTo>
                  <a:close/>
                  <a:moveTo>
                    <a:pt x="91" y="80"/>
                  </a:moveTo>
                  <a:cubicBezTo>
                    <a:pt x="84" y="75"/>
                    <a:pt x="74" y="77"/>
                    <a:pt x="69" y="85"/>
                  </a:cubicBezTo>
                  <a:cubicBezTo>
                    <a:pt x="64" y="92"/>
                    <a:pt x="66" y="102"/>
                    <a:pt x="74" y="107"/>
                  </a:cubicBezTo>
                  <a:cubicBezTo>
                    <a:pt x="81" y="112"/>
                    <a:pt x="91" y="110"/>
                    <a:pt x="96" y="103"/>
                  </a:cubicBezTo>
                  <a:cubicBezTo>
                    <a:pt x="100" y="97"/>
                    <a:pt x="100" y="90"/>
                    <a:pt x="96" y="85"/>
                  </a:cubicBezTo>
                  <a:cubicBezTo>
                    <a:pt x="111" y="70"/>
                    <a:pt x="111" y="70"/>
                    <a:pt x="111" y="70"/>
                  </a:cubicBezTo>
                  <a:cubicBezTo>
                    <a:pt x="125" y="85"/>
                    <a:pt x="123" y="109"/>
                    <a:pt x="107" y="123"/>
                  </a:cubicBezTo>
                  <a:cubicBezTo>
                    <a:pt x="91" y="136"/>
                    <a:pt x="67" y="134"/>
                    <a:pt x="54" y="118"/>
                  </a:cubicBezTo>
                  <a:cubicBezTo>
                    <a:pt x="40" y="102"/>
                    <a:pt x="42" y="78"/>
                    <a:pt x="58" y="65"/>
                  </a:cubicBezTo>
                  <a:cubicBezTo>
                    <a:pt x="72" y="53"/>
                    <a:pt x="93" y="53"/>
                    <a:pt x="107" y="65"/>
                  </a:cubicBezTo>
                  <a:lnTo>
                    <a:pt x="91" y="80"/>
                  </a:lnTo>
                  <a:close/>
                  <a:moveTo>
                    <a:pt x="131" y="46"/>
                  </a:moveTo>
                  <a:cubicBezTo>
                    <a:pt x="130" y="32"/>
                    <a:pt x="130" y="32"/>
                    <a:pt x="130" y="32"/>
                  </a:cubicBezTo>
                  <a:cubicBezTo>
                    <a:pt x="152" y="10"/>
                    <a:pt x="152" y="10"/>
                    <a:pt x="152" y="10"/>
                  </a:cubicBezTo>
                  <a:cubicBezTo>
                    <a:pt x="152" y="21"/>
                    <a:pt x="152" y="21"/>
                    <a:pt x="152" y="21"/>
                  </a:cubicBezTo>
                  <a:cubicBezTo>
                    <a:pt x="152" y="23"/>
                    <a:pt x="154" y="24"/>
                    <a:pt x="155" y="24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44" y="46"/>
                    <a:pt x="144" y="46"/>
                    <a:pt x="144" y="46"/>
                  </a:cubicBezTo>
                  <a:lnTo>
                    <a:pt x="131" y="46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8793980" y="1874046"/>
            <a:ext cx="2012568" cy="3536893"/>
            <a:chOff x="1201687" y="2151136"/>
            <a:chExt cx="1652730" cy="2904513"/>
          </a:xfrm>
        </p:grpSpPr>
        <p:sp>
          <p:nvSpPr>
            <p:cNvPr id="110" name="Freeform 10"/>
            <p:cNvSpPr/>
            <p:nvPr/>
          </p:nvSpPr>
          <p:spPr bwMode="auto">
            <a:xfrm>
              <a:off x="2526883" y="2582202"/>
              <a:ext cx="231533" cy="449888"/>
            </a:xfrm>
            <a:custGeom>
              <a:avLst/>
              <a:gdLst>
                <a:gd name="T0" fmla="*/ 123 w 123"/>
                <a:gd name="T1" fmla="*/ 118 h 239"/>
                <a:gd name="T2" fmla="*/ 0 w 123"/>
                <a:gd name="T3" fmla="*/ 239 h 239"/>
                <a:gd name="T4" fmla="*/ 0 w 123"/>
                <a:gd name="T5" fmla="*/ 0 h 239"/>
                <a:gd name="T6" fmla="*/ 123 w 123"/>
                <a:gd name="T7" fmla="*/ 11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239">
                  <a:moveTo>
                    <a:pt x="123" y="118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123" y="11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1"/>
            <p:cNvSpPr/>
            <p:nvPr/>
          </p:nvSpPr>
          <p:spPr bwMode="auto">
            <a:xfrm>
              <a:off x="1201687" y="4214225"/>
              <a:ext cx="574127" cy="841423"/>
            </a:xfrm>
            <a:custGeom>
              <a:avLst/>
              <a:gdLst>
                <a:gd name="T0" fmla="*/ 195 w 305"/>
                <a:gd name="T1" fmla="*/ 0 h 447"/>
                <a:gd name="T2" fmla="*/ 0 w 305"/>
                <a:gd name="T3" fmla="*/ 261 h 447"/>
                <a:gd name="T4" fmla="*/ 305 w 305"/>
                <a:gd name="T5" fmla="*/ 447 h 447"/>
                <a:gd name="T6" fmla="*/ 195 w 305"/>
                <a:gd name="T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447">
                  <a:moveTo>
                    <a:pt x="195" y="0"/>
                  </a:moveTo>
                  <a:lnTo>
                    <a:pt x="0" y="261"/>
                  </a:lnTo>
                  <a:lnTo>
                    <a:pt x="305" y="447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2"/>
            <p:cNvSpPr/>
            <p:nvPr/>
          </p:nvSpPr>
          <p:spPr bwMode="auto">
            <a:xfrm>
              <a:off x="1201687" y="4214225"/>
              <a:ext cx="574127" cy="841423"/>
            </a:xfrm>
            <a:custGeom>
              <a:avLst/>
              <a:gdLst>
                <a:gd name="T0" fmla="*/ 195 w 305"/>
                <a:gd name="T1" fmla="*/ 0 h 447"/>
                <a:gd name="T2" fmla="*/ 0 w 305"/>
                <a:gd name="T3" fmla="*/ 261 h 447"/>
                <a:gd name="T4" fmla="*/ 305 w 305"/>
                <a:gd name="T5" fmla="*/ 447 h 447"/>
                <a:gd name="T6" fmla="*/ 195 w 305"/>
                <a:gd name="T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447">
                  <a:moveTo>
                    <a:pt x="195" y="0"/>
                  </a:moveTo>
                  <a:lnTo>
                    <a:pt x="0" y="261"/>
                  </a:lnTo>
                  <a:lnTo>
                    <a:pt x="305" y="447"/>
                  </a:lnTo>
                  <a:lnTo>
                    <a:pt x="1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3"/>
            <p:cNvSpPr/>
            <p:nvPr/>
          </p:nvSpPr>
          <p:spPr bwMode="auto">
            <a:xfrm>
              <a:off x="1201687" y="4705526"/>
              <a:ext cx="574127" cy="350123"/>
            </a:xfrm>
            <a:custGeom>
              <a:avLst/>
              <a:gdLst>
                <a:gd name="T0" fmla="*/ 259 w 305"/>
                <a:gd name="T1" fmla="*/ 0 h 186"/>
                <a:gd name="T2" fmla="*/ 259 w 305"/>
                <a:gd name="T3" fmla="*/ 0 h 186"/>
                <a:gd name="T4" fmla="*/ 272 w 305"/>
                <a:gd name="T5" fmla="*/ 49 h 186"/>
                <a:gd name="T6" fmla="*/ 0 w 305"/>
                <a:gd name="T7" fmla="*/ 0 h 186"/>
                <a:gd name="T8" fmla="*/ 305 w 305"/>
                <a:gd name="T9" fmla="*/ 186 h 186"/>
                <a:gd name="T10" fmla="*/ 259 w 305"/>
                <a:gd name="T1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5" h="186">
                  <a:moveTo>
                    <a:pt x="259" y="0"/>
                  </a:moveTo>
                  <a:lnTo>
                    <a:pt x="259" y="0"/>
                  </a:lnTo>
                  <a:lnTo>
                    <a:pt x="272" y="49"/>
                  </a:lnTo>
                  <a:lnTo>
                    <a:pt x="0" y="0"/>
                  </a:lnTo>
                  <a:lnTo>
                    <a:pt x="305" y="186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4"/>
            <p:cNvSpPr/>
            <p:nvPr/>
          </p:nvSpPr>
          <p:spPr bwMode="auto">
            <a:xfrm>
              <a:off x="1201687" y="4705526"/>
              <a:ext cx="574127" cy="350123"/>
            </a:xfrm>
            <a:custGeom>
              <a:avLst/>
              <a:gdLst>
                <a:gd name="T0" fmla="*/ 259 w 305"/>
                <a:gd name="T1" fmla="*/ 0 h 186"/>
                <a:gd name="T2" fmla="*/ 259 w 305"/>
                <a:gd name="T3" fmla="*/ 0 h 186"/>
                <a:gd name="T4" fmla="*/ 272 w 305"/>
                <a:gd name="T5" fmla="*/ 49 h 186"/>
                <a:gd name="T6" fmla="*/ 0 w 305"/>
                <a:gd name="T7" fmla="*/ 0 h 186"/>
                <a:gd name="T8" fmla="*/ 305 w 305"/>
                <a:gd name="T9" fmla="*/ 186 h 186"/>
                <a:gd name="T10" fmla="*/ 259 w 305"/>
                <a:gd name="T1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5" h="186">
                  <a:moveTo>
                    <a:pt x="259" y="0"/>
                  </a:moveTo>
                  <a:lnTo>
                    <a:pt x="259" y="0"/>
                  </a:lnTo>
                  <a:lnTo>
                    <a:pt x="272" y="49"/>
                  </a:lnTo>
                  <a:lnTo>
                    <a:pt x="0" y="0"/>
                  </a:lnTo>
                  <a:lnTo>
                    <a:pt x="305" y="186"/>
                  </a:lnTo>
                  <a:lnTo>
                    <a:pt x="2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5"/>
            <p:cNvSpPr/>
            <p:nvPr/>
          </p:nvSpPr>
          <p:spPr bwMode="auto">
            <a:xfrm>
              <a:off x="1201687" y="4705526"/>
              <a:ext cx="512007" cy="92236"/>
            </a:xfrm>
            <a:custGeom>
              <a:avLst/>
              <a:gdLst>
                <a:gd name="T0" fmla="*/ 259 w 272"/>
                <a:gd name="T1" fmla="*/ 0 h 49"/>
                <a:gd name="T2" fmla="*/ 0 w 272"/>
                <a:gd name="T3" fmla="*/ 0 h 49"/>
                <a:gd name="T4" fmla="*/ 272 w 272"/>
                <a:gd name="T5" fmla="*/ 49 h 49"/>
                <a:gd name="T6" fmla="*/ 259 w 272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49">
                  <a:moveTo>
                    <a:pt x="259" y="0"/>
                  </a:moveTo>
                  <a:lnTo>
                    <a:pt x="0" y="0"/>
                  </a:lnTo>
                  <a:lnTo>
                    <a:pt x="272" y="4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6"/>
            <p:cNvSpPr/>
            <p:nvPr/>
          </p:nvSpPr>
          <p:spPr bwMode="auto">
            <a:xfrm>
              <a:off x="1201687" y="4705526"/>
              <a:ext cx="512007" cy="92236"/>
            </a:xfrm>
            <a:custGeom>
              <a:avLst/>
              <a:gdLst>
                <a:gd name="T0" fmla="*/ 259 w 272"/>
                <a:gd name="T1" fmla="*/ 0 h 49"/>
                <a:gd name="T2" fmla="*/ 0 w 272"/>
                <a:gd name="T3" fmla="*/ 0 h 49"/>
                <a:gd name="T4" fmla="*/ 272 w 272"/>
                <a:gd name="T5" fmla="*/ 49 h 49"/>
                <a:gd name="T6" fmla="*/ 259 w 272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49">
                  <a:moveTo>
                    <a:pt x="259" y="0"/>
                  </a:moveTo>
                  <a:lnTo>
                    <a:pt x="0" y="0"/>
                  </a:lnTo>
                  <a:lnTo>
                    <a:pt x="272" y="49"/>
                  </a:lnTo>
                  <a:lnTo>
                    <a:pt x="259" y="0"/>
                  </a:ln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7"/>
            <p:cNvSpPr/>
            <p:nvPr/>
          </p:nvSpPr>
          <p:spPr bwMode="auto">
            <a:xfrm>
              <a:off x="1201687" y="2345022"/>
              <a:ext cx="1436257" cy="2360505"/>
            </a:xfrm>
            <a:custGeom>
              <a:avLst/>
              <a:gdLst>
                <a:gd name="T0" fmla="*/ 233 w 418"/>
                <a:gd name="T1" fmla="*/ 687 h 687"/>
                <a:gd name="T2" fmla="*/ 0 w 418"/>
                <a:gd name="T3" fmla="*/ 687 h 687"/>
                <a:gd name="T4" fmla="*/ 0 w 418"/>
                <a:gd name="T5" fmla="*/ 15 h 687"/>
                <a:gd name="T6" fmla="*/ 16 w 418"/>
                <a:gd name="T7" fmla="*/ 0 h 687"/>
                <a:gd name="T8" fmla="*/ 418 w 418"/>
                <a:gd name="T9" fmla="*/ 0 h 687"/>
                <a:gd name="T10" fmla="*/ 418 w 418"/>
                <a:gd name="T11" fmla="*/ 502 h 687"/>
                <a:gd name="T12" fmla="*/ 233 w 418"/>
                <a:gd name="T13" fmla="*/ 687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8" h="687">
                  <a:moveTo>
                    <a:pt x="233" y="687"/>
                  </a:moveTo>
                  <a:cubicBezTo>
                    <a:pt x="0" y="687"/>
                    <a:pt x="0" y="687"/>
                    <a:pt x="0" y="68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18" y="0"/>
                    <a:pt x="418" y="0"/>
                    <a:pt x="418" y="0"/>
                  </a:cubicBezTo>
                  <a:cubicBezTo>
                    <a:pt x="418" y="502"/>
                    <a:pt x="418" y="502"/>
                    <a:pt x="418" y="502"/>
                  </a:cubicBezTo>
                  <a:cubicBezTo>
                    <a:pt x="418" y="604"/>
                    <a:pt x="335" y="687"/>
                    <a:pt x="233" y="687"/>
                  </a:cubicBezTo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24"/>
            <p:cNvSpPr/>
            <p:nvPr/>
          </p:nvSpPr>
          <p:spPr bwMode="auto">
            <a:xfrm>
              <a:off x="1301453" y="2151136"/>
              <a:ext cx="1552964" cy="653185"/>
            </a:xfrm>
            <a:custGeom>
              <a:avLst/>
              <a:gdLst>
                <a:gd name="T0" fmla="*/ 774 w 825"/>
                <a:gd name="T1" fmla="*/ 347 h 347"/>
                <a:gd name="T2" fmla="*/ 84 w 825"/>
                <a:gd name="T3" fmla="*/ 347 h 347"/>
                <a:gd name="T4" fmla="*/ 0 w 825"/>
                <a:gd name="T5" fmla="*/ 0 h 347"/>
                <a:gd name="T6" fmla="*/ 825 w 825"/>
                <a:gd name="T7" fmla="*/ 103 h 347"/>
                <a:gd name="T8" fmla="*/ 774 w 825"/>
                <a:gd name="T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5" h="347">
                  <a:moveTo>
                    <a:pt x="774" y="347"/>
                  </a:moveTo>
                  <a:lnTo>
                    <a:pt x="84" y="347"/>
                  </a:lnTo>
                  <a:lnTo>
                    <a:pt x="0" y="0"/>
                  </a:lnTo>
                  <a:lnTo>
                    <a:pt x="825" y="103"/>
                  </a:lnTo>
                  <a:lnTo>
                    <a:pt x="774" y="347"/>
                  </a:lnTo>
                  <a:close/>
                </a:path>
              </a:pathLst>
            </a:custGeom>
            <a:solidFill>
              <a:srgbClr val="1AB4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Rectangle 78"/>
            <p:cNvSpPr>
              <a:spLocks noChangeArrowheads="1"/>
            </p:cNvSpPr>
            <p:nvPr/>
          </p:nvSpPr>
          <p:spPr bwMode="auto">
            <a:xfrm>
              <a:off x="1756990" y="2399984"/>
              <a:ext cx="553420" cy="31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5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2019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Freeform 79"/>
            <p:cNvSpPr>
              <a:spLocks noEditPoints="1"/>
            </p:cNvSpPr>
            <p:nvPr/>
          </p:nvSpPr>
          <p:spPr bwMode="auto">
            <a:xfrm>
              <a:off x="1578163" y="4063634"/>
              <a:ext cx="609891" cy="608008"/>
            </a:xfrm>
            <a:custGeom>
              <a:avLst/>
              <a:gdLst>
                <a:gd name="T0" fmla="*/ 148 w 177"/>
                <a:gd name="T1" fmla="*/ 52 h 177"/>
                <a:gd name="T2" fmla="*/ 176 w 177"/>
                <a:gd name="T3" fmla="*/ 24 h 177"/>
                <a:gd name="T4" fmla="*/ 176 w 177"/>
                <a:gd name="T5" fmla="*/ 19 h 177"/>
                <a:gd name="T6" fmla="*/ 174 w 177"/>
                <a:gd name="T7" fmla="*/ 18 h 177"/>
                <a:gd name="T8" fmla="*/ 174 w 177"/>
                <a:gd name="T9" fmla="*/ 18 h 177"/>
                <a:gd name="T10" fmla="*/ 158 w 177"/>
                <a:gd name="T11" fmla="*/ 18 h 177"/>
                <a:gd name="T12" fmla="*/ 158 w 177"/>
                <a:gd name="T13" fmla="*/ 3 h 177"/>
                <a:gd name="T14" fmla="*/ 155 w 177"/>
                <a:gd name="T15" fmla="*/ 0 h 177"/>
                <a:gd name="T16" fmla="*/ 152 w 177"/>
                <a:gd name="T17" fmla="*/ 1 h 177"/>
                <a:gd name="T18" fmla="*/ 125 w 177"/>
                <a:gd name="T19" fmla="*/ 28 h 177"/>
                <a:gd name="T20" fmla="*/ 124 w 177"/>
                <a:gd name="T21" fmla="*/ 31 h 177"/>
                <a:gd name="T22" fmla="*/ 124 w 177"/>
                <a:gd name="T23" fmla="*/ 34 h 177"/>
                <a:gd name="T24" fmla="*/ 22 w 177"/>
                <a:gd name="T25" fmla="*/ 53 h 177"/>
                <a:gd name="T26" fmla="*/ 41 w 177"/>
                <a:gd name="T27" fmla="*/ 154 h 177"/>
                <a:gd name="T28" fmla="*/ 142 w 177"/>
                <a:gd name="T29" fmla="*/ 135 h 177"/>
                <a:gd name="T30" fmla="*/ 142 w 177"/>
                <a:gd name="T31" fmla="*/ 53 h 177"/>
                <a:gd name="T32" fmla="*/ 146 w 177"/>
                <a:gd name="T33" fmla="*/ 53 h 177"/>
                <a:gd name="T34" fmla="*/ 148 w 177"/>
                <a:gd name="T35" fmla="*/ 52 h 177"/>
                <a:gd name="T36" fmla="*/ 149 w 177"/>
                <a:gd name="T37" fmla="*/ 94 h 177"/>
                <a:gd name="T38" fmla="*/ 82 w 177"/>
                <a:gd name="T39" fmla="*/ 160 h 177"/>
                <a:gd name="T40" fmla="*/ 16 w 177"/>
                <a:gd name="T41" fmla="*/ 94 h 177"/>
                <a:gd name="T42" fmla="*/ 82 w 177"/>
                <a:gd name="T43" fmla="*/ 28 h 177"/>
                <a:gd name="T44" fmla="*/ 124 w 177"/>
                <a:gd name="T45" fmla="*/ 42 h 177"/>
                <a:gd name="T46" fmla="*/ 124 w 177"/>
                <a:gd name="T47" fmla="*/ 48 h 177"/>
                <a:gd name="T48" fmla="*/ 111 w 177"/>
                <a:gd name="T49" fmla="*/ 61 h 177"/>
                <a:gd name="T50" fmla="*/ 49 w 177"/>
                <a:gd name="T51" fmla="*/ 65 h 177"/>
                <a:gd name="T52" fmla="*/ 53 w 177"/>
                <a:gd name="T53" fmla="*/ 127 h 177"/>
                <a:gd name="T54" fmla="*/ 115 w 177"/>
                <a:gd name="T55" fmla="*/ 123 h 177"/>
                <a:gd name="T56" fmla="*/ 116 w 177"/>
                <a:gd name="T57" fmla="*/ 65 h 177"/>
                <a:gd name="T58" fmla="*/ 129 w 177"/>
                <a:gd name="T59" fmla="*/ 52 h 177"/>
                <a:gd name="T60" fmla="*/ 134 w 177"/>
                <a:gd name="T61" fmla="*/ 52 h 177"/>
                <a:gd name="T62" fmla="*/ 149 w 177"/>
                <a:gd name="T63" fmla="*/ 94 h 177"/>
                <a:gd name="T64" fmla="*/ 80 w 177"/>
                <a:gd name="T65" fmla="*/ 96 h 177"/>
                <a:gd name="T66" fmla="*/ 85 w 177"/>
                <a:gd name="T67" fmla="*/ 96 h 177"/>
                <a:gd name="T68" fmla="*/ 91 w 177"/>
                <a:gd name="T69" fmla="*/ 90 h 177"/>
                <a:gd name="T70" fmla="*/ 92 w 177"/>
                <a:gd name="T71" fmla="*/ 94 h 177"/>
                <a:gd name="T72" fmla="*/ 83 w 177"/>
                <a:gd name="T73" fmla="*/ 103 h 177"/>
                <a:gd name="T74" fmla="*/ 73 w 177"/>
                <a:gd name="T75" fmla="*/ 94 h 177"/>
                <a:gd name="T76" fmla="*/ 83 w 177"/>
                <a:gd name="T77" fmla="*/ 84 h 177"/>
                <a:gd name="T78" fmla="*/ 87 w 177"/>
                <a:gd name="T79" fmla="*/ 85 h 177"/>
                <a:gd name="T80" fmla="*/ 80 w 177"/>
                <a:gd name="T81" fmla="*/ 92 h 177"/>
                <a:gd name="T82" fmla="*/ 80 w 177"/>
                <a:gd name="T83" fmla="*/ 96 h 177"/>
                <a:gd name="T84" fmla="*/ 91 w 177"/>
                <a:gd name="T85" fmla="*/ 80 h 177"/>
                <a:gd name="T86" fmla="*/ 69 w 177"/>
                <a:gd name="T87" fmla="*/ 85 h 177"/>
                <a:gd name="T88" fmla="*/ 74 w 177"/>
                <a:gd name="T89" fmla="*/ 107 h 177"/>
                <a:gd name="T90" fmla="*/ 96 w 177"/>
                <a:gd name="T91" fmla="*/ 103 h 177"/>
                <a:gd name="T92" fmla="*/ 96 w 177"/>
                <a:gd name="T93" fmla="*/ 85 h 177"/>
                <a:gd name="T94" fmla="*/ 111 w 177"/>
                <a:gd name="T95" fmla="*/ 70 h 177"/>
                <a:gd name="T96" fmla="*/ 107 w 177"/>
                <a:gd name="T97" fmla="*/ 123 h 177"/>
                <a:gd name="T98" fmla="*/ 54 w 177"/>
                <a:gd name="T99" fmla="*/ 118 h 177"/>
                <a:gd name="T100" fmla="*/ 58 w 177"/>
                <a:gd name="T101" fmla="*/ 65 h 177"/>
                <a:gd name="T102" fmla="*/ 107 w 177"/>
                <a:gd name="T103" fmla="*/ 65 h 177"/>
                <a:gd name="T104" fmla="*/ 91 w 177"/>
                <a:gd name="T105" fmla="*/ 80 h 177"/>
                <a:gd name="T106" fmla="*/ 131 w 177"/>
                <a:gd name="T107" fmla="*/ 46 h 177"/>
                <a:gd name="T108" fmla="*/ 130 w 177"/>
                <a:gd name="T109" fmla="*/ 32 h 177"/>
                <a:gd name="T110" fmla="*/ 152 w 177"/>
                <a:gd name="T111" fmla="*/ 10 h 177"/>
                <a:gd name="T112" fmla="*/ 152 w 177"/>
                <a:gd name="T113" fmla="*/ 21 h 177"/>
                <a:gd name="T114" fmla="*/ 155 w 177"/>
                <a:gd name="T115" fmla="*/ 24 h 177"/>
                <a:gd name="T116" fmla="*/ 166 w 177"/>
                <a:gd name="T117" fmla="*/ 25 h 177"/>
                <a:gd name="T118" fmla="*/ 144 w 177"/>
                <a:gd name="T119" fmla="*/ 46 h 177"/>
                <a:gd name="T120" fmla="*/ 131 w 177"/>
                <a:gd name="T121" fmla="*/ 4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7" h="177">
                  <a:moveTo>
                    <a:pt x="148" y="52"/>
                  </a:moveTo>
                  <a:cubicBezTo>
                    <a:pt x="176" y="24"/>
                    <a:pt x="176" y="24"/>
                    <a:pt x="176" y="24"/>
                  </a:cubicBezTo>
                  <a:cubicBezTo>
                    <a:pt x="177" y="23"/>
                    <a:pt x="177" y="20"/>
                    <a:pt x="176" y="19"/>
                  </a:cubicBezTo>
                  <a:cubicBezTo>
                    <a:pt x="175" y="19"/>
                    <a:pt x="174" y="18"/>
                    <a:pt x="174" y="18"/>
                  </a:cubicBezTo>
                  <a:cubicBezTo>
                    <a:pt x="174" y="18"/>
                    <a:pt x="174" y="18"/>
                    <a:pt x="174" y="18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6" y="0"/>
                    <a:pt x="155" y="0"/>
                  </a:cubicBezTo>
                  <a:cubicBezTo>
                    <a:pt x="154" y="0"/>
                    <a:pt x="153" y="0"/>
                    <a:pt x="152" y="1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4" y="29"/>
                    <a:pt x="124" y="30"/>
                    <a:pt x="124" y="31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91" y="11"/>
                    <a:pt x="45" y="19"/>
                    <a:pt x="22" y="53"/>
                  </a:cubicBezTo>
                  <a:cubicBezTo>
                    <a:pt x="0" y="86"/>
                    <a:pt x="8" y="131"/>
                    <a:pt x="41" y="154"/>
                  </a:cubicBezTo>
                  <a:cubicBezTo>
                    <a:pt x="74" y="177"/>
                    <a:pt x="119" y="168"/>
                    <a:pt x="142" y="135"/>
                  </a:cubicBezTo>
                  <a:cubicBezTo>
                    <a:pt x="159" y="110"/>
                    <a:pt x="159" y="77"/>
                    <a:pt x="142" y="53"/>
                  </a:cubicBezTo>
                  <a:cubicBezTo>
                    <a:pt x="146" y="53"/>
                    <a:pt x="146" y="53"/>
                    <a:pt x="146" y="53"/>
                  </a:cubicBezTo>
                  <a:cubicBezTo>
                    <a:pt x="146" y="53"/>
                    <a:pt x="147" y="52"/>
                    <a:pt x="148" y="52"/>
                  </a:cubicBezTo>
                  <a:close/>
                  <a:moveTo>
                    <a:pt x="149" y="94"/>
                  </a:moveTo>
                  <a:cubicBezTo>
                    <a:pt x="149" y="131"/>
                    <a:pt x="119" y="160"/>
                    <a:pt x="82" y="160"/>
                  </a:cubicBezTo>
                  <a:cubicBezTo>
                    <a:pt x="46" y="160"/>
                    <a:pt x="16" y="131"/>
                    <a:pt x="16" y="94"/>
                  </a:cubicBezTo>
                  <a:cubicBezTo>
                    <a:pt x="16" y="57"/>
                    <a:pt x="46" y="28"/>
                    <a:pt x="82" y="28"/>
                  </a:cubicBezTo>
                  <a:cubicBezTo>
                    <a:pt x="97" y="28"/>
                    <a:pt x="112" y="33"/>
                    <a:pt x="124" y="42"/>
                  </a:cubicBezTo>
                  <a:cubicBezTo>
                    <a:pt x="124" y="48"/>
                    <a:pt x="124" y="48"/>
                    <a:pt x="124" y="48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93" y="44"/>
                    <a:pt x="65" y="46"/>
                    <a:pt x="49" y="65"/>
                  </a:cubicBezTo>
                  <a:cubicBezTo>
                    <a:pt x="33" y="83"/>
                    <a:pt x="35" y="111"/>
                    <a:pt x="53" y="127"/>
                  </a:cubicBezTo>
                  <a:cubicBezTo>
                    <a:pt x="71" y="143"/>
                    <a:pt x="99" y="141"/>
                    <a:pt x="115" y="123"/>
                  </a:cubicBezTo>
                  <a:cubicBezTo>
                    <a:pt x="130" y="106"/>
                    <a:pt x="130" y="82"/>
                    <a:pt x="116" y="65"/>
                  </a:cubicBezTo>
                  <a:cubicBezTo>
                    <a:pt x="129" y="52"/>
                    <a:pt x="129" y="52"/>
                    <a:pt x="129" y="52"/>
                  </a:cubicBezTo>
                  <a:cubicBezTo>
                    <a:pt x="134" y="52"/>
                    <a:pt x="134" y="52"/>
                    <a:pt x="134" y="52"/>
                  </a:cubicBezTo>
                  <a:cubicBezTo>
                    <a:pt x="144" y="64"/>
                    <a:pt x="149" y="79"/>
                    <a:pt x="149" y="94"/>
                  </a:cubicBezTo>
                  <a:close/>
                  <a:moveTo>
                    <a:pt x="80" y="96"/>
                  </a:moveTo>
                  <a:cubicBezTo>
                    <a:pt x="82" y="97"/>
                    <a:pt x="84" y="97"/>
                    <a:pt x="85" y="96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2" y="91"/>
                    <a:pt x="92" y="92"/>
                    <a:pt x="92" y="94"/>
                  </a:cubicBezTo>
                  <a:cubicBezTo>
                    <a:pt x="92" y="99"/>
                    <a:pt x="88" y="103"/>
                    <a:pt x="83" y="103"/>
                  </a:cubicBezTo>
                  <a:cubicBezTo>
                    <a:pt x="77" y="103"/>
                    <a:pt x="73" y="99"/>
                    <a:pt x="73" y="94"/>
                  </a:cubicBezTo>
                  <a:cubicBezTo>
                    <a:pt x="73" y="88"/>
                    <a:pt x="77" y="84"/>
                    <a:pt x="83" y="84"/>
                  </a:cubicBezTo>
                  <a:cubicBezTo>
                    <a:pt x="84" y="84"/>
                    <a:pt x="85" y="84"/>
                    <a:pt x="87" y="85"/>
                  </a:cubicBezTo>
                  <a:cubicBezTo>
                    <a:pt x="80" y="92"/>
                    <a:pt x="80" y="92"/>
                    <a:pt x="80" y="92"/>
                  </a:cubicBezTo>
                  <a:cubicBezTo>
                    <a:pt x="79" y="93"/>
                    <a:pt x="79" y="95"/>
                    <a:pt x="80" y="96"/>
                  </a:cubicBezTo>
                  <a:close/>
                  <a:moveTo>
                    <a:pt x="91" y="80"/>
                  </a:moveTo>
                  <a:cubicBezTo>
                    <a:pt x="84" y="75"/>
                    <a:pt x="74" y="77"/>
                    <a:pt x="69" y="85"/>
                  </a:cubicBezTo>
                  <a:cubicBezTo>
                    <a:pt x="64" y="92"/>
                    <a:pt x="66" y="102"/>
                    <a:pt x="74" y="107"/>
                  </a:cubicBezTo>
                  <a:cubicBezTo>
                    <a:pt x="81" y="112"/>
                    <a:pt x="91" y="110"/>
                    <a:pt x="96" y="103"/>
                  </a:cubicBezTo>
                  <a:cubicBezTo>
                    <a:pt x="100" y="97"/>
                    <a:pt x="100" y="90"/>
                    <a:pt x="96" y="85"/>
                  </a:cubicBezTo>
                  <a:cubicBezTo>
                    <a:pt x="111" y="70"/>
                    <a:pt x="111" y="70"/>
                    <a:pt x="111" y="70"/>
                  </a:cubicBezTo>
                  <a:cubicBezTo>
                    <a:pt x="125" y="85"/>
                    <a:pt x="123" y="109"/>
                    <a:pt x="107" y="123"/>
                  </a:cubicBezTo>
                  <a:cubicBezTo>
                    <a:pt x="91" y="136"/>
                    <a:pt x="67" y="134"/>
                    <a:pt x="54" y="118"/>
                  </a:cubicBezTo>
                  <a:cubicBezTo>
                    <a:pt x="40" y="102"/>
                    <a:pt x="42" y="78"/>
                    <a:pt x="58" y="65"/>
                  </a:cubicBezTo>
                  <a:cubicBezTo>
                    <a:pt x="72" y="53"/>
                    <a:pt x="93" y="53"/>
                    <a:pt x="107" y="65"/>
                  </a:cubicBezTo>
                  <a:lnTo>
                    <a:pt x="91" y="80"/>
                  </a:lnTo>
                  <a:close/>
                  <a:moveTo>
                    <a:pt x="131" y="46"/>
                  </a:moveTo>
                  <a:cubicBezTo>
                    <a:pt x="130" y="32"/>
                    <a:pt x="130" y="32"/>
                    <a:pt x="130" y="32"/>
                  </a:cubicBezTo>
                  <a:cubicBezTo>
                    <a:pt x="152" y="10"/>
                    <a:pt x="152" y="10"/>
                    <a:pt x="152" y="10"/>
                  </a:cubicBezTo>
                  <a:cubicBezTo>
                    <a:pt x="152" y="21"/>
                    <a:pt x="152" y="21"/>
                    <a:pt x="152" y="21"/>
                  </a:cubicBezTo>
                  <a:cubicBezTo>
                    <a:pt x="152" y="23"/>
                    <a:pt x="154" y="24"/>
                    <a:pt x="155" y="24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44" y="46"/>
                    <a:pt x="144" y="46"/>
                    <a:pt x="144" y="46"/>
                  </a:cubicBezTo>
                  <a:lnTo>
                    <a:pt x="131" y="46"/>
                  </a:lnTo>
                  <a:close/>
                </a:path>
              </a:pathLst>
            </a:cu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1173711" y="2994215"/>
            <a:ext cx="1749239" cy="810696"/>
            <a:chOff x="7523108" y="3344181"/>
            <a:chExt cx="2352051" cy="810696"/>
          </a:xfrm>
        </p:grpSpPr>
        <p:sp>
          <p:nvSpPr>
            <p:cNvPr id="122" name="矩形 121"/>
            <p:cNvSpPr/>
            <p:nvPr/>
          </p:nvSpPr>
          <p:spPr>
            <a:xfrm>
              <a:off x="7633185" y="3344181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123" name="文本框 17"/>
            <p:cNvSpPr txBox="1"/>
            <p:nvPr/>
          </p:nvSpPr>
          <p:spPr>
            <a:xfrm>
              <a:off x="7523108" y="3641467"/>
              <a:ext cx="2060126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3713163" y="2994215"/>
            <a:ext cx="1749239" cy="799731"/>
            <a:chOff x="7523108" y="3344181"/>
            <a:chExt cx="2352051" cy="799731"/>
          </a:xfrm>
        </p:grpSpPr>
        <p:sp>
          <p:nvSpPr>
            <p:cNvPr id="125" name="矩形 124"/>
            <p:cNvSpPr/>
            <p:nvPr/>
          </p:nvSpPr>
          <p:spPr>
            <a:xfrm>
              <a:off x="7633185" y="3344181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126" name="文本框 17"/>
            <p:cNvSpPr txBox="1"/>
            <p:nvPr/>
          </p:nvSpPr>
          <p:spPr>
            <a:xfrm>
              <a:off x="7523108" y="3641467"/>
              <a:ext cx="2060126" cy="50244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6252615" y="2994215"/>
            <a:ext cx="1749239" cy="799731"/>
            <a:chOff x="7523108" y="3344181"/>
            <a:chExt cx="2352051" cy="799731"/>
          </a:xfrm>
        </p:grpSpPr>
        <p:sp>
          <p:nvSpPr>
            <p:cNvPr id="128" name="矩形 127"/>
            <p:cNvSpPr/>
            <p:nvPr/>
          </p:nvSpPr>
          <p:spPr>
            <a:xfrm>
              <a:off x="7633185" y="3344181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129" name="文本框 17"/>
            <p:cNvSpPr txBox="1"/>
            <p:nvPr/>
          </p:nvSpPr>
          <p:spPr>
            <a:xfrm>
              <a:off x="7523108" y="3641467"/>
              <a:ext cx="2060126" cy="50244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8792067" y="2994215"/>
            <a:ext cx="1749239" cy="799731"/>
            <a:chOff x="7523108" y="3344181"/>
            <a:chExt cx="2352051" cy="799731"/>
          </a:xfrm>
        </p:grpSpPr>
        <p:sp>
          <p:nvSpPr>
            <p:cNvPr id="131" name="矩形 130"/>
            <p:cNvSpPr/>
            <p:nvPr/>
          </p:nvSpPr>
          <p:spPr>
            <a:xfrm>
              <a:off x="7633185" y="3344181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132" name="文本框 17"/>
            <p:cNvSpPr txBox="1"/>
            <p:nvPr/>
          </p:nvSpPr>
          <p:spPr>
            <a:xfrm>
              <a:off x="7523108" y="3641467"/>
              <a:ext cx="2060126" cy="50244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4000"/>
                </a:lnSpc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您的内容打在这里，或者通过复制您的文本后，在此框中选择粘贴，并选择只保留文字。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flipH="1">
            <a:off x="6343650" y="0"/>
            <a:ext cx="5848350" cy="6858000"/>
            <a:chOff x="0" y="0"/>
            <a:chExt cx="6002473" cy="6858000"/>
          </a:xfrm>
        </p:grpSpPr>
        <p:sp>
          <p:nvSpPr>
            <p:cNvPr id="24" name="任意多边形 23"/>
            <p:cNvSpPr/>
            <p:nvPr/>
          </p:nvSpPr>
          <p:spPr bwMode="auto">
            <a:xfrm>
              <a:off x="0" y="3926489"/>
              <a:ext cx="5813148" cy="2931511"/>
            </a:xfrm>
            <a:custGeom>
              <a:avLst/>
              <a:gdLst>
                <a:gd name="connsiteX0" fmla="*/ 2757696 w 5452149"/>
                <a:gd name="connsiteY0" fmla="*/ 0 h 2470541"/>
                <a:gd name="connsiteX1" fmla="*/ 5452149 w 5452149"/>
                <a:gd name="connsiteY1" fmla="*/ 2470541 h 2470541"/>
                <a:gd name="connsiteX2" fmla="*/ 0 w 5452149"/>
                <a:gd name="connsiteY2" fmla="*/ 2470541 h 2470541"/>
                <a:gd name="connsiteX3" fmla="*/ 0 w 5452149"/>
                <a:gd name="connsiteY3" fmla="*/ 1038490 h 2470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52149" h="2470541">
                  <a:moveTo>
                    <a:pt x="2757696" y="0"/>
                  </a:moveTo>
                  <a:lnTo>
                    <a:pt x="5452149" y="2470541"/>
                  </a:lnTo>
                  <a:lnTo>
                    <a:pt x="0" y="2470541"/>
                  </a:lnTo>
                  <a:lnTo>
                    <a:pt x="0" y="103849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任意多边形 21"/>
            <p:cNvSpPr/>
            <p:nvPr/>
          </p:nvSpPr>
          <p:spPr bwMode="auto">
            <a:xfrm>
              <a:off x="0" y="0"/>
              <a:ext cx="6002473" cy="5458512"/>
            </a:xfrm>
            <a:custGeom>
              <a:avLst/>
              <a:gdLst>
                <a:gd name="connsiteX0" fmla="*/ 3098698 w 5629717"/>
                <a:gd name="connsiteY0" fmla="*/ 0 h 5119536"/>
                <a:gd name="connsiteX1" fmla="*/ 5539217 w 5629717"/>
                <a:gd name="connsiteY1" fmla="*/ 0 h 5119536"/>
                <a:gd name="connsiteX2" fmla="*/ 5629717 w 5629717"/>
                <a:gd name="connsiteY2" fmla="*/ 2306202 h 5119536"/>
                <a:gd name="connsiteX3" fmla="*/ 0 w 5629717"/>
                <a:gd name="connsiteY3" fmla="*/ 5119536 h 5119536"/>
                <a:gd name="connsiteX4" fmla="*/ 0 w 5629717"/>
                <a:gd name="connsiteY4" fmla="*/ 2342562 h 511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29717" h="5119536">
                  <a:moveTo>
                    <a:pt x="3098698" y="0"/>
                  </a:moveTo>
                  <a:lnTo>
                    <a:pt x="5539217" y="0"/>
                  </a:lnTo>
                  <a:lnTo>
                    <a:pt x="5629717" y="2306202"/>
                  </a:lnTo>
                  <a:lnTo>
                    <a:pt x="0" y="5119536"/>
                  </a:lnTo>
                  <a:lnTo>
                    <a:pt x="0" y="2342562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任意多边形 19"/>
            <p:cNvSpPr/>
            <p:nvPr/>
          </p:nvSpPr>
          <p:spPr bwMode="auto">
            <a:xfrm>
              <a:off x="0" y="0"/>
              <a:ext cx="5922920" cy="4557740"/>
            </a:xfrm>
            <a:custGeom>
              <a:avLst/>
              <a:gdLst>
                <a:gd name="connsiteX0" fmla="*/ 728947 w 5555104"/>
                <a:gd name="connsiteY0" fmla="*/ 0 h 4274702"/>
                <a:gd name="connsiteX1" fmla="*/ 5203587 w 5555104"/>
                <a:gd name="connsiteY1" fmla="*/ 0 h 4274702"/>
                <a:gd name="connsiteX2" fmla="*/ 5555104 w 5555104"/>
                <a:gd name="connsiteY2" fmla="*/ 2269690 h 4274702"/>
                <a:gd name="connsiteX3" fmla="*/ 11554 w 5555104"/>
                <a:gd name="connsiteY3" fmla="*/ 4274702 h 4274702"/>
                <a:gd name="connsiteX4" fmla="*/ 0 w 5555104"/>
                <a:gd name="connsiteY4" fmla="*/ 4256553 h 4274702"/>
                <a:gd name="connsiteX5" fmla="*/ 0 w 5555104"/>
                <a:gd name="connsiteY5" fmla="*/ 1620379 h 427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55104" h="4274702">
                  <a:moveTo>
                    <a:pt x="728947" y="0"/>
                  </a:moveTo>
                  <a:lnTo>
                    <a:pt x="5203587" y="0"/>
                  </a:lnTo>
                  <a:lnTo>
                    <a:pt x="5555104" y="2269690"/>
                  </a:lnTo>
                  <a:lnTo>
                    <a:pt x="11554" y="4274702"/>
                  </a:lnTo>
                  <a:lnTo>
                    <a:pt x="0" y="4256553"/>
                  </a:lnTo>
                  <a:lnTo>
                    <a:pt x="0" y="1620379"/>
                  </a:lnTo>
                  <a:close/>
                </a:path>
              </a:pathLst>
            </a:custGeom>
            <a:solidFill>
              <a:srgbClr val="00A6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任意多边形 17"/>
            <p:cNvSpPr/>
            <p:nvPr/>
          </p:nvSpPr>
          <p:spPr bwMode="auto">
            <a:xfrm>
              <a:off x="0" y="1"/>
              <a:ext cx="5760429" cy="3783020"/>
            </a:xfrm>
            <a:custGeom>
              <a:avLst/>
              <a:gdLst>
                <a:gd name="connsiteX0" fmla="*/ 0 w 5402704"/>
                <a:gd name="connsiteY0" fmla="*/ 0 h 3548093"/>
                <a:gd name="connsiteX1" fmla="*/ 4469726 w 5402704"/>
                <a:gd name="connsiteY1" fmla="*/ 0 h 3548093"/>
                <a:gd name="connsiteX2" fmla="*/ 5402704 w 5402704"/>
                <a:gd name="connsiteY2" fmla="*/ 2203015 h 3548093"/>
                <a:gd name="connsiteX3" fmla="*/ 0 w 5402704"/>
                <a:gd name="connsiteY3" fmla="*/ 3548093 h 354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02704" h="3548093">
                  <a:moveTo>
                    <a:pt x="0" y="0"/>
                  </a:moveTo>
                  <a:lnTo>
                    <a:pt x="4469726" y="0"/>
                  </a:lnTo>
                  <a:lnTo>
                    <a:pt x="5402704" y="2203015"/>
                  </a:lnTo>
                  <a:lnTo>
                    <a:pt x="0" y="3548093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1260" r="-1254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651044" y="1918269"/>
            <a:ext cx="1657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00A695"/>
                </a:solidFill>
                <a:latin typeface="微软雅黑" panose="020B0503020204020204" pitchFamily="34" charset="-122"/>
              </a:rPr>
              <a:t>Company name</a:t>
            </a:r>
            <a:endParaRPr lang="zh-CN" altLang="en-US" sz="1400" b="1" dirty="0">
              <a:solidFill>
                <a:srgbClr val="00A695"/>
              </a:solidFill>
              <a:latin typeface="微软雅黑" panose="020B0503020204020204" pitchFamily="34" charset="-122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651044" y="2406167"/>
            <a:ext cx="5924528" cy="1754298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5400" b="1" dirty="0">
                <a:solidFill>
                  <a:srgbClr val="00A695"/>
                </a:solidFill>
                <a:latin typeface="微软雅黑" panose="020B0503020204020204" pitchFamily="34" charset="-122"/>
                <a:cs typeface="+mn-ea"/>
                <a:sym typeface="+mn-lt"/>
              </a:rPr>
              <a:t>2020</a:t>
            </a:r>
          </a:p>
          <a:p>
            <a:r>
              <a:rPr lang="en-US" altLang="zh-CN" sz="5400" b="1" dirty="0">
                <a:solidFill>
                  <a:srgbClr val="00A695"/>
                </a:solidFill>
                <a:latin typeface="微软雅黑" panose="020B0503020204020204" pitchFamily="34" charset="-122"/>
                <a:cs typeface="+mn-ea"/>
                <a:sym typeface="+mn-lt"/>
              </a:rPr>
              <a:t>THANKS</a:t>
            </a:r>
            <a:endParaRPr lang="zh-CN" altLang="en-US" sz="5400" b="1" dirty="0">
              <a:solidFill>
                <a:srgbClr val="00A695"/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22925" y="4052923"/>
            <a:ext cx="5018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2C4F54"/>
                </a:solidFill>
                <a:cs typeface="+mn-ea"/>
                <a:sym typeface="+mn-lt"/>
              </a:rPr>
              <a:t>LOREM IPSUM DOLOR SIT AMET, CONSECTETUR ADIPISICING</a:t>
            </a:r>
            <a:endParaRPr lang="zh-CN" altLang="en-US" sz="1400" dirty="0">
              <a:solidFill>
                <a:srgbClr val="2C4F54"/>
              </a:solidFill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9591392" y="5458512"/>
            <a:ext cx="19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</a:rPr>
              <a:t>Phone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8856164" y="5747072"/>
            <a:ext cx="2785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prstClr val="white"/>
                </a:solidFill>
                <a:latin typeface="微软雅黑" panose="020B0503020204020204" pitchFamily="34" charset="-122"/>
              </a:rPr>
              <a:t>+ 123 456 789</a:t>
            </a:r>
            <a:endParaRPr lang="zh-CN" altLang="en-US" sz="2800" b="1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8213827" y="6127043"/>
            <a:ext cx="3427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pc="300" dirty="0">
                <a:solidFill>
                  <a:prstClr val="white"/>
                </a:solidFill>
                <a:latin typeface="微软雅黑" panose="020B0503020204020204" pitchFamily="34" charset="-122"/>
              </a:rPr>
              <a:t>www.abcd.com.cn</a:t>
            </a:r>
            <a:endParaRPr lang="zh-CN" altLang="en-US" spc="300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56" name="圆角矩形 2"/>
          <p:cNvSpPr/>
          <p:nvPr/>
        </p:nvSpPr>
        <p:spPr>
          <a:xfrm>
            <a:off x="835114" y="4493239"/>
            <a:ext cx="370821" cy="370768"/>
          </a:xfrm>
          <a:prstGeom prst="ellipse">
            <a:avLst/>
          </a:prstGeom>
          <a:solidFill>
            <a:srgbClr val="00A695"/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 algn="ctr">
              <a:defRPr/>
            </a:pPr>
            <a:endParaRPr lang="zh-CN" altLang="en-US" sz="1400" b="1">
              <a:solidFill>
                <a:prstClr val="black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57" name="student-graduation-cap-shape_52041"/>
          <p:cNvSpPr>
            <a:spLocks noChangeAspect="1"/>
          </p:cNvSpPr>
          <p:nvPr/>
        </p:nvSpPr>
        <p:spPr bwMode="auto">
          <a:xfrm>
            <a:off x="939969" y="4579744"/>
            <a:ext cx="153299" cy="184628"/>
          </a:xfrm>
          <a:custGeom>
            <a:avLst/>
            <a:gdLst>
              <a:gd name="connsiteX0" fmla="*/ 56671 w 279400"/>
              <a:gd name="connsiteY0" fmla="*/ 192087 h 336550"/>
              <a:gd name="connsiteX1" fmla="*/ 224047 w 279400"/>
              <a:gd name="connsiteY1" fmla="*/ 192087 h 336550"/>
              <a:gd name="connsiteX2" fmla="*/ 279400 w 279400"/>
              <a:gd name="connsiteY2" fmla="*/ 247752 h 336550"/>
              <a:gd name="connsiteX3" fmla="*/ 279400 w 279400"/>
              <a:gd name="connsiteY3" fmla="*/ 336550 h 336550"/>
              <a:gd name="connsiteX4" fmla="*/ 176602 w 279400"/>
              <a:gd name="connsiteY4" fmla="*/ 336550 h 336550"/>
              <a:gd name="connsiteX5" fmla="*/ 158151 w 279400"/>
              <a:gd name="connsiteY5" fmla="*/ 245101 h 336550"/>
              <a:gd name="connsiteX6" fmla="*/ 151562 w 279400"/>
              <a:gd name="connsiteY6" fmla="*/ 239800 h 336550"/>
              <a:gd name="connsiteX7" fmla="*/ 167377 w 279400"/>
              <a:gd name="connsiteY7" fmla="*/ 213293 h 336550"/>
              <a:gd name="connsiteX8" fmla="*/ 167377 w 279400"/>
              <a:gd name="connsiteY8" fmla="*/ 209317 h 336550"/>
              <a:gd name="connsiteX9" fmla="*/ 163423 w 279400"/>
              <a:gd name="connsiteY9" fmla="*/ 207991 h 336550"/>
              <a:gd name="connsiteX10" fmla="*/ 121249 w 279400"/>
              <a:gd name="connsiteY10" fmla="*/ 207991 h 336550"/>
              <a:gd name="connsiteX11" fmla="*/ 118613 w 279400"/>
              <a:gd name="connsiteY11" fmla="*/ 209317 h 336550"/>
              <a:gd name="connsiteX12" fmla="*/ 118613 w 279400"/>
              <a:gd name="connsiteY12" fmla="*/ 213293 h 336550"/>
              <a:gd name="connsiteX13" fmla="*/ 134429 w 279400"/>
              <a:gd name="connsiteY13" fmla="*/ 239800 h 336550"/>
              <a:gd name="connsiteX14" fmla="*/ 126521 w 279400"/>
              <a:gd name="connsiteY14" fmla="*/ 245101 h 336550"/>
              <a:gd name="connsiteX15" fmla="*/ 110706 w 279400"/>
              <a:gd name="connsiteY15" fmla="*/ 336550 h 336550"/>
              <a:gd name="connsiteX16" fmla="*/ 0 w 279400"/>
              <a:gd name="connsiteY16" fmla="*/ 336550 h 336550"/>
              <a:gd name="connsiteX17" fmla="*/ 0 w 279400"/>
              <a:gd name="connsiteY17" fmla="*/ 247752 h 336550"/>
              <a:gd name="connsiteX18" fmla="*/ 56671 w 279400"/>
              <a:gd name="connsiteY18" fmla="*/ 192087 h 336550"/>
              <a:gd name="connsiteX19" fmla="*/ 138907 w 279400"/>
              <a:gd name="connsiteY19" fmla="*/ 0 h 336550"/>
              <a:gd name="connsiteX20" fmla="*/ 219076 w 279400"/>
              <a:gd name="connsiteY20" fmla="*/ 80169 h 336550"/>
              <a:gd name="connsiteX21" fmla="*/ 138907 w 279400"/>
              <a:gd name="connsiteY21" fmla="*/ 160338 h 336550"/>
              <a:gd name="connsiteX22" fmla="*/ 58738 w 279400"/>
              <a:gd name="connsiteY22" fmla="*/ 80169 h 336550"/>
              <a:gd name="connsiteX23" fmla="*/ 138907 w 279400"/>
              <a:gd name="connsiteY23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9400" h="336550">
                <a:moveTo>
                  <a:pt x="56671" y="192087"/>
                </a:moveTo>
                <a:cubicBezTo>
                  <a:pt x="56671" y="192087"/>
                  <a:pt x="56671" y="192087"/>
                  <a:pt x="224047" y="192087"/>
                </a:cubicBezTo>
                <a:cubicBezTo>
                  <a:pt x="254360" y="192087"/>
                  <a:pt x="279400" y="217269"/>
                  <a:pt x="279400" y="247752"/>
                </a:cubicBezTo>
                <a:cubicBezTo>
                  <a:pt x="279400" y="247752"/>
                  <a:pt x="279400" y="247752"/>
                  <a:pt x="279400" y="336550"/>
                </a:cubicBezTo>
                <a:cubicBezTo>
                  <a:pt x="279400" y="336550"/>
                  <a:pt x="279400" y="336550"/>
                  <a:pt x="176602" y="336550"/>
                </a:cubicBezTo>
                <a:cubicBezTo>
                  <a:pt x="176602" y="336550"/>
                  <a:pt x="176602" y="336550"/>
                  <a:pt x="158151" y="245101"/>
                </a:cubicBezTo>
                <a:cubicBezTo>
                  <a:pt x="158151" y="242450"/>
                  <a:pt x="154197" y="239800"/>
                  <a:pt x="151562" y="239800"/>
                </a:cubicBezTo>
                <a:cubicBezTo>
                  <a:pt x="151562" y="239800"/>
                  <a:pt x="151562" y="239800"/>
                  <a:pt x="167377" y="213293"/>
                </a:cubicBezTo>
                <a:cubicBezTo>
                  <a:pt x="167377" y="211967"/>
                  <a:pt x="167377" y="210642"/>
                  <a:pt x="167377" y="209317"/>
                </a:cubicBezTo>
                <a:cubicBezTo>
                  <a:pt x="166059" y="207991"/>
                  <a:pt x="164741" y="207991"/>
                  <a:pt x="163423" y="207991"/>
                </a:cubicBezTo>
                <a:cubicBezTo>
                  <a:pt x="163423" y="207991"/>
                  <a:pt x="163423" y="207991"/>
                  <a:pt x="121249" y="207991"/>
                </a:cubicBezTo>
                <a:cubicBezTo>
                  <a:pt x="119931" y="207991"/>
                  <a:pt x="118613" y="207991"/>
                  <a:pt x="118613" y="209317"/>
                </a:cubicBezTo>
                <a:cubicBezTo>
                  <a:pt x="117296" y="210642"/>
                  <a:pt x="117296" y="211967"/>
                  <a:pt x="118613" y="213293"/>
                </a:cubicBezTo>
                <a:cubicBezTo>
                  <a:pt x="118613" y="213293"/>
                  <a:pt x="118613" y="213293"/>
                  <a:pt x="134429" y="239800"/>
                </a:cubicBezTo>
                <a:cubicBezTo>
                  <a:pt x="130475" y="239800"/>
                  <a:pt x="127839" y="242450"/>
                  <a:pt x="126521" y="245101"/>
                </a:cubicBezTo>
                <a:cubicBezTo>
                  <a:pt x="126521" y="245101"/>
                  <a:pt x="126521" y="245101"/>
                  <a:pt x="110706" y="336550"/>
                </a:cubicBezTo>
                <a:cubicBezTo>
                  <a:pt x="110706" y="336550"/>
                  <a:pt x="110706" y="336550"/>
                  <a:pt x="0" y="336550"/>
                </a:cubicBezTo>
                <a:cubicBezTo>
                  <a:pt x="0" y="336550"/>
                  <a:pt x="0" y="336550"/>
                  <a:pt x="0" y="247752"/>
                </a:cubicBezTo>
                <a:cubicBezTo>
                  <a:pt x="0" y="217269"/>
                  <a:pt x="25040" y="192087"/>
                  <a:pt x="56671" y="192087"/>
                </a:cubicBezTo>
                <a:close/>
                <a:moveTo>
                  <a:pt x="138907" y="0"/>
                </a:moveTo>
                <a:cubicBezTo>
                  <a:pt x="183183" y="0"/>
                  <a:pt x="219076" y="35893"/>
                  <a:pt x="219076" y="80169"/>
                </a:cubicBezTo>
                <a:cubicBezTo>
                  <a:pt x="219076" y="124445"/>
                  <a:pt x="183183" y="160338"/>
                  <a:pt x="138907" y="160338"/>
                </a:cubicBezTo>
                <a:cubicBezTo>
                  <a:pt x="94631" y="160338"/>
                  <a:pt x="58738" y="124445"/>
                  <a:pt x="58738" y="80169"/>
                </a:cubicBezTo>
                <a:cubicBezTo>
                  <a:pt x="58738" y="35893"/>
                  <a:pt x="94631" y="0"/>
                  <a:pt x="13890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endParaRPr lang="zh-CN" altLang="en-US" sz="1400" b="1" dirty="0">
              <a:solidFill>
                <a:prstClr val="black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198123" y="4517722"/>
            <a:ext cx="186457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rPr>
              <a:t>汇报人：</a:t>
            </a:r>
            <a:r>
              <a:rPr lang="en-US" altLang="zh-CN" b="1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rPr>
              <a:t>xiazaii</a:t>
            </a:r>
            <a:endParaRPr lang="zh-CN" altLang="en-US" b="1" dirty="0">
              <a:solidFill>
                <a:prstClr val="black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59" name="圆角矩形 2"/>
          <p:cNvSpPr/>
          <p:nvPr/>
        </p:nvSpPr>
        <p:spPr>
          <a:xfrm>
            <a:off x="2805286" y="4499091"/>
            <a:ext cx="370834" cy="370958"/>
          </a:xfrm>
          <a:prstGeom prst="ellipse">
            <a:avLst/>
          </a:prstGeom>
          <a:solidFill>
            <a:srgbClr val="00A695"/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 algn="ctr">
              <a:defRPr/>
            </a:pPr>
            <a:endParaRPr lang="zh-CN" altLang="en-US" sz="1400" b="1">
              <a:solidFill>
                <a:prstClr val="black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60" name="student-graduation-cap-shape_52041"/>
          <p:cNvSpPr>
            <a:spLocks noChangeAspect="1"/>
          </p:cNvSpPr>
          <p:nvPr/>
        </p:nvSpPr>
        <p:spPr bwMode="auto">
          <a:xfrm>
            <a:off x="2898894" y="4592632"/>
            <a:ext cx="178566" cy="184724"/>
          </a:xfrm>
          <a:custGeom>
            <a:avLst/>
            <a:gdLst>
              <a:gd name="connsiteX0" fmla="*/ 233363 w 325438"/>
              <a:gd name="connsiteY0" fmla="*/ 249238 h 336550"/>
              <a:gd name="connsiteX1" fmla="*/ 279401 w 325438"/>
              <a:gd name="connsiteY1" fmla="*/ 249238 h 336550"/>
              <a:gd name="connsiteX2" fmla="*/ 279401 w 325438"/>
              <a:gd name="connsiteY2" fmla="*/ 290513 h 336550"/>
              <a:gd name="connsiteX3" fmla="*/ 233363 w 325438"/>
              <a:gd name="connsiteY3" fmla="*/ 290513 h 336550"/>
              <a:gd name="connsiteX4" fmla="*/ 171450 w 325438"/>
              <a:gd name="connsiteY4" fmla="*/ 249238 h 336550"/>
              <a:gd name="connsiteX5" fmla="*/ 217488 w 325438"/>
              <a:gd name="connsiteY5" fmla="*/ 249238 h 336550"/>
              <a:gd name="connsiteX6" fmla="*/ 217488 w 325438"/>
              <a:gd name="connsiteY6" fmla="*/ 290513 h 336550"/>
              <a:gd name="connsiteX7" fmla="*/ 171450 w 325438"/>
              <a:gd name="connsiteY7" fmla="*/ 290513 h 336550"/>
              <a:gd name="connsiteX8" fmla="*/ 107950 w 325438"/>
              <a:gd name="connsiteY8" fmla="*/ 249238 h 336550"/>
              <a:gd name="connsiteX9" fmla="*/ 155575 w 325438"/>
              <a:gd name="connsiteY9" fmla="*/ 249238 h 336550"/>
              <a:gd name="connsiteX10" fmla="*/ 155575 w 325438"/>
              <a:gd name="connsiteY10" fmla="*/ 290513 h 336550"/>
              <a:gd name="connsiteX11" fmla="*/ 107950 w 325438"/>
              <a:gd name="connsiteY11" fmla="*/ 290513 h 336550"/>
              <a:gd name="connsiteX12" fmla="*/ 46038 w 325438"/>
              <a:gd name="connsiteY12" fmla="*/ 249238 h 336550"/>
              <a:gd name="connsiteX13" fmla="*/ 93663 w 325438"/>
              <a:gd name="connsiteY13" fmla="*/ 249238 h 336550"/>
              <a:gd name="connsiteX14" fmla="*/ 93663 w 325438"/>
              <a:gd name="connsiteY14" fmla="*/ 290513 h 336550"/>
              <a:gd name="connsiteX15" fmla="*/ 46038 w 325438"/>
              <a:gd name="connsiteY15" fmla="*/ 290513 h 336550"/>
              <a:gd name="connsiteX16" fmla="*/ 233363 w 325438"/>
              <a:gd name="connsiteY16" fmla="*/ 195263 h 336550"/>
              <a:gd name="connsiteX17" fmla="*/ 279401 w 325438"/>
              <a:gd name="connsiteY17" fmla="*/ 195263 h 336550"/>
              <a:gd name="connsiteX18" fmla="*/ 279401 w 325438"/>
              <a:gd name="connsiteY18" fmla="*/ 234951 h 336550"/>
              <a:gd name="connsiteX19" fmla="*/ 233363 w 325438"/>
              <a:gd name="connsiteY19" fmla="*/ 234951 h 336550"/>
              <a:gd name="connsiteX20" fmla="*/ 171450 w 325438"/>
              <a:gd name="connsiteY20" fmla="*/ 195263 h 336550"/>
              <a:gd name="connsiteX21" fmla="*/ 217488 w 325438"/>
              <a:gd name="connsiteY21" fmla="*/ 195263 h 336550"/>
              <a:gd name="connsiteX22" fmla="*/ 217488 w 325438"/>
              <a:gd name="connsiteY22" fmla="*/ 234951 h 336550"/>
              <a:gd name="connsiteX23" fmla="*/ 171450 w 325438"/>
              <a:gd name="connsiteY23" fmla="*/ 234951 h 336550"/>
              <a:gd name="connsiteX24" fmla="*/ 107950 w 325438"/>
              <a:gd name="connsiteY24" fmla="*/ 195263 h 336550"/>
              <a:gd name="connsiteX25" fmla="*/ 155575 w 325438"/>
              <a:gd name="connsiteY25" fmla="*/ 195263 h 336550"/>
              <a:gd name="connsiteX26" fmla="*/ 155575 w 325438"/>
              <a:gd name="connsiteY26" fmla="*/ 234951 h 336550"/>
              <a:gd name="connsiteX27" fmla="*/ 107950 w 325438"/>
              <a:gd name="connsiteY27" fmla="*/ 234951 h 336550"/>
              <a:gd name="connsiteX28" fmla="*/ 46038 w 325438"/>
              <a:gd name="connsiteY28" fmla="*/ 195263 h 336550"/>
              <a:gd name="connsiteX29" fmla="*/ 93663 w 325438"/>
              <a:gd name="connsiteY29" fmla="*/ 195263 h 336550"/>
              <a:gd name="connsiteX30" fmla="*/ 93663 w 325438"/>
              <a:gd name="connsiteY30" fmla="*/ 234951 h 336550"/>
              <a:gd name="connsiteX31" fmla="*/ 46038 w 325438"/>
              <a:gd name="connsiteY31" fmla="*/ 234951 h 336550"/>
              <a:gd name="connsiteX32" fmla="*/ 233363 w 325438"/>
              <a:gd name="connsiteY32" fmla="*/ 139700 h 336550"/>
              <a:gd name="connsiteX33" fmla="*/ 279401 w 325438"/>
              <a:gd name="connsiteY33" fmla="*/ 139700 h 336550"/>
              <a:gd name="connsiteX34" fmla="*/ 279401 w 325438"/>
              <a:gd name="connsiteY34" fmla="*/ 180975 h 336550"/>
              <a:gd name="connsiteX35" fmla="*/ 233363 w 325438"/>
              <a:gd name="connsiteY35" fmla="*/ 180975 h 336550"/>
              <a:gd name="connsiteX36" fmla="*/ 171450 w 325438"/>
              <a:gd name="connsiteY36" fmla="*/ 139700 h 336550"/>
              <a:gd name="connsiteX37" fmla="*/ 217488 w 325438"/>
              <a:gd name="connsiteY37" fmla="*/ 139700 h 336550"/>
              <a:gd name="connsiteX38" fmla="*/ 217488 w 325438"/>
              <a:gd name="connsiteY38" fmla="*/ 180975 h 336550"/>
              <a:gd name="connsiteX39" fmla="*/ 171450 w 325438"/>
              <a:gd name="connsiteY39" fmla="*/ 180975 h 336550"/>
              <a:gd name="connsiteX40" fmla="*/ 107950 w 325438"/>
              <a:gd name="connsiteY40" fmla="*/ 139700 h 336550"/>
              <a:gd name="connsiteX41" fmla="*/ 155575 w 325438"/>
              <a:gd name="connsiteY41" fmla="*/ 139700 h 336550"/>
              <a:gd name="connsiteX42" fmla="*/ 155575 w 325438"/>
              <a:gd name="connsiteY42" fmla="*/ 180975 h 336550"/>
              <a:gd name="connsiteX43" fmla="*/ 107950 w 325438"/>
              <a:gd name="connsiteY43" fmla="*/ 180975 h 336550"/>
              <a:gd name="connsiteX44" fmla="*/ 49167 w 325438"/>
              <a:gd name="connsiteY44" fmla="*/ 38100 h 336550"/>
              <a:gd name="connsiteX45" fmla="*/ 25400 w 325438"/>
              <a:gd name="connsiteY45" fmla="*/ 61753 h 336550"/>
              <a:gd name="connsiteX46" fmla="*/ 25400 w 325438"/>
              <a:gd name="connsiteY46" fmla="*/ 289085 h 336550"/>
              <a:gd name="connsiteX47" fmla="*/ 49167 w 325438"/>
              <a:gd name="connsiteY47" fmla="*/ 312738 h 336550"/>
              <a:gd name="connsiteX48" fmla="*/ 276271 w 325438"/>
              <a:gd name="connsiteY48" fmla="*/ 312738 h 336550"/>
              <a:gd name="connsiteX49" fmla="*/ 300038 w 325438"/>
              <a:gd name="connsiteY49" fmla="*/ 289085 h 336550"/>
              <a:gd name="connsiteX50" fmla="*/ 300038 w 325438"/>
              <a:gd name="connsiteY50" fmla="*/ 61753 h 336550"/>
              <a:gd name="connsiteX51" fmla="*/ 276271 w 325438"/>
              <a:gd name="connsiteY51" fmla="*/ 38100 h 336550"/>
              <a:gd name="connsiteX52" fmla="*/ 269669 w 325438"/>
              <a:gd name="connsiteY52" fmla="*/ 38100 h 336550"/>
              <a:gd name="connsiteX53" fmla="*/ 269669 w 325438"/>
              <a:gd name="connsiteY53" fmla="*/ 63067 h 336550"/>
              <a:gd name="connsiteX54" fmla="*/ 276271 w 325438"/>
              <a:gd name="connsiteY54" fmla="*/ 74894 h 336550"/>
              <a:gd name="connsiteX55" fmla="*/ 260427 w 325438"/>
              <a:gd name="connsiteY55" fmla="*/ 90662 h 336550"/>
              <a:gd name="connsiteX56" fmla="*/ 244582 w 325438"/>
              <a:gd name="connsiteY56" fmla="*/ 74894 h 336550"/>
              <a:gd name="connsiteX57" fmla="*/ 249864 w 325438"/>
              <a:gd name="connsiteY57" fmla="*/ 63067 h 336550"/>
              <a:gd name="connsiteX58" fmla="*/ 249864 w 325438"/>
              <a:gd name="connsiteY58" fmla="*/ 38100 h 336550"/>
              <a:gd name="connsiteX59" fmla="*/ 231379 w 325438"/>
              <a:gd name="connsiteY59" fmla="*/ 38100 h 336550"/>
              <a:gd name="connsiteX60" fmla="*/ 231379 w 325438"/>
              <a:gd name="connsiteY60" fmla="*/ 63067 h 336550"/>
              <a:gd name="connsiteX61" fmla="*/ 236660 w 325438"/>
              <a:gd name="connsiteY61" fmla="*/ 74894 h 336550"/>
              <a:gd name="connsiteX62" fmla="*/ 220816 w 325438"/>
              <a:gd name="connsiteY62" fmla="*/ 90662 h 336550"/>
              <a:gd name="connsiteX63" fmla="*/ 204971 w 325438"/>
              <a:gd name="connsiteY63" fmla="*/ 74894 h 336550"/>
              <a:gd name="connsiteX64" fmla="*/ 210253 w 325438"/>
              <a:gd name="connsiteY64" fmla="*/ 63067 h 336550"/>
              <a:gd name="connsiteX65" fmla="*/ 210253 w 325438"/>
              <a:gd name="connsiteY65" fmla="*/ 38100 h 336550"/>
              <a:gd name="connsiteX66" fmla="*/ 191767 w 325438"/>
              <a:gd name="connsiteY66" fmla="*/ 38100 h 336550"/>
              <a:gd name="connsiteX67" fmla="*/ 191767 w 325438"/>
              <a:gd name="connsiteY67" fmla="*/ 63067 h 336550"/>
              <a:gd name="connsiteX68" fmla="*/ 198369 w 325438"/>
              <a:gd name="connsiteY68" fmla="*/ 74894 h 336550"/>
              <a:gd name="connsiteX69" fmla="*/ 182525 w 325438"/>
              <a:gd name="connsiteY69" fmla="*/ 90662 h 336550"/>
              <a:gd name="connsiteX70" fmla="*/ 166680 w 325438"/>
              <a:gd name="connsiteY70" fmla="*/ 74894 h 336550"/>
              <a:gd name="connsiteX71" fmla="*/ 171962 w 325438"/>
              <a:gd name="connsiteY71" fmla="*/ 63067 h 336550"/>
              <a:gd name="connsiteX72" fmla="*/ 171962 w 325438"/>
              <a:gd name="connsiteY72" fmla="*/ 38100 h 336550"/>
              <a:gd name="connsiteX73" fmla="*/ 153476 w 325438"/>
              <a:gd name="connsiteY73" fmla="*/ 38100 h 336550"/>
              <a:gd name="connsiteX74" fmla="*/ 153476 w 325438"/>
              <a:gd name="connsiteY74" fmla="*/ 63067 h 336550"/>
              <a:gd name="connsiteX75" fmla="*/ 158758 w 325438"/>
              <a:gd name="connsiteY75" fmla="*/ 74894 h 336550"/>
              <a:gd name="connsiteX76" fmla="*/ 142913 w 325438"/>
              <a:gd name="connsiteY76" fmla="*/ 90662 h 336550"/>
              <a:gd name="connsiteX77" fmla="*/ 127069 w 325438"/>
              <a:gd name="connsiteY77" fmla="*/ 74894 h 336550"/>
              <a:gd name="connsiteX78" fmla="*/ 133671 w 325438"/>
              <a:gd name="connsiteY78" fmla="*/ 63067 h 336550"/>
              <a:gd name="connsiteX79" fmla="*/ 133671 w 325438"/>
              <a:gd name="connsiteY79" fmla="*/ 38100 h 336550"/>
              <a:gd name="connsiteX80" fmla="*/ 115186 w 325438"/>
              <a:gd name="connsiteY80" fmla="*/ 38100 h 336550"/>
              <a:gd name="connsiteX81" fmla="*/ 115186 w 325438"/>
              <a:gd name="connsiteY81" fmla="*/ 63067 h 336550"/>
              <a:gd name="connsiteX82" fmla="*/ 120467 w 325438"/>
              <a:gd name="connsiteY82" fmla="*/ 74894 h 336550"/>
              <a:gd name="connsiteX83" fmla="*/ 104623 w 325438"/>
              <a:gd name="connsiteY83" fmla="*/ 90662 h 336550"/>
              <a:gd name="connsiteX84" fmla="*/ 88778 w 325438"/>
              <a:gd name="connsiteY84" fmla="*/ 74894 h 336550"/>
              <a:gd name="connsiteX85" fmla="*/ 94060 w 325438"/>
              <a:gd name="connsiteY85" fmla="*/ 63067 h 336550"/>
              <a:gd name="connsiteX86" fmla="*/ 94060 w 325438"/>
              <a:gd name="connsiteY86" fmla="*/ 38100 h 336550"/>
              <a:gd name="connsiteX87" fmla="*/ 75574 w 325438"/>
              <a:gd name="connsiteY87" fmla="*/ 38100 h 336550"/>
              <a:gd name="connsiteX88" fmla="*/ 75574 w 325438"/>
              <a:gd name="connsiteY88" fmla="*/ 63067 h 336550"/>
              <a:gd name="connsiteX89" fmla="*/ 80856 w 325438"/>
              <a:gd name="connsiteY89" fmla="*/ 74894 h 336550"/>
              <a:gd name="connsiteX90" fmla="*/ 65011 w 325438"/>
              <a:gd name="connsiteY90" fmla="*/ 90662 h 336550"/>
              <a:gd name="connsiteX91" fmla="*/ 49167 w 325438"/>
              <a:gd name="connsiteY91" fmla="*/ 74894 h 336550"/>
              <a:gd name="connsiteX92" fmla="*/ 55769 w 325438"/>
              <a:gd name="connsiteY92" fmla="*/ 63067 h 336550"/>
              <a:gd name="connsiteX93" fmla="*/ 55769 w 325438"/>
              <a:gd name="connsiteY93" fmla="*/ 38100 h 336550"/>
              <a:gd name="connsiteX94" fmla="*/ 49167 w 325438"/>
              <a:gd name="connsiteY94" fmla="*/ 38100 h 336550"/>
              <a:gd name="connsiteX95" fmla="*/ 65315 w 325438"/>
              <a:gd name="connsiteY95" fmla="*/ 4763 h 336550"/>
              <a:gd name="connsiteX96" fmla="*/ 61913 w 325438"/>
              <a:gd name="connsiteY96" fmla="*/ 10110 h 336550"/>
              <a:gd name="connsiteX97" fmla="*/ 61913 w 325438"/>
              <a:gd name="connsiteY97" fmla="*/ 75616 h 336550"/>
              <a:gd name="connsiteX98" fmla="*/ 65315 w 325438"/>
              <a:gd name="connsiteY98" fmla="*/ 80963 h 336550"/>
              <a:gd name="connsiteX99" fmla="*/ 69851 w 325438"/>
              <a:gd name="connsiteY99" fmla="*/ 75616 h 336550"/>
              <a:gd name="connsiteX100" fmla="*/ 69851 w 325438"/>
              <a:gd name="connsiteY100" fmla="*/ 10110 h 336550"/>
              <a:gd name="connsiteX101" fmla="*/ 65315 w 325438"/>
              <a:gd name="connsiteY101" fmla="*/ 4763 h 336550"/>
              <a:gd name="connsiteX102" fmla="*/ 104776 w 325438"/>
              <a:gd name="connsiteY102" fmla="*/ 4763 h 336550"/>
              <a:gd name="connsiteX103" fmla="*/ 100013 w 325438"/>
              <a:gd name="connsiteY103" fmla="*/ 10110 h 336550"/>
              <a:gd name="connsiteX104" fmla="*/ 100013 w 325438"/>
              <a:gd name="connsiteY104" fmla="*/ 75616 h 336550"/>
              <a:gd name="connsiteX105" fmla="*/ 104776 w 325438"/>
              <a:gd name="connsiteY105" fmla="*/ 80963 h 336550"/>
              <a:gd name="connsiteX106" fmla="*/ 109538 w 325438"/>
              <a:gd name="connsiteY106" fmla="*/ 75616 h 336550"/>
              <a:gd name="connsiteX107" fmla="*/ 109538 w 325438"/>
              <a:gd name="connsiteY107" fmla="*/ 10110 h 336550"/>
              <a:gd name="connsiteX108" fmla="*/ 104776 w 325438"/>
              <a:gd name="connsiteY108" fmla="*/ 4763 h 336550"/>
              <a:gd name="connsiteX109" fmla="*/ 142876 w 325438"/>
              <a:gd name="connsiteY109" fmla="*/ 4763 h 336550"/>
              <a:gd name="connsiteX110" fmla="*/ 138113 w 325438"/>
              <a:gd name="connsiteY110" fmla="*/ 10110 h 336550"/>
              <a:gd name="connsiteX111" fmla="*/ 138113 w 325438"/>
              <a:gd name="connsiteY111" fmla="*/ 75616 h 336550"/>
              <a:gd name="connsiteX112" fmla="*/ 142876 w 325438"/>
              <a:gd name="connsiteY112" fmla="*/ 80963 h 336550"/>
              <a:gd name="connsiteX113" fmla="*/ 147638 w 325438"/>
              <a:gd name="connsiteY113" fmla="*/ 75616 h 336550"/>
              <a:gd name="connsiteX114" fmla="*/ 147638 w 325438"/>
              <a:gd name="connsiteY114" fmla="*/ 10110 h 336550"/>
              <a:gd name="connsiteX115" fmla="*/ 142876 w 325438"/>
              <a:gd name="connsiteY115" fmla="*/ 4763 h 336550"/>
              <a:gd name="connsiteX116" fmla="*/ 182563 w 325438"/>
              <a:gd name="connsiteY116" fmla="*/ 4763 h 336550"/>
              <a:gd name="connsiteX117" fmla="*/ 177800 w 325438"/>
              <a:gd name="connsiteY117" fmla="*/ 10110 h 336550"/>
              <a:gd name="connsiteX118" fmla="*/ 177800 w 325438"/>
              <a:gd name="connsiteY118" fmla="*/ 75616 h 336550"/>
              <a:gd name="connsiteX119" fmla="*/ 182563 w 325438"/>
              <a:gd name="connsiteY119" fmla="*/ 80963 h 336550"/>
              <a:gd name="connsiteX120" fmla="*/ 187325 w 325438"/>
              <a:gd name="connsiteY120" fmla="*/ 75616 h 336550"/>
              <a:gd name="connsiteX121" fmla="*/ 187325 w 325438"/>
              <a:gd name="connsiteY121" fmla="*/ 10110 h 336550"/>
              <a:gd name="connsiteX122" fmla="*/ 182563 w 325438"/>
              <a:gd name="connsiteY122" fmla="*/ 4763 h 336550"/>
              <a:gd name="connsiteX123" fmla="*/ 220663 w 325438"/>
              <a:gd name="connsiteY123" fmla="*/ 4763 h 336550"/>
              <a:gd name="connsiteX124" fmla="*/ 215900 w 325438"/>
              <a:gd name="connsiteY124" fmla="*/ 10110 h 336550"/>
              <a:gd name="connsiteX125" fmla="*/ 215900 w 325438"/>
              <a:gd name="connsiteY125" fmla="*/ 75616 h 336550"/>
              <a:gd name="connsiteX126" fmla="*/ 220663 w 325438"/>
              <a:gd name="connsiteY126" fmla="*/ 80963 h 336550"/>
              <a:gd name="connsiteX127" fmla="*/ 225425 w 325438"/>
              <a:gd name="connsiteY127" fmla="*/ 75616 h 336550"/>
              <a:gd name="connsiteX128" fmla="*/ 225425 w 325438"/>
              <a:gd name="connsiteY128" fmla="*/ 10110 h 336550"/>
              <a:gd name="connsiteX129" fmla="*/ 220663 w 325438"/>
              <a:gd name="connsiteY129" fmla="*/ 4763 h 336550"/>
              <a:gd name="connsiteX130" fmla="*/ 260124 w 325438"/>
              <a:gd name="connsiteY130" fmla="*/ 4763 h 336550"/>
              <a:gd name="connsiteX131" fmla="*/ 255588 w 325438"/>
              <a:gd name="connsiteY131" fmla="*/ 10110 h 336550"/>
              <a:gd name="connsiteX132" fmla="*/ 255588 w 325438"/>
              <a:gd name="connsiteY132" fmla="*/ 75616 h 336550"/>
              <a:gd name="connsiteX133" fmla="*/ 260124 w 325438"/>
              <a:gd name="connsiteY133" fmla="*/ 80963 h 336550"/>
              <a:gd name="connsiteX134" fmla="*/ 263526 w 325438"/>
              <a:gd name="connsiteY134" fmla="*/ 75616 h 336550"/>
              <a:gd name="connsiteX135" fmla="*/ 263526 w 325438"/>
              <a:gd name="connsiteY135" fmla="*/ 10110 h 336550"/>
              <a:gd name="connsiteX136" fmla="*/ 260124 w 325438"/>
              <a:gd name="connsiteY136" fmla="*/ 4763 h 336550"/>
              <a:gd name="connsiteX137" fmla="*/ 64823 w 325438"/>
              <a:gd name="connsiteY137" fmla="*/ 0 h 336550"/>
              <a:gd name="connsiteX138" fmla="*/ 75406 w 325438"/>
              <a:gd name="connsiteY138" fmla="*/ 10517 h 336550"/>
              <a:gd name="connsiteX139" fmla="*/ 75406 w 325438"/>
              <a:gd name="connsiteY139" fmla="*/ 14461 h 336550"/>
              <a:gd name="connsiteX140" fmla="*/ 93927 w 325438"/>
              <a:gd name="connsiteY140" fmla="*/ 14461 h 336550"/>
              <a:gd name="connsiteX141" fmla="*/ 93927 w 325438"/>
              <a:gd name="connsiteY141" fmla="*/ 10517 h 336550"/>
              <a:gd name="connsiteX142" fmla="*/ 104511 w 325438"/>
              <a:gd name="connsiteY142" fmla="*/ 0 h 336550"/>
              <a:gd name="connsiteX143" fmla="*/ 115094 w 325438"/>
              <a:gd name="connsiteY143" fmla="*/ 10517 h 336550"/>
              <a:gd name="connsiteX144" fmla="*/ 115094 w 325438"/>
              <a:gd name="connsiteY144" fmla="*/ 14461 h 336550"/>
              <a:gd name="connsiteX145" fmla="*/ 133615 w 325438"/>
              <a:gd name="connsiteY145" fmla="*/ 14461 h 336550"/>
              <a:gd name="connsiteX146" fmla="*/ 133615 w 325438"/>
              <a:gd name="connsiteY146" fmla="*/ 10517 h 336550"/>
              <a:gd name="connsiteX147" fmla="*/ 142875 w 325438"/>
              <a:gd name="connsiteY147" fmla="*/ 0 h 336550"/>
              <a:gd name="connsiteX148" fmla="*/ 153459 w 325438"/>
              <a:gd name="connsiteY148" fmla="*/ 10517 h 336550"/>
              <a:gd name="connsiteX149" fmla="*/ 153459 w 325438"/>
              <a:gd name="connsiteY149" fmla="*/ 14461 h 336550"/>
              <a:gd name="connsiteX150" fmla="*/ 171980 w 325438"/>
              <a:gd name="connsiteY150" fmla="*/ 14461 h 336550"/>
              <a:gd name="connsiteX151" fmla="*/ 171980 w 325438"/>
              <a:gd name="connsiteY151" fmla="*/ 10517 h 336550"/>
              <a:gd name="connsiteX152" fmla="*/ 182563 w 325438"/>
              <a:gd name="connsiteY152" fmla="*/ 0 h 336550"/>
              <a:gd name="connsiteX153" fmla="*/ 191823 w 325438"/>
              <a:gd name="connsiteY153" fmla="*/ 10517 h 336550"/>
              <a:gd name="connsiteX154" fmla="*/ 191823 w 325438"/>
              <a:gd name="connsiteY154" fmla="*/ 14461 h 336550"/>
              <a:gd name="connsiteX155" fmla="*/ 210344 w 325438"/>
              <a:gd name="connsiteY155" fmla="*/ 14461 h 336550"/>
              <a:gd name="connsiteX156" fmla="*/ 210344 w 325438"/>
              <a:gd name="connsiteY156" fmla="*/ 10517 h 336550"/>
              <a:gd name="connsiteX157" fmla="*/ 220927 w 325438"/>
              <a:gd name="connsiteY157" fmla="*/ 0 h 336550"/>
              <a:gd name="connsiteX158" fmla="*/ 231511 w 325438"/>
              <a:gd name="connsiteY158" fmla="*/ 10517 h 336550"/>
              <a:gd name="connsiteX159" fmla="*/ 231511 w 325438"/>
              <a:gd name="connsiteY159" fmla="*/ 14461 h 336550"/>
              <a:gd name="connsiteX160" fmla="*/ 250032 w 325438"/>
              <a:gd name="connsiteY160" fmla="*/ 14461 h 336550"/>
              <a:gd name="connsiteX161" fmla="*/ 250032 w 325438"/>
              <a:gd name="connsiteY161" fmla="*/ 10517 h 336550"/>
              <a:gd name="connsiteX162" fmla="*/ 260615 w 325438"/>
              <a:gd name="connsiteY162" fmla="*/ 0 h 336550"/>
              <a:gd name="connsiteX163" fmla="*/ 269875 w 325438"/>
              <a:gd name="connsiteY163" fmla="*/ 10517 h 336550"/>
              <a:gd name="connsiteX164" fmla="*/ 269875 w 325438"/>
              <a:gd name="connsiteY164" fmla="*/ 14461 h 336550"/>
              <a:gd name="connsiteX165" fmla="*/ 276490 w 325438"/>
              <a:gd name="connsiteY165" fmla="*/ 14461 h 336550"/>
              <a:gd name="connsiteX166" fmla="*/ 325438 w 325438"/>
              <a:gd name="connsiteY166" fmla="*/ 61789 h 336550"/>
              <a:gd name="connsiteX167" fmla="*/ 325438 w 325438"/>
              <a:gd name="connsiteY167" fmla="*/ 289223 h 336550"/>
              <a:gd name="connsiteX168" fmla="*/ 276490 w 325438"/>
              <a:gd name="connsiteY168" fmla="*/ 336550 h 336550"/>
              <a:gd name="connsiteX169" fmla="*/ 48948 w 325438"/>
              <a:gd name="connsiteY169" fmla="*/ 336550 h 336550"/>
              <a:gd name="connsiteX170" fmla="*/ 0 w 325438"/>
              <a:gd name="connsiteY170" fmla="*/ 289223 h 336550"/>
              <a:gd name="connsiteX171" fmla="*/ 0 w 325438"/>
              <a:gd name="connsiteY171" fmla="*/ 61789 h 336550"/>
              <a:gd name="connsiteX172" fmla="*/ 48948 w 325438"/>
              <a:gd name="connsiteY172" fmla="*/ 14461 h 336550"/>
              <a:gd name="connsiteX173" fmla="*/ 55563 w 325438"/>
              <a:gd name="connsiteY173" fmla="*/ 14461 h 336550"/>
              <a:gd name="connsiteX174" fmla="*/ 55563 w 325438"/>
              <a:gd name="connsiteY174" fmla="*/ 10517 h 336550"/>
              <a:gd name="connsiteX175" fmla="*/ 64823 w 325438"/>
              <a:gd name="connsiteY175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325438" h="336550">
                <a:moveTo>
                  <a:pt x="233363" y="249238"/>
                </a:moveTo>
                <a:lnTo>
                  <a:pt x="279401" y="249238"/>
                </a:lnTo>
                <a:lnTo>
                  <a:pt x="279401" y="290513"/>
                </a:lnTo>
                <a:lnTo>
                  <a:pt x="233363" y="290513"/>
                </a:lnTo>
                <a:close/>
                <a:moveTo>
                  <a:pt x="171450" y="249238"/>
                </a:moveTo>
                <a:lnTo>
                  <a:pt x="217488" y="249238"/>
                </a:lnTo>
                <a:lnTo>
                  <a:pt x="217488" y="290513"/>
                </a:lnTo>
                <a:lnTo>
                  <a:pt x="171450" y="290513"/>
                </a:lnTo>
                <a:close/>
                <a:moveTo>
                  <a:pt x="107950" y="249238"/>
                </a:moveTo>
                <a:lnTo>
                  <a:pt x="155575" y="249238"/>
                </a:lnTo>
                <a:lnTo>
                  <a:pt x="155575" y="290513"/>
                </a:lnTo>
                <a:lnTo>
                  <a:pt x="107950" y="290513"/>
                </a:lnTo>
                <a:close/>
                <a:moveTo>
                  <a:pt x="46038" y="249238"/>
                </a:moveTo>
                <a:lnTo>
                  <a:pt x="93663" y="249238"/>
                </a:lnTo>
                <a:lnTo>
                  <a:pt x="93663" y="290513"/>
                </a:lnTo>
                <a:lnTo>
                  <a:pt x="46038" y="290513"/>
                </a:lnTo>
                <a:close/>
                <a:moveTo>
                  <a:pt x="233363" y="195263"/>
                </a:moveTo>
                <a:lnTo>
                  <a:pt x="279401" y="195263"/>
                </a:lnTo>
                <a:lnTo>
                  <a:pt x="279401" y="234951"/>
                </a:lnTo>
                <a:lnTo>
                  <a:pt x="233363" y="234951"/>
                </a:lnTo>
                <a:close/>
                <a:moveTo>
                  <a:pt x="171450" y="195263"/>
                </a:moveTo>
                <a:lnTo>
                  <a:pt x="217488" y="195263"/>
                </a:lnTo>
                <a:lnTo>
                  <a:pt x="217488" y="234951"/>
                </a:lnTo>
                <a:lnTo>
                  <a:pt x="171450" y="234951"/>
                </a:lnTo>
                <a:close/>
                <a:moveTo>
                  <a:pt x="107950" y="195263"/>
                </a:moveTo>
                <a:lnTo>
                  <a:pt x="155575" y="195263"/>
                </a:lnTo>
                <a:lnTo>
                  <a:pt x="155575" y="234951"/>
                </a:lnTo>
                <a:lnTo>
                  <a:pt x="107950" y="234951"/>
                </a:lnTo>
                <a:close/>
                <a:moveTo>
                  <a:pt x="46038" y="195263"/>
                </a:moveTo>
                <a:lnTo>
                  <a:pt x="93663" y="195263"/>
                </a:lnTo>
                <a:lnTo>
                  <a:pt x="93663" y="234951"/>
                </a:lnTo>
                <a:lnTo>
                  <a:pt x="46038" y="234951"/>
                </a:lnTo>
                <a:close/>
                <a:moveTo>
                  <a:pt x="233363" y="139700"/>
                </a:moveTo>
                <a:lnTo>
                  <a:pt x="279401" y="139700"/>
                </a:lnTo>
                <a:lnTo>
                  <a:pt x="279401" y="180975"/>
                </a:lnTo>
                <a:lnTo>
                  <a:pt x="233363" y="180975"/>
                </a:lnTo>
                <a:close/>
                <a:moveTo>
                  <a:pt x="171450" y="139700"/>
                </a:moveTo>
                <a:lnTo>
                  <a:pt x="217488" y="139700"/>
                </a:lnTo>
                <a:lnTo>
                  <a:pt x="217488" y="180975"/>
                </a:lnTo>
                <a:lnTo>
                  <a:pt x="171450" y="180975"/>
                </a:lnTo>
                <a:close/>
                <a:moveTo>
                  <a:pt x="107950" y="139700"/>
                </a:moveTo>
                <a:lnTo>
                  <a:pt x="155575" y="139700"/>
                </a:lnTo>
                <a:lnTo>
                  <a:pt x="155575" y="180975"/>
                </a:lnTo>
                <a:lnTo>
                  <a:pt x="107950" y="180975"/>
                </a:lnTo>
                <a:close/>
                <a:moveTo>
                  <a:pt x="49167" y="38100"/>
                </a:moveTo>
                <a:cubicBezTo>
                  <a:pt x="35963" y="38100"/>
                  <a:pt x="25400" y="48613"/>
                  <a:pt x="25400" y="61753"/>
                </a:cubicBezTo>
                <a:cubicBezTo>
                  <a:pt x="25400" y="61753"/>
                  <a:pt x="25400" y="61753"/>
                  <a:pt x="25400" y="289085"/>
                </a:cubicBezTo>
                <a:cubicBezTo>
                  <a:pt x="25400" y="302226"/>
                  <a:pt x="35963" y="312738"/>
                  <a:pt x="49167" y="312738"/>
                </a:cubicBezTo>
                <a:cubicBezTo>
                  <a:pt x="49167" y="312738"/>
                  <a:pt x="49167" y="312738"/>
                  <a:pt x="276271" y="312738"/>
                </a:cubicBezTo>
                <a:cubicBezTo>
                  <a:pt x="289475" y="312738"/>
                  <a:pt x="300038" y="302226"/>
                  <a:pt x="300038" y="289085"/>
                </a:cubicBezTo>
                <a:cubicBezTo>
                  <a:pt x="300038" y="289085"/>
                  <a:pt x="300038" y="289085"/>
                  <a:pt x="300038" y="61753"/>
                </a:cubicBezTo>
                <a:cubicBezTo>
                  <a:pt x="300038" y="48613"/>
                  <a:pt x="289475" y="38100"/>
                  <a:pt x="276271" y="38100"/>
                </a:cubicBezTo>
                <a:cubicBezTo>
                  <a:pt x="276271" y="38100"/>
                  <a:pt x="276271" y="38100"/>
                  <a:pt x="269669" y="38100"/>
                </a:cubicBezTo>
                <a:cubicBezTo>
                  <a:pt x="269669" y="38100"/>
                  <a:pt x="269669" y="38100"/>
                  <a:pt x="269669" y="63067"/>
                </a:cubicBezTo>
                <a:cubicBezTo>
                  <a:pt x="273631" y="65695"/>
                  <a:pt x="276271" y="70951"/>
                  <a:pt x="276271" y="74894"/>
                </a:cubicBezTo>
                <a:cubicBezTo>
                  <a:pt x="276271" y="84092"/>
                  <a:pt x="268349" y="90662"/>
                  <a:pt x="260427" y="90662"/>
                </a:cubicBezTo>
                <a:cubicBezTo>
                  <a:pt x="251184" y="90662"/>
                  <a:pt x="244582" y="84092"/>
                  <a:pt x="244582" y="74894"/>
                </a:cubicBezTo>
                <a:cubicBezTo>
                  <a:pt x="244582" y="70951"/>
                  <a:pt x="245903" y="65695"/>
                  <a:pt x="249864" y="63067"/>
                </a:cubicBezTo>
                <a:cubicBezTo>
                  <a:pt x="249864" y="63067"/>
                  <a:pt x="249864" y="63067"/>
                  <a:pt x="249864" y="38100"/>
                </a:cubicBezTo>
                <a:cubicBezTo>
                  <a:pt x="249864" y="38100"/>
                  <a:pt x="249864" y="38100"/>
                  <a:pt x="231379" y="38100"/>
                </a:cubicBezTo>
                <a:cubicBezTo>
                  <a:pt x="231379" y="38100"/>
                  <a:pt x="231379" y="38100"/>
                  <a:pt x="231379" y="63067"/>
                </a:cubicBezTo>
                <a:cubicBezTo>
                  <a:pt x="234019" y="65695"/>
                  <a:pt x="236660" y="70951"/>
                  <a:pt x="236660" y="74894"/>
                </a:cubicBezTo>
                <a:cubicBezTo>
                  <a:pt x="236660" y="84092"/>
                  <a:pt x="230058" y="90662"/>
                  <a:pt x="220816" y="90662"/>
                </a:cubicBezTo>
                <a:cubicBezTo>
                  <a:pt x="212893" y="90662"/>
                  <a:pt x="204971" y="84092"/>
                  <a:pt x="204971" y="74894"/>
                </a:cubicBezTo>
                <a:cubicBezTo>
                  <a:pt x="204971" y="70951"/>
                  <a:pt x="207612" y="65695"/>
                  <a:pt x="210253" y="63067"/>
                </a:cubicBezTo>
                <a:cubicBezTo>
                  <a:pt x="210253" y="63067"/>
                  <a:pt x="210253" y="63067"/>
                  <a:pt x="210253" y="38100"/>
                </a:cubicBezTo>
                <a:cubicBezTo>
                  <a:pt x="210253" y="38100"/>
                  <a:pt x="210253" y="38100"/>
                  <a:pt x="191767" y="38100"/>
                </a:cubicBezTo>
                <a:cubicBezTo>
                  <a:pt x="191767" y="38100"/>
                  <a:pt x="191767" y="38100"/>
                  <a:pt x="191767" y="63067"/>
                </a:cubicBezTo>
                <a:cubicBezTo>
                  <a:pt x="195728" y="65695"/>
                  <a:pt x="198369" y="70951"/>
                  <a:pt x="198369" y="74894"/>
                </a:cubicBezTo>
                <a:cubicBezTo>
                  <a:pt x="198369" y="84092"/>
                  <a:pt x="190447" y="90662"/>
                  <a:pt x="182525" y="90662"/>
                </a:cubicBezTo>
                <a:cubicBezTo>
                  <a:pt x="173282" y="90662"/>
                  <a:pt x="166680" y="84092"/>
                  <a:pt x="166680" y="74894"/>
                </a:cubicBezTo>
                <a:cubicBezTo>
                  <a:pt x="166680" y="70951"/>
                  <a:pt x="168001" y="65695"/>
                  <a:pt x="171962" y="63067"/>
                </a:cubicBezTo>
                <a:cubicBezTo>
                  <a:pt x="171962" y="63067"/>
                  <a:pt x="171962" y="63067"/>
                  <a:pt x="171962" y="38100"/>
                </a:cubicBezTo>
                <a:cubicBezTo>
                  <a:pt x="171962" y="38100"/>
                  <a:pt x="171962" y="38100"/>
                  <a:pt x="153476" y="38100"/>
                </a:cubicBezTo>
                <a:cubicBezTo>
                  <a:pt x="153476" y="38100"/>
                  <a:pt x="153476" y="38100"/>
                  <a:pt x="153476" y="63067"/>
                </a:cubicBezTo>
                <a:cubicBezTo>
                  <a:pt x="157438" y="65695"/>
                  <a:pt x="158758" y="70951"/>
                  <a:pt x="158758" y="74894"/>
                </a:cubicBezTo>
                <a:cubicBezTo>
                  <a:pt x="158758" y="84092"/>
                  <a:pt x="152156" y="90662"/>
                  <a:pt x="142913" y="90662"/>
                </a:cubicBezTo>
                <a:cubicBezTo>
                  <a:pt x="134991" y="90662"/>
                  <a:pt x="127069" y="84092"/>
                  <a:pt x="127069" y="74894"/>
                </a:cubicBezTo>
                <a:cubicBezTo>
                  <a:pt x="127069" y="70951"/>
                  <a:pt x="129710" y="65695"/>
                  <a:pt x="133671" y="63067"/>
                </a:cubicBezTo>
                <a:cubicBezTo>
                  <a:pt x="133671" y="63067"/>
                  <a:pt x="133671" y="63067"/>
                  <a:pt x="133671" y="38100"/>
                </a:cubicBezTo>
                <a:cubicBezTo>
                  <a:pt x="133671" y="38100"/>
                  <a:pt x="133671" y="38100"/>
                  <a:pt x="115186" y="38100"/>
                </a:cubicBezTo>
                <a:cubicBezTo>
                  <a:pt x="115186" y="38100"/>
                  <a:pt x="115186" y="38100"/>
                  <a:pt x="115186" y="63067"/>
                </a:cubicBezTo>
                <a:cubicBezTo>
                  <a:pt x="117826" y="65695"/>
                  <a:pt x="120467" y="70951"/>
                  <a:pt x="120467" y="74894"/>
                </a:cubicBezTo>
                <a:cubicBezTo>
                  <a:pt x="120467" y="84092"/>
                  <a:pt x="112545" y="90662"/>
                  <a:pt x="104623" y="90662"/>
                </a:cubicBezTo>
                <a:cubicBezTo>
                  <a:pt x="95380" y="90662"/>
                  <a:pt x="88778" y="84092"/>
                  <a:pt x="88778" y="74894"/>
                </a:cubicBezTo>
                <a:cubicBezTo>
                  <a:pt x="88778" y="70951"/>
                  <a:pt x="91419" y="65695"/>
                  <a:pt x="94060" y="63067"/>
                </a:cubicBezTo>
                <a:cubicBezTo>
                  <a:pt x="94060" y="63067"/>
                  <a:pt x="94060" y="63067"/>
                  <a:pt x="94060" y="38100"/>
                </a:cubicBezTo>
                <a:cubicBezTo>
                  <a:pt x="94060" y="38100"/>
                  <a:pt x="94060" y="38100"/>
                  <a:pt x="75574" y="38100"/>
                </a:cubicBezTo>
                <a:cubicBezTo>
                  <a:pt x="75574" y="38100"/>
                  <a:pt x="75574" y="38100"/>
                  <a:pt x="75574" y="63067"/>
                </a:cubicBezTo>
                <a:cubicBezTo>
                  <a:pt x="79535" y="65695"/>
                  <a:pt x="80856" y="70951"/>
                  <a:pt x="80856" y="74894"/>
                </a:cubicBezTo>
                <a:cubicBezTo>
                  <a:pt x="80856" y="84092"/>
                  <a:pt x="74254" y="90662"/>
                  <a:pt x="65011" y="90662"/>
                </a:cubicBezTo>
                <a:cubicBezTo>
                  <a:pt x="57089" y="90662"/>
                  <a:pt x="49167" y="84092"/>
                  <a:pt x="49167" y="74894"/>
                </a:cubicBezTo>
                <a:cubicBezTo>
                  <a:pt x="49167" y="70951"/>
                  <a:pt x="51808" y="65695"/>
                  <a:pt x="55769" y="63067"/>
                </a:cubicBezTo>
                <a:cubicBezTo>
                  <a:pt x="55769" y="63067"/>
                  <a:pt x="55769" y="63067"/>
                  <a:pt x="55769" y="38100"/>
                </a:cubicBezTo>
                <a:cubicBezTo>
                  <a:pt x="55769" y="38100"/>
                  <a:pt x="55769" y="38100"/>
                  <a:pt x="49167" y="38100"/>
                </a:cubicBezTo>
                <a:close/>
                <a:moveTo>
                  <a:pt x="65315" y="4763"/>
                </a:moveTo>
                <a:cubicBezTo>
                  <a:pt x="63047" y="4763"/>
                  <a:pt x="61913" y="7437"/>
                  <a:pt x="61913" y="10110"/>
                </a:cubicBezTo>
                <a:lnTo>
                  <a:pt x="61913" y="75616"/>
                </a:lnTo>
                <a:cubicBezTo>
                  <a:pt x="61913" y="79626"/>
                  <a:pt x="63047" y="80963"/>
                  <a:pt x="65315" y="80963"/>
                </a:cubicBezTo>
                <a:cubicBezTo>
                  <a:pt x="68717" y="80963"/>
                  <a:pt x="69851" y="79626"/>
                  <a:pt x="69851" y="75616"/>
                </a:cubicBezTo>
                <a:cubicBezTo>
                  <a:pt x="69851" y="75616"/>
                  <a:pt x="69851" y="75616"/>
                  <a:pt x="69851" y="10110"/>
                </a:cubicBezTo>
                <a:cubicBezTo>
                  <a:pt x="69851" y="7437"/>
                  <a:pt x="68717" y="4763"/>
                  <a:pt x="65315" y="4763"/>
                </a:cubicBezTo>
                <a:close/>
                <a:moveTo>
                  <a:pt x="104776" y="4763"/>
                </a:moveTo>
                <a:cubicBezTo>
                  <a:pt x="102394" y="4763"/>
                  <a:pt x="100013" y="7437"/>
                  <a:pt x="100013" y="10110"/>
                </a:cubicBezTo>
                <a:lnTo>
                  <a:pt x="100013" y="75616"/>
                </a:lnTo>
                <a:cubicBezTo>
                  <a:pt x="100013" y="79626"/>
                  <a:pt x="102394" y="80963"/>
                  <a:pt x="104776" y="80963"/>
                </a:cubicBezTo>
                <a:cubicBezTo>
                  <a:pt x="107157" y="80963"/>
                  <a:pt x="109538" y="79626"/>
                  <a:pt x="109538" y="75616"/>
                </a:cubicBezTo>
                <a:cubicBezTo>
                  <a:pt x="109538" y="75616"/>
                  <a:pt x="109538" y="75616"/>
                  <a:pt x="109538" y="10110"/>
                </a:cubicBezTo>
                <a:cubicBezTo>
                  <a:pt x="109538" y="7437"/>
                  <a:pt x="107157" y="4763"/>
                  <a:pt x="104776" y="4763"/>
                </a:cubicBezTo>
                <a:close/>
                <a:moveTo>
                  <a:pt x="142876" y="4763"/>
                </a:moveTo>
                <a:cubicBezTo>
                  <a:pt x="140494" y="4763"/>
                  <a:pt x="138113" y="7437"/>
                  <a:pt x="138113" y="10110"/>
                </a:cubicBezTo>
                <a:lnTo>
                  <a:pt x="138113" y="75616"/>
                </a:lnTo>
                <a:cubicBezTo>
                  <a:pt x="138113" y="79626"/>
                  <a:pt x="140494" y="80963"/>
                  <a:pt x="142876" y="80963"/>
                </a:cubicBezTo>
                <a:cubicBezTo>
                  <a:pt x="145257" y="80963"/>
                  <a:pt x="147638" y="79626"/>
                  <a:pt x="147638" y="75616"/>
                </a:cubicBezTo>
                <a:cubicBezTo>
                  <a:pt x="147638" y="75616"/>
                  <a:pt x="147638" y="75616"/>
                  <a:pt x="147638" y="10110"/>
                </a:cubicBezTo>
                <a:cubicBezTo>
                  <a:pt x="147638" y="7437"/>
                  <a:pt x="145257" y="4763"/>
                  <a:pt x="142876" y="4763"/>
                </a:cubicBezTo>
                <a:close/>
                <a:moveTo>
                  <a:pt x="182563" y="4763"/>
                </a:moveTo>
                <a:cubicBezTo>
                  <a:pt x="180181" y="4763"/>
                  <a:pt x="177800" y="7437"/>
                  <a:pt x="177800" y="10110"/>
                </a:cubicBezTo>
                <a:lnTo>
                  <a:pt x="177800" y="75616"/>
                </a:lnTo>
                <a:cubicBezTo>
                  <a:pt x="177800" y="79626"/>
                  <a:pt x="180181" y="80963"/>
                  <a:pt x="182563" y="80963"/>
                </a:cubicBezTo>
                <a:cubicBezTo>
                  <a:pt x="184944" y="80963"/>
                  <a:pt x="187325" y="79626"/>
                  <a:pt x="187325" y="75616"/>
                </a:cubicBezTo>
                <a:cubicBezTo>
                  <a:pt x="187325" y="75616"/>
                  <a:pt x="187325" y="75616"/>
                  <a:pt x="187325" y="10110"/>
                </a:cubicBezTo>
                <a:cubicBezTo>
                  <a:pt x="187325" y="7437"/>
                  <a:pt x="184944" y="4763"/>
                  <a:pt x="182563" y="4763"/>
                </a:cubicBezTo>
                <a:close/>
                <a:moveTo>
                  <a:pt x="220663" y="4763"/>
                </a:moveTo>
                <a:cubicBezTo>
                  <a:pt x="218281" y="4763"/>
                  <a:pt x="215900" y="7437"/>
                  <a:pt x="215900" y="10110"/>
                </a:cubicBezTo>
                <a:lnTo>
                  <a:pt x="215900" y="75616"/>
                </a:lnTo>
                <a:cubicBezTo>
                  <a:pt x="215900" y="79626"/>
                  <a:pt x="218281" y="80963"/>
                  <a:pt x="220663" y="80963"/>
                </a:cubicBezTo>
                <a:cubicBezTo>
                  <a:pt x="223044" y="80963"/>
                  <a:pt x="225425" y="79626"/>
                  <a:pt x="225425" y="75616"/>
                </a:cubicBezTo>
                <a:cubicBezTo>
                  <a:pt x="225425" y="75616"/>
                  <a:pt x="225425" y="75616"/>
                  <a:pt x="225425" y="10110"/>
                </a:cubicBezTo>
                <a:cubicBezTo>
                  <a:pt x="225425" y="7437"/>
                  <a:pt x="223044" y="4763"/>
                  <a:pt x="220663" y="4763"/>
                </a:cubicBezTo>
                <a:close/>
                <a:moveTo>
                  <a:pt x="260124" y="4763"/>
                </a:moveTo>
                <a:cubicBezTo>
                  <a:pt x="256722" y="4763"/>
                  <a:pt x="255588" y="7437"/>
                  <a:pt x="255588" y="10110"/>
                </a:cubicBezTo>
                <a:lnTo>
                  <a:pt x="255588" y="75616"/>
                </a:lnTo>
                <a:cubicBezTo>
                  <a:pt x="255588" y="79626"/>
                  <a:pt x="256722" y="80963"/>
                  <a:pt x="260124" y="80963"/>
                </a:cubicBezTo>
                <a:cubicBezTo>
                  <a:pt x="262392" y="80963"/>
                  <a:pt x="263526" y="79626"/>
                  <a:pt x="263526" y="75616"/>
                </a:cubicBezTo>
                <a:cubicBezTo>
                  <a:pt x="263526" y="75616"/>
                  <a:pt x="263526" y="75616"/>
                  <a:pt x="263526" y="10110"/>
                </a:cubicBezTo>
                <a:cubicBezTo>
                  <a:pt x="263526" y="7437"/>
                  <a:pt x="262392" y="4763"/>
                  <a:pt x="260124" y="4763"/>
                </a:cubicBezTo>
                <a:close/>
                <a:moveTo>
                  <a:pt x="64823" y="0"/>
                </a:moveTo>
                <a:cubicBezTo>
                  <a:pt x="71438" y="0"/>
                  <a:pt x="75406" y="3944"/>
                  <a:pt x="75406" y="10517"/>
                </a:cubicBezTo>
                <a:cubicBezTo>
                  <a:pt x="75406" y="10517"/>
                  <a:pt x="75406" y="10517"/>
                  <a:pt x="75406" y="14461"/>
                </a:cubicBezTo>
                <a:cubicBezTo>
                  <a:pt x="75406" y="14461"/>
                  <a:pt x="75406" y="14461"/>
                  <a:pt x="93927" y="14461"/>
                </a:cubicBezTo>
                <a:cubicBezTo>
                  <a:pt x="93927" y="14461"/>
                  <a:pt x="93927" y="14461"/>
                  <a:pt x="93927" y="10517"/>
                </a:cubicBezTo>
                <a:cubicBezTo>
                  <a:pt x="93927" y="3944"/>
                  <a:pt x="99219" y="0"/>
                  <a:pt x="104511" y="0"/>
                </a:cubicBezTo>
                <a:cubicBezTo>
                  <a:pt x="109802" y="0"/>
                  <a:pt x="115094" y="3944"/>
                  <a:pt x="115094" y="10517"/>
                </a:cubicBezTo>
                <a:cubicBezTo>
                  <a:pt x="115094" y="10517"/>
                  <a:pt x="115094" y="10517"/>
                  <a:pt x="115094" y="14461"/>
                </a:cubicBezTo>
                <a:cubicBezTo>
                  <a:pt x="115094" y="14461"/>
                  <a:pt x="115094" y="14461"/>
                  <a:pt x="133615" y="14461"/>
                </a:cubicBezTo>
                <a:cubicBezTo>
                  <a:pt x="133615" y="14461"/>
                  <a:pt x="133615" y="14461"/>
                  <a:pt x="133615" y="10517"/>
                </a:cubicBezTo>
                <a:cubicBezTo>
                  <a:pt x="133615" y="3944"/>
                  <a:pt x="137584" y="0"/>
                  <a:pt x="142875" y="0"/>
                </a:cubicBezTo>
                <a:cubicBezTo>
                  <a:pt x="149490" y="0"/>
                  <a:pt x="153459" y="3944"/>
                  <a:pt x="153459" y="10517"/>
                </a:cubicBezTo>
                <a:cubicBezTo>
                  <a:pt x="153459" y="10517"/>
                  <a:pt x="153459" y="10517"/>
                  <a:pt x="153459" y="14461"/>
                </a:cubicBezTo>
                <a:cubicBezTo>
                  <a:pt x="153459" y="14461"/>
                  <a:pt x="153459" y="14461"/>
                  <a:pt x="171980" y="14461"/>
                </a:cubicBezTo>
                <a:cubicBezTo>
                  <a:pt x="171980" y="14461"/>
                  <a:pt x="171980" y="14461"/>
                  <a:pt x="171980" y="10517"/>
                </a:cubicBezTo>
                <a:cubicBezTo>
                  <a:pt x="171980" y="3944"/>
                  <a:pt x="175948" y="0"/>
                  <a:pt x="182563" y="0"/>
                </a:cubicBezTo>
                <a:cubicBezTo>
                  <a:pt x="187855" y="0"/>
                  <a:pt x="191823" y="3944"/>
                  <a:pt x="191823" y="10517"/>
                </a:cubicBezTo>
                <a:cubicBezTo>
                  <a:pt x="191823" y="10517"/>
                  <a:pt x="191823" y="10517"/>
                  <a:pt x="191823" y="14461"/>
                </a:cubicBezTo>
                <a:cubicBezTo>
                  <a:pt x="191823" y="14461"/>
                  <a:pt x="191823" y="14461"/>
                  <a:pt x="210344" y="14461"/>
                </a:cubicBezTo>
                <a:cubicBezTo>
                  <a:pt x="210344" y="14461"/>
                  <a:pt x="210344" y="14461"/>
                  <a:pt x="210344" y="10517"/>
                </a:cubicBezTo>
                <a:cubicBezTo>
                  <a:pt x="210344" y="3944"/>
                  <a:pt x="215636" y="0"/>
                  <a:pt x="220927" y="0"/>
                </a:cubicBezTo>
                <a:cubicBezTo>
                  <a:pt x="226219" y="0"/>
                  <a:pt x="231511" y="3944"/>
                  <a:pt x="231511" y="10517"/>
                </a:cubicBezTo>
                <a:cubicBezTo>
                  <a:pt x="231511" y="10517"/>
                  <a:pt x="231511" y="10517"/>
                  <a:pt x="231511" y="14461"/>
                </a:cubicBezTo>
                <a:cubicBezTo>
                  <a:pt x="231511" y="14461"/>
                  <a:pt x="231511" y="14461"/>
                  <a:pt x="250032" y="14461"/>
                </a:cubicBezTo>
                <a:cubicBezTo>
                  <a:pt x="250032" y="14461"/>
                  <a:pt x="250032" y="14461"/>
                  <a:pt x="250032" y="10517"/>
                </a:cubicBezTo>
                <a:cubicBezTo>
                  <a:pt x="250032" y="3944"/>
                  <a:pt x="254000" y="0"/>
                  <a:pt x="260615" y="0"/>
                </a:cubicBezTo>
                <a:cubicBezTo>
                  <a:pt x="265907" y="0"/>
                  <a:pt x="269875" y="3944"/>
                  <a:pt x="269875" y="10517"/>
                </a:cubicBezTo>
                <a:cubicBezTo>
                  <a:pt x="269875" y="10517"/>
                  <a:pt x="269875" y="10517"/>
                  <a:pt x="269875" y="14461"/>
                </a:cubicBezTo>
                <a:cubicBezTo>
                  <a:pt x="269875" y="14461"/>
                  <a:pt x="269875" y="14461"/>
                  <a:pt x="276490" y="14461"/>
                </a:cubicBezTo>
                <a:cubicBezTo>
                  <a:pt x="302948" y="14461"/>
                  <a:pt x="325438" y="35496"/>
                  <a:pt x="325438" y="61789"/>
                </a:cubicBezTo>
                <a:cubicBezTo>
                  <a:pt x="325438" y="61789"/>
                  <a:pt x="325438" y="61789"/>
                  <a:pt x="325438" y="289223"/>
                </a:cubicBezTo>
                <a:cubicBezTo>
                  <a:pt x="325438" y="315516"/>
                  <a:pt x="302948" y="336550"/>
                  <a:pt x="276490" y="336550"/>
                </a:cubicBezTo>
                <a:cubicBezTo>
                  <a:pt x="276490" y="336550"/>
                  <a:pt x="276490" y="336550"/>
                  <a:pt x="48948" y="336550"/>
                </a:cubicBezTo>
                <a:cubicBezTo>
                  <a:pt x="22490" y="336550"/>
                  <a:pt x="0" y="315516"/>
                  <a:pt x="0" y="289223"/>
                </a:cubicBezTo>
                <a:cubicBezTo>
                  <a:pt x="0" y="289223"/>
                  <a:pt x="0" y="289223"/>
                  <a:pt x="0" y="61789"/>
                </a:cubicBezTo>
                <a:cubicBezTo>
                  <a:pt x="0" y="35496"/>
                  <a:pt x="22490" y="14461"/>
                  <a:pt x="48948" y="14461"/>
                </a:cubicBezTo>
                <a:cubicBezTo>
                  <a:pt x="48948" y="14461"/>
                  <a:pt x="48948" y="14461"/>
                  <a:pt x="55563" y="14461"/>
                </a:cubicBezTo>
                <a:cubicBezTo>
                  <a:pt x="55563" y="14461"/>
                  <a:pt x="55563" y="14461"/>
                  <a:pt x="55563" y="10517"/>
                </a:cubicBezTo>
                <a:cubicBezTo>
                  <a:pt x="55563" y="3944"/>
                  <a:pt x="59531" y="0"/>
                  <a:pt x="6482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endParaRPr lang="zh-CN" altLang="en-US" sz="1400" b="1" dirty="0">
              <a:solidFill>
                <a:prstClr val="black"/>
              </a:solidFill>
              <a:latin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3167550" y="4517722"/>
            <a:ext cx="233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defRPr/>
            </a:pPr>
            <a:r>
              <a:rPr lang="zh-CN" altLang="en-US" b="1" dirty="0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rPr>
              <a:t>时间：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/>
        </p:nvSpPr>
        <p:spPr bwMode="auto">
          <a:xfrm>
            <a:off x="0" y="1808094"/>
            <a:ext cx="5811600" cy="3253304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rgbClr val="00A695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705" b="1">
                <a:solidFill>
                  <a:prstClr val="white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0</a:t>
            </a:r>
            <a:endParaRPr lang="zh-CN" altLang="en-US" sz="1705" b="1">
              <a:solidFill>
                <a:prstClr val="white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20" name="MH_Number_1"/>
          <p:cNvSpPr/>
          <p:nvPr>
            <p:custDataLst>
              <p:tags r:id="rId1"/>
            </p:custDataLst>
          </p:nvPr>
        </p:nvSpPr>
        <p:spPr>
          <a:xfrm>
            <a:off x="6842125" y="2008303"/>
            <a:ext cx="400096" cy="409646"/>
          </a:xfrm>
          <a:prstGeom prst="ellipse">
            <a:avLst/>
          </a:prstGeom>
          <a:solidFill>
            <a:srgbClr val="00A695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b="1" dirty="0">
                <a:solidFill>
                  <a:prstClr val="white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1</a:t>
            </a:r>
            <a:endParaRPr lang="zh-CN" altLang="en-US" sz="2000" b="1" dirty="0">
              <a:solidFill>
                <a:prstClr val="white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21" name="MH_Entry_1"/>
          <p:cNvSpPr/>
          <p:nvPr>
            <p:custDataLst>
              <p:tags r:id="rId2"/>
            </p:custDataLst>
          </p:nvPr>
        </p:nvSpPr>
        <p:spPr>
          <a:xfrm>
            <a:off x="7447043" y="2027543"/>
            <a:ext cx="2338647" cy="3693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  <a:endParaRPr lang="zh-CN" altLang="en-US" sz="1140" b="1" dirty="0">
              <a:solidFill>
                <a:schemeClr val="tx1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23" name="MH_Entry_2"/>
          <p:cNvSpPr/>
          <p:nvPr>
            <p:custDataLst>
              <p:tags r:id="rId3"/>
            </p:custDataLst>
          </p:nvPr>
        </p:nvSpPr>
        <p:spPr>
          <a:xfrm>
            <a:off x="7510566" y="2862899"/>
            <a:ext cx="2338647" cy="3693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工作完成情况</a:t>
            </a:r>
            <a:endParaRPr lang="zh-CN" altLang="en-US" sz="1140" b="1" dirty="0">
              <a:solidFill>
                <a:schemeClr val="tx1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25" name="MH_Entry_3"/>
          <p:cNvSpPr/>
          <p:nvPr>
            <p:custDataLst>
              <p:tags r:id="rId4"/>
            </p:custDataLst>
          </p:nvPr>
        </p:nvSpPr>
        <p:spPr>
          <a:xfrm>
            <a:off x="7510566" y="3687329"/>
            <a:ext cx="2338647" cy="3693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成功项目展示</a:t>
            </a:r>
            <a:endParaRPr lang="zh-CN" altLang="en-US" sz="1140" b="1" dirty="0">
              <a:solidFill>
                <a:schemeClr val="tx1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27" name="MH_Entry_4"/>
          <p:cNvSpPr/>
          <p:nvPr>
            <p:custDataLst>
              <p:tags r:id="rId5"/>
            </p:custDataLst>
          </p:nvPr>
        </p:nvSpPr>
        <p:spPr>
          <a:xfrm>
            <a:off x="7510566" y="4511759"/>
            <a:ext cx="2338647" cy="3693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明年工作计划</a:t>
            </a:r>
            <a:endParaRPr lang="en-US" altLang="zh-CN" sz="2400" b="1" dirty="0">
              <a:solidFill>
                <a:schemeClr val="tx1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18" name="MH_Others_1"/>
          <p:cNvSpPr txBox="1"/>
          <p:nvPr>
            <p:custDataLst>
              <p:tags r:id="rId6"/>
            </p:custDataLst>
          </p:nvPr>
        </p:nvSpPr>
        <p:spPr>
          <a:xfrm>
            <a:off x="973017" y="2664008"/>
            <a:ext cx="3476393" cy="83099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5400" b="1" dirty="0">
                <a:solidFill>
                  <a:prstClr val="white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目录</a:t>
            </a:r>
          </a:p>
        </p:txBody>
      </p:sp>
      <p:sp>
        <p:nvSpPr>
          <p:cNvPr id="19" name="MH_Others_2"/>
          <p:cNvSpPr txBox="1"/>
          <p:nvPr>
            <p:custDataLst>
              <p:tags r:id="rId7"/>
            </p:custDataLst>
          </p:nvPr>
        </p:nvSpPr>
        <p:spPr>
          <a:xfrm>
            <a:off x="2094682" y="3502507"/>
            <a:ext cx="3128221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altLang="zh-CN" sz="2000" dirty="0">
                <a:solidFill>
                  <a:prstClr val="white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CONTENTS</a:t>
            </a:r>
            <a:endParaRPr lang="zh-CN" altLang="en-US" sz="2000" dirty="0">
              <a:solidFill>
                <a:prstClr val="white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16" name="任意多边形 15"/>
          <p:cNvSpPr/>
          <p:nvPr/>
        </p:nvSpPr>
        <p:spPr bwMode="auto">
          <a:xfrm>
            <a:off x="10476411" y="1808094"/>
            <a:ext cx="1742671" cy="3253304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rgbClr val="00A695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705" b="1">
              <a:solidFill>
                <a:prstClr val="white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14" name="MH_Number_1"/>
          <p:cNvSpPr/>
          <p:nvPr>
            <p:custDataLst>
              <p:tags r:id="rId8"/>
            </p:custDataLst>
          </p:nvPr>
        </p:nvSpPr>
        <p:spPr>
          <a:xfrm>
            <a:off x="6832575" y="2827594"/>
            <a:ext cx="400096" cy="409646"/>
          </a:xfrm>
          <a:prstGeom prst="ellipse">
            <a:avLst/>
          </a:prstGeom>
          <a:solidFill>
            <a:srgbClr val="00A695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b="1" dirty="0">
                <a:solidFill>
                  <a:prstClr val="white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2</a:t>
            </a:r>
            <a:endParaRPr lang="zh-CN" altLang="en-US" sz="2000" b="1" dirty="0">
              <a:solidFill>
                <a:prstClr val="white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17" name="MH_Number_1"/>
          <p:cNvSpPr/>
          <p:nvPr>
            <p:custDataLst>
              <p:tags r:id="rId9"/>
            </p:custDataLst>
          </p:nvPr>
        </p:nvSpPr>
        <p:spPr>
          <a:xfrm>
            <a:off x="6832575" y="3646885"/>
            <a:ext cx="400096" cy="409646"/>
          </a:xfrm>
          <a:prstGeom prst="ellipse">
            <a:avLst/>
          </a:prstGeom>
          <a:solidFill>
            <a:srgbClr val="00A695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b="1" dirty="0">
                <a:solidFill>
                  <a:prstClr val="white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3</a:t>
            </a:r>
            <a:endParaRPr lang="zh-CN" altLang="en-US" sz="2000" b="1" dirty="0">
              <a:solidFill>
                <a:prstClr val="white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28" name="MH_Number_1"/>
          <p:cNvSpPr/>
          <p:nvPr>
            <p:custDataLst>
              <p:tags r:id="rId10"/>
            </p:custDataLst>
          </p:nvPr>
        </p:nvSpPr>
        <p:spPr>
          <a:xfrm>
            <a:off x="6832575" y="4466176"/>
            <a:ext cx="400096" cy="409646"/>
          </a:xfrm>
          <a:prstGeom prst="ellipse">
            <a:avLst/>
          </a:prstGeom>
          <a:solidFill>
            <a:srgbClr val="00A695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b="1" dirty="0">
                <a:solidFill>
                  <a:prstClr val="white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4</a:t>
            </a:r>
            <a:endParaRPr lang="zh-CN" altLang="en-US" sz="2000" b="1" dirty="0">
              <a:solidFill>
                <a:prstClr val="white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20" grpId="0" bldLvl="0" animBg="1"/>
      <p:bldP spid="21" grpId="0" bldLvl="0"/>
      <p:bldP spid="23" grpId="0" bldLvl="0"/>
      <p:bldP spid="25" grpId="0" bldLvl="0"/>
      <p:bldP spid="27" grpId="0" bldLvl="0"/>
      <p:bldP spid="18" grpId="0"/>
      <p:bldP spid="19" grpId="0"/>
      <p:bldP spid="16" grpId="0" bldLvl="0" animBg="1"/>
      <p:bldP spid="14" grpId="0" bldLvl="0" animBg="1"/>
      <p:bldP spid="17" grpId="0" bldLvl="0" animBg="1"/>
      <p:bldP spid="2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淘宝网Chenying0907出品 1"/>
          <p:cNvGrpSpPr/>
          <p:nvPr/>
        </p:nvGrpSpPr>
        <p:grpSpPr>
          <a:xfrm>
            <a:off x="3262838" y="2235829"/>
            <a:ext cx="1551568" cy="1375145"/>
            <a:chOff x="3295850" y="2263222"/>
            <a:chExt cx="2643765" cy="2343151"/>
          </a:xfrm>
        </p:grpSpPr>
        <p:sp>
          <p:nvSpPr>
            <p:cNvPr id="24" name="淘宝网Chenying0907出品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2"/>
            </a:solidFill>
            <a:ln w="25400">
              <a:noFill/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72576" tIns="36288" rIns="72576" bIns="3628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6" name="淘宝网Chenying0907出品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0A695"/>
            </a:solidFill>
            <a:ln w="25400" cap="flat" cmpd="sng" algn="ctr">
              <a:noFill/>
              <a:prstDash val="solid"/>
            </a:ln>
            <a:effectLst/>
          </p:spPr>
          <p:txBody>
            <a:bodyPr vert="horz" wrap="square" lIns="72576" tIns="36288" rIns="72576" bIns="3628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7" name="圆角淘宝网Chenying0907出品 6"/>
          <p:cNvSpPr/>
          <p:nvPr/>
        </p:nvSpPr>
        <p:spPr>
          <a:xfrm>
            <a:off x="4820417" y="2456758"/>
            <a:ext cx="4121944" cy="794852"/>
          </a:xfrm>
          <a:prstGeom prst="roundRect">
            <a:avLst>
              <a:gd name="adj" fmla="val 9976"/>
            </a:avLst>
          </a:prstGeom>
          <a:solidFill>
            <a:srgbClr val="00A695"/>
          </a:solidFill>
          <a:ln w="38100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8" name="淘宝网Chenying0907出品 7"/>
          <p:cNvGrpSpPr/>
          <p:nvPr/>
        </p:nvGrpSpPr>
        <p:grpSpPr>
          <a:xfrm>
            <a:off x="4894802" y="2788906"/>
            <a:ext cx="125414" cy="125416"/>
            <a:chOff x="4486616" y="3001075"/>
            <a:chExt cx="274695" cy="274699"/>
          </a:xfrm>
        </p:grpSpPr>
        <p:sp>
          <p:nvSpPr>
            <p:cNvPr id="29" name="淘宝网Chenying0907出品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65000"/>
                  </a:sysClr>
                </a:gs>
                <a:gs pos="35000">
                  <a:sysClr val="window" lastClr="FFFFFF">
                    <a:lumMod val="95000"/>
                  </a:sysClr>
                </a:gs>
                <a:gs pos="17000">
                  <a:sysClr val="window" lastClr="FFFFFF">
                    <a:lumMod val="6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65000"/>
                  </a:sys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淘宝网Chenying0907出品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25400" cap="flat" cmpd="sng" algn="ctr">
              <a:noFill/>
              <a:prstDash val="solid"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1" name="淘宝网Chenying0907出品 10"/>
          <p:cNvGrpSpPr/>
          <p:nvPr/>
        </p:nvGrpSpPr>
        <p:grpSpPr>
          <a:xfrm>
            <a:off x="4577843" y="2788906"/>
            <a:ext cx="125414" cy="125416"/>
            <a:chOff x="4486616" y="3001075"/>
            <a:chExt cx="274695" cy="274699"/>
          </a:xfrm>
        </p:grpSpPr>
        <p:sp>
          <p:nvSpPr>
            <p:cNvPr id="32" name="淘宝网Chenying0907出品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65000"/>
                  </a:sysClr>
                </a:gs>
                <a:gs pos="35000">
                  <a:sysClr val="window" lastClr="FFFFFF">
                    <a:lumMod val="95000"/>
                  </a:sysClr>
                </a:gs>
                <a:gs pos="17000">
                  <a:sysClr val="window" lastClr="FFFFFF">
                    <a:lumMod val="6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65000"/>
                  </a:sys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淘宝网Chenying0907出品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25400" cap="flat" cmpd="sng" algn="ctr">
              <a:noFill/>
              <a:prstDash val="solid"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4" name="淘宝网Chenying0907出品 13"/>
          <p:cNvGrpSpPr/>
          <p:nvPr/>
        </p:nvGrpSpPr>
        <p:grpSpPr>
          <a:xfrm>
            <a:off x="4648279" y="2824529"/>
            <a:ext cx="305036" cy="48758"/>
            <a:chOff x="4318304" y="3089060"/>
            <a:chExt cx="384317" cy="61430"/>
          </a:xfrm>
        </p:grpSpPr>
        <p:sp>
          <p:nvSpPr>
            <p:cNvPr id="35" name="圆角淘宝网Chenying0907出品 14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ysClr val="window" lastClr="FFFFFF"/>
                </a:gs>
                <a:gs pos="52000">
                  <a:sysClr val="window" lastClr="FFFFFF">
                    <a:lumMod val="85000"/>
                  </a:sysClr>
                </a:gs>
                <a:gs pos="23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</a:gradFill>
            <a:ln w="9525" cap="flat" cmpd="sng" algn="ctr"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44000">
                    <a:sysClr val="window" lastClr="FFFFFF">
                      <a:lumMod val="75000"/>
                    </a:sysClr>
                  </a:gs>
                  <a:gs pos="78000">
                    <a:sysClr val="window" lastClr="FFFFFF"/>
                  </a:gs>
                  <a:gs pos="61000">
                    <a:sysClr val="window" lastClr="FFFFFF">
                      <a:lumMod val="10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0"/>
                <a:tileRect/>
              </a:gradFill>
              <a:prstDash val="solid"/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圆角淘宝网Chenying0907出品 15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ysClr val="window" lastClr="FFFFFF"/>
                </a:gs>
                <a:gs pos="52000">
                  <a:sysClr val="window" lastClr="FFFFFF">
                    <a:lumMod val="85000"/>
                  </a:sysClr>
                </a:gs>
                <a:gs pos="23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</a:gradFill>
            <a:ln w="9525" cap="flat" cmpd="sng" algn="ctr"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44000">
                    <a:sysClr val="window" lastClr="FFFFFF">
                      <a:lumMod val="75000"/>
                    </a:sysClr>
                  </a:gs>
                  <a:gs pos="78000">
                    <a:sysClr val="window" lastClr="FFFFFF"/>
                  </a:gs>
                  <a:gs pos="61000">
                    <a:sysClr val="window" lastClr="FFFFFF">
                      <a:lumMod val="10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0"/>
                <a:tileRect/>
              </a:gradFill>
              <a:prstDash val="solid"/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7" name="淘宝网Chenying0907出品 40"/>
          <p:cNvSpPr txBox="1"/>
          <p:nvPr/>
        </p:nvSpPr>
        <p:spPr>
          <a:xfrm>
            <a:off x="5849975" y="2580900"/>
            <a:ext cx="278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年度工作概述</a:t>
            </a:r>
          </a:p>
        </p:txBody>
      </p:sp>
      <p:grpSp>
        <p:nvGrpSpPr>
          <p:cNvPr id="38" name="淘宝网Chenying0907出品 26"/>
          <p:cNvGrpSpPr/>
          <p:nvPr/>
        </p:nvGrpSpPr>
        <p:grpSpPr>
          <a:xfrm>
            <a:off x="5196376" y="2661850"/>
            <a:ext cx="483562" cy="458054"/>
            <a:chOff x="5008852" y="2884106"/>
            <a:chExt cx="609243" cy="577107"/>
          </a:xfrm>
        </p:grpSpPr>
        <p:sp>
          <p:nvSpPr>
            <p:cNvPr id="39" name="淘宝网Chenying0907出品 27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 MT Std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0" name="淘宝网Chenying0907出品 58"/>
            <p:cNvSpPr txBox="1"/>
            <p:nvPr/>
          </p:nvSpPr>
          <p:spPr>
            <a:xfrm>
              <a:off x="5008852" y="2914456"/>
              <a:ext cx="601529" cy="546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220" b="1" kern="0" dirty="0">
                  <a:latin typeface="Impact MT Std" pitchFamily="34" charset="0"/>
                  <a:ea typeface="宋体" panose="02010600030101010101" pitchFamily="2" charset="-122"/>
                </a:rPr>
                <a:t>1</a:t>
              </a:r>
              <a:endParaRPr kumimoji="0" lang="zh-CN" altLang="en-US" sz="222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Impact MT Std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1" name="KSO_Shape"/>
          <p:cNvSpPr/>
          <p:nvPr/>
        </p:nvSpPr>
        <p:spPr bwMode="auto">
          <a:xfrm>
            <a:off x="3717223" y="2679521"/>
            <a:ext cx="687342" cy="471975"/>
          </a:xfrm>
          <a:custGeom>
            <a:avLst/>
            <a:gdLst>
              <a:gd name="T0" fmla="*/ 2147483646 w 112"/>
              <a:gd name="T1" fmla="*/ 2147483646 h 77"/>
              <a:gd name="T2" fmla="*/ 2147483646 w 112"/>
              <a:gd name="T3" fmla="*/ 2147483646 h 77"/>
              <a:gd name="T4" fmla="*/ 2147483646 w 112"/>
              <a:gd name="T5" fmla="*/ 2147483646 h 77"/>
              <a:gd name="T6" fmla="*/ 2147483646 w 112"/>
              <a:gd name="T7" fmla="*/ 2147483646 h 77"/>
              <a:gd name="T8" fmla="*/ 2147483646 w 112"/>
              <a:gd name="T9" fmla="*/ 2147483646 h 77"/>
              <a:gd name="T10" fmla="*/ 0 w 112"/>
              <a:gd name="T11" fmla="*/ 2147483646 h 77"/>
              <a:gd name="T12" fmla="*/ 2147483646 w 112"/>
              <a:gd name="T13" fmla="*/ 2147483646 h 77"/>
              <a:gd name="T14" fmla="*/ 2147483646 w 112"/>
              <a:gd name="T15" fmla="*/ 2147483646 h 77"/>
              <a:gd name="T16" fmla="*/ 2147483646 w 112"/>
              <a:gd name="T17" fmla="*/ 2147483646 h 77"/>
              <a:gd name="T18" fmla="*/ 2147483646 w 112"/>
              <a:gd name="T19" fmla="*/ 2147483646 h 77"/>
              <a:gd name="T20" fmla="*/ 2147483646 w 112"/>
              <a:gd name="T21" fmla="*/ 2147483646 h 77"/>
              <a:gd name="T22" fmla="*/ 2147483646 w 112"/>
              <a:gd name="T23" fmla="*/ 2147483646 h 77"/>
              <a:gd name="T24" fmla="*/ 2147483646 w 112"/>
              <a:gd name="T25" fmla="*/ 2147483646 h 77"/>
              <a:gd name="T26" fmla="*/ 2147483646 w 112"/>
              <a:gd name="T27" fmla="*/ 2147483646 h 77"/>
              <a:gd name="T28" fmla="*/ 2147483646 w 112"/>
              <a:gd name="T29" fmla="*/ 2147483646 h 77"/>
              <a:gd name="T30" fmla="*/ 2147483646 w 112"/>
              <a:gd name="T31" fmla="*/ 2147483646 h 77"/>
              <a:gd name="T32" fmla="*/ 2147483646 w 112"/>
              <a:gd name="T33" fmla="*/ 2147483646 h 77"/>
              <a:gd name="T34" fmla="*/ 2147483646 w 112"/>
              <a:gd name="T35" fmla="*/ 2147483646 h 77"/>
              <a:gd name="T36" fmla="*/ 2147483646 w 112"/>
              <a:gd name="T37" fmla="*/ 2147483646 h 77"/>
              <a:gd name="T38" fmla="*/ 2147483646 w 112"/>
              <a:gd name="T39" fmla="*/ 2147483646 h 77"/>
              <a:gd name="T40" fmla="*/ 2147483646 w 112"/>
              <a:gd name="T41" fmla="*/ 2147483646 h 77"/>
              <a:gd name="T42" fmla="*/ 2147483646 w 112"/>
              <a:gd name="T43" fmla="*/ 2147483646 h 77"/>
              <a:gd name="T44" fmla="*/ 2147483646 w 112"/>
              <a:gd name="T45" fmla="*/ 2147483646 h 77"/>
              <a:gd name="T46" fmla="*/ 2147483646 w 112"/>
              <a:gd name="T47" fmla="*/ 2147483646 h 77"/>
              <a:gd name="T48" fmla="*/ 2147483646 w 112"/>
              <a:gd name="T49" fmla="*/ 2147483646 h 77"/>
              <a:gd name="T50" fmla="*/ 2147483646 w 112"/>
              <a:gd name="T51" fmla="*/ 2147483646 h 77"/>
              <a:gd name="T52" fmla="*/ 2147483646 w 112"/>
              <a:gd name="T53" fmla="*/ 2147483646 h 77"/>
              <a:gd name="T54" fmla="*/ 2147483646 w 112"/>
              <a:gd name="T55" fmla="*/ 2147483646 h 77"/>
              <a:gd name="T56" fmla="*/ 2147483646 w 112"/>
              <a:gd name="T57" fmla="*/ 2147483646 h 77"/>
              <a:gd name="T58" fmla="*/ 2147483646 w 112"/>
              <a:gd name="T59" fmla="*/ 2147483646 h 77"/>
              <a:gd name="T60" fmla="*/ 2147483646 w 112"/>
              <a:gd name="T61" fmla="*/ 2147483646 h 77"/>
              <a:gd name="T62" fmla="*/ 2147483646 w 112"/>
              <a:gd name="T63" fmla="*/ 2147483646 h 77"/>
              <a:gd name="T64" fmla="*/ 2147483646 w 112"/>
              <a:gd name="T65" fmla="*/ 2147483646 h 77"/>
              <a:gd name="T66" fmla="*/ 2147483646 w 112"/>
              <a:gd name="T67" fmla="*/ 2147483646 h 77"/>
              <a:gd name="T68" fmla="*/ 2147483646 w 112"/>
              <a:gd name="T69" fmla="*/ 2147483646 h 77"/>
              <a:gd name="T70" fmla="*/ 2147483646 w 112"/>
              <a:gd name="T71" fmla="*/ 2147483646 h 77"/>
              <a:gd name="T72" fmla="*/ 2147483646 w 112"/>
              <a:gd name="T73" fmla="*/ 2147483646 h 77"/>
              <a:gd name="T74" fmla="*/ 2147483646 w 112"/>
              <a:gd name="T75" fmla="*/ 2147483646 h 77"/>
              <a:gd name="T76" fmla="*/ 2147483646 w 112"/>
              <a:gd name="T77" fmla="*/ 2147483646 h 77"/>
              <a:gd name="T78" fmla="*/ 2147483646 w 112"/>
              <a:gd name="T79" fmla="*/ 2147483646 h 77"/>
              <a:gd name="T80" fmla="*/ 2147483646 w 112"/>
              <a:gd name="T81" fmla="*/ 2147483646 h 77"/>
              <a:gd name="T82" fmla="*/ 2147483646 w 112"/>
              <a:gd name="T83" fmla="*/ 2147483646 h 77"/>
              <a:gd name="T84" fmla="*/ 2147483646 w 112"/>
              <a:gd name="T85" fmla="*/ 2147483646 h 77"/>
              <a:gd name="T86" fmla="*/ 2147483646 w 112"/>
              <a:gd name="T87" fmla="*/ 2147483646 h 7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12" h="77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814406" y="3370491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团队成员介绍</a:t>
            </a:r>
          </a:p>
        </p:txBody>
      </p:sp>
      <p:sp>
        <p:nvSpPr>
          <p:cNvPr id="21" name="矩形 20"/>
          <p:cNvSpPr/>
          <p:nvPr/>
        </p:nvSpPr>
        <p:spPr>
          <a:xfrm>
            <a:off x="6986106" y="3349085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23" name="矩形 22"/>
          <p:cNvSpPr/>
          <p:nvPr/>
        </p:nvSpPr>
        <p:spPr>
          <a:xfrm>
            <a:off x="4814406" y="3788593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具体工作明细</a:t>
            </a:r>
          </a:p>
        </p:txBody>
      </p:sp>
      <p:sp>
        <p:nvSpPr>
          <p:cNvPr id="25" name="矩形 24"/>
          <p:cNvSpPr/>
          <p:nvPr/>
        </p:nvSpPr>
        <p:spPr>
          <a:xfrm>
            <a:off x="6986106" y="3767185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重点工作回顾</a:t>
            </a:r>
          </a:p>
        </p:txBody>
      </p:sp>
      <p:sp>
        <p:nvSpPr>
          <p:cNvPr id="42" name="矩形 41"/>
          <p:cNvSpPr/>
          <p:nvPr/>
        </p:nvSpPr>
        <p:spPr>
          <a:xfrm>
            <a:off x="4814406" y="4191953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团队建设情况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37" grpId="0"/>
      <p:bldP spid="41" grpId="0" bldLvl="0" animBg="1"/>
      <p:bldP spid="20" grpId="0"/>
      <p:bldP spid="21" grpId="0"/>
      <p:bldP spid="23" grpId="0"/>
      <p:bldP spid="25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218011" y="1671440"/>
            <a:ext cx="1190696" cy="1897388"/>
            <a:chOff x="1823720" y="1668325"/>
            <a:chExt cx="1445977" cy="2304181"/>
          </a:xfrm>
        </p:grpSpPr>
        <p:sp>
          <p:nvSpPr>
            <p:cNvPr id="3" name="任意多边形 2"/>
            <p:cNvSpPr/>
            <p:nvPr/>
          </p:nvSpPr>
          <p:spPr>
            <a:xfrm>
              <a:off x="1823720" y="1668325"/>
              <a:ext cx="1445977" cy="1445976"/>
            </a:xfrm>
            <a:custGeom>
              <a:avLst/>
              <a:gdLst>
                <a:gd name="connsiteX0" fmla="*/ 0 w 1392343"/>
                <a:gd name="connsiteY0" fmla="*/ 699135 h 1392343"/>
                <a:gd name="connsiteX1" fmla="*/ 699135 w 1392343"/>
                <a:gd name="connsiteY1" fmla="*/ 0 h 1392343"/>
                <a:gd name="connsiteX2" fmla="*/ 1392343 w 1392343"/>
                <a:gd name="connsiteY2" fmla="*/ 699135 h 1392343"/>
                <a:gd name="connsiteX3" fmla="*/ 699135 w 1392343"/>
                <a:gd name="connsiteY3" fmla="*/ 1392343 h 1392343"/>
                <a:gd name="rtl" fmla="*/ 18606 w 1392343"/>
                <a:gd name="rtt" fmla="*/ 104322 h 1392343"/>
                <a:gd name="rtr" fmla="*/ 1368382 w 1392343"/>
                <a:gd name="rtb" fmla="*/ 850847 h 139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rtl" t="rtt" r="rtr" b="rtb"/>
              <a:pathLst>
                <a:path w="1392343" h="1392343">
                  <a:moveTo>
                    <a:pt x="0" y="696171"/>
                  </a:moveTo>
                  <a:cubicBezTo>
                    <a:pt x="0" y="311687"/>
                    <a:pt x="311687" y="0"/>
                    <a:pt x="696171" y="0"/>
                  </a:cubicBezTo>
                  <a:cubicBezTo>
                    <a:pt x="1080659" y="0"/>
                    <a:pt x="1392343" y="311687"/>
                    <a:pt x="1392343" y="696171"/>
                  </a:cubicBezTo>
                  <a:cubicBezTo>
                    <a:pt x="1392343" y="1080659"/>
                    <a:pt x="1080659" y="1392343"/>
                    <a:pt x="696171" y="1392343"/>
                  </a:cubicBezTo>
                  <a:cubicBezTo>
                    <a:pt x="311687" y="1392343"/>
                    <a:pt x="0" y="1080659"/>
                    <a:pt x="0" y="696171"/>
                  </a:cubicBezTo>
                  <a:close/>
                  <a:moveTo>
                    <a:pt x="696171" y="1392343"/>
                  </a:moveTo>
                  <a:cubicBezTo>
                    <a:pt x="839648" y="1392343"/>
                    <a:pt x="955951" y="1276032"/>
                    <a:pt x="955951" y="1132560"/>
                  </a:cubicBezTo>
                  <a:cubicBezTo>
                    <a:pt x="955951" y="989087"/>
                    <a:pt x="839648" y="872776"/>
                    <a:pt x="696171" y="872776"/>
                  </a:cubicBezTo>
                  <a:cubicBezTo>
                    <a:pt x="552697" y="872776"/>
                    <a:pt x="436390" y="989087"/>
                    <a:pt x="436390" y="1132560"/>
                  </a:cubicBezTo>
                  <a:cubicBezTo>
                    <a:pt x="436390" y="1276032"/>
                    <a:pt x="552697" y="1392343"/>
                    <a:pt x="696171" y="1392343"/>
                  </a:cubicBezTo>
                  <a:close/>
                </a:path>
              </a:pathLst>
            </a:custGeom>
            <a:solidFill>
              <a:srgbClr val="00A695"/>
            </a:solidFill>
            <a:ln w="7600" cap="flat">
              <a:noFill/>
              <a:bevel/>
            </a:ln>
          </p:spPr>
          <p:txBody>
            <a:bodyPr wrap="square" lIns="0" tIns="0" rIns="0" bIns="0" rtlCol="0" anchor="t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2546710" y="3111083"/>
              <a:ext cx="7832" cy="861423"/>
            </a:xfrm>
            <a:custGeom>
              <a:avLst/>
              <a:gdLst/>
              <a:ahLst/>
              <a:cxnLst/>
              <a:rect l="0" t="0" r="0" b="0"/>
              <a:pathLst>
                <a:path w="7541" h="829472" fill="none">
                  <a:moveTo>
                    <a:pt x="0" y="0"/>
                  </a:moveTo>
                  <a:lnTo>
                    <a:pt x="0" y="829472"/>
                  </a:lnTo>
                </a:path>
              </a:pathLst>
            </a:custGeom>
            <a:solidFill>
              <a:srgbClr val="98C366"/>
            </a:solidFill>
            <a:ln w="7600" cap="flat">
              <a:solidFill>
                <a:sysClr val="window" lastClr="FFFFFF">
                  <a:lumMod val="75000"/>
                </a:sysClr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2374906" y="2770672"/>
              <a:ext cx="343605" cy="343605"/>
            </a:xfrm>
            <a:custGeom>
              <a:avLst/>
              <a:gdLst>
                <a:gd name="connsiteX0" fmla="*/ 0 w 330860"/>
                <a:gd name="connsiteY0" fmla="*/ 165894 h 330860"/>
                <a:gd name="connsiteX1" fmla="*/ 165894 w 330860"/>
                <a:gd name="connsiteY1" fmla="*/ 0 h 330860"/>
                <a:gd name="connsiteX2" fmla="*/ 331789 w 330860"/>
                <a:gd name="connsiteY2" fmla="*/ 165894 h 330860"/>
                <a:gd name="connsiteX3" fmla="*/ 165894 w 330860"/>
                <a:gd name="connsiteY3" fmla="*/ 331789 h 33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330860" h="330860">
                  <a:moveTo>
                    <a:pt x="0" y="165430"/>
                  </a:moveTo>
                  <a:cubicBezTo>
                    <a:pt x="0" y="74065"/>
                    <a:pt x="74065" y="0"/>
                    <a:pt x="165430" y="0"/>
                  </a:cubicBezTo>
                  <a:cubicBezTo>
                    <a:pt x="256794" y="0"/>
                    <a:pt x="330860" y="74065"/>
                    <a:pt x="330860" y="165430"/>
                  </a:cubicBezTo>
                  <a:cubicBezTo>
                    <a:pt x="330860" y="256794"/>
                    <a:pt x="256794" y="330860"/>
                    <a:pt x="165430" y="330860"/>
                  </a:cubicBezTo>
                  <a:cubicBezTo>
                    <a:pt x="74065" y="330860"/>
                    <a:pt x="0" y="256794"/>
                    <a:pt x="0" y="165430"/>
                  </a:cubicBezTo>
                  <a:close/>
                  <a:moveTo>
                    <a:pt x="165430" y="309287"/>
                  </a:moveTo>
                  <a:cubicBezTo>
                    <a:pt x="210776" y="309287"/>
                    <a:pt x="247537" y="272527"/>
                    <a:pt x="247537" y="227180"/>
                  </a:cubicBezTo>
                  <a:cubicBezTo>
                    <a:pt x="247537" y="181835"/>
                    <a:pt x="210776" y="145074"/>
                    <a:pt x="165430" y="145074"/>
                  </a:cubicBezTo>
                  <a:cubicBezTo>
                    <a:pt x="120084" y="145074"/>
                    <a:pt x="83323" y="181835"/>
                    <a:pt x="83323" y="227180"/>
                  </a:cubicBezTo>
                  <a:cubicBezTo>
                    <a:pt x="83323" y="272527"/>
                    <a:pt x="120084" y="309287"/>
                    <a:pt x="165430" y="309287"/>
                  </a:cubicBezTo>
                  <a:close/>
                </a:path>
              </a:pathLst>
            </a:custGeom>
            <a:solidFill>
              <a:srgbClr val="00A695"/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365983" y="1054009"/>
            <a:ext cx="1190696" cy="2798561"/>
            <a:chOff x="3194329" y="565936"/>
            <a:chExt cx="1445977" cy="3398563"/>
          </a:xfrm>
        </p:grpSpPr>
        <p:sp>
          <p:nvSpPr>
            <p:cNvPr id="6" name="任意多边形 5"/>
            <p:cNvSpPr/>
            <p:nvPr/>
          </p:nvSpPr>
          <p:spPr>
            <a:xfrm>
              <a:off x="3194329" y="565936"/>
              <a:ext cx="1445977" cy="1445976"/>
            </a:xfrm>
            <a:custGeom>
              <a:avLst/>
              <a:gdLst>
                <a:gd name="connsiteX0" fmla="*/ 0 w 1392343"/>
                <a:gd name="connsiteY0" fmla="*/ 699135 h 1392343"/>
                <a:gd name="connsiteX1" fmla="*/ 699135 w 1392343"/>
                <a:gd name="connsiteY1" fmla="*/ 0 h 1392343"/>
                <a:gd name="connsiteX2" fmla="*/ 1392343 w 1392343"/>
                <a:gd name="connsiteY2" fmla="*/ 699135 h 1392343"/>
                <a:gd name="connsiteX3" fmla="*/ 699135 w 1392343"/>
                <a:gd name="connsiteY3" fmla="*/ 1392343 h 1392343"/>
                <a:gd name="rtl" fmla="*/ 63715 w 1392343"/>
                <a:gd name="rtt" fmla="*/ 113110 h 1392343"/>
                <a:gd name="rtr" fmla="*/ 1345623 w 1392343"/>
                <a:gd name="rtb" fmla="*/ 859634 h 139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rtl" t="rtt" r="rtr" b="rtb"/>
              <a:pathLst>
                <a:path w="1392343" h="1392343">
                  <a:moveTo>
                    <a:pt x="0" y="696171"/>
                  </a:moveTo>
                  <a:cubicBezTo>
                    <a:pt x="0" y="311687"/>
                    <a:pt x="311687" y="0"/>
                    <a:pt x="696171" y="0"/>
                  </a:cubicBezTo>
                  <a:cubicBezTo>
                    <a:pt x="1080659" y="0"/>
                    <a:pt x="1392343" y="311687"/>
                    <a:pt x="1392343" y="696171"/>
                  </a:cubicBezTo>
                  <a:cubicBezTo>
                    <a:pt x="1392343" y="1080659"/>
                    <a:pt x="1080659" y="1392343"/>
                    <a:pt x="696171" y="1392343"/>
                  </a:cubicBezTo>
                  <a:cubicBezTo>
                    <a:pt x="311687" y="1392343"/>
                    <a:pt x="0" y="1080659"/>
                    <a:pt x="0" y="696171"/>
                  </a:cubicBezTo>
                  <a:close/>
                  <a:moveTo>
                    <a:pt x="696171" y="1392343"/>
                  </a:moveTo>
                  <a:cubicBezTo>
                    <a:pt x="839648" y="1392343"/>
                    <a:pt x="955951" y="1276032"/>
                    <a:pt x="955951" y="1132560"/>
                  </a:cubicBezTo>
                  <a:cubicBezTo>
                    <a:pt x="955951" y="989087"/>
                    <a:pt x="839648" y="872776"/>
                    <a:pt x="696171" y="872776"/>
                  </a:cubicBezTo>
                  <a:cubicBezTo>
                    <a:pt x="552697" y="872776"/>
                    <a:pt x="436390" y="989087"/>
                    <a:pt x="436390" y="1132560"/>
                  </a:cubicBezTo>
                  <a:cubicBezTo>
                    <a:pt x="436390" y="1276032"/>
                    <a:pt x="552697" y="1392343"/>
                    <a:pt x="696171" y="1392343"/>
                  </a:cubicBezTo>
                  <a:close/>
                </a:path>
              </a:pathLst>
            </a:custGeom>
            <a:gradFill>
              <a:gsLst>
                <a:gs pos="0">
                  <a:srgbClr val="222A35"/>
                </a:gs>
                <a:gs pos="100000">
                  <a:srgbClr val="222A35">
                    <a:lumMod val="90000"/>
                    <a:lumOff val="10000"/>
                  </a:srgbClr>
                </a:gs>
              </a:gsLst>
              <a:lin ang="5400000" scaled="1"/>
            </a:gradFill>
            <a:ln w="7600" cap="flat">
              <a:noFill/>
              <a:bevel/>
            </a:ln>
          </p:spPr>
          <p:txBody>
            <a:bodyPr wrap="square" lIns="0" tIns="0" rIns="0" bIns="0" rtlCol="0" anchor="t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3917318" y="2011927"/>
              <a:ext cx="7832" cy="1952572"/>
            </a:xfrm>
            <a:custGeom>
              <a:avLst/>
              <a:gdLst/>
              <a:ahLst/>
              <a:cxnLst/>
              <a:rect l="0" t="0" r="0" b="0"/>
              <a:pathLst>
                <a:path w="7541" h="1880149" fill="none">
                  <a:moveTo>
                    <a:pt x="0" y="0"/>
                  </a:moveTo>
                  <a:lnTo>
                    <a:pt x="0" y="1880149"/>
                  </a:lnTo>
                </a:path>
              </a:pathLst>
            </a:custGeom>
            <a:solidFill>
              <a:srgbClr val="7BB30D"/>
            </a:solidFill>
            <a:ln w="7600" cap="flat">
              <a:solidFill>
                <a:sysClr val="window" lastClr="FFFFFF">
                  <a:lumMod val="75000"/>
                </a:sysClr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3745514" y="1668363"/>
              <a:ext cx="343605" cy="343605"/>
            </a:xfrm>
            <a:custGeom>
              <a:avLst/>
              <a:gdLst>
                <a:gd name="connsiteX0" fmla="*/ 0 w 330860"/>
                <a:gd name="connsiteY0" fmla="*/ 165894 h 330860"/>
                <a:gd name="connsiteX1" fmla="*/ 165894 w 330860"/>
                <a:gd name="connsiteY1" fmla="*/ 0 h 330860"/>
                <a:gd name="connsiteX2" fmla="*/ 331789 w 330860"/>
                <a:gd name="connsiteY2" fmla="*/ 165894 h 330860"/>
                <a:gd name="connsiteX3" fmla="*/ 165894 w 330860"/>
                <a:gd name="connsiteY3" fmla="*/ 331789 h 33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330860" h="330860">
                  <a:moveTo>
                    <a:pt x="0" y="165430"/>
                  </a:moveTo>
                  <a:cubicBezTo>
                    <a:pt x="0" y="74066"/>
                    <a:pt x="74066" y="0"/>
                    <a:pt x="165430" y="0"/>
                  </a:cubicBezTo>
                  <a:cubicBezTo>
                    <a:pt x="256794" y="0"/>
                    <a:pt x="330860" y="74066"/>
                    <a:pt x="330860" y="165430"/>
                  </a:cubicBezTo>
                  <a:cubicBezTo>
                    <a:pt x="330860" y="256794"/>
                    <a:pt x="256794" y="330860"/>
                    <a:pt x="165430" y="330860"/>
                  </a:cubicBezTo>
                  <a:cubicBezTo>
                    <a:pt x="74066" y="330860"/>
                    <a:pt x="0" y="256794"/>
                    <a:pt x="0" y="165430"/>
                  </a:cubicBezTo>
                  <a:close/>
                  <a:moveTo>
                    <a:pt x="165430" y="309211"/>
                  </a:moveTo>
                  <a:cubicBezTo>
                    <a:pt x="210775" y="309211"/>
                    <a:pt x="247537" y="272451"/>
                    <a:pt x="247537" y="227105"/>
                  </a:cubicBezTo>
                  <a:cubicBezTo>
                    <a:pt x="247537" y="181759"/>
                    <a:pt x="210775" y="144997"/>
                    <a:pt x="165430" y="144997"/>
                  </a:cubicBezTo>
                  <a:cubicBezTo>
                    <a:pt x="120083" y="144997"/>
                    <a:pt x="83323" y="181759"/>
                    <a:pt x="83323" y="227105"/>
                  </a:cubicBezTo>
                  <a:cubicBezTo>
                    <a:pt x="83323" y="272451"/>
                    <a:pt x="120083" y="309211"/>
                    <a:pt x="165430" y="309211"/>
                  </a:cubicBezTo>
                  <a:close/>
                </a:path>
              </a:pathLst>
            </a:custGeom>
            <a:gradFill>
              <a:gsLst>
                <a:gs pos="0">
                  <a:srgbClr val="222A35"/>
                </a:gs>
                <a:gs pos="100000">
                  <a:srgbClr val="222A35">
                    <a:lumMod val="90000"/>
                    <a:lumOff val="10000"/>
                  </a:srgbClr>
                </a:gs>
              </a:gsLst>
              <a:lin ang="5400000" scaled="1"/>
            </a:gra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516989" y="1516258"/>
            <a:ext cx="1190696" cy="1928662"/>
            <a:chOff x="4564930" y="1645855"/>
            <a:chExt cx="1445977" cy="2342160"/>
          </a:xfrm>
        </p:grpSpPr>
        <p:sp>
          <p:nvSpPr>
            <p:cNvPr id="9" name="任意多边形 8"/>
            <p:cNvSpPr/>
            <p:nvPr/>
          </p:nvSpPr>
          <p:spPr>
            <a:xfrm>
              <a:off x="4564930" y="1645855"/>
              <a:ext cx="1445977" cy="1445976"/>
            </a:xfrm>
            <a:custGeom>
              <a:avLst/>
              <a:gdLst>
                <a:gd name="connsiteX0" fmla="*/ 0 w 1392343"/>
                <a:gd name="connsiteY0" fmla="*/ 699135 h 1392343"/>
                <a:gd name="connsiteX1" fmla="*/ 699135 w 1392343"/>
                <a:gd name="connsiteY1" fmla="*/ 0 h 1392343"/>
                <a:gd name="connsiteX2" fmla="*/ 1392343 w 1392343"/>
                <a:gd name="connsiteY2" fmla="*/ 699135 h 1392343"/>
                <a:gd name="connsiteX3" fmla="*/ 699135 w 1392343"/>
                <a:gd name="connsiteY3" fmla="*/ 1392343 h 1392343"/>
                <a:gd name="rtl" fmla="*/ 25874 w 1392343"/>
                <a:gd name="rtt" fmla="*/ 123174 h 1392343"/>
                <a:gd name="rtr" fmla="*/ 1345485 w 1392343"/>
                <a:gd name="rtb" fmla="*/ 869698 h 139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rtl" t="rtt" r="rtr" b="rtb"/>
              <a:pathLst>
                <a:path w="1392343" h="1392343">
                  <a:moveTo>
                    <a:pt x="0" y="696171"/>
                  </a:moveTo>
                  <a:cubicBezTo>
                    <a:pt x="0" y="311687"/>
                    <a:pt x="311687" y="0"/>
                    <a:pt x="696171" y="0"/>
                  </a:cubicBezTo>
                  <a:cubicBezTo>
                    <a:pt x="1080659" y="0"/>
                    <a:pt x="1392343" y="311687"/>
                    <a:pt x="1392343" y="696171"/>
                  </a:cubicBezTo>
                  <a:cubicBezTo>
                    <a:pt x="1392343" y="1080659"/>
                    <a:pt x="1080659" y="1392343"/>
                    <a:pt x="696171" y="1392343"/>
                  </a:cubicBezTo>
                  <a:cubicBezTo>
                    <a:pt x="311687" y="1392343"/>
                    <a:pt x="0" y="1080659"/>
                    <a:pt x="0" y="696171"/>
                  </a:cubicBezTo>
                  <a:close/>
                  <a:moveTo>
                    <a:pt x="696171" y="1392343"/>
                  </a:moveTo>
                  <a:cubicBezTo>
                    <a:pt x="839648" y="1392343"/>
                    <a:pt x="955951" y="1276032"/>
                    <a:pt x="955951" y="1132560"/>
                  </a:cubicBezTo>
                  <a:cubicBezTo>
                    <a:pt x="955951" y="989087"/>
                    <a:pt x="839648" y="872776"/>
                    <a:pt x="696171" y="872776"/>
                  </a:cubicBezTo>
                  <a:cubicBezTo>
                    <a:pt x="552697" y="872776"/>
                    <a:pt x="436390" y="989087"/>
                    <a:pt x="436390" y="1132560"/>
                  </a:cubicBezTo>
                  <a:cubicBezTo>
                    <a:pt x="436390" y="1276032"/>
                    <a:pt x="552697" y="1392343"/>
                    <a:pt x="696171" y="1392343"/>
                  </a:cubicBezTo>
                  <a:close/>
                </a:path>
              </a:pathLst>
            </a:custGeom>
            <a:solidFill>
              <a:srgbClr val="00A695"/>
            </a:solidFill>
            <a:ln w="7600" cap="flat">
              <a:noFill/>
              <a:bevel/>
            </a:ln>
          </p:spPr>
          <p:txBody>
            <a:bodyPr wrap="square" lIns="0" tIns="0" rIns="0" bIns="0" rtlCol="0" anchor="t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5284002" y="3079757"/>
              <a:ext cx="7832" cy="908258"/>
            </a:xfrm>
            <a:custGeom>
              <a:avLst/>
              <a:gdLst/>
              <a:ahLst/>
              <a:cxnLst/>
              <a:rect l="0" t="0" r="0" b="0"/>
              <a:pathLst>
                <a:path w="7541" h="874570" fill="none">
                  <a:moveTo>
                    <a:pt x="0" y="0"/>
                  </a:moveTo>
                  <a:lnTo>
                    <a:pt x="0" y="874570"/>
                  </a:lnTo>
                </a:path>
              </a:pathLst>
            </a:custGeom>
            <a:solidFill>
              <a:srgbClr val="98C366"/>
            </a:solidFill>
            <a:ln w="7600" cap="flat">
              <a:solidFill>
                <a:sysClr val="window" lastClr="FFFFFF">
                  <a:lumMod val="75000"/>
                </a:sysClr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5116114" y="2748272"/>
              <a:ext cx="343605" cy="343605"/>
            </a:xfrm>
            <a:custGeom>
              <a:avLst/>
              <a:gdLst>
                <a:gd name="connsiteX0" fmla="*/ 0 w 330860"/>
                <a:gd name="connsiteY0" fmla="*/ 165894 h 330860"/>
                <a:gd name="connsiteX1" fmla="*/ 165894 w 330860"/>
                <a:gd name="connsiteY1" fmla="*/ 0 h 330860"/>
                <a:gd name="connsiteX2" fmla="*/ 331789 w 330860"/>
                <a:gd name="connsiteY2" fmla="*/ 165894 h 330860"/>
                <a:gd name="connsiteX3" fmla="*/ 165894 w 330860"/>
                <a:gd name="connsiteY3" fmla="*/ 331789 h 33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330860" h="330860">
                  <a:moveTo>
                    <a:pt x="0" y="165430"/>
                  </a:moveTo>
                  <a:cubicBezTo>
                    <a:pt x="0" y="74066"/>
                    <a:pt x="74066" y="0"/>
                    <a:pt x="165430" y="0"/>
                  </a:cubicBezTo>
                  <a:cubicBezTo>
                    <a:pt x="256794" y="0"/>
                    <a:pt x="330860" y="74066"/>
                    <a:pt x="330860" y="165430"/>
                  </a:cubicBezTo>
                  <a:cubicBezTo>
                    <a:pt x="330860" y="256794"/>
                    <a:pt x="256794" y="330860"/>
                    <a:pt x="165430" y="330860"/>
                  </a:cubicBezTo>
                  <a:cubicBezTo>
                    <a:pt x="74066" y="330860"/>
                    <a:pt x="0" y="256794"/>
                    <a:pt x="0" y="165430"/>
                  </a:cubicBezTo>
                  <a:close/>
                  <a:moveTo>
                    <a:pt x="165430" y="316767"/>
                  </a:moveTo>
                  <a:cubicBezTo>
                    <a:pt x="210775" y="316767"/>
                    <a:pt x="247537" y="280006"/>
                    <a:pt x="247537" y="234661"/>
                  </a:cubicBezTo>
                  <a:cubicBezTo>
                    <a:pt x="247537" y="189314"/>
                    <a:pt x="210775" y="152553"/>
                    <a:pt x="165430" y="152553"/>
                  </a:cubicBezTo>
                  <a:cubicBezTo>
                    <a:pt x="120083" y="152553"/>
                    <a:pt x="83323" y="189314"/>
                    <a:pt x="83323" y="234661"/>
                  </a:cubicBezTo>
                  <a:cubicBezTo>
                    <a:pt x="83323" y="280006"/>
                    <a:pt x="120083" y="316767"/>
                    <a:pt x="165430" y="316767"/>
                  </a:cubicBezTo>
                  <a:close/>
                </a:path>
              </a:pathLst>
            </a:custGeom>
            <a:solidFill>
              <a:srgbClr val="00A695"/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589516" y="1054009"/>
            <a:ext cx="1190696" cy="2782436"/>
            <a:chOff x="5935537" y="565936"/>
            <a:chExt cx="1445977" cy="3378981"/>
          </a:xfrm>
        </p:grpSpPr>
        <p:sp>
          <p:nvSpPr>
            <p:cNvPr id="12" name="任意多边形 11"/>
            <p:cNvSpPr/>
            <p:nvPr/>
          </p:nvSpPr>
          <p:spPr>
            <a:xfrm>
              <a:off x="5935537" y="565936"/>
              <a:ext cx="1445977" cy="1445976"/>
            </a:xfrm>
            <a:custGeom>
              <a:avLst/>
              <a:gdLst>
                <a:gd name="connsiteX0" fmla="*/ 0 w 1392343"/>
                <a:gd name="connsiteY0" fmla="*/ 699135 h 1392343"/>
                <a:gd name="connsiteX1" fmla="*/ 699135 w 1392343"/>
                <a:gd name="connsiteY1" fmla="*/ 0 h 1392343"/>
                <a:gd name="connsiteX2" fmla="*/ 1392343 w 1392343"/>
                <a:gd name="connsiteY2" fmla="*/ 699135 h 1392343"/>
                <a:gd name="connsiteX3" fmla="*/ 699135 w 1392343"/>
                <a:gd name="connsiteY3" fmla="*/ 1392343 h 1392343"/>
                <a:gd name="rtl" fmla="*/ 25737 w 1392343"/>
                <a:gd name="rtt" fmla="*/ 143272 h 1392343"/>
                <a:gd name="rtr" fmla="*/ 1375513 w 1392343"/>
                <a:gd name="rtb" fmla="*/ 897337 h 139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rtl" t="rtt" r="rtr" b="rtb"/>
              <a:pathLst>
                <a:path w="1392343" h="1392343">
                  <a:moveTo>
                    <a:pt x="0" y="696171"/>
                  </a:moveTo>
                  <a:cubicBezTo>
                    <a:pt x="0" y="311687"/>
                    <a:pt x="311687" y="0"/>
                    <a:pt x="696171" y="0"/>
                  </a:cubicBezTo>
                  <a:cubicBezTo>
                    <a:pt x="1080659" y="0"/>
                    <a:pt x="1392343" y="311687"/>
                    <a:pt x="1392343" y="696171"/>
                  </a:cubicBezTo>
                  <a:cubicBezTo>
                    <a:pt x="1392343" y="1080659"/>
                    <a:pt x="1080659" y="1392343"/>
                    <a:pt x="696171" y="1392343"/>
                  </a:cubicBezTo>
                  <a:cubicBezTo>
                    <a:pt x="311687" y="1392343"/>
                    <a:pt x="0" y="1080659"/>
                    <a:pt x="0" y="696171"/>
                  </a:cubicBezTo>
                  <a:close/>
                  <a:moveTo>
                    <a:pt x="696171" y="1392343"/>
                  </a:moveTo>
                  <a:cubicBezTo>
                    <a:pt x="839648" y="1392343"/>
                    <a:pt x="955951" y="1276032"/>
                    <a:pt x="955951" y="1132560"/>
                  </a:cubicBezTo>
                  <a:cubicBezTo>
                    <a:pt x="955951" y="989087"/>
                    <a:pt x="839648" y="872776"/>
                    <a:pt x="696171" y="872776"/>
                  </a:cubicBezTo>
                  <a:cubicBezTo>
                    <a:pt x="552697" y="872776"/>
                    <a:pt x="436390" y="989087"/>
                    <a:pt x="436390" y="1132560"/>
                  </a:cubicBezTo>
                  <a:cubicBezTo>
                    <a:pt x="436390" y="1276032"/>
                    <a:pt x="552697" y="1392343"/>
                    <a:pt x="696171" y="1392343"/>
                  </a:cubicBezTo>
                  <a:close/>
                </a:path>
              </a:pathLst>
            </a:custGeom>
            <a:gradFill>
              <a:gsLst>
                <a:gs pos="0">
                  <a:srgbClr val="222A35"/>
                </a:gs>
                <a:gs pos="100000">
                  <a:srgbClr val="222A35">
                    <a:lumMod val="90000"/>
                    <a:lumOff val="10000"/>
                  </a:srgbClr>
                </a:gs>
              </a:gsLst>
              <a:lin ang="5400000" scaled="1"/>
            </a:gradFill>
            <a:ln w="7600" cap="flat">
              <a:noFill/>
              <a:bevel/>
            </a:ln>
          </p:spPr>
          <p:txBody>
            <a:bodyPr wrap="square" lIns="0" tIns="0" rIns="0" bIns="0" rtlCol="0" anchor="t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486723" y="1668363"/>
              <a:ext cx="343605" cy="2276554"/>
              <a:chOff x="6486723" y="1668363"/>
              <a:chExt cx="343605" cy="2276554"/>
            </a:xfrm>
          </p:grpSpPr>
          <p:sp>
            <p:nvSpPr>
              <p:cNvPr id="13" name="任意多边形 12"/>
              <p:cNvSpPr/>
              <p:nvPr/>
            </p:nvSpPr>
            <p:spPr>
              <a:xfrm>
                <a:off x="6658526" y="2011918"/>
                <a:ext cx="7832" cy="1932999"/>
              </a:xfrm>
              <a:custGeom>
                <a:avLst/>
                <a:gdLst/>
                <a:ahLst/>
                <a:cxnLst/>
                <a:rect l="0" t="0" r="0" b="0"/>
                <a:pathLst>
                  <a:path w="7541" h="1861301" fill="none">
                    <a:moveTo>
                      <a:pt x="0" y="0"/>
                    </a:moveTo>
                    <a:lnTo>
                      <a:pt x="0" y="1861301"/>
                    </a:lnTo>
                  </a:path>
                </a:pathLst>
              </a:custGeom>
              <a:solidFill>
                <a:srgbClr val="7BB30D"/>
              </a:solidFill>
              <a:ln w="7600" cap="flat">
                <a:solidFill>
                  <a:sysClr val="window" lastClr="FFFFFF">
                    <a:lumMod val="75000"/>
                  </a:sysClr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6486723" y="1668363"/>
                <a:ext cx="343605" cy="343605"/>
              </a:xfrm>
              <a:custGeom>
                <a:avLst/>
                <a:gdLst>
                  <a:gd name="connsiteX0" fmla="*/ 0 w 330860"/>
                  <a:gd name="connsiteY0" fmla="*/ 165894 h 330860"/>
                  <a:gd name="connsiteX1" fmla="*/ 165894 w 330860"/>
                  <a:gd name="connsiteY1" fmla="*/ 0 h 330860"/>
                  <a:gd name="connsiteX2" fmla="*/ 331789 w 330860"/>
                  <a:gd name="connsiteY2" fmla="*/ 165894 h 330860"/>
                  <a:gd name="connsiteX3" fmla="*/ 165894 w 330860"/>
                  <a:gd name="connsiteY3" fmla="*/ 331789 h 330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0" t="0" r="0" b="0"/>
                <a:pathLst>
                  <a:path w="330860" h="330860">
                    <a:moveTo>
                      <a:pt x="0" y="165430"/>
                    </a:moveTo>
                    <a:cubicBezTo>
                      <a:pt x="0" y="74066"/>
                      <a:pt x="74066" y="0"/>
                      <a:pt x="165430" y="0"/>
                    </a:cubicBezTo>
                    <a:cubicBezTo>
                      <a:pt x="256794" y="0"/>
                      <a:pt x="330860" y="74066"/>
                      <a:pt x="330860" y="165430"/>
                    </a:cubicBezTo>
                    <a:cubicBezTo>
                      <a:pt x="330860" y="256794"/>
                      <a:pt x="256794" y="330860"/>
                      <a:pt x="165430" y="330860"/>
                    </a:cubicBezTo>
                    <a:cubicBezTo>
                      <a:pt x="74066" y="330860"/>
                      <a:pt x="0" y="256794"/>
                      <a:pt x="0" y="165430"/>
                    </a:cubicBezTo>
                    <a:close/>
                    <a:moveTo>
                      <a:pt x="165430" y="316752"/>
                    </a:moveTo>
                    <a:cubicBezTo>
                      <a:pt x="210775" y="316752"/>
                      <a:pt x="247537" y="279992"/>
                      <a:pt x="247537" y="234645"/>
                    </a:cubicBezTo>
                    <a:cubicBezTo>
                      <a:pt x="247537" y="189299"/>
                      <a:pt x="210775" y="152538"/>
                      <a:pt x="165430" y="152538"/>
                    </a:cubicBezTo>
                    <a:cubicBezTo>
                      <a:pt x="120083" y="152538"/>
                      <a:pt x="83323" y="189299"/>
                      <a:pt x="83323" y="234645"/>
                    </a:cubicBezTo>
                    <a:cubicBezTo>
                      <a:pt x="83323" y="279992"/>
                      <a:pt x="120083" y="316752"/>
                      <a:pt x="165430" y="316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222A35"/>
                  </a:gs>
                  <a:gs pos="100000">
                    <a:srgbClr val="222A35">
                      <a:lumMod val="90000"/>
                      <a:lumOff val="10000"/>
                    </a:srgbClr>
                  </a:gs>
                </a:gsLst>
                <a:lin ang="5400000" scaled="1"/>
              </a:gradFill>
              <a:ln w="7600" cap="flat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9780688" y="1572791"/>
            <a:ext cx="1190696" cy="1902029"/>
            <a:chOff x="8580321" y="565936"/>
            <a:chExt cx="1445977" cy="2309817"/>
          </a:xfrm>
        </p:grpSpPr>
        <p:sp>
          <p:nvSpPr>
            <p:cNvPr id="15" name="任意多边形 14"/>
            <p:cNvSpPr/>
            <p:nvPr/>
          </p:nvSpPr>
          <p:spPr>
            <a:xfrm>
              <a:off x="8580321" y="565936"/>
              <a:ext cx="1445977" cy="1445976"/>
            </a:xfrm>
            <a:custGeom>
              <a:avLst/>
              <a:gdLst>
                <a:gd name="connsiteX0" fmla="*/ 0 w 1392343"/>
                <a:gd name="connsiteY0" fmla="*/ 699135 h 1392343"/>
                <a:gd name="connsiteX1" fmla="*/ 699135 w 1392343"/>
                <a:gd name="connsiteY1" fmla="*/ 0 h 1392343"/>
                <a:gd name="connsiteX2" fmla="*/ 1392343 w 1392343"/>
                <a:gd name="connsiteY2" fmla="*/ 699135 h 1392343"/>
                <a:gd name="connsiteX3" fmla="*/ 699135 w 1392343"/>
                <a:gd name="connsiteY3" fmla="*/ 1392343 h 1392343"/>
                <a:gd name="rtl" fmla="*/ 40682 w 1392343"/>
                <a:gd name="rtt" fmla="*/ 138257 h 1392343"/>
                <a:gd name="rtr" fmla="*/ 1360293 w 1392343"/>
                <a:gd name="rtb" fmla="*/ 884781 h 139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rtl" t="rtt" r="rtr" b="rtb"/>
              <a:pathLst>
                <a:path w="1392343" h="1392343">
                  <a:moveTo>
                    <a:pt x="0" y="696171"/>
                  </a:moveTo>
                  <a:cubicBezTo>
                    <a:pt x="0" y="311687"/>
                    <a:pt x="311687" y="0"/>
                    <a:pt x="696171" y="0"/>
                  </a:cubicBezTo>
                  <a:cubicBezTo>
                    <a:pt x="1080659" y="0"/>
                    <a:pt x="1392343" y="311687"/>
                    <a:pt x="1392343" y="696171"/>
                  </a:cubicBezTo>
                  <a:cubicBezTo>
                    <a:pt x="1392343" y="1080659"/>
                    <a:pt x="1080659" y="1392343"/>
                    <a:pt x="696171" y="1392343"/>
                  </a:cubicBezTo>
                  <a:cubicBezTo>
                    <a:pt x="311687" y="1392343"/>
                    <a:pt x="0" y="1080659"/>
                    <a:pt x="0" y="696171"/>
                  </a:cubicBezTo>
                  <a:close/>
                  <a:moveTo>
                    <a:pt x="696171" y="1392343"/>
                  </a:moveTo>
                  <a:cubicBezTo>
                    <a:pt x="839648" y="1392343"/>
                    <a:pt x="955951" y="1276032"/>
                    <a:pt x="955951" y="1132560"/>
                  </a:cubicBezTo>
                  <a:cubicBezTo>
                    <a:pt x="955951" y="989087"/>
                    <a:pt x="839648" y="872776"/>
                    <a:pt x="696171" y="872776"/>
                  </a:cubicBezTo>
                  <a:cubicBezTo>
                    <a:pt x="552697" y="872776"/>
                    <a:pt x="436390" y="989087"/>
                    <a:pt x="436390" y="1132560"/>
                  </a:cubicBezTo>
                  <a:cubicBezTo>
                    <a:pt x="436390" y="1276032"/>
                    <a:pt x="552697" y="1392343"/>
                    <a:pt x="696171" y="1392343"/>
                  </a:cubicBezTo>
                  <a:close/>
                </a:path>
              </a:pathLst>
            </a:custGeom>
            <a:solidFill>
              <a:srgbClr val="00A695"/>
            </a:solidFill>
            <a:ln w="7600" cap="flat">
              <a:noFill/>
              <a:bevel/>
            </a:ln>
          </p:spPr>
          <p:txBody>
            <a:bodyPr wrap="square" lIns="0" tIns="0" rIns="0" bIns="0" rtlCol="0" anchor="t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9299394" y="2014488"/>
              <a:ext cx="7832" cy="861265"/>
            </a:xfrm>
            <a:custGeom>
              <a:avLst/>
              <a:gdLst/>
              <a:ahLst/>
              <a:cxnLst/>
              <a:rect l="0" t="0" r="0" b="0"/>
              <a:pathLst>
                <a:path w="7541" h="829320" fill="none">
                  <a:moveTo>
                    <a:pt x="0" y="0"/>
                  </a:moveTo>
                  <a:lnTo>
                    <a:pt x="0" y="829320"/>
                  </a:lnTo>
                </a:path>
              </a:pathLst>
            </a:custGeom>
            <a:solidFill>
              <a:srgbClr val="7BB30D"/>
            </a:solidFill>
            <a:ln w="7600" cap="flat">
              <a:solidFill>
                <a:sysClr val="window" lastClr="FFFFFF">
                  <a:lumMod val="75000"/>
                </a:sysClr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131507" y="1668363"/>
              <a:ext cx="343605" cy="343605"/>
            </a:xfrm>
            <a:custGeom>
              <a:avLst/>
              <a:gdLst>
                <a:gd name="connsiteX0" fmla="*/ 0 w 330860"/>
                <a:gd name="connsiteY0" fmla="*/ 165894 h 330860"/>
                <a:gd name="connsiteX1" fmla="*/ 165894 w 330860"/>
                <a:gd name="connsiteY1" fmla="*/ 0 h 330860"/>
                <a:gd name="connsiteX2" fmla="*/ 331789 w 330860"/>
                <a:gd name="connsiteY2" fmla="*/ 165894 h 330860"/>
                <a:gd name="connsiteX3" fmla="*/ 165894 w 330860"/>
                <a:gd name="connsiteY3" fmla="*/ 331789 h 33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330860" h="330860">
                  <a:moveTo>
                    <a:pt x="0" y="165430"/>
                  </a:moveTo>
                  <a:cubicBezTo>
                    <a:pt x="0" y="74066"/>
                    <a:pt x="74066" y="0"/>
                    <a:pt x="165430" y="0"/>
                  </a:cubicBezTo>
                  <a:cubicBezTo>
                    <a:pt x="256794" y="0"/>
                    <a:pt x="330860" y="74066"/>
                    <a:pt x="330860" y="165430"/>
                  </a:cubicBezTo>
                  <a:cubicBezTo>
                    <a:pt x="330860" y="256794"/>
                    <a:pt x="256794" y="330860"/>
                    <a:pt x="165430" y="330860"/>
                  </a:cubicBezTo>
                  <a:cubicBezTo>
                    <a:pt x="74066" y="330860"/>
                    <a:pt x="0" y="256794"/>
                    <a:pt x="0" y="165430"/>
                  </a:cubicBezTo>
                  <a:close/>
                  <a:moveTo>
                    <a:pt x="165430" y="316752"/>
                  </a:moveTo>
                  <a:cubicBezTo>
                    <a:pt x="210775" y="316752"/>
                    <a:pt x="247537" y="279992"/>
                    <a:pt x="247537" y="234645"/>
                  </a:cubicBezTo>
                  <a:cubicBezTo>
                    <a:pt x="247537" y="189299"/>
                    <a:pt x="210775" y="152538"/>
                    <a:pt x="165430" y="152538"/>
                  </a:cubicBezTo>
                  <a:cubicBezTo>
                    <a:pt x="120083" y="152538"/>
                    <a:pt x="83323" y="189299"/>
                    <a:pt x="83323" y="234645"/>
                  </a:cubicBezTo>
                  <a:cubicBezTo>
                    <a:pt x="83323" y="279992"/>
                    <a:pt x="120083" y="316752"/>
                    <a:pt x="165430" y="316752"/>
                  </a:cubicBezTo>
                  <a:close/>
                </a:path>
              </a:pathLst>
            </a:custGeom>
            <a:solidFill>
              <a:srgbClr val="00A695"/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08353" y="3411973"/>
            <a:ext cx="10735736" cy="715303"/>
            <a:chOff x="1872663" y="3868233"/>
            <a:chExt cx="6830508" cy="327415"/>
          </a:xfrm>
        </p:grpSpPr>
        <p:sp>
          <p:nvSpPr>
            <p:cNvPr id="18" name="任意多边形 17"/>
            <p:cNvSpPr/>
            <p:nvPr/>
          </p:nvSpPr>
          <p:spPr>
            <a:xfrm>
              <a:off x="1872663" y="3868233"/>
              <a:ext cx="1348091" cy="327415"/>
            </a:xfrm>
            <a:custGeom>
              <a:avLst/>
              <a:gdLst/>
              <a:ahLst/>
              <a:cxnLst/>
              <a:rect l="l" t="t" r="r" b="b"/>
              <a:pathLst>
                <a:path w="1298088" h="250272">
                  <a:moveTo>
                    <a:pt x="0" y="3100"/>
                  </a:moveTo>
                  <a:lnTo>
                    <a:pt x="118801" y="132286"/>
                  </a:lnTo>
                  <a:lnTo>
                    <a:pt x="0" y="250272"/>
                  </a:lnTo>
                  <a:lnTo>
                    <a:pt x="1181876" y="247463"/>
                  </a:lnTo>
                  <a:lnTo>
                    <a:pt x="1298088" y="125591"/>
                  </a:lnTo>
                  <a:lnTo>
                    <a:pt x="1181572" y="0"/>
                  </a:lnTo>
                  <a:lnTo>
                    <a:pt x="0" y="3100"/>
                  </a:lnTo>
                  <a:close/>
                </a:path>
              </a:pathLst>
            </a:custGeom>
            <a:solidFill>
              <a:srgbClr val="00A695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20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18</a:t>
              </a:r>
              <a:endParaRPr kumimoji="0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3243272" y="3868233"/>
              <a:ext cx="1348091" cy="327415"/>
            </a:xfrm>
            <a:custGeom>
              <a:avLst/>
              <a:gdLst/>
              <a:ahLst/>
              <a:cxnLst/>
              <a:rect l="l" t="t" r="r" b="b"/>
              <a:pathLst>
                <a:path w="1298088" h="250272">
                  <a:moveTo>
                    <a:pt x="0" y="3100"/>
                  </a:moveTo>
                  <a:lnTo>
                    <a:pt x="118801" y="132286"/>
                  </a:lnTo>
                  <a:lnTo>
                    <a:pt x="0" y="250272"/>
                  </a:lnTo>
                  <a:lnTo>
                    <a:pt x="1181876" y="247463"/>
                  </a:lnTo>
                  <a:lnTo>
                    <a:pt x="1298088" y="125591"/>
                  </a:lnTo>
                  <a:lnTo>
                    <a:pt x="1181572" y="0"/>
                  </a:lnTo>
                  <a:lnTo>
                    <a:pt x="0" y="3100"/>
                  </a:lnTo>
                  <a:close/>
                </a:path>
              </a:pathLst>
            </a:custGeom>
            <a:solidFill>
              <a:srgbClr val="E7E7E7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201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9</a:t>
              </a:r>
              <a:endParaRPr kumimoji="0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4613872" y="3868233"/>
              <a:ext cx="1348091" cy="327415"/>
            </a:xfrm>
            <a:custGeom>
              <a:avLst/>
              <a:gdLst/>
              <a:ahLst/>
              <a:cxnLst/>
              <a:rect l="l" t="t" r="r" b="b"/>
              <a:pathLst>
                <a:path w="1298088" h="250272">
                  <a:moveTo>
                    <a:pt x="0" y="3100"/>
                  </a:moveTo>
                  <a:lnTo>
                    <a:pt x="118801" y="132286"/>
                  </a:lnTo>
                  <a:lnTo>
                    <a:pt x="0" y="250272"/>
                  </a:lnTo>
                  <a:lnTo>
                    <a:pt x="1181876" y="247463"/>
                  </a:lnTo>
                  <a:lnTo>
                    <a:pt x="1298088" y="125591"/>
                  </a:lnTo>
                  <a:lnTo>
                    <a:pt x="1181572" y="0"/>
                  </a:lnTo>
                  <a:lnTo>
                    <a:pt x="0" y="3100"/>
                  </a:lnTo>
                  <a:close/>
                </a:path>
              </a:pathLst>
            </a:custGeom>
            <a:solidFill>
              <a:srgbClr val="00A695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20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2X</a:t>
              </a:r>
              <a:endParaRPr kumimoji="0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5984480" y="3868233"/>
              <a:ext cx="1348091" cy="327415"/>
            </a:xfrm>
            <a:custGeom>
              <a:avLst/>
              <a:gdLst/>
              <a:ahLst/>
              <a:cxnLst/>
              <a:rect l="l" t="t" r="r" b="b"/>
              <a:pathLst>
                <a:path w="1298088" h="250272">
                  <a:moveTo>
                    <a:pt x="0" y="3100"/>
                  </a:moveTo>
                  <a:lnTo>
                    <a:pt x="118801" y="132286"/>
                  </a:lnTo>
                  <a:lnTo>
                    <a:pt x="0" y="250272"/>
                  </a:lnTo>
                  <a:lnTo>
                    <a:pt x="1181876" y="247463"/>
                  </a:lnTo>
                  <a:lnTo>
                    <a:pt x="1298088" y="125591"/>
                  </a:lnTo>
                  <a:lnTo>
                    <a:pt x="1181572" y="0"/>
                  </a:lnTo>
                  <a:lnTo>
                    <a:pt x="0" y="3100"/>
                  </a:lnTo>
                  <a:close/>
                </a:path>
              </a:pathLst>
            </a:custGeom>
            <a:solidFill>
              <a:srgbClr val="E7E7E7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20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2X</a:t>
              </a:r>
              <a:endParaRPr kumimoji="0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7355080" y="3868233"/>
              <a:ext cx="1348091" cy="327415"/>
            </a:xfrm>
            <a:custGeom>
              <a:avLst/>
              <a:gdLst/>
              <a:ahLst/>
              <a:cxnLst/>
              <a:rect l="l" t="t" r="r" b="b"/>
              <a:pathLst>
                <a:path w="1298088" h="250273">
                  <a:moveTo>
                    <a:pt x="0" y="3100"/>
                  </a:moveTo>
                  <a:lnTo>
                    <a:pt x="118801" y="132287"/>
                  </a:lnTo>
                  <a:lnTo>
                    <a:pt x="0" y="250273"/>
                  </a:lnTo>
                  <a:lnTo>
                    <a:pt x="1181876" y="247464"/>
                  </a:lnTo>
                  <a:lnTo>
                    <a:pt x="1298088" y="125592"/>
                  </a:lnTo>
                  <a:lnTo>
                    <a:pt x="1181572" y="0"/>
                  </a:lnTo>
                  <a:lnTo>
                    <a:pt x="0" y="3100"/>
                  </a:lnTo>
                  <a:close/>
                </a:path>
              </a:pathLst>
            </a:custGeom>
            <a:solidFill>
              <a:srgbClr val="00A695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20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2X</a:t>
              </a:r>
              <a:endParaRPr kumimoji="0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29155" y="4558784"/>
            <a:ext cx="2031166" cy="916360"/>
            <a:chOff x="7159246" y="3187184"/>
            <a:chExt cx="2333431" cy="916360"/>
          </a:xfrm>
        </p:grpSpPr>
        <p:sp>
          <p:nvSpPr>
            <p:cNvPr id="36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37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684526" y="4558784"/>
            <a:ext cx="2031166" cy="916360"/>
            <a:chOff x="7159246" y="3187184"/>
            <a:chExt cx="2333431" cy="916360"/>
          </a:xfrm>
        </p:grpSpPr>
        <p:sp>
          <p:nvSpPr>
            <p:cNvPr id="39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0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839897" y="4558784"/>
            <a:ext cx="2031166" cy="916360"/>
            <a:chOff x="7159246" y="3187184"/>
            <a:chExt cx="2333431" cy="916360"/>
          </a:xfrm>
        </p:grpSpPr>
        <p:sp>
          <p:nvSpPr>
            <p:cNvPr id="42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3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995268" y="4558784"/>
            <a:ext cx="2031166" cy="916360"/>
            <a:chOff x="7159246" y="3187184"/>
            <a:chExt cx="2333431" cy="916360"/>
          </a:xfrm>
        </p:grpSpPr>
        <p:sp>
          <p:nvSpPr>
            <p:cNvPr id="45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6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9150639" y="4558784"/>
            <a:ext cx="2031166" cy="916360"/>
            <a:chOff x="7159246" y="3187184"/>
            <a:chExt cx="2333431" cy="916360"/>
          </a:xfrm>
        </p:grpSpPr>
        <p:sp>
          <p:nvSpPr>
            <p:cNvPr id="48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9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işḻide"/>
          <p:cNvGrpSpPr/>
          <p:nvPr/>
        </p:nvGrpSpPr>
        <p:grpSpPr>
          <a:xfrm>
            <a:off x="2859313" y="1811477"/>
            <a:ext cx="6023430" cy="2988459"/>
            <a:chOff x="2896255" y="2209107"/>
            <a:chExt cx="7573233" cy="3757378"/>
          </a:xfrm>
        </p:grpSpPr>
        <p:sp>
          <p:nvSpPr>
            <p:cNvPr id="3" name="îslîde"/>
            <p:cNvSpPr/>
            <p:nvPr/>
          </p:nvSpPr>
          <p:spPr bwMode="auto">
            <a:xfrm rot="5400000">
              <a:off x="3444467" y="2304357"/>
              <a:ext cx="1381113" cy="1190615"/>
            </a:xfrm>
            <a:prstGeom prst="hexagon">
              <a:avLst/>
            </a:prstGeom>
            <a:solidFill>
              <a:srgbClr val="E7E7E7"/>
            </a:solidFill>
            <a:ln w="19050">
              <a:noFill/>
              <a:round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" name="îṣľïde"/>
            <p:cNvSpPr/>
            <p:nvPr/>
          </p:nvSpPr>
          <p:spPr bwMode="auto">
            <a:xfrm rot="5400000">
              <a:off x="2801006" y="3492489"/>
              <a:ext cx="1381113" cy="1190615"/>
            </a:xfrm>
            <a:prstGeom prst="hexagon">
              <a:avLst/>
            </a:prstGeom>
            <a:solidFill>
              <a:srgbClr val="00A695"/>
            </a:solidFill>
            <a:ln w="19050">
              <a:noFill/>
              <a:round/>
            </a:ln>
          </p:spPr>
          <p:txBody>
            <a:bodyPr rot="0" spcFirstLastPara="0" vert="vert270" wrap="none" lIns="91440" tIns="45720" rIns="91440" bIns="45720" anchor="ctr" anchorCtr="1" forceAA="0" compatLnSpc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100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01</a:t>
              </a:r>
            </a:p>
          </p:txBody>
        </p:sp>
        <p:sp>
          <p:nvSpPr>
            <p:cNvPr id="5" name="îšḷíďè"/>
            <p:cNvSpPr/>
            <p:nvPr/>
          </p:nvSpPr>
          <p:spPr bwMode="auto">
            <a:xfrm rot="5400000">
              <a:off x="4087927" y="3492489"/>
              <a:ext cx="1381113" cy="1190615"/>
            </a:xfrm>
            <a:prstGeom prst="hexagon">
              <a:avLst/>
            </a:prstGeom>
            <a:solidFill>
              <a:srgbClr val="E7E7E7"/>
            </a:solidFill>
            <a:ln w="19050">
              <a:noFill/>
              <a:round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" name="ïṧľîḑè"/>
            <p:cNvSpPr/>
            <p:nvPr/>
          </p:nvSpPr>
          <p:spPr bwMode="auto">
            <a:xfrm rot="5400000">
              <a:off x="5374847" y="3492489"/>
              <a:ext cx="1381113" cy="1190615"/>
            </a:xfrm>
            <a:prstGeom prst="hexagon">
              <a:avLst/>
            </a:prstGeom>
            <a:solidFill>
              <a:srgbClr val="00A695"/>
            </a:solidFill>
            <a:ln w="19050">
              <a:noFill/>
              <a:round/>
            </a:ln>
          </p:spPr>
          <p:txBody>
            <a:bodyPr rot="0" spcFirstLastPara="0" vert="vert270" wrap="none" lIns="91440" tIns="45720" rIns="91440" bIns="45720" anchor="ctr" anchorCtr="1" forceAA="0" compatLnSpc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100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02</a:t>
              </a:r>
            </a:p>
          </p:txBody>
        </p:sp>
        <p:sp>
          <p:nvSpPr>
            <p:cNvPr id="7" name="îšḻiḑe"/>
            <p:cNvSpPr/>
            <p:nvPr/>
          </p:nvSpPr>
          <p:spPr bwMode="auto">
            <a:xfrm rot="5400000">
              <a:off x="6002879" y="4680621"/>
              <a:ext cx="1381113" cy="1190615"/>
            </a:xfrm>
            <a:prstGeom prst="hexagon">
              <a:avLst/>
            </a:prstGeom>
            <a:solidFill>
              <a:srgbClr val="E7E7E7"/>
            </a:solidFill>
            <a:ln w="19050">
              <a:noFill/>
              <a:round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" name="íśliḑé"/>
            <p:cNvSpPr/>
            <p:nvPr/>
          </p:nvSpPr>
          <p:spPr bwMode="auto">
            <a:xfrm rot="5400000">
              <a:off x="6002879" y="2304357"/>
              <a:ext cx="1381113" cy="1190615"/>
            </a:xfrm>
            <a:prstGeom prst="hexagon">
              <a:avLst/>
            </a:prstGeom>
            <a:solidFill>
              <a:srgbClr val="E7E7E7"/>
            </a:solidFill>
            <a:ln w="19050">
              <a:noFill/>
              <a:round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ísḷïḍe"/>
            <p:cNvSpPr/>
            <p:nvPr/>
          </p:nvSpPr>
          <p:spPr bwMode="auto">
            <a:xfrm rot="5400000">
              <a:off x="7289799" y="4680621"/>
              <a:ext cx="1381113" cy="1190615"/>
            </a:xfrm>
            <a:prstGeom prst="hexagon">
              <a:avLst/>
            </a:prstGeom>
            <a:solidFill>
              <a:srgbClr val="00A695"/>
            </a:solidFill>
            <a:ln w="19050">
              <a:noFill/>
              <a:round/>
            </a:ln>
          </p:spPr>
          <p:txBody>
            <a:bodyPr rot="0" spcFirstLastPara="0" vert="vert270" wrap="none" lIns="91440" tIns="45720" rIns="91440" bIns="45720" anchor="ctr" anchorCtr="1" forceAA="0" compatLnSpc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100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03</a:t>
              </a:r>
            </a:p>
          </p:txBody>
        </p:sp>
        <p:sp>
          <p:nvSpPr>
            <p:cNvPr id="10" name="i$ḻidé"/>
            <p:cNvSpPr/>
            <p:nvPr/>
          </p:nvSpPr>
          <p:spPr bwMode="auto">
            <a:xfrm rot="5400000">
              <a:off x="7896703" y="3492489"/>
              <a:ext cx="1381113" cy="1190615"/>
            </a:xfrm>
            <a:prstGeom prst="hexagon">
              <a:avLst/>
            </a:prstGeom>
            <a:solidFill>
              <a:srgbClr val="E7E7E7"/>
            </a:solidFill>
            <a:ln w="19050">
              <a:noFill/>
              <a:round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1" name="iṥḻíḋe"/>
            <p:cNvSpPr/>
            <p:nvPr/>
          </p:nvSpPr>
          <p:spPr bwMode="auto">
            <a:xfrm rot="5400000">
              <a:off x="9183624" y="3492489"/>
              <a:ext cx="1381113" cy="1190615"/>
            </a:xfrm>
            <a:prstGeom prst="hexagon">
              <a:avLst/>
            </a:prstGeom>
            <a:solidFill>
              <a:srgbClr val="00A695"/>
            </a:solidFill>
            <a:ln w="19050">
              <a:noFill/>
              <a:round/>
            </a:ln>
          </p:spPr>
          <p:txBody>
            <a:bodyPr rot="0" spcFirstLastPara="0" vert="vert270" wrap="none" lIns="91440" tIns="45720" rIns="91440" bIns="45720" anchor="ctr" anchorCtr="1" forceAA="0" compatLnSpc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100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pitchFamily="34" charset="-122"/>
                </a:rPr>
                <a:t>04</a:t>
              </a:r>
            </a:p>
          </p:txBody>
        </p:sp>
        <p:sp>
          <p:nvSpPr>
            <p:cNvPr id="12" name="îşļïďe"/>
            <p:cNvSpPr/>
            <p:nvPr/>
          </p:nvSpPr>
          <p:spPr bwMode="auto">
            <a:xfrm rot="5400000">
              <a:off x="8552857" y="2304356"/>
              <a:ext cx="1381113" cy="1190615"/>
            </a:xfrm>
            <a:prstGeom prst="hexagon">
              <a:avLst/>
            </a:prstGeom>
            <a:solidFill>
              <a:srgbClr val="E7E7E7"/>
            </a:solidFill>
            <a:ln w="19050">
              <a:noFill/>
              <a:round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" name="iṥ1íḑê"/>
            <p:cNvSpPr>
              <a:spLocks noChangeAspect="1"/>
            </p:cNvSpPr>
            <p:nvPr/>
          </p:nvSpPr>
          <p:spPr bwMode="auto">
            <a:xfrm>
              <a:off x="6502909" y="2716959"/>
              <a:ext cx="381053" cy="365410"/>
            </a:xfrm>
            <a:custGeom>
              <a:avLst/>
              <a:gdLst>
                <a:gd name="T0" fmla="*/ 1759 w 1781"/>
                <a:gd name="T1" fmla="*/ 494 h 1708"/>
                <a:gd name="T2" fmla="*/ 1777 w 1781"/>
                <a:gd name="T3" fmla="*/ 565 h 1708"/>
                <a:gd name="T4" fmla="*/ 1703 w 1781"/>
                <a:gd name="T5" fmla="*/ 992 h 1708"/>
                <a:gd name="T6" fmla="*/ 1672 w 1781"/>
                <a:gd name="T7" fmla="*/ 1047 h 1708"/>
                <a:gd name="T8" fmla="*/ 1613 w 1781"/>
                <a:gd name="T9" fmla="*/ 1068 h 1708"/>
                <a:gd name="T10" fmla="*/ 528 w 1781"/>
                <a:gd name="T11" fmla="*/ 1068 h 1708"/>
                <a:gd name="T12" fmla="*/ 506 w 1781"/>
                <a:gd name="T13" fmla="*/ 1189 h 1708"/>
                <a:gd name="T14" fmla="*/ 1540 w 1781"/>
                <a:gd name="T15" fmla="*/ 1189 h 1708"/>
                <a:gd name="T16" fmla="*/ 1605 w 1781"/>
                <a:gd name="T17" fmla="*/ 1216 h 1708"/>
                <a:gd name="T18" fmla="*/ 1632 w 1781"/>
                <a:gd name="T19" fmla="*/ 1282 h 1708"/>
                <a:gd name="T20" fmla="*/ 1605 w 1781"/>
                <a:gd name="T21" fmla="*/ 1347 h 1708"/>
                <a:gd name="T22" fmla="*/ 1540 w 1781"/>
                <a:gd name="T23" fmla="*/ 1374 h 1708"/>
                <a:gd name="T24" fmla="*/ 396 w 1781"/>
                <a:gd name="T25" fmla="*/ 1374 h 1708"/>
                <a:gd name="T26" fmla="*/ 326 w 1781"/>
                <a:gd name="T27" fmla="*/ 1340 h 1708"/>
                <a:gd name="T28" fmla="*/ 304 w 1781"/>
                <a:gd name="T29" fmla="*/ 1264 h 1708"/>
                <a:gd name="T30" fmla="*/ 353 w 1781"/>
                <a:gd name="T31" fmla="*/ 998 h 1708"/>
                <a:gd name="T32" fmla="*/ 279 w 1781"/>
                <a:gd name="T33" fmla="*/ 249 h 1708"/>
                <a:gd name="T34" fmla="*/ 67 w 1781"/>
                <a:gd name="T35" fmla="*/ 183 h 1708"/>
                <a:gd name="T36" fmla="*/ 13 w 1781"/>
                <a:gd name="T37" fmla="*/ 138 h 1708"/>
                <a:gd name="T38" fmla="*/ 7 w 1781"/>
                <a:gd name="T39" fmla="*/ 67 h 1708"/>
                <a:gd name="T40" fmla="*/ 53 w 1781"/>
                <a:gd name="T41" fmla="*/ 13 h 1708"/>
                <a:gd name="T42" fmla="*/ 122 w 1781"/>
                <a:gd name="T43" fmla="*/ 7 h 1708"/>
                <a:gd name="T44" fmla="*/ 392 w 1781"/>
                <a:gd name="T45" fmla="*/ 93 h 1708"/>
                <a:gd name="T46" fmla="*/ 435 w 1781"/>
                <a:gd name="T47" fmla="*/ 122 h 1708"/>
                <a:gd name="T48" fmla="*/ 455 w 1781"/>
                <a:gd name="T49" fmla="*/ 171 h 1708"/>
                <a:gd name="T50" fmla="*/ 471 w 1781"/>
                <a:gd name="T51" fmla="*/ 320 h 1708"/>
                <a:gd name="T52" fmla="*/ 1697 w 1781"/>
                <a:gd name="T53" fmla="*/ 457 h 1708"/>
                <a:gd name="T54" fmla="*/ 1759 w 1781"/>
                <a:gd name="T55" fmla="*/ 494 h 1708"/>
                <a:gd name="T56" fmla="*/ 535 w 1781"/>
                <a:gd name="T57" fmla="*/ 1425 h 1708"/>
                <a:gd name="T58" fmla="*/ 635 w 1781"/>
                <a:gd name="T59" fmla="*/ 1466 h 1708"/>
                <a:gd name="T60" fmla="*/ 676 w 1781"/>
                <a:gd name="T61" fmla="*/ 1566 h 1708"/>
                <a:gd name="T62" fmla="*/ 635 w 1781"/>
                <a:gd name="T63" fmla="*/ 1666 h 1708"/>
                <a:gd name="T64" fmla="*/ 535 w 1781"/>
                <a:gd name="T65" fmla="*/ 1708 h 1708"/>
                <a:gd name="T66" fmla="*/ 436 w 1781"/>
                <a:gd name="T67" fmla="*/ 1666 h 1708"/>
                <a:gd name="T68" fmla="*/ 394 w 1781"/>
                <a:gd name="T69" fmla="*/ 1566 h 1708"/>
                <a:gd name="T70" fmla="*/ 436 w 1781"/>
                <a:gd name="T71" fmla="*/ 1466 h 1708"/>
                <a:gd name="T72" fmla="*/ 535 w 1781"/>
                <a:gd name="T73" fmla="*/ 1425 h 1708"/>
                <a:gd name="T74" fmla="*/ 1372 w 1781"/>
                <a:gd name="T75" fmla="*/ 1425 h 1708"/>
                <a:gd name="T76" fmla="*/ 1472 w 1781"/>
                <a:gd name="T77" fmla="*/ 1466 h 1708"/>
                <a:gd name="T78" fmla="*/ 1513 w 1781"/>
                <a:gd name="T79" fmla="*/ 1566 h 1708"/>
                <a:gd name="T80" fmla="*/ 1472 w 1781"/>
                <a:gd name="T81" fmla="*/ 1666 h 1708"/>
                <a:gd name="T82" fmla="*/ 1372 w 1781"/>
                <a:gd name="T83" fmla="*/ 1708 h 1708"/>
                <a:gd name="T84" fmla="*/ 1272 w 1781"/>
                <a:gd name="T85" fmla="*/ 1666 h 1708"/>
                <a:gd name="T86" fmla="*/ 1231 w 1781"/>
                <a:gd name="T87" fmla="*/ 1566 h 1708"/>
                <a:gd name="T88" fmla="*/ 1272 w 1781"/>
                <a:gd name="T89" fmla="*/ 1466 h 1708"/>
                <a:gd name="T90" fmla="*/ 1372 w 1781"/>
                <a:gd name="T91" fmla="*/ 1425 h 1708"/>
                <a:gd name="T92" fmla="*/ 1372 w 1781"/>
                <a:gd name="T93" fmla="*/ 1425 h 1708"/>
                <a:gd name="T94" fmla="*/ 1372 w 1781"/>
                <a:gd name="T95" fmla="*/ 1425 h 1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81" h="1708">
                  <a:moveTo>
                    <a:pt x="1759" y="494"/>
                  </a:moveTo>
                  <a:cubicBezTo>
                    <a:pt x="1775" y="514"/>
                    <a:pt x="1781" y="537"/>
                    <a:pt x="1777" y="565"/>
                  </a:cubicBezTo>
                  <a:cubicBezTo>
                    <a:pt x="1703" y="992"/>
                    <a:pt x="1703" y="992"/>
                    <a:pt x="1703" y="992"/>
                  </a:cubicBezTo>
                  <a:cubicBezTo>
                    <a:pt x="1700" y="1014"/>
                    <a:pt x="1690" y="1032"/>
                    <a:pt x="1672" y="1047"/>
                  </a:cubicBezTo>
                  <a:cubicBezTo>
                    <a:pt x="1655" y="1061"/>
                    <a:pt x="1635" y="1068"/>
                    <a:pt x="1613" y="1068"/>
                  </a:cubicBezTo>
                  <a:cubicBezTo>
                    <a:pt x="528" y="1068"/>
                    <a:pt x="528" y="1068"/>
                    <a:pt x="528" y="1068"/>
                  </a:cubicBezTo>
                  <a:cubicBezTo>
                    <a:pt x="506" y="1189"/>
                    <a:pt x="506" y="1189"/>
                    <a:pt x="506" y="1189"/>
                  </a:cubicBezTo>
                  <a:cubicBezTo>
                    <a:pt x="1540" y="1189"/>
                    <a:pt x="1540" y="1189"/>
                    <a:pt x="1540" y="1189"/>
                  </a:cubicBezTo>
                  <a:cubicBezTo>
                    <a:pt x="1565" y="1189"/>
                    <a:pt x="1586" y="1198"/>
                    <a:pt x="1605" y="1216"/>
                  </a:cubicBezTo>
                  <a:cubicBezTo>
                    <a:pt x="1623" y="1234"/>
                    <a:pt x="1632" y="1255"/>
                    <a:pt x="1632" y="1282"/>
                  </a:cubicBezTo>
                  <a:cubicBezTo>
                    <a:pt x="1632" y="1308"/>
                    <a:pt x="1623" y="1330"/>
                    <a:pt x="1605" y="1347"/>
                  </a:cubicBezTo>
                  <a:cubicBezTo>
                    <a:pt x="1586" y="1365"/>
                    <a:pt x="1565" y="1374"/>
                    <a:pt x="1540" y="1374"/>
                  </a:cubicBezTo>
                  <a:cubicBezTo>
                    <a:pt x="396" y="1374"/>
                    <a:pt x="396" y="1374"/>
                    <a:pt x="396" y="1374"/>
                  </a:cubicBezTo>
                  <a:cubicBezTo>
                    <a:pt x="369" y="1374"/>
                    <a:pt x="345" y="1362"/>
                    <a:pt x="326" y="1340"/>
                  </a:cubicBezTo>
                  <a:cubicBezTo>
                    <a:pt x="308" y="1318"/>
                    <a:pt x="300" y="1293"/>
                    <a:pt x="304" y="1264"/>
                  </a:cubicBezTo>
                  <a:cubicBezTo>
                    <a:pt x="353" y="998"/>
                    <a:pt x="353" y="998"/>
                    <a:pt x="353" y="998"/>
                  </a:cubicBezTo>
                  <a:cubicBezTo>
                    <a:pt x="279" y="249"/>
                    <a:pt x="279" y="249"/>
                    <a:pt x="279" y="249"/>
                  </a:cubicBezTo>
                  <a:cubicBezTo>
                    <a:pt x="67" y="183"/>
                    <a:pt x="67" y="183"/>
                    <a:pt x="67" y="183"/>
                  </a:cubicBezTo>
                  <a:cubicBezTo>
                    <a:pt x="43" y="175"/>
                    <a:pt x="25" y="160"/>
                    <a:pt x="13" y="138"/>
                  </a:cubicBezTo>
                  <a:cubicBezTo>
                    <a:pt x="2" y="116"/>
                    <a:pt x="0" y="92"/>
                    <a:pt x="7" y="67"/>
                  </a:cubicBezTo>
                  <a:cubicBezTo>
                    <a:pt x="14" y="43"/>
                    <a:pt x="30" y="25"/>
                    <a:pt x="53" y="13"/>
                  </a:cubicBezTo>
                  <a:cubicBezTo>
                    <a:pt x="76" y="2"/>
                    <a:pt x="99" y="0"/>
                    <a:pt x="122" y="7"/>
                  </a:cubicBezTo>
                  <a:cubicBezTo>
                    <a:pt x="392" y="93"/>
                    <a:pt x="392" y="93"/>
                    <a:pt x="392" y="93"/>
                  </a:cubicBezTo>
                  <a:cubicBezTo>
                    <a:pt x="409" y="98"/>
                    <a:pt x="423" y="108"/>
                    <a:pt x="435" y="122"/>
                  </a:cubicBezTo>
                  <a:cubicBezTo>
                    <a:pt x="446" y="137"/>
                    <a:pt x="452" y="153"/>
                    <a:pt x="455" y="171"/>
                  </a:cubicBezTo>
                  <a:cubicBezTo>
                    <a:pt x="471" y="320"/>
                    <a:pt x="471" y="320"/>
                    <a:pt x="471" y="320"/>
                  </a:cubicBezTo>
                  <a:cubicBezTo>
                    <a:pt x="1697" y="457"/>
                    <a:pt x="1697" y="457"/>
                    <a:pt x="1697" y="457"/>
                  </a:cubicBezTo>
                  <a:cubicBezTo>
                    <a:pt x="1724" y="461"/>
                    <a:pt x="1745" y="473"/>
                    <a:pt x="1759" y="494"/>
                  </a:cubicBezTo>
                  <a:close/>
                  <a:moveTo>
                    <a:pt x="535" y="1425"/>
                  </a:moveTo>
                  <a:cubicBezTo>
                    <a:pt x="575" y="1425"/>
                    <a:pt x="608" y="1438"/>
                    <a:pt x="635" y="1466"/>
                  </a:cubicBezTo>
                  <a:cubicBezTo>
                    <a:pt x="663" y="1493"/>
                    <a:pt x="676" y="1526"/>
                    <a:pt x="676" y="1566"/>
                  </a:cubicBezTo>
                  <a:cubicBezTo>
                    <a:pt x="676" y="1605"/>
                    <a:pt x="663" y="1638"/>
                    <a:pt x="635" y="1666"/>
                  </a:cubicBezTo>
                  <a:cubicBezTo>
                    <a:pt x="608" y="1694"/>
                    <a:pt x="575" y="1708"/>
                    <a:pt x="535" y="1708"/>
                  </a:cubicBezTo>
                  <a:cubicBezTo>
                    <a:pt x="496" y="1708"/>
                    <a:pt x="463" y="1694"/>
                    <a:pt x="436" y="1666"/>
                  </a:cubicBezTo>
                  <a:cubicBezTo>
                    <a:pt x="408" y="1638"/>
                    <a:pt x="394" y="1605"/>
                    <a:pt x="394" y="1566"/>
                  </a:cubicBezTo>
                  <a:cubicBezTo>
                    <a:pt x="394" y="1526"/>
                    <a:pt x="408" y="1493"/>
                    <a:pt x="436" y="1466"/>
                  </a:cubicBezTo>
                  <a:cubicBezTo>
                    <a:pt x="463" y="1438"/>
                    <a:pt x="496" y="1425"/>
                    <a:pt x="535" y="1425"/>
                  </a:cubicBezTo>
                  <a:close/>
                  <a:moveTo>
                    <a:pt x="1372" y="1425"/>
                  </a:moveTo>
                  <a:cubicBezTo>
                    <a:pt x="1411" y="1425"/>
                    <a:pt x="1444" y="1438"/>
                    <a:pt x="1472" y="1466"/>
                  </a:cubicBezTo>
                  <a:cubicBezTo>
                    <a:pt x="1499" y="1493"/>
                    <a:pt x="1513" y="1526"/>
                    <a:pt x="1513" y="1566"/>
                  </a:cubicBezTo>
                  <a:cubicBezTo>
                    <a:pt x="1513" y="1605"/>
                    <a:pt x="1499" y="1638"/>
                    <a:pt x="1472" y="1666"/>
                  </a:cubicBezTo>
                  <a:cubicBezTo>
                    <a:pt x="1444" y="1694"/>
                    <a:pt x="1411" y="1708"/>
                    <a:pt x="1372" y="1708"/>
                  </a:cubicBezTo>
                  <a:cubicBezTo>
                    <a:pt x="1332" y="1708"/>
                    <a:pt x="1299" y="1694"/>
                    <a:pt x="1272" y="1666"/>
                  </a:cubicBezTo>
                  <a:cubicBezTo>
                    <a:pt x="1244" y="1638"/>
                    <a:pt x="1231" y="1605"/>
                    <a:pt x="1231" y="1566"/>
                  </a:cubicBezTo>
                  <a:cubicBezTo>
                    <a:pt x="1231" y="1526"/>
                    <a:pt x="1244" y="1493"/>
                    <a:pt x="1272" y="1466"/>
                  </a:cubicBezTo>
                  <a:cubicBezTo>
                    <a:pt x="1299" y="1438"/>
                    <a:pt x="1332" y="1425"/>
                    <a:pt x="1372" y="1425"/>
                  </a:cubicBezTo>
                  <a:close/>
                  <a:moveTo>
                    <a:pt x="1372" y="1425"/>
                  </a:moveTo>
                  <a:cubicBezTo>
                    <a:pt x="1372" y="1425"/>
                    <a:pt x="1372" y="1425"/>
                    <a:pt x="1372" y="1425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ïṩlidé"/>
            <p:cNvSpPr>
              <a:spLocks noChangeAspect="1"/>
            </p:cNvSpPr>
            <p:nvPr/>
          </p:nvSpPr>
          <p:spPr bwMode="auto">
            <a:xfrm>
              <a:off x="9052887" y="2709360"/>
              <a:ext cx="381053" cy="380606"/>
            </a:xfrm>
            <a:custGeom>
              <a:avLst/>
              <a:gdLst>
                <a:gd name="T0" fmla="*/ 329 w 358"/>
                <a:gd name="T1" fmla="*/ 30 h 358"/>
                <a:gd name="T2" fmla="*/ 15 w 358"/>
                <a:gd name="T3" fmla="*/ 30 h 358"/>
                <a:gd name="T4" fmla="*/ 15 w 358"/>
                <a:gd name="T5" fmla="*/ 0 h 358"/>
                <a:gd name="T6" fmla="*/ 329 w 358"/>
                <a:gd name="T7" fmla="*/ 0 h 358"/>
                <a:gd name="T8" fmla="*/ 329 w 358"/>
                <a:gd name="T9" fmla="*/ 30 h 358"/>
                <a:gd name="T10" fmla="*/ 336 w 358"/>
                <a:gd name="T11" fmla="*/ 180 h 358"/>
                <a:gd name="T12" fmla="*/ 343 w 358"/>
                <a:gd name="T13" fmla="*/ 179 h 358"/>
                <a:gd name="T14" fmla="*/ 343 w 358"/>
                <a:gd name="T15" fmla="*/ 358 h 358"/>
                <a:gd name="T16" fmla="*/ 299 w 358"/>
                <a:gd name="T17" fmla="*/ 358 h 358"/>
                <a:gd name="T18" fmla="*/ 299 w 358"/>
                <a:gd name="T19" fmla="*/ 209 h 358"/>
                <a:gd name="T20" fmla="*/ 209 w 358"/>
                <a:gd name="T21" fmla="*/ 209 h 358"/>
                <a:gd name="T22" fmla="*/ 209 w 358"/>
                <a:gd name="T23" fmla="*/ 358 h 358"/>
                <a:gd name="T24" fmla="*/ 15 w 358"/>
                <a:gd name="T25" fmla="*/ 358 h 358"/>
                <a:gd name="T26" fmla="*/ 15 w 358"/>
                <a:gd name="T27" fmla="*/ 179 h 358"/>
                <a:gd name="T28" fmla="*/ 22 w 358"/>
                <a:gd name="T29" fmla="*/ 180 h 358"/>
                <a:gd name="T30" fmla="*/ 62 w 358"/>
                <a:gd name="T31" fmla="*/ 157 h 358"/>
                <a:gd name="T32" fmla="*/ 101 w 358"/>
                <a:gd name="T33" fmla="*/ 180 h 358"/>
                <a:gd name="T34" fmla="*/ 140 w 358"/>
                <a:gd name="T35" fmla="*/ 157 h 358"/>
                <a:gd name="T36" fmla="*/ 179 w 358"/>
                <a:gd name="T37" fmla="*/ 180 h 358"/>
                <a:gd name="T38" fmla="*/ 218 w 358"/>
                <a:gd name="T39" fmla="*/ 157 h 358"/>
                <a:gd name="T40" fmla="*/ 258 w 358"/>
                <a:gd name="T41" fmla="*/ 180 h 358"/>
                <a:gd name="T42" fmla="*/ 297 w 358"/>
                <a:gd name="T43" fmla="*/ 157 h 358"/>
                <a:gd name="T44" fmla="*/ 336 w 358"/>
                <a:gd name="T45" fmla="*/ 180 h 358"/>
                <a:gd name="T46" fmla="*/ 164 w 358"/>
                <a:gd name="T47" fmla="*/ 209 h 358"/>
                <a:gd name="T48" fmla="*/ 60 w 358"/>
                <a:gd name="T49" fmla="*/ 209 h 358"/>
                <a:gd name="T50" fmla="*/ 60 w 358"/>
                <a:gd name="T51" fmla="*/ 299 h 358"/>
                <a:gd name="T52" fmla="*/ 164 w 358"/>
                <a:gd name="T53" fmla="*/ 299 h 358"/>
                <a:gd name="T54" fmla="*/ 164 w 358"/>
                <a:gd name="T55" fmla="*/ 209 h 358"/>
                <a:gd name="T56" fmla="*/ 329 w 358"/>
                <a:gd name="T57" fmla="*/ 45 h 358"/>
                <a:gd name="T58" fmla="*/ 15 w 358"/>
                <a:gd name="T59" fmla="*/ 45 h 358"/>
                <a:gd name="T60" fmla="*/ 0 w 358"/>
                <a:gd name="T61" fmla="*/ 142 h 358"/>
                <a:gd name="T62" fmla="*/ 22 w 358"/>
                <a:gd name="T63" fmla="*/ 164 h 358"/>
                <a:gd name="T64" fmla="*/ 45 w 358"/>
                <a:gd name="T65" fmla="*/ 142 h 358"/>
                <a:gd name="T66" fmla="*/ 45 w 358"/>
                <a:gd name="T67" fmla="*/ 75 h 358"/>
                <a:gd name="T68" fmla="*/ 78 w 358"/>
                <a:gd name="T69" fmla="*/ 75 h 358"/>
                <a:gd name="T70" fmla="*/ 78 w 358"/>
                <a:gd name="T71" fmla="*/ 142 h 358"/>
                <a:gd name="T72" fmla="*/ 101 w 358"/>
                <a:gd name="T73" fmla="*/ 164 h 358"/>
                <a:gd name="T74" fmla="*/ 123 w 358"/>
                <a:gd name="T75" fmla="*/ 142 h 358"/>
                <a:gd name="T76" fmla="*/ 123 w 358"/>
                <a:gd name="T77" fmla="*/ 75 h 358"/>
                <a:gd name="T78" fmla="*/ 157 w 358"/>
                <a:gd name="T79" fmla="*/ 75 h 358"/>
                <a:gd name="T80" fmla="*/ 157 w 358"/>
                <a:gd name="T81" fmla="*/ 142 h 358"/>
                <a:gd name="T82" fmla="*/ 179 w 358"/>
                <a:gd name="T83" fmla="*/ 164 h 358"/>
                <a:gd name="T84" fmla="*/ 202 w 358"/>
                <a:gd name="T85" fmla="*/ 142 h 358"/>
                <a:gd name="T86" fmla="*/ 202 w 358"/>
                <a:gd name="T87" fmla="*/ 75 h 358"/>
                <a:gd name="T88" fmla="*/ 235 w 358"/>
                <a:gd name="T89" fmla="*/ 75 h 358"/>
                <a:gd name="T90" fmla="*/ 235 w 358"/>
                <a:gd name="T91" fmla="*/ 142 h 358"/>
                <a:gd name="T92" fmla="*/ 258 w 358"/>
                <a:gd name="T93" fmla="*/ 164 h 358"/>
                <a:gd name="T94" fmla="*/ 280 w 358"/>
                <a:gd name="T95" fmla="*/ 142 h 358"/>
                <a:gd name="T96" fmla="*/ 280 w 358"/>
                <a:gd name="T97" fmla="*/ 75 h 358"/>
                <a:gd name="T98" fmla="*/ 314 w 358"/>
                <a:gd name="T99" fmla="*/ 75 h 358"/>
                <a:gd name="T100" fmla="*/ 314 w 358"/>
                <a:gd name="T101" fmla="*/ 142 h 358"/>
                <a:gd name="T102" fmla="*/ 336 w 358"/>
                <a:gd name="T103" fmla="*/ 164 h 358"/>
                <a:gd name="T104" fmla="*/ 358 w 358"/>
                <a:gd name="T105" fmla="*/ 142 h 358"/>
                <a:gd name="T106" fmla="*/ 329 w 358"/>
                <a:gd name="T107" fmla="*/ 45 h 358"/>
                <a:gd name="T108" fmla="*/ 329 w 358"/>
                <a:gd name="T109" fmla="*/ 45 h 358"/>
                <a:gd name="T110" fmla="*/ 329 w 358"/>
                <a:gd name="T111" fmla="*/ 45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8" h="358">
                  <a:moveTo>
                    <a:pt x="329" y="30"/>
                  </a:moveTo>
                  <a:cubicBezTo>
                    <a:pt x="15" y="30"/>
                    <a:pt x="15" y="30"/>
                    <a:pt x="15" y="3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329" y="0"/>
                    <a:pt x="329" y="0"/>
                    <a:pt x="329" y="0"/>
                  </a:cubicBezTo>
                  <a:lnTo>
                    <a:pt x="329" y="30"/>
                  </a:lnTo>
                  <a:close/>
                  <a:moveTo>
                    <a:pt x="336" y="180"/>
                  </a:moveTo>
                  <a:cubicBezTo>
                    <a:pt x="339" y="180"/>
                    <a:pt x="341" y="180"/>
                    <a:pt x="343" y="179"/>
                  </a:cubicBezTo>
                  <a:cubicBezTo>
                    <a:pt x="343" y="358"/>
                    <a:pt x="343" y="358"/>
                    <a:pt x="343" y="358"/>
                  </a:cubicBezTo>
                  <a:cubicBezTo>
                    <a:pt x="299" y="358"/>
                    <a:pt x="299" y="358"/>
                    <a:pt x="299" y="358"/>
                  </a:cubicBezTo>
                  <a:cubicBezTo>
                    <a:pt x="299" y="209"/>
                    <a:pt x="299" y="209"/>
                    <a:pt x="299" y="209"/>
                  </a:cubicBezTo>
                  <a:cubicBezTo>
                    <a:pt x="209" y="209"/>
                    <a:pt x="209" y="209"/>
                    <a:pt x="209" y="209"/>
                  </a:cubicBezTo>
                  <a:cubicBezTo>
                    <a:pt x="209" y="358"/>
                    <a:pt x="209" y="358"/>
                    <a:pt x="209" y="358"/>
                  </a:cubicBezTo>
                  <a:cubicBezTo>
                    <a:pt x="15" y="358"/>
                    <a:pt x="15" y="358"/>
                    <a:pt x="15" y="358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7" y="180"/>
                    <a:pt x="20" y="180"/>
                    <a:pt x="22" y="180"/>
                  </a:cubicBezTo>
                  <a:cubicBezTo>
                    <a:pt x="39" y="180"/>
                    <a:pt x="54" y="171"/>
                    <a:pt x="62" y="157"/>
                  </a:cubicBezTo>
                  <a:cubicBezTo>
                    <a:pt x="69" y="171"/>
                    <a:pt x="84" y="180"/>
                    <a:pt x="101" y="180"/>
                  </a:cubicBezTo>
                  <a:cubicBezTo>
                    <a:pt x="118" y="180"/>
                    <a:pt x="132" y="171"/>
                    <a:pt x="140" y="157"/>
                  </a:cubicBezTo>
                  <a:cubicBezTo>
                    <a:pt x="148" y="171"/>
                    <a:pt x="162" y="180"/>
                    <a:pt x="179" y="180"/>
                  </a:cubicBezTo>
                  <a:cubicBezTo>
                    <a:pt x="196" y="180"/>
                    <a:pt x="211" y="171"/>
                    <a:pt x="218" y="157"/>
                  </a:cubicBezTo>
                  <a:cubicBezTo>
                    <a:pt x="226" y="171"/>
                    <a:pt x="241" y="180"/>
                    <a:pt x="258" y="180"/>
                  </a:cubicBezTo>
                  <a:cubicBezTo>
                    <a:pt x="274" y="180"/>
                    <a:pt x="289" y="171"/>
                    <a:pt x="297" y="157"/>
                  </a:cubicBezTo>
                  <a:cubicBezTo>
                    <a:pt x="304" y="171"/>
                    <a:pt x="319" y="180"/>
                    <a:pt x="336" y="180"/>
                  </a:cubicBezTo>
                  <a:close/>
                  <a:moveTo>
                    <a:pt x="164" y="209"/>
                  </a:moveTo>
                  <a:cubicBezTo>
                    <a:pt x="60" y="209"/>
                    <a:pt x="60" y="209"/>
                    <a:pt x="60" y="209"/>
                  </a:cubicBezTo>
                  <a:cubicBezTo>
                    <a:pt x="60" y="299"/>
                    <a:pt x="60" y="299"/>
                    <a:pt x="60" y="299"/>
                  </a:cubicBezTo>
                  <a:cubicBezTo>
                    <a:pt x="164" y="299"/>
                    <a:pt x="164" y="299"/>
                    <a:pt x="164" y="299"/>
                  </a:cubicBezTo>
                  <a:lnTo>
                    <a:pt x="164" y="209"/>
                  </a:lnTo>
                  <a:close/>
                  <a:moveTo>
                    <a:pt x="329" y="45"/>
                  </a:move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0" y="139"/>
                    <a:pt x="0" y="142"/>
                  </a:cubicBezTo>
                  <a:cubicBezTo>
                    <a:pt x="0" y="154"/>
                    <a:pt x="10" y="164"/>
                    <a:pt x="22" y="164"/>
                  </a:cubicBezTo>
                  <a:cubicBezTo>
                    <a:pt x="35" y="164"/>
                    <a:pt x="45" y="154"/>
                    <a:pt x="45" y="142"/>
                  </a:cubicBezTo>
                  <a:cubicBezTo>
                    <a:pt x="45" y="75"/>
                    <a:pt x="45" y="75"/>
                    <a:pt x="45" y="75"/>
                  </a:cubicBezTo>
                  <a:cubicBezTo>
                    <a:pt x="78" y="75"/>
                    <a:pt x="78" y="75"/>
                    <a:pt x="78" y="75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54"/>
                    <a:pt x="88" y="164"/>
                    <a:pt x="101" y="164"/>
                  </a:cubicBezTo>
                  <a:cubicBezTo>
                    <a:pt x="113" y="164"/>
                    <a:pt x="123" y="154"/>
                    <a:pt x="123" y="142"/>
                  </a:cubicBezTo>
                  <a:cubicBezTo>
                    <a:pt x="123" y="75"/>
                    <a:pt x="123" y="75"/>
                    <a:pt x="123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142"/>
                    <a:pt x="157" y="142"/>
                    <a:pt x="157" y="142"/>
                  </a:cubicBezTo>
                  <a:cubicBezTo>
                    <a:pt x="157" y="154"/>
                    <a:pt x="167" y="164"/>
                    <a:pt x="179" y="164"/>
                  </a:cubicBezTo>
                  <a:cubicBezTo>
                    <a:pt x="192" y="164"/>
                    <a:pt x="202" y="154"/>
                    <a:pt x="202" y="142"/>
                  </a:cubicBezTo>
                  <a:cubicBezTo>
                    <a:pt x="202" y="75"/>
                    <a:pt x="202" y="75"/>
                    <a:pt x="202" y="75"/>
                  </a:cubicBezTo>
                  <a:cubicBezTo>
                    <a:pt x="235" y="75"/>
                    <a:pt x="235" y="75"/>
                    <a:pt x="235" y="75"/>
                  </a:cubicBezTo>
                  <a:cubicBezTo>
                    <a:pt x="235" y="142"/>
                    <a:pt x="235" y="142"/>
                    <a:pt x="235" y="142"/>
                  </a:cubicBezTo>
                  <a:cubicBezTo>
                    <a:pt x="235" y="154"/>
                    <a:pt x="245" y="164"/>
                    <a:pt x="258" y="164"/>
                  </a:cubicBezTo>
                  <a:cubicBezTo>
                    <a:pt x="270" y="164"/>
                    <a:pt x="280" y="154"/>
                    <a:pt x="280" y="142"/>
                  </a:cubicBezTo>
                  <a:cubicBezTo>
                    <a:pt x="280" y="75"/>
                    <a:pt x="280" y="75"/>
                    <a:pt x="280" y="75"/>
                  </a:cubicBezTo>
                  <a:cubicBezTo>
                    <a:pt x="314" y="75"/>
                    <a:pt x="314" y="75"/>
                    <a:pt x="314" y="75"/>
                  </a:cubicBezTo>
                  <a:cubicBezTo>
                    <a:pt x="314" y="142"/>
                    <a:pt x="314" y="142"/>
                    <a:pt x="314" y="142"/>
                  </a:cubicBezTo>
                  <a:cubicBezTo>
                    <a:pt x="314" y="154"/>
                    <a:pt x="324" y="164"/>
                    <a:pt x="336" y="164"/>
                  </a:cubicBezTo>
                  <a:cubicBezTo>
                    <a:pt x="348" y="164"/>
                    <a:pt x="358" y="154"/>
                    <a:pt x="358" y="142"/>
                  </a:cubicBezTo>
                  <a:cubicBezTo>
                    <a:pt x="358" y="139"/>
                    <a:pt x="329" y="45"/>
                    <a:pt x="329" y="45"/>
                  </a:cubicBezTo>
                  <a:close/>
                  <a:moveTo>
                    <a:pt x="329" y="45"/>
                  </a:moveTo>
                  <a:cubicBezTo>
                    <a:pt x="329" y="45"/>
                    <a:pt x="329" y="45"/>
                    <a:pt x="329" y="45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îşliḑè"/>
            <p:cNvSpPr>
              <a:spLocks noChangeAspect="1"/>
            </p:cNvSpPr>
            <p:nvPr/>
          </p:nvSpPr>
          <p:spPr bwMode="auto">
            <a:xfrm>
              <a:off x="8399516" y="3897270"/>
              <a:ext cx="375486" cy="381053"/>
            </a:xfrm>
            <a:custGeom>
              <a:avLst/>
              <a:gdLst>
                <a:gd name="T0" fmla="*/ 269 w 311"/>
                <a:gd name="T1" fmla="*/ 85 h 316"/>
                <a:gd name="T2" fmla="*/ 263 w 311"/>
                <a:gd name="T3" fmla="*/ 78 h 316"/>
                <a:gd name="T4" fmla="*/ 211 w 311"/>
                <a:gd name="T5" fmla="*/ 78 h 316"/>
                <a:gd name="T6" fmla="*/ 211 w 311"/>
                <a:gd name="T7" fmla="*/ 61 h 316"/>
                <a:gd name="T8" fmla="*/ 150 w 311"/>
                <a:gd name="T9" fmla="*/ 0 h 316"/>
                <a:gd name="T10" fmla="*/ 89 w 311"/>
                <a:gd name="T11" fmla="*/ 61 h 316"/>
                <a:gd name="T12" fmla="*/ 89 w 311"/>
                <a:gd name="T13" fmla="*/ 78 h 316"/>
                <a:gd name="T14" fmla="*/ 45 w 311"/>
                <a:gd name="T15" fmla="*/ 78 h 316"/>
                <a:gd name="T16" fmla="*/ 38 w 311"/>
                <a:gd name="T17" fmla="*/ 85 h 316"/>
                <a:gd name="T18" fmla="*/ 0 w 311"/>
                <a:gd name="T19" fmla="*/ 310 h 316"/>
                <a:gd name="T20" fmla="*/ 7 w 311"/>
                <a:gd name="T21" fmla="*/ 316 h 316"/>
                <a:gd name="T22" fmla="*/ 304 w 311"/>
                <a:gd name="T23" fmla="*/ 316 h 316"/>
                <a:gd name="T24" fmla="*/ 311 w 311"/>
                <a:gd name="T25" fmla="*/ 310 h 316"/>
                <a:gd name="T26" fmla="*/ 269 w 311"/>
                <a:gd name="T27" fmla="*/ 85 h 316"/>
                <a:gd name="T28" fmla="*/ 102 w 311"/>
                <a:gd name="T29" fmla="*/ 61 h 316"/>
                <a:gd name="T30" fmla="*/ 150 w 311"/>
                <a:gd name="T31" fmla="*/ 13 h 316"/>
                <a:gd name="T32" fmla="*/ 198 w 311"/>
                <a:gd name="T33" fmla="*/ 61 h 316"/>
                <a:gd name="T34" fmla="*/ 198 w 311"/>
                <a:gd name="T35" fmla="*/ 78 h 316"/>
                <a:gd name="T36" fmla="*/ 102 w 311"/>
                <a:gd name="T37" fmla="*/ 78 h 316"/>
                <a:gd name="T38" fmla="*/ 102 w 311"/>
                <a:gd name="T39" fmla="*/ 61 h 316"/>
                <a:gd name="T40" fmla="*/ 95 w 311"/>
                <a:gd name="T41" fmla="*/ 144 h 316"/>
                <a:gd name="T42" fmla="*/ 83 w 311"/>
                <a:gd name="T43" fmla="*/ 132 h 316"/>
                <a:gd name="T44" fmla="*/ 90 w 311"/>
                <a:gd name="T45" fmla="*/ 121 h 316"/>
                <a:gd name="T46" fmla="*/ 90 w 311"/>
                <a:gd name="T47" fmla="*/ 133 h 316"/>
                <a:gd name="T48" fmla="*/ 100 w 311"/>
                <a:gd name="T49" fmla="*/ 133 h 316"/>
                <a:gd name="T50" fmla="*/ 100 w 311"/>
                <a:gd name="T51" fmla="*/ 121 h 316"/>
                <a:gd name="T52" fmla="*/ 107 w 311"/>
                <a:gd name="T53" fmla="*/ 132 h 316"/>
                <a:gd name="T54" fmla="*/ 95 w 311"/>
                <a:gd name="T55" fmla="*/ 144 h 316"/>
                <a:gd name="T56" fmla="*/ 205 w 311"/>
                <a:gd name="T57" fmla="*/ 144 h 316"/>
                <a:gd name="T58" fmla="*/ 193 w 311"/>
                <a:gd name="T59" fmla="*/ 132 h 316"/>
                <a:gd name="T60" fmla="*/ 200 w 311"/>
                <a:gd name="T61" fmla="*/ 121 h 316"/>
                <a:gd name="T62" fmla="*/ 200 w 311"/>
                <a:gd name="T63" fmla="*/ 133 h 316"/>
                <a:gd name="T64" fmla="*/ 210 w 311"/>
                <a:gd name="T65" fmla="*/ 133 h 316"/>
                <a:gd name="T66" fmla="*/ 210 w 311"/>
                <a:gd name="T67" fmla="*/ 121 h 316"/>
                <a:gd name="T68" fmla="*/ 217 w 311"/>
                <a:gd name="T69" fmla="*/ 132 h 316"/>
                <a:gd name="T70" fmla="*/ 205 w 311"/>
                <a:gd name="T71" fmla="*/ 144 h 316"/>
                <a:gd name="T72" fmla="*/ 205 w 311"/>
                <a:gd name="T73" fmla="*/ 144 h 316"/>
                <a:gd name="T74" fmla="*/ 205 w 311"/>
                <a:gd name="T75" fmla="*/ 14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1" h="316">
                  <a:moveTo>
                    <a:pt x="269" y="85"/>
                  </a:moveTo>
                  <a:cubicBezTo>
                    <a:pt x="269" y="81"/>
                    <a:pt x="266" y="78"/>
                    <a:pt x="263" y="78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1" y="28"/>
                    <a:pt x="184" y="0"/>
                    <a:pt x="150" y="0"/>
                  </a:cubicBezTo>
                  <a:cubicBezTo>
                    <a:pt x="116" y="0"/>
                    <a:pt x="89" y="28"/>
                    <a:pt x="89" y="61"/>
                  </a:cubicBezTo>
                  <a:cubicBezTo>
                    <a:pt x="89" y="78"/>
                    <a:pt x="89" y="78"/>
                    <a:pt x="89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1" y="78"/>
                    <a:pt x="38" y="81"/>
                    <a:pt x="38" y="85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0" y="313"/>
                    <a:pt x="3" y="316"/>
                    <a:pt x="7" y="316"/>
                  </a:cubicBezTo>
                  <a:cubicBezTo>
                    <a:pt x="304" y="316"/>
                    <a:pt x="304" y="316"/>
                    <a:pt x="304" y="316"/>
                  </a:cubicBezTo>
                  <a:cubicBezTo>
                    <a:pt x="308" y="316"/>
                    <a:pt x="311" y="313"/>
                    <a:pt x="311" y="310"/>
                  </a:cubicBezTo>
                  <a:lnTo>
                    <a:pt x="269" y="85"/>
                  </a:lnTo>
                  <a:close/>
                  <a:moveTo>
                    <a:pt x="102" y="61"/>
                  </a:moveTo>
                  <a:cubicBezTo>
                    <a:pt x="102" y="35"/>
                    <a:pt x="124" y="13"/>
                    <a:pt x="150" y="13"/>
                  </a:cubicBezTo>
                  <a:cubicBezTo>
                    <a:pt x="176" y="13"/>
                    <a:pt x="198" y="35"/>
                    <a:pt x="198" y="61"/>
                  </a:cubicBezTo>
                  <a:cubicBezTo>
                    <a:pt x="198" y="78"/>
                    <a:pt x="198" y="78"/>
                    <a:pt x="198" y="78"/>
                  </a:cubicBezTo>
                  <a:cubicBezTo>
                    <a:pt x="102" y="78"/>
                    <a:pt x="102" y="78"/>
                    <a:pt x="102" y="78"/>
                  </a:cubicBezTo>
                  <a:lnTo>
                    <a:pt x="102" y="61"/>
                  </a:lnTo>
                  <a:close/>
                  <a:moveTo>
                    <a:pt x="95" y="144"/>
                  </a:moveTo>
                  <a:cubicBezTo>
                    <a:pt x="89" y="144"/>
                    <a:pt x="83" y="138"/>
                    <a:pt x="83" y="132"/>
                  </a:cubicBezTo>
                  <a:cubicBezTo>
                    <a:pt x="83" y="127"/>
                    <a:pt x="86" y="123"/>
                    <a:pt x="90" y="121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21"/>
                    <a:pt x="100" y="121"/>
                    <a:pt x="100" y="121"/>
                  </a:cubicBezTo>
                  <a:cubicBezTo>
                    <a:pt x="104" y="122"/>
                    <a:pt x="107" y="127"/>
                    <a:pt x="107" y="132"/>
                  </a:cubicBezTo>
                  <a:cubicBezTo>
                    <a:pt x="107" y="138"/>
                    <a:pt x="102" y="144"/>
                    <a:pt x="95" y="144"/>
                  </a:cubicBezTo>
                  <a:close/>
                  <a:moveTo>
                    <a:pt x="205" y="144"/>
                  </a:moveTo>
                  <a:cubicBezTo>
                    <a:pt x="199" y="144"/>
                    <a:pt x="193" y="138"/>
                    <a:pt x="193" y="132"/>
                  </a:cubicBezTo>
                  <a:cubicBezTo>
                    <a:pt x="193" y="127"/>
                    <a:pt x="196" y="123"/>
                    <a:pt x="200" y="121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10" y="133"/>
                    <a:pt x="210" y="133"/>
                    <a:pt x="210" y="133"/>
                  </a:cubicBezTo>
                  <a:cubicBezTo>
                    <a:pt x="210" y="121"/>
                    <a:pt x="210" y="121"/>
                    <a:pt x="210" y="121"/>
                  </a:cubicBezTo>
                  <a:cubicBezTo>
                    <a:pt x="214" y="122"/>
                    <a:pt x="217" y="127"/>
                    <a:pt x="217" y="132"/>
                  </a:cubicBezTo>
                  <a:cubicBezTo>
                    <a:pt x="217" y="138"/>
                    <a:pt x="212" y="144"/>
                    <a:pt x="205" y="144"/>
                  </a:cubicBezTo>
                  <a:close/>
                  <a:moveTo>
                    <a:pt x="205" y="144"/>
                  </a:moveTo>
                  <a:cubicBezTo>
                    <a:pt x="205" y="144"/>
                    <a:pt x="205" y="144"/>
                    <a:pt x="205" y="144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íŝḻíḓe"/>
            <p:cNvSpPr>
              <a:spLocks noChangeAspect="1"/>
            </p:cNvSpPr>
            <p:nvPr/>
          </p:nvSpPr>
          <p:spPr bwMode="auto">
            <a:xfrm>
              <a:off x="6502908" y="5119883"/>
              <a:ext cx="381053" cy="312089"/>
            </a:xfrm>
            <a:custGeom>
              <a:avLst/>
              <a:gdLst>
                <a:gd name="connsiteX0" fmla="*/ 374823 w 605522"/>
                <a:gd name="connsiteY0" fmla="*/ 232327 h 495934"/>
                <a:gd name="connsiteX1" fmla="*/ 328351 w 605522"/>
                <a:gd name="connsiteY1" fmla="*/ 278712 h 495934"/>
                <a:gd name="connsiteX2" fmla="*/ 374823 w 605522"/>
                <a:gd name="connsiteY2" fmla="*/ 325282 h 495934"/>
                <a:gd name="connsiteX3" fmla="*/ 421479 w 605522"/>
                <a:gd name="connsiteY3" fmla="*/ 278712 h 495934"/>
                <a:gd name="connsiteX4" fmla="*/ 374823 w 605522"/>
                <a:gd name="connsiteY4" fmla="*/ 232327 h 495934"/>
                <a:gd name="connsiteX5" fmla="*/ 374823 w 605522"/>
                <a:gd name="connsiteY5" fmla="*/ 202876 h 495934"/>
                <a:gd name="connsiteX6" fmla="*/ 450984 w 605522"/>
                <a:gd name="connsiteY6" fmla="*/ 278712 h 495934"/>
                <a:gd name="connsiteX7" fmla="*/ 374823 w 605522"/>
                <a:gd name="connsiteY7" fmla="*/ 354733 h 495934"/>
                <a:gd name="connsiteX8" fmla="*/ 298845 w 605522"/>
                <a:gd name="connsiteY8" fmla="*/ 278712 h 495934"/>
                <a:gd name="connsiteX9" fmla="*/ 374823 w 605522"/>
                <a:gd name="connsiteY9" fmla="*/ 202876 h 495934"/>
                <a:gd name="connsiteX10" fmla="*/ 374858 w 605522"/>
                <a:gd name="connsiteY10" fmla="*/ 175958 h 495934"/>
                <a:gd name="connsiteX11" fmla="*/ 271966 w 605522"/>
                <a:gd name="connsiteY11" fmla="*/ 278712 h 495934"/>
                <a:gd name="connsiteX12" fmla="*/ 374858 w 605522"/>
                <a:gd name="connsiteY12" fmla="*/ 381650 h 495934"/>
                <a:gd name="connsiteX13" fmla="*/ 477933 w 605522"/>
                <a:gd name="connsiteY13" fmla="*/ 278712 h 495934"/>
                <a:gd name="connsiteX14" fmla="*/ 374858 w 605522"/>
                <a:gd name="connsiteY14" fmla="*/ 175958 h 495934"/>
                <a:gd name="connsiteX15" fmla="*/ 91625 w 605522"/>
                <a:gd name="connsiteY15" fmla="*/ 169355 h 495934"/>
                <a:gd name="connsiteX16" fmla="*/ 91625 w 605522"/>
                <a:gd name="connsiteY16" fmla="*/ 203964 h 495934"/>
                <a:gd name="connsiteX17" fmla="*/ 165728 w 605522"/>
                <a:gd name="connsiteY17" fmla="*/ 203964 h 495934"/>
                <a:gd name="connsiteX18" fmla="*/ 165728 w 605522"/>
                <a:gd name="connsiteY18" fmla="*/ 169355 h 495934"/>
                <a:gd name="connsiteX19" fmla="*/ 374858 w 605522"/>
                <a:gd name="connsiteY19" fmla="*/ 146494 h 495934"/>
                <a:gd name="connsiteX20" fmla="*/ 507436 w 605522"/>
                <a:gd name="connsiteY20" fmla="*/ 278712 h 495934"/>
                <a:gd name="connsiteX21" fmla="*/ 374858 w 605522"/>
                <a:gd name="connsiteY21" fmla="*/ 411114 h 495934"/>
                <a:gd name="connsiteX22" fmla="*/ 242463 w 605522"/>
                <a:gd name="connsiteY22" fmla="*/ 278712 h 495934"/>
                <a:gd name="connsiteX23" fmla="*/ 374858 w 605522"/>
                <a:gd name="connsiteY23" fmla="*/ 146494 h 495934"/>
                <a:gd name="connsiteX24" fmla="*/ 91625 w 605522"/>
                <a:gd name="connsiteY24" fmla="*/ 144871 h 495934"/>
                <a:gd name="connsiteX25" fmla="*/ 165728 w 605522"/>
                <a:gd name="connsiteY25" fmla="*/ 144871 h 495934"/>
                <a:gd name="connsiteX26" fmla="*/ 190245 w 605522"/>
                <a:gd name="connsiteY26" fmla="*/ 169355 h 495934"/>
                <a:gd name="connsiteX27" fmla="*/ 190245 w 605522"/>
                <a:gd name="connsiteY27" fmla="*/ 203964 h 495934"/>
                <a:gd name="connsiteX28" fmla="*/ 165728 w 605522"/>
                <a:gd name="connsiteY28" fmla="*/ 228632 h 495934"/>
                <a:gd name="connsiteX29" fmla="*/ 91625 w 605522"/>
                <a:gd name="connsiteY29" fmla="*/ 228632 h 495934"/>
                <a:gd name="connsiteX30" fmla="*/ 67108 w 605522"/>
                <a:gd name="connsiteY30" fmla="*/ 203964 h 495934"/>
                <a:gd name="connsiteX31" fmla="*/ 67108 w 605522"/>
                <a:gd name="connsiteY31" fmla="*/ 169355 h 495934"/>
                <a:gd name="connsiteX32" fmla="*/ 91625 w 605522"/>
                <a:gd name="connsiteY32" fmla="*/ 144871 h 495934"/>
                <a:gd name="connsiteX33" fmla="*/ 55315 w 605522"/>
                <a:gd name="connsiteY33" fmla="*/ 98487 h 495934"/>
                <a:gd name="connsiteX34" fmla="*/ 36877 w 605522"/>
                <a:gd name="connsiteY34" fmla="*/ 116896 h 495934"/>
                <a:gd name="connsiteX35" fmla="*/ 36877 w 605522"/>
                <a:gd name="connsiteY35" fmla="*/ 440708 h 495934"/>
                <a:gd name="connsiteX36" fmla="*/ 55315 w 605522"/>
                <a:gd name="connsiteY36" fmla="*/ 459116 h 495934"/>
                <a:gd name="connsiteX37" fmla="*/ 550207 w 605522"/>
                <a:gd name="connsiteY37" fmla="*/ 459116 h 495934"/>
                <a:gd name="connsiteX38" fmla="*/ 568645 w 605522"/>
                <a:gd name="connsiteY38" fmla="*/ 440708 h 495934"/>
                <a:gd name="connsiteX39" fmla="*/ 568645 w 605522"/>
                <a:gd name="connsiteY39" fmla="*/ 116896 h 495934"/>
                <a:gd name="connsiteX40" fmla="*/ 550207 w 605522"/>
                <a:gd name="connsiteY40" fmla="*/ 98487 h 495934"/>
                <a:gd name="connsiteX41" fmla="*/ 406755 w 605522"/>
                <a:gd name="connsiteY41" fmla="*/ 36818 h 495934"/>
                <a:gd name="connsiteX42" fmla="*/ 406755 w 605522"/>
                <a:gd name="connsiteY42" fmla="*/ 59092 h 495934"/>
                <a:gd name="connsiteX43" fmla="*/ 488253 w 605522"/>
                <a:gd name="connsiteY43" fmla="*/ 59092 h 495934"/>
                <a:gd name="connsiteX44" fmla="*/ 488253 w 605522"/>
                <a:gd name="connsiteY44" fmla="*/ 36818 h 495934"/>
                <a:gd name="connsiteX45" fmla="*/ 400486 w 605522"/>
                <a:gd name="connsiteY45" fmla="*/ 0 h 495934"/>
                <a:gd name="connsiteX46" fmla="*/ 494338 w 605522"/>
                <a:gd name="connsiteY46" fmla="*/ 0 h 495934"/>
                <a:gd name="connsiteX47" fmla="*/ 525130 w 605522"/>
                <a:gd name="connsiteY47" fmla="*/ 30559 h 495934"/>
                <a:gd name="connsiteX48" fmla="*/ 525130 w 605522"/>
                <a:gd name="connsiteY48" fmla="*/ 61670 h 495934"/>
                <a:gd name="connsiteX49" fmla="*/ 550207 w 605522"/>
                <a:gd name="connsiteY49" fmla="*/ 61670 h 495934"/>
                <a:gd name="connsiteX50" fmla="*/ 605522 w 605522"/>
                <a:gd name="connsiteY50" fmla="*/ 116896 h 495934"/>
                <a:gd name="connsiteX51" fmla="*/ 605522 w 605522"/>
                <a:gd name="connsiteY51" fmla="*/ 440708 h 495934"/>
                <a:gd name="connsiteX52" fmla="*/ 550207 w 605522"/>
                <a:gd name="connsiteY52" fmla="*/ 495934 h 495934"/>
                <a:gd name="connsiteX53" fmla="*/ 55315 w 605522"/>
                <a:gd name="connsiteY53" fmla="*/ 495934 h 495934"/>
                <a:gd name="connsiteX54" fmla="*/ 0 w 605522"/>
                <a:gd name="connsiteY54" fmla="*/ 440708 h 495934"/>
                <a:gd name="connsiteX55" fmla="*/ 0 w 605522"/>
                <a:gd name="connsiteY55" fmla="*/ 116896 h 495934"/>
                <a:gd name="connsiteX56" fmla="*/ 55315 w 605522"/>
                <a:gd name="connsiteY56" fmla="*/ 61670 h 495934"/>
                <a:gd name="connsiteX57" fmla="*/ 369878 w 605522"/>
                <a:gd name="connsiteY57" fmla="*/ 61670 h 495934"/>
                <a:gd name="connsiteX58" fmla="*/ 369878 w 605522"/>
                <a:gd name="connsiteY58" fmla="*/ 30559 h 495934"/>
                <a:gd name="connsiteX59" fmla="*/ 400486 w 605522"/>
                <a:gd name="connsiteY59" fmla="*/ 0 h 49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605522" h="495934">
                  <a:moveTo>
                    <a:pt x="374823" y="232327"/>
                  </a:moveTo>
                  <a:cubicBezTo>
                    <a:pt x="349189" y="232327"/>
                    <a:pt x="328351" y="253127"/>
                    <a:pt x="328351" y="278712"/>
                  </a:cubicBezTo>
                  <a:cubicBezTo>
                    <a:pt x="328351" y="304482"/>
                    <a:pt x="349189" y="325282"/>
                    <a:pt x="374823" y="325282"/>
                  </a:cubicBezTo>
                  <a:cubicBezTo>
                    <a:pt x="400640" y="325282"/>
                    <a:pt x="421479" y="304482"/>
                    <a:pt x="421479" y="278712"/>
                  </a:cubicBezTo>
                  <a:cubicBezTo>
                    <a:pt x="421479" y="253127"/>
                    <a:pt x="400640" y="232327"/>
                    <a:pt x="374823" y="232327"/>
                  </a:cubicBezTo>
                  <a:close/>
                  <a:moveTo>
                    <a:pt x="374823" y="202876"/>
                  </a:moveTo>
                  <a:cubicBezTo>
                    <a:pt x="416868" y="202876"/>
                    <a:pt x="450984" y="236929"/>
                    <a:pt x="450984" y="278712"/>
                  </a:cubicBezTo>
                  <a:cubicBezTo>
                    <a:pt x="450984" y="320680"/>
                    <a:pt x="416868" y="354733"/>
                    <a:pt x="374823" y="354733"/>
                  </a:cubicBezTo>
                  <a:cubicBezTo>
                    <a:pt x="332961" y="354733"/>
                    <a:pt x="298845" y="320680"/>
                    <a:pt x="298845" y="278712"/>
                  </a:cubicBezTo>
                  <a:cubicBezTo>
                    <a:pt x="298845" y="236929"/>
                    <a:pt x="332961" y="202876"/>
                    <a:pt x="374823" y="202876"/>
                  </a:cubicBezTo>
                  <a:close/>
                  <a:moveTo>
                    <a:pt x="374858" y="175958"/>
                  </a:moveTo>
                  <a:cubicBezTo>
                    <a:pt x="318064" y="175958"/>
                    <a:pt x="271966" y="221995"/>
                    <a:pt x="271966" y="278712"/>
                  </a:cubicBezTo>
                  <a:cubicBezTo>
                    <a:pt x="271966" y="335614"/>
                    <a:pt x="318064" y="381650"/>
                    <a:pt x="374858" y="381650"/>
                  </a:cubicBezTo>
                  <a:cubicBezTo>
                    <a:pt x="431651" y="381650"/>
                    <a:pt x="477933" y="335614"/>
                    <a:pt x="477933" y="278712"/>
                  </a:cubicBezTo>
                  <a:cubicBezTo>
                    <a:pt x="477933" y="221995"/>
                    <a:pt x="431651" y="175958"/>
                    <a:pt x="374858" y="175958"/>
                  </a:cubicBezTo>
                  <a:close/>
                  <a:moveTo>
                    <a:pt x="91625" y="169355"/>
                  </a:moveTo>
                  <a:lnTo>
                    <a:pt x="91625" y="203964"/>
                  </a:lnTo>
                  <a:lnTo>
                    <a:pt x="165728" y="203964"/>
                  </a:lnTo>
                  <a:lnTo>
                    <a:pt x="165728" y="169355"/>
                  </a:lnTo>
                  <a:close/>
                  <a:moveTo>
                    <a:pt x="374858" y="146494"/>
                  </a:moveTo>
                  <a:cubicBezTo>
                    <a:pt x="448062" y="146494"/>
                    <a:pt x="507436" y="205790"/>
                    <a:pt x="507436" y="278712"/>
                  </a:cubicBezTo>
                  <a:cubicBezTo>
                    <a:pt x="507436" y="351819"/>
                    <a:pt x="448062" y="411114"/>
                    <a:pt x="374858" y="411114"/>
                  </a:cubicBezTo>
                  <a:cubicBezTo>
                    <a:pt x="301838" y="411114"/>
                    <a:pt x="242463" y="351819"/>
                    <a:pt x="242463" y="278712"/>
                  </a:cubicBezTo>
                  <a:cubicBezTo>
                    <a:pt x="242463" y="205790"/>
                    <a:pt x="301838" y="146494"/>
                    <a:pt x="374858" y="146494"/>
                  </a:cubicBezTo>
                  <a:close/>
                  <a:moveTo>
                    <a:pt x="91625" y="144871"/>
                  </a:moveTo>
                  <a:lnTo>
                    <a:pt x="165728" y="144871"/>
                  </a:lnTo>
                  <a:cubicBezTo>
                    <a:pt x="179369" y="144871"/>
                    <a:pt x="190245" y="155916"/>
                    <a:pt x="190245" y="169355"/>
                  </a:cubicBezTo>
                  <a:lnTo>
                    <a:pt x="190245" y="203964"/>
                  </a:lnTo>
                  <a:cubicBezTo>
                    <a:pt x="190245" y="217587"/>
                    <a:pt x="179369" y="228632"/>
                    <a:pt x="165728" y="228632"/>
                  </a:cubicBezTo>
                  <a:lnTo>
                    <a:pt x="91625" y="228632"/>
                  </a:lnTo>
                  <a:cubicBezTo>
                    <a:pt x="77984" y="228632"/>
                    <a:pt x="67108" y="217587"/>
                    <a:pt x="67108" y="203964"/>
                  </a:cubicBezTo>
                  <a:lnTo>
                    <a:pt x="67108" y="169355"/>
                  </a:lnTo>
                  <a:cubicBezTo>
                    <a:pt x="67108" y="155916"/>
                    <a:pt x="77984" y="144871"/>
                    <a:pt x="91625" y="144871"/>
                  </a:cubicBezTo>
                  <a:close/>
                  <a:moveTo>
                    <a:pt x="55315" y="98487"/>
                  </a:moveTo>
                  <a:cubicBezTo>
                    <a:pt x="45174" y="98487"/>
                    <a:pt x="36877" y="106771"/>
                    <a:pt x="36877" y="116896"/>
                  </a:cubicBezTo>
                  <a:lnTo>
                    <a:pt x="36877" y="440708"/>
                  </a:lnTo>
                  <a:cubicBezTo>
                    <a:pt x="36877" y="450832"/>
                    <a:pt x="45174" y="459116"/>
                    <a:pt x="55315" y="459116"/>
                  </a:cubicBezTo>
                  <a:lnTo>
                    <a:pt x="550207" y="459116"/>
                  </a:lnTo>
                  <a:cubicBezTo>
                    <a:pt x="560348" y="459116"/>
                    <a:pt x="568645" y="450832"/>
                    <a:pt x="568645" y="440708"/>
                  </a:cubicBezTo>
                  <a:lnTo>
                    <a:pt x="568645" y="116896"/>
                  </a:lnTo>
                  <a:cubicBezTo>
                    <a:pt x="568645" y="106771"/>
                    <a:pt x="560348" y="98487"/>
                    <a:pt x="550207" y="98487"/>
                  </a:cubicBezTo>
                  <a:close/>
                  <a:moveTo>
                    <a:pt x="406755" y="36818"/>
                  </a:moveTo>
                  <a:lnTo>
                    <a:pt x="406755" y="59092"/>
                  </a:lnTo>
                  <a:lnTo>
                    <a:pt x="488253" y="59092"/>
                  </a:lnTo>
                  <a:lnTo>
                    <a:pt x="488253" y="36818"/>
                  </a:lnTo>
                  <a:close/>
                  <a:moveTo>
                    <a:pt x="400486" y="0"/>
                  </a:moveTo>
                  <a:lnTo>
                    <a:pt x="494338" y="0"/>
                  </a:lnTo>
                  <a:cubicBezTo>
                    <a:pt x="511301" y="0"/>
                    <a:pt x="525130" y="13623"/>
                    <a:pt x="525130" y="30559"/>
                  </a:cubicBezTo>
                  <a:lnTo>
                    <a:pt x="525130" y="61670"/>
                  </a:lnTo>
                  <a:lnTo>
                    <a:pt x="550207" y="61670"/>
                  </a:lnTo>
                  <a:cubicBezTo>
                    <a:pt x="580630" y="61670"/>
                    <a:pt x="605522" y="86337"/>
                    <a:pt x="605522" y="116896"/>
                  </a:cubicBezTo>
                  <a:lnTo>
                    <a:pt x="605522" y="440708"/>
                  </a:lnTo>
                  <a:cubicBezTo>
                    <a:pt x="605522" y="471082"/>
                    <a:pt x="580630" y="495934"/>
                    <a:pt x="550207" y="495934"/>
                  </a:cubicBezTo>
                  <a:lnTo>
                    <a:pt x="55315" y="495934"/>
                  </a:lnTo>
                  <a:cubicBezTo>
                    <a:pt x="24892" y="495934"/>
                    <a:pt x="0" y="471082"/>
                    <a:pt x="0" y="440708"/>
                  </a:cubicBezTo>
                  <a:lnTo>
                    <a:pt x="0" y="116896"/>
                  </a:lnTo>
                  <a:cubicBezTo>
                    <a:pt x="0" y="86337"/>
                    <a:pt x="24892" y="61670"/>
                    <a:pt x="55315" y="61670"/>
                  </a:cubicBezTo>
                  <a:lnTo>
                    <a:pt x="369878" y="61670"/>
                  </a:lnTo>
                  <a:lnTo>
                    <a:pt x="369878" y="30559"/>
                  </a:lnTo>
                  <a:cubicBezTo>
                    <a:pt x="369878" y="13623"/>
                    <a:pt x="383522" y="0"/>
                    <a:pt x="40048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7" name="iş1iḑé"/>
            <p:cNvSpPr>
              <a:spLocks noChangeAspect="1"/>
            </p:cNvSpPr>
            <p:nvPr/>
          </p:nvSpPr>
          <p:spPr bwMode="auto">
            <a:xfrm>
              <a:off x="4587957" y="3904618"/>
              <a:ext cx="381053" cy="366357"/>
            </a:xfrm>
            <a:custGeom>
              <a:avLst/>
              <a:gdLst>
                <a:gd name="connsiteX0" fmla="*/ 43811 w 508000"/>
                <a:gd name="connsiteY0" fmla="*/ 394045 h 488408"/>
                <a:gd name="connsiteX1" fmla="*/ 33701 w 508000"/>
                <a:gd name="connsiteY1" fmla="*/ 404156 h 488408"/>
                <a:gd name="connsiteX2" fmla="*/ 43811 w 508000"/>
                <a:gd name="connsiteY2" fmla="*/ 414266 h 488408"/>
                <a:gd name="connsiteX3" fmla="*/ 117954 w 508000"/>
                <a:gd name="connsiteY3" fmla="*/ 414266 h 488408"/>
                <a:gd name="connsiteX4" fmla="*/ 128064 w 508000"/>
                <a:gd name="connsiteY4" fmla="*/ 404156 h 488408"/>
                <a:gd name="connsiteX5" fmla="*/ 117954 w 508000"/>
                <a:gd name="connsiteY5" fmla="*/ 394045 h 488408"/>
                <a:gd name="connsiteX6" fmla="*/ 43811 w 508000"/>
                <a:gd name="connsiteY6" fmla="*/ 394045 h 488408"/>
                <a:gd name="connsiteX7" fmla="*/ 84253 w 508000"/>
                <a:gd name="connsiteY7" fmla="*/ 323273 h 488408"/>
                <a:gd name="connsiteX8" fmla="*/ 165135 w 508000"/>
                <a:gd name="connsiteY8" fmla="*/ 404156 h 488408"/>
                <a:gd name="connsiteX9" fmla="*/ 84253 w 508000"/>
                <a:gd name="connsiteY9" fmla="*/ 488408 h 488408"/>
                <a:gd name="connsiteX10" fmla="*/ 0 w 508000"/>
                <a:gd name="connsiteY10" fmla="*/ 404156 h 488408"/>
                <a:gd name="connsiteX11" fmla="*/ 84253 w 508000"/>
                <a:gd name="connsiteY11" fmla="*/ 323273 h 488408"/>
                <a:gd name="connsiteX12" fmla="*/ 342952 w 508000"/>
                <a:gd name="connsiteY12" fmla="*/ 198822 h 488408"/>
                <a:gd name="connsiteX13" fmla="*/ 322742 w 508000"/>
                <a:gd name="connsiteY13" fmla="*/ 219042 h 488408"/>
                <a:gd name="connsiteX14" fmla="*/ 322742 w 508000"/>
                <a:gd name="connsiteY14" fmla="*/ 323508 h 488408"/>
                <a:gd name="connsiteX15" fmla="*/ 342952 w 508000"/>
                <a:gd name="connsiteY15" fmla="*/ 343727 h 488408"/>
                <a:gd name="connsiteX16" fmla="*/ 363162 w 508000"/>
                <a:gd name="connsiteY16" fmla="*/ 323508 h 488408"/>
                <a:gd name="connsiteX17" fmla="*/ 363162 w 508000"/>
                <a:gd name="connsiteY17" fmla="*/ 219042 h 488408"/>
                <a:gd name="connsiteX18" fmla="*/ 342952 w 508000"/>
                <a:gd name="connsiteY18" fmla="*/ 198822 h 488408"/>
                <a:gd name="connsiteX19" fmla="*/ 265480 w 508000"/>
                <a:gd name="connsiteY19" fmla="*/ 198822 h 488408"/>
                <a:gd name="connsiteX20" fmla="*/ 245270 w 508000"/>
                <a:gd name="connsiteY20" fmla="*/ 219042 h 488408"/>
                <a:gd name="connsiteX21" fmla="*/ 245270 w 508000"/>
                <a:gd name="connsiteY21" fmla="*/ 323508 h 488408"/>
                <a:gd name="connsiteX22" fmla="*/ 265480 w 508000"/>
                <a:gd name="connsiteY22" fmla="*/ 343727 h 488408"/>
                <a:gd name="connsiteX23" fmla="*/ 282322 w 508000"/>
                <a:gd name="connsiteY23" fmla="*/ 323508 h 488408"/>
                <a:gd name="connsiteX24" fmla="*/ 282322 w 508000"/>
                <a:gd name="connsiteY24" fmla="*/ 219042 h 488408"/>
                <a:gd name="connsiteX25" fmla="*/ 265480 w 508000"/>
                <a:gd name="connsiteY25" fmla="*/ 198822 h 488408"/>
                <a:gd name="connsiteX26" fmla="*/ 184640 w 508000"/>
                <a:gd name="connsiteY26" fmla="*/ 198822 h 488408"/>
                <a:gd name="connsiteX27" fmla="*/ 164430 w 508000"/>
                <a:gd name="connsiteY27" fmla="*/ 219042 h 488408"/>
                <a:gd name="connsiteX28" fmla="*/ 164430 w 508000"/>
                <a:gd name="connsiteY28" fmla="*/ 323508 h 488408"/>
                <a:gd name="connsiteX29" fmla="*/ 184640 w 508000"/>
                <a:gd name="connsiteY29" fmla="*/ 343727 h 488408"/>
                <a:gd name="connsiteX30" fmla="*/ 204850 w 508000"/>
                <a:gd name="connsiteY30" fmla="*/ 323508 h 488408"/>
                <a:gd name="connsiteX31" fmla="*/ 204850 w 508000"/>
                <a:gd name="connsiteY31" fmla="*/ 219042 h 488408"/>
                <a:gd name="connsiteX32" fmla="*/ 184640 w 508000"/>
                <a:gd name="connsiteY32" fmla="*/ 198822 h 488408"/>
                <a:gd name="connsiteX33" fmla="*/ 177904 w 508000"/>
                <a:gd name="connsiteY33" fmla="*/ 50548 h 488408"/>
                <a:gd name="connsiteX34" fmla="*/ 164430 w 508000"/>
                <a:gd name="connsiteY34" fmla="*/ 64028 h 488408"/>
                <a:gd name="connsiteX35" fmla="*/ 164430 w 508000"/>
                <a:gd name="connsiteY35" fmla="*/ 117945 h 488408"/>
                <a:gd name="connsiteX36" fmla="*/ 363162 w 508000"/>
                <a:gd name="connsiteY36" fmla="*/ 117945 h 488408"/>
                <a:gd name="connsiteX37" fmla="*/ 363162 w 508000"/>
                <a:gd name="connsiteY37" fmla="*/ 64028 h 488408"/>
                <a:gd name="connsiteX38" fmla="*/ 349688 w 508000"/>
                <a:gd name="connsiteY38" fmla="*/ 50548 h 488408"/>
                <a:gd name="connsiteX39" fmla="*/ 177904 w 508000"/>
                <a:gd name="connsiteY39" fmla="*/ 50548 h 488408"/>
                <a:gd name="connsiteX40" fmla="*/ 177904 w 508000"/>
                <a:gd name="connsiteY40" fmla="*/ 0 h 488408"/>
                <a:gd name="connsiteX41" fmla="*/ 349688 w 508000"/>
                <a:gd name="connsiteY41" fmla="*/ 0 h 488408"/>
                <a:gd name="connsiteX42" fmla="*/ 413687 w 508000"/>
                <a:gd name="connsiteY42" fmla="*/ 64028 h 488408"/>
                <a:gd name="connsiteX43" fmla="*/ 413687 w 508000"/>
                <a:gd name="connsiteY43" fmla="*/ 117945 h 488408"/>
                <a:gd name="connsiteX44" fmla="*/ 477685 w 508000"/>
                <a:gd name="connsiteY44" fmla="*/ 117945 h 488408"/>
                <a:gd name="connsiteX45" fmla="*/ 508000 w 508000"/>
                <a:gd name="connsiteY45" fmla="*/ 144904 h 488408"/>
                <a:gd name="connsiteX46" fmla="*/ 508000 w 508000"/>
                <a:gd name="connsiteY46" fmla="*/ 205562 h 488408"/>
                <a:gd name="connsiteX47" fmla="*/ 477685 w 508000"/>
                <a:gd name="connsiteY47" fmla="*/ 232521 h 488408"/>
                <a:gd name="connsiteX48" fmla="*/ 470948 w 508000"/>
                <a:gd name="connsiteY48" fmla="*/ 232521 h 488408"/>
                <a:gd name="connsiteX49" fmla="*/ 440633 w 508000"/>
                <a:gd name="connsiteY49" fmla="*/ 397645 h 488408"/>
                <a:gd name="connsiteX50" fmla="*/ 413687 w 508000"/>
                <a:gd name="connsiteY50" fmla="*/ 421234 h 488408"/>
                <a:gd name="connsiteX51" fmla="*/ 177904 w 508000"/>
                <a:gd name="connsiteY51" fmla="*/ 421234 h 488408"/>
                <a:gd name="connsiteX52" fmla="*/ 177904 w 508000"/>
                <a:gd name="connsiteY52" fmla="*/ 404385 h 488408"/>
                <a:gd name="connsiteX53" fmla="*/ 83590 w 508000"/>
                <a:gd name="connsiteY53" fmla="*/ 306658 h 488408"/>
                <a:gd name="connsiteX54" fmla="*/ 70117 w 508000"/>
                <a:gd name="connsiteY54" fmla="*/ 310028 h 488408"/>
                <a:gd name="connsiteX55" fmla="*/ 56644 w 508000"/>
                <a:gd name="connsiteY55" fmla="*/ 232521 h 488408"/>
                <a:gd name="connsiteX56" fmla="*/ 46539 w 508000"/>
                <a:gd name="connsiteY56" fmla="*/ 232521 h 488408"/>
                <a:gd name="connsiteX57" fmla="*/ 19592 w 508000"/>
                <a:gd name="connsiteY57" fmla="*/ 205562 h 488408"/>
                <a:gd name="connsiteX58" fmla="*/ 19592 w 508000"/>
                <a:gd name="connsiteY58" fmla="*/ 144904 h 488408"/>
                <a:gd name="connsiteX59" fmla="*/ 46539 w 508000"/>
                <a:gd name="connsiteY59" fmla="*/ 117945 h 488408"/>
                <a:gd name="connsiteX60" fmla="*/ 113905 w 508000"/>
                <a:gd name="connsiteY60" fmla="*/ 117945 h 488408"/>
                <a:gd name="connsiteX61" fmla="*/ 113905 w 508000"/>
                <a:gd name="connsiteY61" fmla="*/ 64028 h 488408"/>
                <a:gd name="connsiteX62" fmla="*/ 177904 w 508000"/>
                <a:gd name="connsiteY62" fmla="*/ 0 h 48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08000" h="488408">
                  <a:moveTo>
                    <a:pt x="43811" y="394045"/>
                  </a:moveTo>
                  <a:cubicBezTo>
                    <a:pt x="40441" y="394045"/>
                    <a:pt x="33701" y="397415"/>
                    <a:pt x="33701" y="404156"/>
                  </a:cubicBezTo>
                  <a:cubicBezTo>
                    <a:pt x="33701" y="410896"/>
                    <a:pt x="40441" y="414266"/>
                    <a:pt x="43811" y="414266"/>
                  </a:cubicBezTo>
                  <a:cubicBezTo>
                    <a:pt x="43811" y="414266"/>
                    <a:pt x="43811" y="414266"/>
                    <a:pt x="117954" y="414266"/>
                  </a:cubicBezTo>
                  <a:cubicBezTo>
                    <a:pt x="124694" y="414266"/>
                    <a:pt x="128064" y="410896"/>
                    <a:pt x="128064" y="404156"/>
                  </a:cubicBezTo>
                  <a:cubicBezTo>
                    <a:pt x="128064" y="397415"/>
                    <a:pt x="124694" y="394045"/>
                    <a:pt x="117954" y="394045"/>
                  </a:cubicBezTo>
                  <a:cubicBezTo>
                    <a:pt x="117954" y="394045"/>
                    <a:pt x="117954" y="394045"/>
                    <a:pt x="43811" y="394045"/>
                  </a:cubicBezTo>
                  <a:close/>
                  <a:moveTo>
                    <a:pt x="84253" y="323273"/>
                  </a:moveTo>
                  <a:cubicBezTo>
                    <a:pt x="128064" y="323273"/>
                    <a:pt x="165135" y="360344"/>
                    <a:pt x="165135" y="404156"/>
                  </a:cubicBezTo>
                  <a:cubicBezTo>
                    <a:pt x="165135" y="451337"/>
                    <a:pt x="128064" y="488408"/>
                    <a:pt x="84253" y="488408"/>
                  </a:cubicBezTo>
                  <a:cubicBezTo>
                    <a:pt x="37071" y="488408"/>
                    <a:pt x="0" y="451337"/>
                    <a:pt x="0" y="404156"/>
                  </a:cubicBezTo>
                  <a:cubicBezTo>
                    <a:pt x="0" y="360344"/>
                    <a:pt x="37071" y="323273"/>
                    <a:pt x="84253" y="323273"/>
                  </a:cubicBezTo>
                  <a:close/>
                  <a:moveTo>
                    <a:pt x="342952" y="198822"/>
                  </a:moveTo>
                  <a:cubicBezTo>
                    <a:pt x="332847" y="198822"/>
                    <a:pt x="322742" y="205562"/>
                    <a:pt x="322742" y="219042"/>
                  </a:cubicBezTo>
                  <a:cubicBezTo>
                    <a:pt x="322742" y="219042"/>
                    <a:pt x="322742" y="219042"/>
                    <a:pt x="322742" y="323508"/>
                  </a:cubicBezTo>
                  <a:cubicBezTo>
                    <a:pt x="322742" y="333617"/>
                    <a:pt x="332847" y="343727"/>
                    <a:pt x="342952" y="343727"/>
                  </a:cubicBezTo>
                  <a:cubicBezTo>
                    <a:pt x="353057" y="343727"/>
                    <a:pt x="363162" y="333617"/>
                    <a:pt x="363162" y="323508"/>
                  </a:cubicBezTo>
                  <a:lnTo>
                    <a:pt x="363162" y="219042"/>
                  </a:lnTo>
                  <a:cubicBezTo>
                    <a:pt x="363162" y="205562"/>
                    <a:pt x="353057" y="198822"/>
                    <a:pt x="342952" y="198822"/>
                  </a:cubicBezTo>
                  <a:close/>
                  <a:moveTo>
                    <a:pt x="265480" y="198822"/>
                  </a:moveTo>
                  <a:cubicBezTo>
                    <a:pt x="252007" y="198822"/>
                    <a:pt x="245270" y="205562"/>
                    <a:pt x="245270" y="219042"/>
                  </a:cubicBezTo>
                  <a:cubicBezTo>
                    <a:pt x="245270" y="219042"/>
                    <a:pt x="245270" y="219042"/>
                    <a:pt x="245270" y="323508"/>
                  </a:cubicBezTo>
                  <a:cubicBezTo>
                    <a:pt x="245270" y="333617"/>
                    <a:pt x="252007" y="343727"/>
                    <a:pt x="265480" y="343727"/>
                  </a:cubicBezTo>
                  <a:cubicBezTo>
                    <a:pt x="275585" y="343727"/>
                    <a:pt x="282322" y="333617"/>
                    <a:pt x="282322" y="323508"/>
                  </a:cubicBezTo>
                  <a:lnTo>
                    <a:pt x="282322" y="219042"/>
                  </a:lnTo>
                  <a:cubicBezTo>
                    <a:pt x="282322" y="205562"/>
                    <a:pt x="275585" y="198822"/>
                    <a:pt x="265480" y="198822"/>
                  </a:cubicBezTo>
                  <a:close/>
                  <a:moveTo>
                    <a:pt x="184640" y="198822"/>
                  </a:moveTo>
                  <a:cubicBezTo>
                    <a:pt x="174535" y="198822"/>
                    <a:pt x="164430" y="205562"/>
                    <a:pt x="164430" y="219042"/>
                  </a:cubicBezTo>
                  <a:cubicBezTo>
                    <a:pt x="164430" y="219042"/>
                    <a:pt x="164430" y="219042"/>
                    <a:pt x="164430" y="323508"/>
                  </a:cubicBezTo>
                  <a:cubicBezTo>
                    <a:pt x="164430" y="333617"/>
                    <a:pt x="174535" y="343727"/>
                    <a:pt x="184640" y="343727"/>
                  </a:cubicBezTo>
                  <a:cubicBezTo>
                    <a:pt x="194745" y="343727"/>
                    <a:pt x="204850" y="333617"/>
                    <a:pt x="204850" y="323508"/>
                  </a:cubicBezTo>
                  <a:lnTo>
                    <a:pt x="204850" y="219042"/>
                  </a:lnTo>
                  <a:cubicBezTo>
                    <a:pt x="204850" y="205562"/>
                    <a:pt x="194745" y="198822"/>
                    <a:pt x="184640" y="198822"/>
                  </a:cubicBezTo>
                  <a:close/>
                  <a:moveTo>
                    <a:pt x="177904" y="50548"/>
                  </a:moveTo>
                  <a:cubicBezTo>
                    <a:pt x="171167" y="50548"/>
                    <a:pt x="164430" y="57288"/>
                    <a:pt x="164430" y="64028"/>
                  </a:cubicBezTo>
                  <a:lnTo>
                    <a:pt x="164430" y="117945"/>
                  </a:lnTo>
                  <a:cubicBezTo>
                    <a:pt x="164430" y="117945"/>
                    <a:pt x="164430" y="117945"/>
                    <a:pt x="363162" y="117945"/>
                  </a:cubicBezTo>
                  <a:cubicBezTo>
                    <a:pt x="363162" y="117945"/>
                    <a:pt x="363162" y="117945"/>
                    <a:pt x="363162" y="64028"/>
                  </a:cubicBezTo>
                  <a:cubicBezTo>
                    <a:pt x="363162" y="57288"/>
                    <a:pt x="356425" y="50548"/>
                    <a:pt x="349688" y="50548"/>
                  </a:cubicBezTo>
                  <a:cubicBezTo>
                    <a:pt x="349688" y="50548"/>
                    <a:pt x="349688" y="50548"/>
                    <a:pt x="177904" y="50548"/>
                  </a:cubicBezTo>
                  <a:close/>
                  <a:moveTo>
                    <a:pt x="177904" y="0"/>
                  </a:moveTo>
                  <a:cubicBezTo>
                    <a:pt x="177904" y="0"/>
                    <a:pt x="177904" y="0"/>
                    <a:pt x="349688" y="0"/>
                  </a:cubicBezTo>
                  <a:cubicBezTo>
                    <a:pt x="383372" y="0"/>
                    <a:pt x="413687" y="26959"/>
                    <a:pt x="413687" y="64028"/>
                  </a:cubicBezTo>
                  <a:cubicBezTo>
                    <a:pt x="413687" y="64028"/>
                    <a:pt x="413687" y="64028"/>
                    <a:pt x="413687" y="117945"/>
                  </a:cubicBezTo>
                  <a:cubicBezTo>
                    <a:pt x="413687" y="117945"/>
                    <a:pt x="413687" y="117945"/>
                    <a:pt x="477685" y="117945"/>
                  </a:cubicBezTo>
                  <a:cubicBezTo>
                    <a:pt x="494527" y="117945"/>
                    <a:pt x="508000" y="131425"/>
                    <a:pt x="508000" y="144904"/>
                  </a:cubicBezTo>
                  <a:cubicBezTo>
                    <a:pt x="508000" y="144904"/>
                    <a:pt x="508000" y="144904"/>
                    <a:pt x="508000" y="205562"/>
                  </a:cubicBezTo>
                  <a:cubicBezTo>
                    <a:pt x="508000" y="222411"/>
                    <a:pt x="494527" y="232521"/>
                    <a:pt x="477685" y="232521"/>
                  </a:cubicBezTo>
                  <a:cubicBezTo>
                    <a:pt x="477685" y="232521"/>
                    <a:pt x="477685" y="232521"/>
                    <a:pt x="470948" y="232521"/>
                  </a:cubicBezTo>
                  <a:cubicBezTo>
                    <a:pt x="470948" y="232521"/>
                    <a:pt x="470948" y="232521"/>
                    <a:pt x="440633" y="397645"/>
                  </a:cubicBezTo>
                  <a:cubicBezTo>
                    <a:pt x="437265" y="411125"/>
                    <a:pt x="427160" y="421234"/>
                    <a:pt x="413687" y="421234"/>
                  </a:cubicBezTo>
                  <a:cubicBezTo>
                    <a:pt x="413687" y="421234"/>
                    <a:pt x="413687" y="421234"/>
                    <a:pt x="177904" y="421234"/>
                  </a:cubicBezTo>
                  <a:cubicBezTo>
                    <a:pt x="177904" y="417864"/>
                    <a:pt x="177904" y="411125"/>
                    <a:pt x="177904" y="404385"/>
                  </a:cubicBezTo>
                  <a:cubicBezTo>
                    <a:pt x="177904" y="350467"/>
                    <a:pt x="134115" y="306658"/>
                    <a:pt x="83590" y="306658"/>
                  </a:cubicBezTo>
                  <a:cubicBezTo>
                    <a:pt x="76854" y="306658"/>
                    <a:pt x="73485" y="306658"/>
                    <a:pt x="70117" y="310028"/>
                  </a:cubicBezTo>
                  <a:cubicBezTo>
                    <a:pt x="70117" y="310028"/>
                    <a:pt x="70117" y="310028"/>
                    <a:pt x="56644" y="232521"/>
                  </a:cubicBezTo>
                  <a:cubicBezTo>
                    <a:pt x="56644" y="232521"/>
                    <a:pt x="56644" y="232521"/>
                    <a:pt x="46539" y="232521"/>
                  </a:cubicBezTo>
                  <a:cubicBezTo>
                    <a:pt x="33065" y="232521"/>
                    <a:pt x="19592" y="222411"/>
                    <a:pt x="19592" y="205562"/>
                  </a:cubicBezTo>
                  <a:cubicBezTo>
                    <a:pt x="19592" y="205562"/>
                    <a:pt x="19592" y="205562"/>
                    <a:pt x="19592" y="144904"/>
                  </a:cubicBezTo>
                  <a:cubicBezTo>
                    <a:pt x="19592" y="131425"/>
                    <a:pt x="33065" y="117945"/>
                    <a:pt x="46539" y="117945"/>
                  </a:cubicBezTo>
                  <a:cubicBezTo>
                    <a:pt x="46539" y="117945"/>
                    <a:pt x="46539" y="117945"/>
                    <a:pt x="113905" y="117945"/>
                  </a:cubicBezTo>
                  <a:cubicBezTo>
                    <a:pt x="113905" y="117945"/>
                    <a:pt x="113905" y="117945"/>
                    <a:pt x="113905" y="64028"/>
                  </a:cubicBezTo>
                  <a:cubicBezTo>
                    <a:pt x="113905" y="26959"/>
                    <a:pt x="144220" y="0"/>
                    <a:pt x="177904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8" name="iṩlíďê"/>
            <p:cNvSpPr>
              <a:spLocks noChangeAspect="1"/>
            </p:cNvSpPr>
            <p:nvPr/>
          </p:nvSpPr>
          <p:spPr bwMode="auto">
            <a:xfrm>
              <a:off x="3944560" y="2706278"/>
              <a:ext cx="380925" cy="381053"/>
            </a:xfrm>
            <a:custGeom>
              <a:avLst/>
              <a:gdLst>
                <a:gd name="connsiteX0" fmla="*/ 300018 w 504946"/>
                <a:gd name="connsiteY0" fmla="*/ 247245 h 505116"/>
                <a:gd name="connsiteX1" fmla="*/ 308103 w 504946"/>
                <a:gd name="connsiteY1" fmla="*/ 250073 h 505116"/>
                <a:gd name="connsiteX2" fmla="*/ 317401 w 504946"/>
                <a:gd name="connsiteY2" fmla="*/ 262195 h 505116"/>
                <a:gd name="connsiteX3" fmla="*/ 308103 w 504946"/>
                <a:gd name="connsiteY3" fmla="*/ 292094 h 505116"/>
                <a:gd name="connsiteX4" fmla="*/ 273336 w 504946"/>
                <a:gd name="connsiteY4" fmla="*/ 257346 h 505116"/>
                <a:gd name="connsiteX5" fmla="*/ 291124 w 504946"/>
                <a:gd name="connsiteY5" fmla="*/ 248861 h 505116"/>
                <a:gd name="connsiteX6" fmla="*/ 300018 w 504946"/>
                <a:gd name="connsiteY6" fmla="*/ 247245 h 505116"/>
                <a:gd name="connsiteX7" fmla="*/ 198704 w 504946"/>
                <a:gd name="connsiteY7" fmla="*/ 220472 h 505116"/>
                <a:gd name="connsiteX8" fmla="*/ 230192 w 504946"/>
                <a:gd name="connsiteY8" fmla="*/ 252011 h 505116"/>
                <a:gd name="connsiteX9" fmla="*/ 221715 w 504946"/>
                <a:gd name="connsiteY9" fmla="*/ 256054 h 505116"/>
                <a:gd name="connsiteX10" fmla="*/ 212430 w 504946"/>
                <a:gd name="connsiteY10" fmla="*/ 258884 h 505116"/>
                <a:gd name="connsiteX11" fmla="*/ 203548 w 504946"/>
                <a:gd name="connsiteY11" fmla="*/ 258480 h 505116"/>
                <a:gd name="connsiteX12" fmla="*/ 195878 w 504946"/>
                <a:gd name="connsiteY12" fmla="*/ 252819 h 505116"/>
                <a:gd name="connsiteX13" fmla="*/ 192245 w 504946"/>
                <a:gd name="connsiteY13" fmla="*/ 244328 h 505116"/>
                <a:gd name="connsiteX14" fmla="*/ 198704 w 504946"/>
                <a:gd name="connsiteY14" fmla="*/ 220472 h 505116"/>
                <a:gd name="connsiteX15" fmla="*/ 239426 w 504946"/>
                <a:gd name="connsiteY15" fmla="*/ 166012 h 505116"/>
                <a:gd name="connsiteX16" fmla="*/ 202691 w 504946"/>
                <a:gd name="connsiteY16" fmla="*/ 178934 h 505116"/>
                <a:gd name="connsiteX17" fmla="*/ 198251 w 504946"/>
                <a:gd name="connsiteY17" fmla="*/ 182165 h 505116"/>
                <a:gd name="connsiteX18" fmla="*/ 197443 w 504946"/>
                <a:gd name="connsiteY18" fmla="*/ 181357 h 505116"/>
                <a:gd name="connsiteX19" fmla="*/ 187755 w 504946"/>
                <a:gd name="connsiteY19" fmla="*/ 171665 h 505116"/>
                <a:gd name="connsiteX20" fmla="*/ 173626 w 504946"/>
                <a:gd name="connsiteY20" fmla="*/ 168435 h 505116"/>
                <a:gd name="connsiteX21" fmla="*/ 164745 w 504946"/>
                <a:gd name="connsiteY21" fmla="*/ 180146 h 505116"/>
                <a:gd name="connsiteX22" fmla="*/ 168782 w 504946"/>
                <a:gd name="connsiteY22" fmla="*/ 190645 h 505116"/>
                <a:gd name="connsiteX23" fmla="*/ 178470 w 504946"/>
                <a:gd name="connsiteY23" fmla="*/ 200336 h 505116"/>
                <a:gd name="connsiteX24" fmla="*/ 179278 w 504946"/>
                <a:gd name="connsiteY24" fmla="*/ 201144 h 505116"/>
                <a:gd name="connsiteX25" fmla="*/ 164745 w 504946"/>
                <a:gd name="connsiteY25" fmla="*/ 238295 h 505116"/>
                <a:gd name="connsiteX26" fmla="*/ 167975 w 504946"/>
                <a:gd name="connsiteY26" fmla="*/ 256871 h 505116"/>
                <a:gd name="connsiteX27" fmla="*/ 178874 w 504946"/>
                <a:gd name="connsiteY27" fmla="*/ 273831 h 505116"/>
                <a:gd name="connsiteX28" fmla="*/ 195425 w 504946"/>
                <a:gd name="connsiteY28" fmla="*/ 284330 h 505116"/>
                <a:gd name="connsiteX29" fmla="*/ 213994 w 504946"/>
                <a:gd name="connsiteY29" fmla="*/ 285945 h 505116"/>
                <a:gd name="connsiteX30" fmla="*/ 249922 w 504946"/>
                <a:gd name="connsiteY30" fmla="*/ 271812 h 505116"/>
                <a:gd name="connsiteX31" fmla="*/ 287464 w 504946"/>
                <a:gd name="connsiteY31" fmla="*/ 309770 h 505116"/>
                <a:gd name="connsiteX32" fmla="*/ 268895 w 504946"/>
                <a:gd name="connsiteY32" fmla="*/ 315424 h 505116"/>
                <a:gd name="connsiteX33" fmla="*/ 259206 w 504946"/>
                <a:gd name="connsiteY33" fmla="*/ 314212 h 505116"/>
                <a:gd name="connsiteX34" fmla="*/ 254766 w 504946"/>
                <a:gd name="connsiteY34" fmla="*/ 312597 h 505116"/>
                <a:gd name="connsiteX35" fmla="*/ 250325 w 504946"/>
                <a:gd name="connsiteY35" fmla="*/ 310174 h 505116"/>
                <a:gd name="connsiteX36" fmla="*/ 235793 w 504946"/>
                <a:gd name="connsiteY36" fmla="*/ 311789 h 505116"/>
                <a:gd name="connsiteX37" fmla="*/ 231352 w 504946"/>
                <a:gd name="connsiteY37" fmla="*/ 326327 h 505116"/>
                <a:gd name="connsiteX38" fmla="*/ 235793 w 504946"/>
                <a:gd name="connsiteY38" fmla="*/ 332788 h 505116"/>
                <a:gd name="connsiteX39" fmla="*/ 239830 w 504946"/>
                <a:gd name="connsiteY39" fmla="*/ 335211 h 505116"/>
                <a:gd name="connsiteX40" fmla="*/ 244270 w 504946"/>
                <a:gd name="connsiteY40" fmla="*/ 337230 h 505116"/>
                <a:gd name="connsiteX41" fmla="*/ 263647 w 504946"/>
                <a:gd name="connsiteY41" fmla="*/ 342076 h 505116"/>
                <a:gd name="connsiteX42" fmla="*/ 301189 w 504946"/>
                <a:gd name="connsiteY42" fmla="*/ 333192 h 505116"/>
                <a:gd name="connsiteX43" fmla="*/ 307244 w 504946"/>
                <a:gd name="connsiteY43" fmla="*/ 329154 h 505116"/>
                <a:gd name="connsiteX44" fmla="*/ 318547 w 504946"/>
                <a:gd name="connsiteY44" fmla="*/ 340460 h 505116"/>
                <a:gd name="connsiteX45" fmla="*/ 332676 w 504946"/>
                <a:gd name="connsiteY45" fmla="*/ 343691 h 505116"/>
                <a:gd name="connsiteX46" fmla="*/ 341557 w 504946"/>
                <a:gd name="connsiteY46" fmla="*/ 331576 h 505116"/>
                <a:gd name="connsiteX47" fmla="*/ 337520 w 504946"/>
                <a:gd name="connsiteY47" fmla="*/ 321481 h 505116"/>
                <a:gd name="connsiteX48" fmla="*/ 327428 w 504946"/>
                <a:gd name="connsiteY48" fmla="*/ 310982 h 505116"/>
                <a:gd name="connsiteX49" fmla="*/ 344786 w 504946"/>
                <a:gd name="connsiteY49" fmla="*/ 274638 h 505116"/>
                <a:gd name="connsiteX50" fmla="*/ 334694 w 504946"/>
                <a:gd name="connsiteY50" fmla="*/ 238295 h 505116"/>
                <a:gd name="connsiteX51" fmla="*/ 310474 w 504946"/>
                <a:gd name="connsiteY51" fmla="*/ 221739 h 505116"/>
                <a:gd name="connsiteX52" fmla="*/ 274950 w 504946"/>
                <a:gd name="connsiteY52" fmla="*/ 226181 h 505116"/>
                <a:gd name="connsiteX53" fmla="*/ 253555 w 504946"/>
                <a:gd name="connsiteY53" fmla="*/ 237487 h 505116"/>
                <a:gd name="connsiteX54" fmla="*/ 217627 w 504946"/>
                <a:gd name="connsiteY54" fmla="*/ 201548 h 505116"/>
                <a:gd name="connsiteX55" fmla="*/ 235793 w 504946"/>
                <a:gd name="connsiteY55" fmla="*/ 193472 h 505116"/>
                <a:gd name="connsiteX56" fmla="*/ 245077 w 504946"/>
                <a:gd name="connsiteY56" fmla="*/ 193472 h 505116"/>
                <a:gd name="connsiteX57" fmla="*/ 249518 w 504946"/>
                <a:gd name="connsiteY57" fmla="*/ 195087 h 505116"/>
                <a:gd name="connsiteX58" fmla="*/ 253958 w 504946"/>
                <a:gd name="connsiteY58" fmla="*/ 197106 h 505116"/>
                <a:gd name="connsiteX59" fmla="*/ 268491 w 504946"/>
                <a:gd name="connsiteY59" fmla="*/ 195087 h 505116"/>
                <a:gd name="connsiteX60" fmla="*/ 272124 w 504946"/>
                <a:gd name="connsiteY60" fmla="*/ 180146 h 505116"/>
                <a:gd name="connsiteX61" fmla="*/ 267280 w 504946"/>
                <a:gd name="connsiteY61" fmla="*/ 174088 h 505116"/>
                <a:gd name="connsiteX62" fmla="*/ 262839 w 504946"/>
                <a:gd name="connsiteY62" fmla="*/ 171665 h 505116"/>
                <a:gd name="connsiteX63" fmla="*/ 257995 w 504946"/>
                <a:gd name="connsiteY63" fmla="*/ 169243 h 505116"/>
                <a:gd name="connsiteX64" fmla="*/ 239426 w 504946"/>
                <a:gd name="connsiteY64" fmla="*/ 166012 h 505116"/>
                <a:gd name="connsiteX65" fmla="*/ 73110 w 504946"/>
                <a:gd name="connsiteY65" fmla="*/ 54357 h 505116"/>
                <a:gd name="connsiteX66" fmla="*/ 59789 w 504946"/>
                <a:gd name="connsiteY66" fmla="*/ 59809 h 505116"/>
                <a:gd name="connsiteX67" fmla="*/ 59789 w 504946"/>
                <a:gd name="connsiteY67" fmla="*/ 86460 h 505116"/>
                <a:gd name="connsiteX68" fmla="*/ 79569 w 504946"/>
                <a:gd name="connsiteY68" fmla="*/ 106247 h 505116"/>
                <a:gd name="connsiteX69" fmla="*/ 106212 w 504946"/>
                <a:gd name="connsiteY69" fmla="*/ 106247 h 505116"/>
                <a:gd name="connsiteX70" fmla="*/ 106212 w 504946"/>
                <a:gd name="connsiteY70" fmla="*/ 79596 h 505116"/>
                <a:gd name="connsiteX71" fmla="*/ 86431 w 504946"/>
                <a:gd name="connsiteY71" fmla="*/ 59809 h 505116"/>
                <a:gd name="connsiteX72" fmla="*/ 73110 w 504946"/>
                <a:gd name="connsiteY72" fmla="*/ 54357 h 505116"/>
                <a:gd name="connsiteX73" fmla="*/ 27898 w 504946"/>
                <a:gd name="connsiteY73" fmla="*/ 44 h 505116"/>
                <a:gd name="connsiteX74" fmla="*/ 200269 w 504946"/>
                <a:gd name="connsiteY74" fmla="*/ 14581 h 505116"/>
                <a:gd name="connsiteX75" fmla="*/ 216416 w 504946"/>
                <a:gd name="connsiteY75" fmla="*/ 22254 h 505116"/>
                <a:gd name="connsiteX76" fmla="*/ 497377 w 504946"/>
                <a:gd name="connsiteY76" fmla="*/ 303309 h 505116"/>
                <a:gd name="connsiteX77" fmla="*/ 497377 w 504946"/>
                <a:gd name="connsiteY77" fmla="*/ 339653 h 505116"/>
                <a:gd name="connsiteX78" fmla="*/ 339538 w 504946"/>
                <a:gd name="connsiteY78" fmla="*/ 497545 h 505116"/>
                <a:gd name="connsiteX79" fmla="*/ 303207 w 504946"/>
                <a:gd name="connsiteY79" fmla="*/ 497545 h 505116"/>
                <a:gd name="connsiteX80" fmla="*/ 22246 w 504946"/>
                <a:gd name="connsiteY80" fmla="*/ 216489 h 505116"/>
                <a:gd name="connsiteX81" fmla="*/ 14576 w 504946"/>
                <a:gd name="connsiteY81" fmla="*/ 200336 h 505116"/>
                <a:gd name="connsiteX82" fmla="*/ 44 w 504946"/>
                <a:gd name="connsiteY82" fmla="*/ 27907 h 505116"/>
                <a:gd name="connsiteX83" fmla="*/ 7714 w 504946"/>
                <a:gd name="connsiteY83" fmla="*/ 7716 h 505116"/>
                <a:gd name="connsiteX84" fmla="*/ 27898 w 504946"/>
                <a:gd name="connsiteY84" fmla="*/ 44 h 505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504946" h="505116">
                  <a:moveTo>
                    <a:pt x="300018" y="247245"/>
                  </a:moveTo>
                  <a:cubicBezTo>
                    <a:pt x="302848" y="247649"/>
                    <a:pt x="305678" y="248457"/>
                    <a:pt x="308103" y="250073"/>
                  </a:cubicBezTo>
                  <a:cubicBezTo>
                    <a:pt x="312146" y="252902"/>
                    <a:pt x="315784" y="257346"/>
                    <a:pt x="317401" y="262195"/>
                  </a:cubicBezTo>
                  <a:cubicBezTo>
                    <a:pt x="320231" y="273104"/>
                    <a:pt x="314572" y="284013"/>
                    <a:pt x="308103" y="292094"/>
                  </a:cubicBezTo>
                  <a:cubicBezTo>
                    <a:pt x="308103" y="292094"/>
                    <a:pt x="308103" y="292094"/>
                    <a:pt x="273336" y="257346"/>
                  </a:cubicBezTo>
                  <a:cubicBezTo>
                    <a:pt x="278996" y="254114"/>
                    <a:pt x="285060" y="250881"/>
                    <a:pt x="291124" y="248861"/>
                  </a:cubicBezTo>
                  <a:cubicBezTo>
                    <a:pt x="293954" y="248053"/>
                    <a:pt x="297188" y="247245"/>
                    <a:pt x="300018" y="247245"/>
                  </a:cubicBezTo>
                  <a:close/>
                  <a:moveTo>
                    <a:pt x="198704" y="220472"/>
                  </a:moveTo>
                  <a:cubicBezTo>
                    <a:pt x="198704" y="220472"/>
                    <a:pt x="198704" y="220472"/>
                    <a:pt x="230192" y="252011"/>
                  </a:cubicBezTo>
                  <a:cubicBezTo>
                    <a:pt x="227366" y="253628"/>
                    <a:pt x="224541" y="254841"/>
                    <a:pt x="221715" y="256054"/>
                  </a:cubicBezTo>
                  <a:cubicBezTo>
                    <a:pt x="218889" y="257267"/>
                    <a:pt x="215659" y="258480"/>
                    <a:pt x="212430" y="258884"/>
                  </a:cubicBezTo>
                  <a:cubicBezTo>
                    <a:pt x="209604" y="259693"/>
                    <a:pt x="206374" y="259693"/>
                    <a:pt x="203548" y="258480"/>
                  </a:cubicBezTo>
                  <a:cubicBezTo>
                    <a:pt x="200723" y="257267"/>
                    <a:pt x="197897" y="255245"/>
                    <a:pt x="195878" y="252819"/>
                  </a:cubicBezTo>
                  <a:cubicBezTo>
                    <a:pt x="194263" y="250393"/>
                    <a:pt x="192649" y="247158"/>
                    <a:pt x="192245" y="244328"/>
                  </a:cubicBezTo>
                  <a:cubicBezTo>
                    <a:pt x="190630" y="235837"/>
                    <a:pt x="194263" y="227346"/>
                    <a:pt x="198704" y="220472"/>
                  </a:cubicBezTo>
                  <a:close/>
                  <a:moveTo>
                    <a:pt x="239426" y="166012"/>
                  </a:moveTo>
                  <a:cubicBezTo>
                    <a:pt x="226105" y="166012"/>
                    <a:pt x="213590" y="171262"/>
                    <a:pt x="202691" y="178934"/>
                  </a:cubicBezTo>
                  <a:cubicBezTo>
                    <a:pt x="201076" y="179742"/>
                    <a:pt x="199462" y="180953"/>
                    <a:pt x="198251" y="182165"/>
                  </a:cubicBezTo>
                  <a:cubicBezTo>
                    <a:pt x="198251" y="182165"/>
                    <a:pt x="198251" y="182165"/>
                    <a:pt x="197443" y="181357"/>
                  </a:cubicBezTo>
                  <a:cubicBezTo>
                    <a:pt x="197443" y="181357"/>
                    <a:pt x="197443" y="181357"/>
                    <a:pt x="187755" y="171665"/>
                  </a:cubicBezTo>
                  <a:cubicBezTo>
                    <a:pt x="184122" y="168031"/>
                    <a:pt x="178470" y="166820"/>
                    <a:pt x="173626" y="168435"/>
                  </a:cubicBezTo>
                  <a:cubicBezTo>
                    <a:pt x="168378" y="170454"/>
                    <a:pt x="165149" y="174896"/>
                    <a:pt x="164745" y="180146"/>
                  </a:cubicBezTo>
                  <a:cubicBezTo>
                    <a:pt x="164342" y="184184"/>
                    <a:pt x="165956" y="187818"/>
                    <a:pt x="168782" y="190645"/>
                  </a:cubicBezTo>
                  <a:cubicBezTo>
                    <a:pt x="168782" y="190645"/>
                    <a:pt x="168782" y="190645"/>
                    <a:pt x="178470" y="200336"/>
                  </a:cubicBezTo>
                  <a:cubicBezTo>
                    <a:pt x="178470" y="200336"/>
                    <a:pt x="178470" y="200336"/>
                    <a:pt x="179278" y="201144"/>
                  </a:cubicBezTo>
                  <a:cubicBezTo>
                    <a:pt x="171204" y="212047"/>
                    <a:pt x="165553" y="224969"/>
                    <a:pt x="164745" y="238295"/>
                  </a:cubicBezTo>
                  <a:cubicBezTo>
                    <a:pt x="164745" y="244756"/>
                    <a:pt x="165553" y="251217"/>
                    <a:pt x="167975" y="256871"/>
                  </a:cubicBezTo>
                  <a:cubicBezTo>
                    <a:pt x="169993" y="263332"/>
                    <a:pt x="174030" y="268985"/>
                    <a:pt x="178874" y="273831"/>
                  </a:cubicBezTo>
                  <a:cubicBezTo>
                    <a:pt x="183314" y="278273"/>
                    <a:pt x="188966" y="282311"/>
                    <a:pt x="195425" y="284330"/>
                  </a:cubicBezTo>
                  <a:cubicBezTo>
                    <a:pt x="201480" y="286349"/>
                    <a:pt x="207939" y="286753"/>
                    <a:pt x="213994" y="285945"/>
                  </a:cubicBezTo>
                  <a:cubicBezTo>
                    <a:pt x="226912" y="284734"/>
                    <a:pt x="238619" y="278273"/>
                    <a:pt x="249922" y="271812"/>
                  </a:cubicBezTo>
                  <a:cubicBezTo>
                    <a:pt x="249922" y="271812"/>
                    <a:pt x="249922" y="271812"/>
                    <a:pt x="287464" y="309770"/>
                  </a:cubicBezTo>
                  <a:cubicBezTo>
                    <a:pt x="281812" y="313001"/>
                    <a:pt x="275353" y="315020"/>
                    <a:pt x="268895" y="315424"/>
                  </a:cubicBezTo>
                  <a:cubicBezTo>
                    <a:pt x="265665" y="315424"/>
                    <a:pt x="262436" y="315020"/>
                    <a:pt x="259206" y="314212"/>
                  </a:cubicBezTo>
                  <a:cubicBezTo>
                    <a:pt x="257592" y="313809"/>
                    <a:pt x="256380" y="313001"/>
                    <a:pt x="254766" y="312597"/>
                  </a:cubicBezTo>
                  <a:cubicBezTo>
                    <a:pt x="253151" y="311789"/>
                    <a:pt x="251940" y="310982"/>
                    <a:pt x="250325" y="310174"/>
                  </a:cubicBezTo>
                  <a:cubicBezTo>
                    <a:pt x="245481" y="307751"/>
                    <a:pt x="239830" y="308559"/>
                    <a:pt x="235793" y="311789"/>
                  </a:cubicBezTo>
                  <a:cubicBezTo>
                    <a:pt x="231352" y="315424"/>
                    <a:pt x="229738" y="321077"/>
                    <a:pt x="231352" y="326327"/>
                  </a:cubicBezTo>
                  <a:cubicBezTo>
                    <a:pt x="232160" y="328750"/>
                    <a:pt x="233774" y="331173"/>
                    <a:pt x="235793" y="332788"/>
                  </a:cubicBezTo>
                  <a:cubicBezTo>
                    <a:pt x="237004" y="333596"/>
                    <a:pt x="238215" y="334403"/>
                    <a:pt x="239830" y="335211"/>
                  </a:cubicBezTo>
                  <a:cubicBezTo>
                    <a:pt x="241444" y="336018"/>
                    <a:pt x="242655" y="336826"/>
                    <a:pt x="244270" y="337230"/>
                  </a:cubicBezTo>
                  <a:cubicBezTo>
                    <a:pt x="250325" y="340057"/>
                    <a:pt x="256784" y="341672"/>
                    <a:pt x="263647" y="342076"/>
                  </a:cubicBezTo>
                  <a:cubicBezTo>
                    <a:pt x="276564" y="343287"/>
                    <a:pt x="289886" y="339653"/>
                    <a:pt x="301189" y="333192"/>
                  </a:cubicBezTo>
                  <a:cubicBezTo>
                    <a:pt x="303207" y="331980"/>
                    <a:pt x="305226" y="330769"/>
                    <a:pt x="307244" y="329154"/>
                  </a:cubicBezTo>
                  <a:cubicBezTo>
                    <a:pt x="307244" y="329154"/>
                    <a:pt x="307244" y="329154"/>
                    <a:pt x="318547" y="340460"/>
                  </a:cubicBezTo>
                  <a:cubicBezTo>
                    <a:pt x="322180" y="344095"/>
                    <a:pt x="327832" y="345306"/>
                    <a:pt x="332676" y="343691"/>
                  </a:cubicBezTo>
                  <a:cubicBezTo>
                    <a:pt x="337520" y="341672"/>
                    <a:pt x="341153" y="336826"/>
                    <a:pt x="341557" y="331576"/>
                  </a:cubicBezTo>
                  <a:cubicBezTo>
                    <a:pt x="341557" y="327942"/>
                    <a:pt x="340346" y="323904"/>
                    <a:pt x="337520" y="321481"/>
                  </a:cubicBezTo>
                  <a:cubicBezTo>
                    <a:pt x="337520" y="321481"/>
                    <a:pt x="337520" y="321481"/>
                    <a:pt x="327428" y="310982"/>
                  </a:cubicBezTo>
                  <a:cubicBezTo>
                    <a:pt x="335905" y="300886"/>
                    <a:pt x="343172" y="288368"/>
                    <a:pt x="344786" y="274638"/>
                  </a:cubicBezTo>
                  <a:cubicBezTo>
                    <a:pt x="346401" y="261716"/>
                    <a:pt x="342768" y="248390"/>
                    <a:pt x="334694" y="238295"/>
                  </a:cubicBezTo>
                  <a:cubicBezTo>
                    <a:pt x="328639" y="230623"/>
                    <a:pt x="320162" y="224565"/>
                    <a:pt x="310474" y="221739"/>
                  </a:cubicBezTo>
                  <a:cubicBezTo>
                    <a:pt x="298363" y="218508"/>
                    <a:pt x="285849" y="221335"/>
                    <a:pt x="274950" y="226181"/>
                  </a:cubicBezTo>
                  <a:cubicBezTo>
                    <a:pt x="267684" y="229411"/>
                    <a:pt x="260417" y="233449"/>
                    <a:pt x="253555" y="237487"/>
                  </a:cubicBezTo>
                  <a:cubicBezTo>
                    <a:pt x="253555" y="237487"/>
                    <a:pt x="253555" y="237487"/>
                    <a:pt x="217627" y="201548"/>
                  </a:cubicBezTo>
                  <a:cubicBezTo>
                    <a:pt x="222875" y="197510"/>
                    <a:pt x="228930" y="194279"/>
                    <a:pt x="235793" y="193472"/>
                  </a:cubicBezTo>
                  <a:cubicBezTo>
                    <a:pt x="239022" y="193068"/>
                    <a:pt x="241848" y="193068"/>
                    <a:pt x="245077" y="193472"/>
                  </a:cubicBezTo>
                  <a:cubicBezTo>
                    <a:pt x="246692" y="193875"/>
                    <a:pt x="248307" y="194279"/>
                    <a:pt x="249518" y="195087"/>
                  </a:cubicBezTo>
                  <a:cubicBezTo>
                    <a:pt x="251133" y="195894"/>
                    <a:pt x="252344" y="196702"/>
                    <a:pt x="253958" y="197106"/>
                  </a:cubicBezTo>
                  <a:cubicBezTo>
                    <a:pt x="258803" y="199529"/>
                    <a:pt x="264454" y="198317"/>
                    <a:pt x="268491" y="195087"/>
                  </a:cubicBezTo>
                  <a:cubicBezTo>
                    <a:pt x="272528" y="191049"/>
                    <a:pt x="273739" y="185395"/>
                    <a:pt x="272124" y="180146"/>
                  </a:cubicBezTo>
                  <a:cubicBezTo>
                    <a:pt x="270913" y="177723"/>
                    <a:pt x="269298" y="175704"/>
                    <a:pt x="267280" y="174088"/>
                  </a:cubicBezTo>
                  <a:cubicBezTo>
                    <a:pt x="266069" y="173281"/>
                    <a:pt x="264454" y="172473"/>
                    <a:pt x="262839" y="171665"/>
                  </a:cubicBezTo>
                  <a:cubicBezTo>
                    <a:pt x="261628" y="170858"/>
                    <a:pt x="260014" y="170050"/>
                    <a:pt x="257995" y="169243"/>
                  </a:cubicBezTo>
                  <a:cubicBezTo>
                    <a:pt x="252344" y="167224"/>
                    <a:pt x="245885" y="166012"/>
                    <a:pt x="239426" y="166012"/>
                  </a:cubicBezTo>
                  <a:close/>
                  <a:moveTo>
                    <a:pt x="73110" y="54357"/>
                  </a:moveTo>
                  <a:cubicBezTo>
                    <a:pt x="68266" y="54357"/>
                    <a:pt x="63422" y="56174"/>
                    <a:pt x="59789" y="59809"/>
                  </a:cubicBezTo>
                  <a:cubicBezTo>
                    <a:pt x="52522" y="67077"/>
                    <a:pt x="52522" y="79192"/>
                    <a:pt x="59789" y="86460"/>
                  </a:cubicBezTo>
                  <a:cubicBezTo>
                    <a:pt x="59789" y="86460"/>
                    <a:pt x="59789" y="86460"/>
                    <a:pt x="79569" y="106247"/>
                  </a:cubicBezTo>
                  <a:cubicBezTo>
                    <a:pt x="87239" y="113920"/>
                    <a:pt x="98945" y="113920"/>
                    <a:pt x="106212" y="106247"/>
                  </a:cubicBezTo>
                  <a:cubicBezTo>
                    <a:pt x="113882" y="98979"/>
                    <a:pt x="113882" y="87268"/>
                    <a:pt x="106212" y="79596"/>
                  </a:cubicBezTo>
                  <a:cubicBezTo>
                    <a:pt x="106212" y="79596"/>
                    <a:pt x="106212" y="79596"/>
                    <a:pt x="86431" y="59809"/>
                  </a:cubicBezTo>
                  <a:cubicBezTo>
                    <a:pt x="82798" y="56174"/>
                    <a:pt x="77954" y="54357"/>
                    <a:pt x="73110" y="54357"/>
                  </a:cubicBezTo>
                  <a:close/>
                  <a:moveTo>
                    <a:pt x="27898" y="44"/>
                  </a:moveTo>
                  <a:cubicBezTo>
                    <a:pt x="27898" y="44"/>
                    <a:pt x="27898" y="44"/>
                    <a:pt x="200269" y="14581"/>
                  </a:cubicBezTo>
                  <a:cubicBezTo>
                    <a:pt x="206324" y="15389"/>
                    <a:pt x="211976" y="17812"/>
                    <a:pt x="216416" y="22254"/>
                  </a:cubicBezTo>
                  <a:cubicBezTo>
                    <a:pt x="216416" y="22254"/>
                    <a:pt x="216416" y="22254"/>
                    <a:pt x="497377" y="303309"/>
                  </a:cubicBezTo>
                  <a:cubicBezTo>
                    <a:pt x="507469" y="313405"/>
                    <a:pt x="507469" y="329557"/>
                    <a:pt x="497377" y="339653"/>
                  </a:cubicBezTo>
                  <a:cubicBezTo>
                    <a:pt x="497377" y="339653"/>
                    <a:pt x="497377" y="339653"/>
                    <a:pt x="339538" y="497545"/>
                  </a:cubicBezTo>
                  <a:cubicBezTo>
                    <a:pt x="329447" y="507640"/>
                    <a:pt x="313299" y="507640"/>
                    <a:pt x="303207" y="497545"/>
                  </a:cubicBezTo>
                  <a:cubicBezTo>
                    <a:pt x="303207" y="497545"/>
                    <a:pt x="303207" y="497545"/>
                    <a:pt x="22246" y="216489"/>
                  </a:cubicBezTo>
                  <a:cubicBezTo>
                    <a:pt x="17806" y="212047"/>
                    <a:pt x="15384" y="206394"/>
                    <a:pt x="14576" y="200336"/>
                  </a:cubicBezTo>
                  <a:cubicBezTo>
                    <a:pt x="14576" y="200336"/>
                    <a:pt x="14576" y="200336"/>
                    <a:pt x="44" y="27907"/>
                  </a:cubicBezTo>
                  <a:cubicBezTo>
                    <a:pt x="-360" y="20638"/>
                    <a:pt x="2062" y="12966"/>
                    <a:pt x="7714" y="7716"/>
                  </a:cubicBezTo>
                  <a:cubicBezTo>
                    <a:pt x="12962" y="2063"/>
                    <a:pt x="20632" y="-360"/>
                    <a:pt x="27898" y="4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61557" y="2785097"/>
            <a:ext cx="2333431" cy="916360"/>
            <a:chOff x="7159246" y="3187184"/>
            <a:chExt cx="2333431" cy="916360"/>
          </a:xfrm>
        </p:grpSpPr>
        <p:sp>
          <p:nvSpPr>
            <p:cNvPr id="20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21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163066" y="2785097"/>
            <a:ext cx="2333431" cy="916360"/>
            <a:chOff x="7159246" y="3187184"/>
            <a:chExt cx="2333431" cy="916360"/>
          </a:xfrm>
        </p:grpSpPr>
        <p:sp>
          <p:nvSpPr>
            <p:cNvPr id="23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24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881413" y="4984703"/>
            <a:ext cx="2333431" cy="916360"/>
            <a:chOff x="7159246" y="3187184"/>
            <a:chExt cx="2333431" cy="916360"/>
          </a:xfrm>
        </p:grpSpPr>
        <p:sp>
          <p:nvSpPr>
            <p:cNvPr id="26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27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072515" y="3975960"/>
            <a:ext cx="2333431" cy="916360"/>
            <a:chOff x="7159246" y="3187184"/>
            <a:chExt cx="2333431" cy="916360"/>
          </a:xfrm>
        </p:grpSpPr>
        <p:sp>
          <p:nvSpPr>
            <p:cNvPr id="29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30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236018" y="1320941"/>
            <a:ext cx="9674863" cy="3887519"/>
            <a:chOff x="0" y="2538325"/>
            <a:chExt cx="9674863" cy="3887519"/>
          </a:xfrm>
        </p:grpSpPr>
        <p:sp>
          <p:nvSpPr>
            <p:cNvPr id="27" name="îṡlïďè"/>
            <p:cNvSpPr/>
            <p:nvPr/>
          </p:nvSpPr>
          <p:spPr bwMode="auto">
            <a:xfrm>
              <a:off x="0" y="2723998"/>
              <a:ext cx="9401328" cy="3701846"/>
            </a:xfrm>
            <a:custGeom>
              <a:avLst/>
              <a:gdLst>
                <a:gd name="T0" fmla="*/ 0 w 5671"/>
                <a:gd name="T1" fmla="*/ 2098 h 2233"/>
                <a:gd name="T2" fmla="*/ 1067 w 5671"/>
                <a:gd name="T3" fmla="*/ 1187 h 2233"/>
                <a:gd name="T4" fmla="*/ 1091 w 5671"/>
                <a:gd name="T5" fmla="*/ 1166 h 2233"/>
                <a:gd name="T6" fmla="*/ 1123 w 5671"/>
                <a:gd name="T7" fmla="*/ 1178 h 2233"/>
                <a:gd name="T8" fmla="*/ 2035 w 5671"/>
                <a:gd name="T9" fmla="*/ 1736 h 2233"/>
                <a:gd name="T10" fmla="*/ 3141 w 5671"/>
                <a:gd name="T11" fmla="*/ 674 h 2233"/>
                <a:gd name="T12" fmla="*/ 3175 w 5671"/>
                <a:gd name="T13" fmla="*/ 622 h 2233"/>
                <a:gd name="T14" fmla="*/ 3223 w 5671"/>
                <a:gd name="T15" fmla="*/ 664 h 2233"/>
                <a:gd name="T16" fmla="*/ 4454 w 5671"/>
                <a:gd name="T17" fmla="*/ 880 h 2233"/>
                <a:gd name="T18" fmla="*/ 5606 w 5671"/>
                <a:gd name="T19" fmla="*/ 0 h 2233"/>
                <a:gd name="T20" fmla="*/ 5671 w 5671"/>
                <a:gd name="T21" fmla="*/ 78 h 2233"/>
                <a:gd name="T22" fmla="*/ 4481 w 5671"/>
                <a:gd name="T23" fmla="*/ 986 h 2233"/>
                <a:gd name="T24" fmla="*/ 4447 w 5671"/>
                <a:gd name="T25" fmla="*/ 1012 h 2233"/>
                <a:gd name="T26" fmla="*/ 4413 w 5671"/>
                <a:gd name="T27" fmla="*/ 984 h 2233"/>
                <a:gd name="T28" fmla="*/ 3196 w 5671"/>
                <a:gd name="T29" fmla="*/ 780 h 2233"/>
                <a:gd name="T30" fmla="*/ 2098 w 5671"/>
                <a:gd name="T31" fmla="*/ 1829 h 2233"/>
                <a:gd name="T32" fmla="*/ 2076 w 5671"/>
                <a:gd name="T33" fmla="*/ 1864 h 2233"/>
                <a:gd name="T34" fmla="*/ 2035 w 5671"/>
                <a:gd name="T35" fmla="*/ 1848 h 2233"/>
                <a:gd name="T36" fmla="*/ 1111 w 5671"/>
                <a:gd name="T37" fmla="*/ 1284 h 2233"/>
                <a:gd name="T38" fmla="*/ 0 w 5671"/>
                <a:gd name="T39" fmla="*/ 2233 h 2233"/>
                <a:gd name="T40" fmla="*/ 0 w 5671"/>
                <a:gd name="T41" fmla="*/ 2098 h 2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71" h="2233">
                  <a:moveTo>
                    <a:pt x="0" y="2098"/>
                  </a:moveTo>
                  <a:lnTo>
                    <a:pt x="1067" y="1187"/>
                  </a:lnTo>
                  <a:lnTo>
                    <a:pt x="1091" y="1166"/>
                  </a:lnTo>
                  <a:lnTo>
                    <a:pt x="1123" y="1178"/>
                  </a:lnTo>
                  <a:lnTo>
                    <a:pt x="2035" y="1736"/>
                  </a:lnTo>
                  <a:lnTo>
                    <a:pt x="3141" y="674"/>
                  </a:lnTo>
                  <a:lnTo>
                    <a:pt x="3175" y="622"/>
                  </a:lnTo>
                  <a:lnTo>
                    <a:pt x="3223" y="664"/>
                  </a:lnTo>
                  <a:lnTo>
                    <a:pt x="4454" y="880"/>
                  </a:lnTo>
                  <a:lnTo>
                    <a:pt x="5606" y="0"/>
                  </a:lnTo>
                  <a:lnTo>
                    <a:pt x="5671" y="78"/>
                  </a:lnTo>
                  <a:lnTo>
                    <a:pt x="4481" y="986"/>
                  </a:lnTo>
                  <a:lnTo>
                    <a:pt x="4447" y="1012"/>
                  </a:lnTo>
                  <a:lnTo>
                    <a:pt x="4413" y="984"/>
                  </a:lnTo>
                  <a:lnTo>
                    <a:pt x="3196" y="780"/>
                  </a:lnTo>
                  <a:lnTo>
                    <a:pt x="2098" y="1829"/>
                  </a:lnTo>
                  <a:lnTo>
                    <a:pt x="2076" y="1864"/>
                  </a:lnTo>
                  <a:lnTo>
                    <a:pt x="2035" y="1848"/>
                  </a:lnTo>
                  <a:lnTo>
                    <a:pt x="1111" y="1284"/>
                  </a:lnTo>
                  <a:lnTo>
                    <a:pt x="0" y="2233"/>
                  </a:lnTo>
                  <a:lnTo>
                    <a:pt x="0" y="2098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iṧḷïḓè"/>
            <p:cNvSpPr/>
            <p:nvPr/>
          </p:nvSpPr>
          <p:spPr bwMode="auto">
            <a:xfrm>
              <a:off x="8915595" y="2538325"/>
              <a:ext cx="759268" cy="706219"/>
            </a:xfrm>
            <a:custGeom>
              <a:avLst/>
              <a:gdLst>
                <a:gd name="T0" fmla="*/ 458 w 458"/>
                <a:gd name="T1" fmla="*/ 0 h 426"/>
                <a:gd name="T2" fmla="*/ 0 w 458"/>
                <a:gd name="T3" fmla="*/ 127 h 426"/>
                <a:gd name="T4" fmla="*/ 115 w 458"/>
                <a:gd name="T5" fmla="*/ 276 h 426"/>
                <a:gd name="T6" fmla="*/ 233 w 458"/>
                <a:gd name="T7" fmla="*/ 426 h 426"/>
                <a:gd name="T8" fmla="*/ 458 w 458"/>
                <a:gd name="T9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8" h="426">
                  <a:moveTo>
                    <a:pt x="458" y="0"/>
                  </a:moveTo>
                  <a:lnTo>
                    <a:pt x="0" y="127"/>
                  </a:lnTo>
                  <a:lnTo>
                    <a:pt x="115" y="276"/>
                  </a:lnTo>
                  <a:lnTo>
                    <a:pt x="233" y="426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9" name="直接连接符 28"/>
          <p:cNvCxnSpPr/>
          <p:nvPr/>
        </p:nvCxnSpPr>
        <p:spPr>
          <a:xfrm flipH="1" flipV="1">
            <a:off x="2708558" y="3264701"/>
            <a:ext cx="667066" cy="402184"/>
          </a:xfrm>
          <a:prstGeom prst="line">
            <a:avLst/>
          </a:prstGeom>
          <a:noFill/>
          <a:ln w="34925" cap="flat" cmpd="sng" algn="ctr">
            <a:solidFill>
              <a:sysClr val="window" lastClr="FFFFFF">
                <a:alpha val="48000"/>
              </a:sysClr>
            </a:solidFill>
            <a:prstDash val="sysDot"/>
            <a:miter lim="800000"/>
          </a:ln>
          <a:effectLst/>
        </p:spPr>
      </p:cxnSp>
      <p:sp>
        <p:nvSpPr>
          <p:cNvPr id="31" name="ïšľïdé"/>
          <p:cNvSpPr/>
          <p:nvPr/>
        </p:nvSpPr>
        <p:spPr bwMode="auto">
          <a:xfrm>
            <a:off x="8159997" y="2714381"/>
            <a:ext cx="785471" cy="783694"/>
          </a:xfrm>
          <a:prstGeom prst="ellipse">
            <a:avLst/>
          </a:prstGeom>
          <a:solidFill>
            <a:srgbClr val="00A695"/>
          </a:solidFill>
          <a:ln w="19050">
            <a:noFill/>
            <a:prstDash val="sysDot"/>
          </a:ln>
        </p:spPr>
        <p:txBody>
          <a:bodyPr wrap="none" tIns="46800" bIns="46800" anchor="ctr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2019</a:t>
            </a:r>
          </a:p>
        </p:txBody>
      </p:sp>
      <p:sp>
        <p:nvSpPr>
          <p:cNvPr id="32" name="isḻíḍè"/>
          <p:cNvSpPr/>
          <p:nvPr/>
        </p:nvSpPr>
        <p:spPr bwMode="auto">
          <a:xfrm>
            <a:off x="6073450" y="2481007"/>
            <a:ext cx="785471" cy="783694"/>
          </a:xfrm>
          <a:prstGeom prst="ellipse">
            <a:avLst/>
          </a:prstGeom>
          <a:solidFill>
            <a:srgbClr val="00A695"/>
          </a:solidFill>
          <a:ln w="19050">
            <a:noFill/>
            <a:prstDash val="sysDot"/>
          </a:ln>
        </p:spPr>
        <p:txBody>
          <a:bodyPr wrap="none" tIns="46800" bIns="46800" anchor="ctr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2018</a:t>
            </a:r>
          </a:p>
        </p:txBody>
      </p:sp>
      <p:sp>
        <p:nvSpPr>
          <p:cNvPr id="33" name="íṡḷîďé"/>
          <p:cNvSpPr/>
          <p:nvPr/>
        </p:nvSpPr>
        <p:spPr bwMode="auto">
          <a:xfrm>
            <a:off x="4138690" y="4099102"/>
            <a:ext cx="785471" cy="783694"/>
          </a:xfrm>
          <a:prstGeom prst="ellipse">
            <a:avLst/>
          </a:prstGeom>
          <a:solidFill>
            <a:srgbClr val="00A695"/>
          </a:solidFill>
          <a:ln w="19050">
            <a:noFill/>
            <a:prstDash val="sysDot"/>
          </a:ln>
        </p:spPr>
        <p:txBody>
          <a:bodyPr wrap="none" tIns="46800" bIns="46800" anchor="ctr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2017</a:t>
            </a:r>
          </a:p>
        </p:txBody>
      </p:sp>
      <p:sp>
        <p:nvSpPr>
          <p:cNvPr id="34" name="iṥľîďê"/>
          <p:cNvSpPr/>
          <p:nvPr/>
        </p:nvSpPr>
        <p:spPr bwMode="auto">
          <a:xfrm>
            <a:off x="2597893" y="3419784"/>
            <a:ext cx="785471" cy="783694"/>
          </a:xfrm>
          <a:prstGeom prst="ellipse">
            <a:avLst/>
          </a:prstGeom>
          <a:solidFill>
            <a:srgbClr val="00A695"/>
          </a:solidFill>
          <a:ln w="19050">
            <a:noFill/>
            <a:prstDash val="sysDot"/>
          </a:ln>
        </p:spPr>
        <p:txBody>
          <a:bodyPr wrap="none" tIns="46800" bIns="46800" anchor="ctr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2016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7386016" y="3745298"/>
            <a:ext cx="2333431" cy="916360"/>
            <a:chOff x="7159246" y="3187184"/>
            <a:chExt cx="2333431" cy="916360"/>
          </a:xfrm>
        </p:grpSpPr>
        <p:sp>
          <p:nvSpPr>
            <p:cNvPr id="36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37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426587" y="1471811"/>
            <a:ext cx="2333431" cy="916360"/>
            <a:chOff x="7159246" y="3187184"/>
            <a:chExt cx="2333431" cy="916360"/>
          </a:xfrm>
        </p:grpSpPr>
        <p:sp>
          <p:nvSpPr>
            <p:cNvPr id="39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0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841156" y="2330940"/>
            <a:ext cx="2333431" cy="916360"/>
            <a:chOff x="7159246" y="3187184"/>
            <a:chExt cx="2333431" cy="916360"/>
          </a:xfrm>
        </p:grpSpPr>
        <p:sp>
          <p:nvSpPr>
            <p:cNvPr id="42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3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383364" y="5009169"/>
            <a:ext cx="2333431" cy="916360"/>
            <a:chOff x="7159246" y="3187184"/>
            <a:chExt cx="2333431" cy="916360"/>
          </a:xfrm>
        </p:grpSpPr>
        <p:sp>
          <p:nvSpPr>
            <p:cNvPr id="45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6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淘宝网Chenying0907出品 1"/>
          <p:cNvGrpSpPr/>
          <p:nvPr/>
        </p:nvGrpSpPr>
        <p:grpSpPr>
          <a:xfrm>
            <a:off x="3262838" y="2235829"/>
            <a:ext cx="1551568" cy="1375145"/>
            <a:chOff x="3295850" y="2263222"/>
            <a:chExt cx="2643765" cy="2343151"/>
          </a:xfrm>
        </p:grpSpPr>
        <p:sp>
          <p:nvSpPr>
            <p:cNvPr id="24" name="淘宝网Chenying0907出品 5"/>
            <p:cNvSpPr/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2"/>
            </a:solidFill>
            <a:ln w="25400">
              <a:noFill/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72576" tIns="36288" rIns="72576" bIns="3628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6" name="淘宝网Chenying0907出品 5"/>
            <p:cNvSpPr/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0A695"/>
            </a:solidFill>
            <a:ln w="25400" cap="flat" cmpd="sng" algn="ctr">
              <a:noFill/>
              <a:prstDash val="solid"/>
            </a:ln>
            <a:effectLst/>
          </p:spPr>
          <p:txBody>
            <a:bodyPr vert="horz" wrap="square" lIns="72576" tIns="36288" rIns="72576" bIns="3628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7" name="圆角淘宝网Chenying0907出品 6"/>
          <p:cNvSpPr/>
          <p:nvPr/>
        </p:nvSpPr>
        <p:spPr>
          <a:xfrm>
            <a:off x="4820417" y="2456758"/>
            <a:ext cx="4121944" cy="794852"/>
          </a:xfrm>
          <a:prstGeom prst="roundRect">
            <a:avLst>
              <a:gd name="adj" fmla="val 9976"/>
            </a:avLst>
          </a:prstGeom>
          <a:solidFill>
            <a:srgbClr val="00A695"/>
          </a:solidFill>
          <a:ln w="38100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8" name="淘宝网Chenying0907出品 7"/>
          <p:cNvGrpSpPr/>
          <p:nvPr/>
        </p:nvGrpSpPr>
        <p:grpSpPr>
          <a:xfrm>
            <a:off x="4894802" y="2788906"/>
            <a:ext cx="125414" cy="125416"/>
            <a:chOff x="4486616" y="3001075"/>
            <a:chExt cx="274695" cy="274699"/>
          </a:xfrm>
        </p:grpSpPr>
        <p:sp>
          <p:nvSpPr>
            <p:cNvPr id="29" name="淘宝网Chenying0907出品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65000"/>
                  </a:sysClr>
                </a:gs>
                <a:gs pos="35000">
                  <a:sysClr val="window" lastClr="FFFFFF">
                    <a:lumMod val="95000"/>
                  </a:sysClr>
                </a:gs>
                <a:gs pos="17000">
                  <a:sysClr val="window" lastClr="FFFFFF">
                    <a:lumMod val="6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65000"/>
                  </a:sys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淘宝网Chenying0907出品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25400" cap="flat" cmpd="sng" algn="ctr">
              <a:noFill/>
              <a:prstDash val="solid"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1" name="淘宝网Chenying0907出品 10"/>
          <p:cNvGrpSpPr/>
          <p:nvPr/>
        </p:nvGrpSpPr>
        <p:grpSpPr>
          <a:xfrm>
            <a:off x="4577843" y="2788906"/>
            <a:ext cx="125414" cy="125416"/>
            <a:chOff x="4486616" y="3001075"/>
            <a:chExt cx="274695" cy="274699"/>
          </a:xfrm>
        </p:grpSpPr>
        <p:sp>
          <p:nvSpPr>
            <p:cNvPr id="32" name="淘宝网Chenying0907出品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65000"/>
                  </a:sysClr>
                </a:gs>
                <a:gs pos="35000">
                  <a:sysClr val="window" lastClr="FFFFFF">
                    <a:lumMod val="95000"/>
                  </a:sysClr>
                </a:gs>
                <a:gs pos="17000">
                  <a:sysClr val="window" lastClr="FFFFFF">
                    <a:lumMod val="6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65000"/>
                  </a:sys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淘宝网Chenying0907出品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25400" cap="flat" cmpd="sng" algn="ctr">
              <a:noFill/>
              <a:prstDash val="solid"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4" name="淘宝网Chenying0907出品 13"/>
          <p:cNvGrpSpPr/>
          <p:nvPr/>
        </p:nvGrpSpPr>
        <p:grpSpPr>
          <a:xfrm>
            <a:off x="4648279" y="2824529"/>
            <a:ext cx="305036" cy="48758"/>
            <a:chOff x="4318304" y="3089060"/>
            <a:chExt cx="384317" cy="61430"/>
          </a:xfrm>
        </p:grpSpPr>
        <p:sp>
          <p:nvSpPr>
            <p:cNvPr id="35" name="圆角淘宝网Chenying0907出品 14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ysClr val="window" lastClr="FFFFFF"/>
                </a:gs>
                <a:gs pos="52000">
                  <a:sysClr val="window" lastClr="FFFFFF">
                    <a:lumMod val="85000"/>
                  </a:sysClr>
                </a:gs>
                <a:gs pos="23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</a:gradFill>
            <a:ln w="9525" cap="flat" cmpd="sng" algn="ctr"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44000">
                    <a:sysClr val="window" lastClr="FFFFFF">
                      <a:lumMod val="75000"/>
                    </a:sysClr>
                  </a:gs>
                  <a:gs pos="78000">
                    <a:sysClr val="window" lastClr="FFFFFF"/>
                  </a:gs>
                  <a:gs pos="61000">
                    <a:sysClr val="window" lastClr="FFFFFF">
                      <a:lumMod val="10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0"/>
                <a:tileRect/>
              </a:gradFill>
              <a:prstDash val="solid"/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圆角淘宝网Chenying0907出品 15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ysClr val="window" lastClr="FFFFFF"/>
                </a:gs>
                <a:gs pos="52000">
                  <a:sysClr val="window" lastClr="FFFFFF">
                    <a:lumMod val="85000"/>
                  </a:sysClr>
                </a:gs>
                <a:gs pos="23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</a:gradFill>
            <a:ln w="9525" cap="flat" cmpd="sng" algn="ctr"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44000">
                    <a:sysClr val="window" lastClr="FFFFFF">
                      <a:lumMod val="75000"/>
                    </a:sysClr>
                  </a:gs>
                  <a:gs pos="78000">
                    <a:sysClr val="window" lastClr="FFFFFF"/>
                  </a:gs>
                  <a:gs pos="61000">
                    <a:sysClr val="window" lastClr="FFFFFF">
                      <a:lumMod val="10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0"/>
                <a:tileRect/>
              </a:gradFill>
              <a:prstDash val="solid"/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7" name="淘宝网Chenying0907出品 40"/>
          <p:cNvSpPr txBox="1"/>
          <p:nvPr/>
        </p:nvSpPr>
        <p:spPr>
          <a:xfrm>
            <a:off x="5849975" y="2580900"/>
            <a:ext cx="278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工作完成情况</a:t>
            </a:r>
          </a:p>
        </p:txBody>
      </p:sp>
      <p:grpSp>
        <p:nvGrpSpPr>
          <p:cNvPr id="38" name="淘宝网Chenying0907出品 26"/>
          <p:cNvGrpSpPr/>
          <p:nvPr/>
        </p:nvGrpSpPr>
        <p:grpSpPr>
          <a:xfrm>
            <a:off x="5196376" y="2661850"/>
            <a:ext cx="483562" cy="458054"/>
            <a:chOff x="5008852" y="2884106"/>
            <a:chExt cx="609243" cy="577107"/>
          </a:xfrm>
        </p:grpSpPr>
        <p:sp>
          <p:nvSpPr>
            <p:cNvPr id="39" name="淘宝网Chenying0907出品 27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 MT Std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0" name="淘宝网Chenying0907出品 58"/>
            <p:cNvSpPr txBox="1"/>
            <p:nvPr/>
          </p:nvSpPr>
          <p:spPr>
            <a:xfrm>
              <a:off x="5008852" y="2914456"/>
              <a:ext cx="601529" cy="546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220" b="1" kern="0" dirty="0">
                  <a:latin typeface="Impact MT Std" pitchFamily="34" charset="0"/>
                  <a:ea typeface="宋体" panose="02010600030101010101" pitchFamily="2" charset="-122"/>
                </a:rPr>
                <a:t>2</a:t>
              </a:r>
              <a:endParaRPr kumimoji="0" lang="zh-CN" altLang="en-US" sz="222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Impact MT Std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1" name="KSO_Shape"/>
          <p:cNvSpPr/>
          <p:nvPr/>
        </p:nvSpPr>
        <p:spPr bwMode="auto">
          <a:xfrm>
            <a:off x="3717223" y="2679521"/>
            <a:ext cx="687342" cy="471975"/>
          </a:xfrm>
          <a:custGeom>
            <a:avLst/>
            <a:gdLst>
              <a:gd name="T0" fmla="*/ 2147483646 w 112"/>
              <a:gd name="T1" fmla="*/ 2147483646 h 77"/>
              <a:gd name="T2" fmla="*/ 2147483646 w 112"/>
              <a:gd name="T3" fmla="*/ 2147483646 h 77"/>
              <a:gd name="T4" fmla="*/ 2147483646 w 112"/>
              <a:gd name="T5" fmla="*/ 2147483646 h 77"/>
              <a:gd name="T6" fmla="*/ 2147483646 w 112"/>
              <a:gd name="T7" fmla="*/ 2147483646 h 77"/>
              <a:gd name="T8" fmla="*/ 2147483646 w 112"/>
              <a:gd name="T9" fmla="*/ 2147483646 h 77"/>
              <a:gd name="T10" fmla="*/ 0 w 112"/>
              <a:gd name="T11" fmla="*/ 2147483646 h 77"/>
              <a:gd name="T12" fmla="*/ 2147483646 w 112"/>
              <a:gd name="T13" fmla="*/ 2147483646 h 77"/>
              <a:gd name="T14" fmla="*/ 2147483646 w 112"/>
              <a:gd name="T15" fmla="*/ 2147483646 h 77"/>
              <a:gd name="T16" fmla="*/ 2147483646 w 112"/>
              <a:gd name="T17" fmla="*/ 2147483646 h 77"/>
              <a:gd name="T18" fmla="*/ 2147483646 w 112"/>
              <a:gd name="T19" fmla="*/ 2147483646 h 77"/>
              <a:gd name="T20" fmla="*/ 2147483646 w 112"/>
              <a:gd name="T21" fmla="*/ 2147483646 h 77"/>
              <a:gd name="T22" fmla="*/ 2147483646 w 112"/>
              <a:gd name="T23" fmla="*/ 2147483646 h 77"/>
              <a:gd name="T24" fmla="*/ 2147483646 w 112"/>
              <a:gd name="T25" fmla="*/ 2147483646 h 77"/>
              <a:gd name="T26" fmla="*/ 2147483646 w 112"/>
              <a:gd name="T27" fmla="*/ 2147483646 h 77"/>
              <a:gd name="T28" fmla="*/ 2147483646 w 112"/>
              <a:gd name="T29" fmla="*/ 2147483646 h 77"/>
              <a:gd name="T30" fmla="*/ 2147483646 w 112"/>
              <a:gd name="T31" fmla="*/ 2147483646 h 77"/>
              <a:gd name="T32" fmla="*/ 2147483646 w 112"/>
              <a:gd name="T33" fmla="*/ 2147483646 h 77"/>
              <a:gd name="T34" fmla="*/ 2147483646 w 112"/>
              <a:gd name="T35" fmla="*/ 2147483646 h 77"/>
              <a:gd name="T36" fmla="*/ 2147483646 w 112"/>
              <a:gd name="T37" fmla="*/ 2147483646 h 77"/>
              <a:gd name="T38" fmla="*/ 2147483646 w 112"/>
              <a:gd name="T39" fmla="*/ 2147483646 h 77"/>
              <a:gd name="T40" fmla="*/ 2147483646 w 112"/>
              <a:gd name="T41" fmla="*/ 2147483646 h 77"/>
              <a:gd name="T42" fmla="*/ 2147483646 w 112"/>
              <a:gd name="T43" fmla="*/ 2147483646 h 77"/>
              <a:gd name="T44" fmla="*/ 2147483646 w 112"/>
              <a:gd name="T45" fmla="*/ 2147483646 h 77"/>
              <a:gd name="T46" fmla="*/ 2147483646 w 112"/>
              <a:gd name="T47" fmla="*/ 2147483646 h 77"/>
              <a:gd name="T48" fmla="*/ 2147483646 w 112"/>
              <a:gd name="T49" fmla="*/ 2147483646 h 77"/>
              <a:gd name="T50" fmla="*/ 2147483646 w 112"/>
              <a:gd name="T51" fmla="*/ 2147483646 h 77"/>
              <a:gd name="T52" fmla="*/ 2147483646 w 112"/>
              <a:gd name="T53" fmla="*/ 2147483646 h 77"/>
              <a:gd name="T54" fmla="*/ 2147483646 w 112"/>
              <a:gd name="T55" fmla="*/ 2147483646 h 77"/>
              <a:gd name="T56" fmla="*/ 2147483646 w 112"/>
              <a:gd name="T57" fmla="*/ 2147483646 h 77"/>
              <a:gd name="T58" fmla="*/ 2147483646 w 112"/>
              <a:gd name="T59" fmla="*/ 2147483646 h 77"/>
              <a:gd name="T60" fmla="*/ 2147483646 w 112"/>
              <a:gd name="T61" fmla="*/ 2147483646 h 77"/>
              <a:gd name="T62" fmla="*/ 2147483646 w 112"/>
              <a:gd name="T63" fmla="*/ 2147483646 h 77"/>
              <a:gd name="T64" fmla="*/ 2147483646 w 112"/>
              <a:gd name="T65" fmla="*/ 2147483646 h 77"/>
              <a:gd name="T66" fmla="*/ 2147483646 w 112"/>
              <a:gd name="T67" fmla="*/ 2147483646 h 77"/>
              <a:gd name="T68" fmla="*/ 2147483646 w 112"/>
              <a:gd name="T69" fmla="*/ 2147483646 h 77"/>
              <a:gd name="T70" fmla="*/ 2147483646 w 112"/>
              <a:gd name="T71" fmla="*/ 2147483646 h 77"/>
              <a:gd name="T72" fmla="*/ 2147483646 w 112"/>
              <a:gd name="T73" fmla="*/ 2147483646 h 77"/>
              <a:gd name="T74" fmla="*/ 2147483646 w 112"/>
              <a:gd name="T75" fmla="*/ 2147483646 h 77"/>
              <a:gd name="T76" fmla="*/ 2147483646 w 112"/>
              <a:gd name="T77" fmla="*/ 2147483646 h 77"/>
              <a:gd name="T78" fmla="*/ 2147483646 w 112"/>
              <a:gd name="T79" fmla="*/ 2147483646 h 77"/>
              <a:gd name="T80" fmla="*/ 2147483646 w 112"/>
              <a:gd name="T81" fmla="*/ 2147483646 h 77"/>
              <a:gd name="T82" fmla="*/ 2147483646 w 112"/>
              <a:gd name="T83" fmla="*/ 2147483646 h 77"/>
              <a:gd name="T84" fmla="*/ 2147483646 w 112"/>
              <a:gd name="T85" fmla="*/ 2147483646 h 77"/>
              <a:gd name="T86" fmla="*/ 2147483646 w 112"/>
              <a:gd name="T87" fmla="*/ 2147483646 h 7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12" h="77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814406" y="3370491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团队成员介绍</a:t>
            </a:r>
          </a:p>
        </p:txBody>
      </p:sp>
      <p:sp>
        <p:nvSpPr>
          <p:cNvPr id="21" name="矩形 20"/>
          <p:cNvSpPr/>
          <p:nvPr/>
        </p:nvSpPr>
        <p:spPr>
          <a:xfrm>
            <a:off x="6986106" y="3349085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23" name="矩形 22"/>
          <p:cNvSpPr/>
          <p:nvPr/>
        </p:nvSpPr>
        <p:spPr>
          <a:xfrm>
            <a:off x="4814406" y="3788593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具体工作明细</a:t>
            </a:r>
          </a:p>
        </p:txBody>
      </p:sp>
      <p:sp>
        <p:nvSpPr>
          <p:cNvPr id="25" name="矩形 24"/>
          <p:cNvSpPr/>
          <p:nvPr/>
        </p:nvSpPr>
        <p:spPr>
          <a:xfrm>
            <a:off x="6986106" y="3767185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重点工作回顾</a:t>
            </a:r>
          </a:p>
        </p:txBody>
      </p:sp>
      <p:sp>
        <p:nvSpPr>
          <p:cNvPr id="42" name="矩形 41"/>
          <p:cNvSpPr/>
          <p:nvPr/>
        </p:nvSpPr>
        <p:spPr>
          <a:xfrm>
            <a:off x="4814406" y="4191953"/>
            <a:ext cx="1963999" cy="37933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团队建设情况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37" grpId="0"/>
      <p:bldP spid="41" grpId="0" bldLvl="0" animBg="1"/>
      <p:bldP spid="20" grpId="0"/>
      <p:bldP spid="21" grpId="0"/>
      <p:bldP spid="23" grpId="0"/>
      <p:bldP spid="25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4102204" y="1165857"/>
            <a:ext cx="4431174" cy="4216039"/>
            <a:chOff x="4115267" y="1636121"/>
            <a:chExt cx="3869138" cy="3681290"/>
          </a:xfrm>
        </p:grpSpPr>
        <p:sp>
          <p:nvSpPr>
            <p:cNvPr id="2" name="Freeform 105"/>
            <p:cNvSpPr/>
            <p:nvPr/>
          </p:nvSpPr>
          <p:spPr bwMode="auto">
            <a:xfrm>
              <a:off x="6145624" y="4076315"/>
              <a:ext cx="1105467" cy="1201348"/>
            </a:xfrm>
            <a:custGeom>
              <a:avLst/>
              <a:gdLst>
                <a:gd name="T0" fmla="*/ 0 w 876"/>
                <a:gd name="T1" fmla="*/ 29138806 h 952"/>
                <a:gd name="T2" fmla="*/ 0 w 876"/>
                <a:gd name="T3" fmla="*/ 477871696 h 952"/>
                <a:gd name="T4" fmla="*/ 851127092 w 876"/>
                <a:gd name="T5" fmla="*/ 924662129 h 952"/>
                <a:gd name="T6" fmla="*/ 691784020 w 876"/>
                <a:gd name="T7" fmla="*/ 0 h 952"/>
                <a:gd name="T8" fmla="*/ 367267589 w 876"/>
                <a:gd name="T9" fmla="*/ 0 h 952"/>
                <a:gd name="T10" fmla="*/ 410017760 w 876"/>
                <a:gd name="T11" fmla="*/ 244763215 h 952"/>
                <a:gd name="T12" fmla="*/ 0 w 876"/>
                <a:gd name="T13" fmla="*/ 2913880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6" h="952">
                  <a:moveTo>
                    <a:pt x="0" y="30"/>
                  </a:moveTo>
                  <a:lnTo>
                    <a:pt x="0" y="492"/>
                  </a:lnTo>
                  <a:lnTo>
                    <a:pt x="876" y="952"/>
                  </a:lnTo>
                  <a:lnTo>
                    <a:pt x="712" y="0"/>
                  </a:lnTo>
                  <a:lnTo>
                    <a:pt x="378" y="0"/>
                  </a:lnTo>
                  <a:lnTo>
                    <a:pt x="422" y="252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873" tIns="60937" rIns="121873" bIns="60937"/>
            <a:lstStyle/>
            <a:p>
              <a:pPr defTabSz="1218565"/>
              <a:endParaRPr lang="zh-CN" altLang="en-US" sz="2400" kern="0" dirty="0">
                <a:solidFill>
                  <a:sysClr val="windowText" lastClr="000000"/>
                </a:solidFill>
                <a:ea typeface="等线" panose="02010600030101010101" pitchFamily="2" charset="-122"/>
              </a:endParaRPr>
            </a:p>
          </p:txBody>
        </p:sp>
        <p:sp>
          <p:nvSpPr>
            <p:cNvPr id="3" name="Freeform 107"/>
            <p:cNvSpPr/>
            <p:nvPr/>
          </p:nvSpPr>
          <p:spPr bwMode="auto">
            <a:xfrm>
              <a:off x="4857267" y="4076315"/>
              <a:ext cx="1109531" cy="1201348"/>
            </a:xfrm>
            <a:custGeom>
              <a:avLst/>
              <a:gdLst>
                <a:gd name="T0" fmla="*/ 878 w 878"/>
                <a:gd name="T1" fmla="*/ 30 h 952"/>
                <a:gd name="T2" fmla="*/ 456 w 878"/>
                <a:gd name="T3" fmla="*/ 252 h 952"/>
                <a:gd name="T4" fmla="*/ 498 w 878"/>
                <a:gd name="T5" fmla="*/ 0 h 952"/>
                <a:gd name="T6" fmla="*/ 164 w 878"/>
                <a:gd name="T7" fmla="*/ 0 h 952"/>
                <a:gd name="T8" fmla="*/ 0 w 878"/>
                <a:gd name="T9" fmla="*/ 952 h 952"/>
                <a:gd name="T10" fmla="*/ 878 w 878"/>
                <a:gd name="T11" fmla="*/ 492 h 952"/>
                <a:gd name="T12" fmla="*/ 878 w 878"/>
                <a:gd name="T13" fmla="*/ 3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8" h="952">
                  <a:moveTo>
                    <a:pt x="878" y="30"/>
                  </a:moveTo>
                  <a:lnTo>
                    <a:pt x="456" y="252"/>
                  </a:lnTo>
                  <a:lnTo>
                    <a:pt x="498" y="0"/>
                  </a:lnTo>
                  <a:lnTo>
                    <a:pt x="164" y="0"/>
                  </a:lnTo>
                  <a:lnTo>
                    <a:pt x="0" y="952"/>
                  </a:lnTo>
                  <a:lnTo>
                    <a:pt x="878" y="492"/>
                  </a:lnTo>
                  <a:lnTo>
                    <a:pt x="878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873" tIns="60937" rIns="121873" bIns="60937"/>
            <a:lstStyle/>
            <a:p>
              <a:pPr defTabSz="121856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00" dirty="0">
                <a:solidFill>
                  <a:prstClr val="black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ea typeface="等线" panose="02010600030101010101" pitchFamily="2" charset="-122"/>
              </a:endParaRPr>
            </a:p>
          </p:txBody>
        </p:sp>
        <p:grpSp>
          <p:nvGrpSpPr>
            <p:cNvPr id="4" name="组合 4"/>
            <p:cNvGrpSpPr/>
            <p:nvPr/>
          </p:nvGrpSpPr>
          <p:grpSpPr>
            <a:xfrm>
              <a:off x="4115267" y="1636121"/>
              <a:ext cx="3869138" cy="3681290"/>
              <a:chOff x="3249281" y="1495055"/>
              <a:chExt cx="3213613" cy="3018713"/>
            </a:xfrm>
          </p:grpSpPr>
          <p:sp>
            <p:nvSpPr>
              <p:cNvPr id="5" name="Freeform 104"/>
              <p:cNvSpPr/>
              <p:nvPr/>
            </p:nvSpPr>
            <p:spPr bwMode="auto">
              <a:xfrm>
                <a:off x="4932039" y="3528644"/>
                <a:ext cx="918175" cy="985124"/>
              </a:xfrm>
              <a:custGeom>
                <a:avLst/>
                <a:gdLst>
                  <a:gd name="T0" fmla="*/ 0 w 876"/>
                  <a:gd name="T1" fmla="*/ 29138806 h 952"/>
                  <a:gd name="T2" fmla="*/ 0 w 876"/>
                  <a:gd name="T3" fmla="*/ 477871696 h 952"/>
                  <a:gd name="T4" fmla="*/ 851127092 w 876"/>
                  <a:gd name="T5" fmla="*/ 924662129 h 952"/>
                  <a:gd name="T6" fmla="*/ 691784020 w 876"/>
                  <a:gd name="T7" fmla="*/ 0 h 952"/>
                  <a:gd name="T8" fmla="*/ 367267589 w 876"/>
                  <a:gd name="T9" fmla="*/ 0 h 952"/>
                  <a:gd name="T10" fmla="*/ 410017760 w 876"/>
                  <a:gd name="T11" fmla="*/ 244763215 h 952"/>
                  <a:gd name="T12" fmla="*/ 0 w 876"/>
                  <a:gd name="T13" fmla="*/ 29138806 h 9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6" h="952">
                    <a:moveTo>
                      <a:pt x="0" y="30"/>
                    </a:moveTo>
                    <a:lnTo>
                      <a:pt x="0" y="492"/>
                    </a:lnTo>
                    <a:lnTo>
                      <a:pt x="876" y="952"/>
                    </a:lnTo>
                    <a:lnTo>
                      <a:pt x="712" y="0"/>
                    </a:lnTo>
                    <a:lnTo>
                      <a:pt x="378" y="0"/>
                    </a:lnTo>
                    <a:lnTo>
                      <a:pt x="422" y="252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A695"/>
              </a:solidFill>
              <a:ln>
                <a:noFill/>
              </a:ln>
            </p:spPr>
            <p:txBody>
              <a:bodyPr lIns="128994" tIns="64497" rIns="128994" bIns="64497"/>
              <a:lstStyle/>
              <a:p>
                <a:pPr defTabSz="1218565"/>
                <a:endParaRPr lang="zh-CN" altLang="en-US" sz="2400" kern="0" dirty="0">
                  <a:solidFill>
                    <a:sysClr val="windowText" lastClr="000000"/>
                  </a:solidFill>
                  <a:ea typeface="等线" panose="02010600030101010101" pitchFamily="2" charset="-122"/>
                </a:endParaRPr>
              </a:p>
            </p:txBody>
          </p:sp>
          <p:sp>
            <p:nvSpPr>
              <p:cNvPr id="6" name="Freeform 106"/>
              <p:cNvSpPr/>
              <p:nvPr/>
            </p:nvSpPr>
            <p:spPr bwMode="auto">
              <a:xfrm>
                <a:off x="3861962" y="3528644"/>
                <a:ext cx="921550" cy="985124"/>
              </a:xfrm>
              <a:custGeom>
                <a:avLst/>
                <a:gdLst>
                  <a:gd name="T0" fmla="*/ 854256123 w 878"/>
                  <a:gd name="T1" fmla="*/ 29138806 h 952"/>
                  <a:gd name="T2" fmla="*/ 443668360 w 878"/>
                  <a:gd name="T3" fmla="*/ 244763215 h 952"/>
                  <a:gd name="T4" fmla="*/ 484532161 w 878"/>
                  <a:gd name="T5" fmla="*/ 0 h 952"/>
                  <a:gd name="T6" fmla="*/ 159564590 w 878"/>
                  <a:gd name="T7" fmla="*/ 0 h 952"/>
                  <a:gd name="T8" fmla="*/ 0 w 878"/>
                  <a:gd name="T9" fmla="*/ 924662129 h 952"/>
                  <a:gd name="T10" fmla="*/ 854256123 w 878"/>
                  <a:gd name="T11" fmla="*/ 477871696 h 952"/>
                  <a:gd name="T12" fmla="*/ 854256123 w 878"/>
                  <a:gd name="T13" fmla="*/ 29138806 h 9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8" h="952">
                    <a:moveTo>
                      <a:pt x="878" y="30"/>
                    </a:moveTo>
                    <a:lnTo>
                      <a:pt x="456" y="252"/>
                    </a:lnTo>
                    <a:lnTo>
                      <a:pt x="498" y="0"/>
                    </a:lnTo>
                    <a:lnTo>
                      <a:pt x="164" y="0"/>
                    </a:lnTo>
                    <a:lnTo>
                      <a:pt x="0" y="952"/>
                    </a:lnTo>
                    <a:lnTo>
                      <a:pt x="878" y="492"/>
                    </a:lnTo>
                    <a:lnTo>
                      <a:pt x="878" y="30"/>
                    </a:lnTo>
                    <a:close/>
                  </a:path>
                </a:pathLst>
              </a:custGeom>
              <a:solidFill>
                <a:srgbClr val="00A6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128994" tIns="64497" rIns="128994" bIns="64497"/>
              <a:lstStyle/>
              <a:p>
                <a:pPr defTabSz="1218565"/>
                <a:endParaRPr lang="zh-CN" altLang="en-US" sz="2400" kern="0" dirty="0">
                  <a:solidFill>
                    <a:sysClr val="windowText" lastClr="000000"/>
                  </a:solidFill>
                  <a:ea typeface="等线" panose="02010600030101010101" pitchFamily="2" charset="-122"/>
                </a:endParaRPr>
              </a:p>
            </p:txBody>
          </p:sp>
          <p:sp>
            <p:nvSpPr>
              <p:cNvPr id="7" name="Freeform 108"/>
              <p:cNvSpPr/>
              <p:nvPr/>
            </p:nvSpPr>
            <p:spPr bwMode="auto">
              <a:xfrm>
                <a:off x="4856088" y="1495055"/>
                <a:ext cx="1606806" cy="1866900"/>
              </a:xfrm>
              <a:custGeom>
                <a:avLst/>
                <a:gdLst>
                  <a:gd name="T0" fmla="*/ 460241095 w 1534"/>
                  <a:gd name="T1" fmla="*/ 934440516 h 1804"/>
                  <a:gd name="T2" fmla="*/ 0 w 1534"/>
                  <a:gd name="T3" fmla="*/ 0 h 1804"/>
                  <a:gd name="T4" fmla="*/ 0 w 1534"/>
                  <a:gd name="T5" fmla="*/ 679947018 h 1804"/>
                  <a:gd name="T6" fmla="*/ 238859290 w 1534"/>
                  <a:gd name="T7" fmla="*/ 1165622896 h 1804"/>
                  <a:gd name="T8" fmla="*/ 774835825 w 1534"/>
                  <a:gd name="T9" fmla="*/ 1243330563 h 1804"/>
                  <a:gd name="T10" fmla="*/ 388389322 w 1534"/>
                  <a:gd name="T11" fmla="*/ 1622157906 h 1804"/>
                  <a:gd name="T12" fmla="*/ 409750474 w 1534"/>
                  <a:gd name="T13" fmla="*/ 1752319530 h 1804"/>
                  <a:gd name="T14" fmla="*/ 802023462 w 1534"/>
                  <a:gd name="T15" fmla="*/ 1752319530 h 1804"/>
                  <a:gd name="T16" fmla="*/ 1489471863 w 1534"/>
                  <a:gd name="T17" fmla="*/ 1084029057 h 1804"/>
                  <a:gd name="T18" fmla="*/ 460241095 w 1534"/>
                  <a:gd name="T19" fmla="*/ 934440516 h 18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34" h="1804">
                    <a:moveTo>
                      <a:pt x="474" y="962"/>
                    </a:moveTo>
                    <a:lnTo>
                      <a:pt x="0" y="0"/>
                    </a:lnTo>
                    <a:lnTo>
                      <a:pt x="0" y="700"/>
                    </a:lnTo>
                    <a:lnTo>
                      <a:pt x="246" y="1200"/>
                    </a:lnTo>
                    <a:lnTo>
                      <a:pt x="798" y="1280"/>
                    </a:lnTo>
                    <a:lnTo>
                      <a:pt x="400" y="1670"/>
                    </a:lnTo>
                    <a:lnTo>
                      <a:pt x="422" y="1804"/>
                    </a:lnTo>
                    <a:lnTo>
                      <a:pt x="826" y="1804"/>
                    </a:lnTo>
                    <a:lnTo>
                      <a:pt x="1534" y="1116"/>
                    </a:lnTo>
                    <a:lnTo>
                      <a:pt x="474" y="962"/>
                    </a:lnTo>
                    <a:close/>
                  </a:path>
                </a:pathLst>
              </a:custGeom>
              <a:solidFill>
                <a:srgbClr val="00A695"/>
              </a:solidFill>
              <a:ln>
                <a:noFill/>
              </a:ln>
            </p:spPr>
            <p:txBody>
              <a:bodyPr lIns="128994" tIns="64497" rIns="128994" bIns="64497"/>
              <a:lstStyle/>
              <a:p>
                <a:pPr defTabSz="1218565"/>
                <a:endParaRPr lang="zh-CN" altLang="en-US" sz="2400" kern="0" dirty="0">
                  <a:solidFill>
                    <a:sysClr val="windowText" lastClr="000000"/>
                  </a:solidFill>
                  <a:ea typeface="等线" panose="02010600030101010101" pitchFamily="2" charset="-122"/>
                </a:endParaRPr>
              </a:p>
            </p:txBody>
          </p:sp>
          <p:sp>
            <p:nvSpPr>
              <p:cNvPr id="8" name="Freeform 109"/>
              <p:cNvSpPr/>
              <p:nvPr/>
            </p:nvSpPr>
            <p:spPr bwMode="auto">
              <a:xfrm>
                <a:off x="3249281" y="1495055"/>
                <a:ext cx="1606806" cy="1866900"/>
              </a:xfrm>
              <a:custGeom>
                <a:avLst/>
                <a:gdLst>
                  <a:gd name="T0" fmla="*/ 1029230767 w 1534"/>
                  <a:gd name="T1" fmla="*/ 934440516 h 1804"/>
                  <a:gd name="T2" fmla="*/ 0 w 1534"/>
                  <a:gd name="T3" fmla="*/ 1084029057 h 1804"/>
                  <a:gd name="T4" fmla="*/ 687448400 w 1534"/>
                  <a:gd name="T5" fmla="*/ 1752319530 h 1804"/>
                  <a:gd name="T6" fmla="*/ 1079721389 w 1534"/>
                  <a:gd name="T7" fmla="*/ 1752319530 h 1804"/>
                  <a:gd name="T8" fmla="*/ 1103024374 w 1534"/>
                  <a:gd name="T9" fmla="*/ 1622157906 h 1804"/>
                  <a:gd name="T10" fmla="*/ 714636037 w 1534"/>
                  <a:gd name="T11" fmla="*/ 1243330563 h 1804"/>
                  <a:gd name="T12" fmla="*/ 1250612572 w 1534"/>
                  <a:gd name="T13" fmla="*/ 1165622896 h 1804"/>
                  <a:gd name="T14" fmla="*/ 1489471863 w 1534"/>
                  <a:gd name="T15" fmla="*/ 679947018 h 1804"/>
                  <a:gd name="T16" fmla="*/ 1489471863 w 1534"/>
                  <a:gd name="T17" fmla="*/ 0 h 1804"/>
                  <a:gd name="T18" fmla="*/ 1029230767 w 1534"/>
                  <a:gd name="T19" fmla="*/ 934440516 h 18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34" h="1804">
                    <a:moveTo>
                      <a:pt x="1060" y="962"/>
                    </a:moveTo>
                    <a:lnTo>
                      <a:pt x="0" y="1116"/>
                    </a:lnTo>
                    <a:lnTo>
                      <a:pt x="708" y="1804"/>
                    </a:lnTo>
                    <a:lnTo>
                      <a:pt x="1112" y="1804"/>
                    </a:lnTo>
                    <a:lnTo>
                      <a:pt x="1136" y="1670"/>
                    </a:lnTo>
                    <a:lnTo>
                      <a:pt x="736" y="1280"/>
                    </a:lnTo>
                    <a:lnTo>
                      <a:pt x="1288" y="1200"/>
                    </a:lnTo>
                    <a:lnTo>
                      <a:pt x="1534" y="700"/>
                    </a:lnTo>
                    <a:lnTo>
                      <a:pt x="1534" y="0"/>
                    </a:lnTo>
                    <a:lnTo>
                      <a:pt x="1060" y="962"/>
                    </a:lnTo>
                    <a:close/>
                  </a:path>
                </a:pathLst>
              </a:custGeom>
              <a:solidFill>
                <a:srgbClr val="00A6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128994" tIns="64497" rIns="128994" bIns="64497"/>
              <a:lstStyle/>
              <a:p>
                <a:pPr defTabSz="1218565"/>
                <a:endParaRPr lang="zh-CN" altLang="en-US" sz="2400" kern="0" dirty="0">
                  <a:solidFill>
                    <a:sysClr val="windowText" lastClr="000000"/>
                  </a:solidFill>
                  <a:ea typeface="等线" panose="02010600030101010101" pitchFamily="2" charset="-122"/>
                </a:endParaRPr>
              </a:p>
            </p:txBody>
          </p:sp>
          <p:sp>
            <p:nvSpPr>
              <p:cNvPr id="9" name="Freeform 121"/>
              <p:cNvSpPr/>
              <p:nvPr/>
            </p:nvSpPr>
            <p:spPr bwMode="auto">
              <a:xfrm>
                <a:off x="4616415" y="2941904"/>
                <a:ext cx="202539" cy="198359"/>
              </a:xfrm>
              <a:custGeom>
                <a:avLst/>
                <a:gdLst>
                  <a:gd name="T0" fmla="*/ 187748664 w 192"/>
                  <a:gd name="T1" fmla="*/ 93092784 h 192"/>
                  <a:gd name="T2" fmla="*/ 187748664 w 192"/>
                  <a:gd name="T3" fmla="*/ 93092784 h 192"/>
                  <a:gd name="T4" fmla="*/ 185793063 w 192"/>
                  <a:gd name="T5" fmla="*/ 112486868 h 192"/>
                  <a:gd name="T6" fmla="*/ 179926258 w 192"/>
                  <a:gd name="T7" fmla="*/ 129941642 h 192"/>
                  <a:gd name="T8" fmla="*/ 170147258 w 192"/>
                  <a:gd name="T9" fmla="*/ 145457106 h 192"/>
                  <a:gd name="T10" fmla="*/ 160368258 w 192"/>
                  <a:gd name="T11" fmla="*/ 159032277 h 192"/>
                  <a:gd name="T12" fmla="*/ 146679047 w 192"/>
                  <a:gd name="T13" fmla="*/ 170669121 h 192"/>
                  <a:gd name="T14" fmla="*/ 129077641 w 192"/>
                  <a:gd name="T15" fmla="*/ 178427345 h 192"/>
                  <a:gd name="T16" fmla="*/ 113431836 w 192"/>
                  <a:gd name="T17" fmla="*/ 184245275 h 192"/>
                  <a:gd name="T18" fmla="*/ 93874828 w 192"/>
                  <a:gd name="T19" fmla="*/ 186184585 h 192"/>
                  <a:gd name="T20" fmla="*/ 93874828 w 192"/>
                  <a:gd name="T21" fmla="*/ 186184585 h 192"/>
                  <a:gd name="T22" fmla="*/ 74316828 w 192"/>
                  <a:gd name="T23" fmla="*/ 184245275 h 192"/>
                  <a:gd name="T24" fmla="*/ 56715422 w 192"/>
                  <a:gd name="T25" fmla="*/ 178427345 h 192"/>
                  <a:gd name="T26" fmla="*/ 41069617 w 192"/>
                  <a:gd name="T27" fmla="*/ 170669121 h 192"/>
                  <a:gd name="T28" fmla="*/ 27380406 w 192"/>
                  <a:gd name="T29" fmla="*/ 159032277 h 192"/>
                  <a:gd name="T30" fmla="*/ 15645805 w 192"/>
                  <a:gd name="T31" fmla="*/ 145457106 h 192"/>
                  <a:gd name="T32" fmla="*/ 7822406 w 192"/>
                  <a:gd name="T33" fmla="*/ 129941642 h 192"/>
                  <a:gd name="T34" fmla="*/ 1955602 w 192"/>
                  <a:gd name="T35" fmla="*/ 112486868 h 192"/>
                  <a:gd name="T36" fmla="*/ 0 w 192"/>
                  <a:gd name="T37" fmla="*/ 93092784 h 192"/>
                  <a:gd name="T38" fmla="*/ 0 w 192"/>
                  <a:gd name="T39" fmla="*/ 93092784 h 192"/>
                  <a:gd name="T40" fmla="*/ 1955602 w 192"/>
                  <a:gd name="T41" fmla="*/ 73697716 h 192"/>
                  <a:gd name="T42" fmla="*/ 7822406 w 192"/>
                  <a:gd name="T43" fmla="*/ 56242942 h 192"/>
                  <a:gd name="T44" fmla="*/ 15645805 w 192"/>
                  <a:gd name="T45" fmla="*/ 40727478 h 192"/>
                  <a:gd name="T46" fmla="*/ 27380406 w 192"/>
                  <a:gd name="T47" fmla="*/ 27152308 h 192"/>
                  <a:gd name="T48" fmla="*/ 41069617 w 192"/>
                  <a:gd name="T49" fmla="*/ 17454774 h 192"/>
                  <a:gd name="T50" fmla="*/ 56715422 w 192"/>
                  <a:gd name="T51" fmla="*/ 7757240 h 192"/>
                  <a:gd name="T52" fmla="*/ 74316828 w 192"/>
                  <a:gd name="T53" fmla="*/ 1939310 h 192"/>
                  <a:gd name="T54" fmla="*/ 93874828 w 192"/>
                  <a:gd name="T55" fmla="*/ 0 h 192"/>
                  <a:gd name="T56" fmla="*/ 93874828 w 192"/>
                  <a:gd name="T57" fmla="*/ 0 h 192"/>
                  <a:gd name="T58" fmla="*/ 113431836 w 192"/>
                  <a:gd name="T59" fmla="*/ 1939310 h 192"/>
                  <a:gd name="T60" fmla="*/ 129077641 w 192"/>
                  <a:gd name="T61" fmla="*/ 7757240 h 192"/>
                  <a:gd name="T62" fmla="*/ 146679047 w 192"/>
                  <a:gd name="T63" fmla="*/ 17454774 h 192"/>
                  <a:gd name="T64" fmla="*/ 160368258 w 192"/>
                  <a:gd name="T65" fmla="*/ 27152308 h 192"/>
                  <a:gd name="T66" fmla="*/ 170147258 w 192"/>
                  <a:gd name="T67" fmla="*/ 40727478 h 192"/>
                  <a:gd name="T68" fmla="*/ 179926258 w 192"/>
                  <a:gd name="T69" fmla="*/ 56242942 h 192"/>
                  <a:gd name="T70" fmla="*/ 185793063 w 192"/>
                  <a:gd name="T71" fmla="*/ 73697716 h 192"/>
                  <a:gd name="T72" fmla="*/ 187748664 w 192"/>
                  <a:gd name="T73" fmla="*/ 93092784 h 192"/>
                  <a:gd name="T74" fmla="*/ 187748664 w 192"/>
                  <a:gd name="T75" fmla="*/ 93092784 h 19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92" h="192">
                    <a:moveTo>
                      <a:pt x="192" y="96"/>
                    </a:moveTo>
                    <a:lnTo>
                      <a:pt x="192" y="96"/>
                    </a:lnTo>
                    <a:lnTo>
                      <a:pt x="190" y="116"/>
                    </a:lnTo>
                    <a:lnTo>
                      <a:pt x="184" y="134"/>
                    </a:lnTo>
                    <a:lnTo>
                      <a:pt x="174" y="150"/>
                    </a:lnTo>
                    <a:lnTo>
                      <a:pt x="164" y="164"/>
                    </a:lnTo>
                    <a:lnTo>
                      <a:pt x="150" y="176"/>
                    </a:lnTo>
                    <a:lnTo>
                      <a:pt x="132" y="184"/>
                    </a:lnTo>
                    <a:lnTo>
                      <a:pt x="116" y="190"/>
                    </a:lnTo>
                    <a:lnTo>
                      <a:pt x="96" y="192"/>
                    </a:lnTo>
                    <a:lnTo>
                      <a:pt x="76" y="190"/>
                    </a:lnTo>
                    <a:lnTo>
                      <a:pt x="58" y="184"/>
                    </a:lnTo>
                    <a:lnTo>
                      <a:pt x="42" y="176"/>
                    </a:lnTo>
                    <a:lnTo>
                      <a:pt x="28" y="164"/>
                    </a:lnTo>
                    <a:lnTo>
                      <a:pt x="16" y="150"/>
                    </a:lnTo>
                    <a:lnTo>
                      <a:pt x="8" y="134"/>
                    </a:lnTo>
                    <a:lnTo>
                      <a:pt x="2" y="116"/>
                    </a:lnTo>
                    <a:lnTo>
                      <a:pt x="0" y="96"/>
                    </a:lnTo>
                    <a:lnTo>
                      <a:pt x="2" y="76"/>
                    </a:lnTo>
                    <a:lnTo>
                      <a:pt x="8" y="58"/>
                    </a:lnTo>
                    <a:lnTo>
                      <a:pt x="16" y="42"/>
                    </a:lnTo>
                    <a:lnTo>
                      <a:pt x="28" y="28"/>
                    </a:lnTo>
                    <a:lnTo>
                      <a:pt x="42" y="18"/>
                    </a:lnTo>
                    <a:lnTo>
                      <a:pt x="58" y="8"/>
                    </a:lnTo>
                    <a:lnTo>
                      <a:pt x="76" y="2"/>
                    </a:lnTo>
                    <a:lnTo>
                      <a:pt x="96" y="0"/>
                    </a:lnTo>
                    <a:lnTo>
                      <a:pt x="116" y="2"/>
                    </a:lnTo>
                    <a:lnTo>
                      <a:pt x="132" y="8"/>
                    </a:lnTo>
                    <a:lnTo>
                      <a:pt x="150" y="18"/>
                    </a:lnTo>
                    <a:lnTo>
                      <a:pt x="164" y="28"/>
                    </a:lnTo>
                    <a:lnTo>
                      <a:pt x="174" y="42"/>
                    </a:lnTo>
                    <a:lnTo>
                      <a:pt x="184" y="58"/>
                    </a:lnTo>
                    <a:lnTo>
                      <a:pt x="190" y="76"/>
                    </a:lnTo>
                    <a:lnTo>
                      <a:pt x="192" y="96"/>
                    </a:lnTo>
                    <a:close/>
                  </a:path>
                </a:pathLst>
              </a:custGeom>
              <a:solidFill>
                <a:srgbClr val="00A695"/>
              </a:solidFill>
              <a:ln>
                <a:noFill/>
              </a:ln>
            </p:spPr>
            <p:txBody>
              <a:bodyPr lIns="128994" tIns="64497" rIns="128994" bIns="64497"/>
              <a:lstStyle/>
              <a:p>
                <a:pPr defTabSz="1218565"/>
                <a:endParaRPr lang="zh-CN" altLang="en-US" sz="2400" kern="0" dirty="0">
                  <a:solidFill>
                    <a:sysClr val="windowText" lastClr="000000"/>
                  </a:solidFill>
                  <a:ea typeface="等线" panose="02010600030101010101" pitchFamily="2" charset="-122"/>
                </a:endParaRPr>
              </a:p>
            </p:txBody>
          </p:sp>
          <p:sp>
            <p:nvSpPr>
              <p:cNvPr id="10" name="Freeform 122"/>
              <p:cNvSpPr/>
              <p:nvPr/>
            </p:nvSpPr>
            <p:spPr bwMode="auto">
              <a:xfrm>
                <a:off x="4857777" y="2891896"/>
                <a:ext cx="251485" cy="248365"/>
              </a:xfrm>
              <a:custGeom>
                <a:avLst/>
                <a:gdLst>
                  <a:gd name="T0" fmla="*/ 233121011 w 240"/>
                  <a:gd name="T1" fmla="*/ 116560999 h 240"/>
                  <a:gd name="T2" fmla="*/ 233121011 w 240"/>
                  <a:gd name="T3" fmla="*/ 116560999 h 240"/>
                  <a:gd name="T4" fmla="*/ 231178451 w 240"/>
                  <a:gd name="T5" fmla="*/ 128217394 h 240"/>
                  <a:gd name="T6" fmla="*/ 231178451 w 240"/>
                  <a:gd name="T7" fmla="*/ 139872804 h 240"/>
                  <a:gd name="T8" fmla="*/ 223407225 w 240"/>
                  <a:gd name="T9" fmla="*/ 161243027 h 240"/>
                  <a:gd name="T10" fmla="*/ 211751865 w 240"/>
                  <a:gd name="T11" fmla="*/ 180669696 h 240"/>
                  <a:gd name="T12" fmla="*/ 198152958 w 240"/>
                  <a:gd name="T13" fmla="*/ 198153796 h 240"/>
                  <a:gd name="T14" fmla="*/ 180668932 w 240"/>
                  <a:gd name="T15" fmla="*/ 211752760 h 240"/>
                  <a:gd name="T16" fmla="*/ 161242345 w 240"/>
                  <a:gd name="T17" fmla="*/ 223408170 h 240"/>
                  <a:gd name="T18" fmla="*/ 139872213 w 240"/>
                  <a:gd name="T19" fmla="*/ 229236860 h 240"/>
                  <a:gd name="T20" fmla="*/ 128216852 w 240"/>
                  <a:gd name="T21" fmla="*/ 231179429 h 240"/>
                  <a:gd name="T22" fmla="*/ 116560506 w 240"/>
                  <a:gd name="T23" fmla="*/ 233121997 h 240"/>
                  <a:gd name="T24" fmla="*/ 116560506 w 240"/>
                  <a:gd name="T25" fmla="*/ 233121997 h 240"/>
                  <a:gd name="T26" fmla="*/ 104904160 w 240"/>
                  <a:gd name="T27" fmla="*/ 231179429 h 240"/>
                  <a:gd name="T28" fmla="*/ 93248799 w 240"/>
                  <a:gd name="T29" fmla="*/ 229236860 h 240"/>
                  <a:gd name="T30" fmla="*/ 69936106 w 240"/>
                  <a:gd name="T31" fmla="*/ 223408170 h 240"/>
                  <a:gd name="T32" fmla="*/ 50509520 w 240"/>
                  <a:gd name="T33" fmla="*/ 211752760 h 240"/>
                  <a:gd name="T34" fmla="*/ 33025493 w 240"/>
                  <a:gd name="T35" fmla="*/ 198153796 h 240"/>
                  <a:gd name="T36" fmla="*/ 19426587 w 240"/>
                  <a:gd name="T37" fmla="*/ 180669696 h 240"/>
                  <a:gd name="T38" fmla="*/ 7770240 w 240"/>
                  <a:gd name="T39" fmla="*/ 161243027 h 240"/>
                  <a:gd name="T40" fmla="*/ 1942560 w 240"/>
                  <a:gd name="T41" fmla="*/ 139872804 h 240"/>
                  <a:gd name="T42" fmla="*/ 0 w 240"/>
                  <a:gd name="T43" fmla="*/ 128217394 h 240"/>
                  <a:gd name="T44" fmla="*/ 0 w 240"/>
                  <a:gd name="T45" fmla="*/ 116560999 h 240"/>
                  <a:gd name="T46" fmla="*/ 0 w 240"/>
                  <a:gd name="T47" fmla="*/ 116560999 h 240"/>
                  <a:gd name="T48" fmla="*/ 0 w 240"/>
                  <a:gd name="T49" fmla="*/ 104904603 h 240"/>
                  <a:gd name="T50" fmla="*/ 1942560 w 240"/>
                  <a:gd name="T51" fmla="*/ 93249193 h 240"/>
                  <a:gd name="T52" fmla="*/ 7770240 w 240"/>
                  <a:gd name="T53" fmla="*/ 69936402 h 240"/>
                  <a:gd name="T54" fmla="*/ 19426587 w 240"/>
                  <a:gd name="T55" fmla="*/ 50509733 h 240"/>
                  <a:gd name="T56" fmla="*/ 33025493 w 240"/>
                  <a:gd name="T57" fmla="*/ 33025633 h 240"/>
                  <a:gd name="T58" fmla="*/ 50509520 w 240"/>
                  <a:gd name="T59" fmla="*/ 19426669 h 240"/>
                  <a:gd name="T60" fmla="*/ 69936106 w 240"/>
                  <a:gd name="T61" fmla="*/ 7770273 h 240"/>
                  <a:gd name="T62" fmla="*/ 93248799 w 240"/>
                  <a:gd name="T63" fmla="*/ 1942568 h 240"/>
                  <a:gd name="T64" fmla="*/ 104904160 w 240"/>
                  <a:gd name="T65" fmla="*/ 0 h 240"/>
                  <a:gd name="T66" fmla="*/ 116560506 w 240"/>
                  <a:gd name="T67" fmla="*/ 0 h 240"/>
                  <a:gd name="T68" fmla="*/ 116560506 w 240"/>
                  <a:gd name="T69" fmla="*/ 0 h 240"/>
                  <a:gd name="T70" fmla="*/ 128216852 w 240"/>
                  <a:gd name="T71" fmla="*/ 0 h 240"/>
                  <a:gd name="T72" fmla="*/ 139872213 w 240"/>
                  <a:gd name="T73" fmla="*/ 1942568 h 240"/>
                  <a:gd name="T74" fmla="*/ 161242345 w 240"/>
                  <a:gd name="T75" fmla="*/ 7770273 h 240"/>
                  <a:gd name="T76" fmla="*/ 180668932 w 240"/>
                  <a:gd name="T77" fmla="*/ 19426669 h 240"/>
                  <a:gd name="T78" fmla="*/ 198152958 w 240"/>
                  <a:gd name="T79" fmla="*/ 33025633 h 240"/>
                  <a:gd name="T80" fmla="*/ 211751865 w 240"/>
                  <a:gd name="T81" fmla="*/ 50509733 h 240"/>
                  <a:gd name="T82" fmla="*/ 223407225 w 240"/>
                  <a:gd name="T83" fmla="*/ 69936402 h 240"/>
                  <a:gd name="T84" fmla="*/ 231178451 w 240"/>
                  <a:gd name="T85" fmla="*/ 93249193 h 240"/>
                  <a:gd name="T86" fmla="*/ 231178451 w 240"/>
                  <a:gd name="T87" fmla="*/ 104904603 h 240"/>
                  <a:gd name="T88" fmla="*/ 233121011 w 240"/>
                  <a:gd name="T89" fmla="*/ 116560999 h 240"/>
                  <a:gd name="T90" fmla="*/ 233121011 w 240"/>
                  <a:gd name="T91" fmla="*/ 116560999 h 24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40" h="240">
                    <a:moveTo>
                      <a:pt x="240" y="120"/>
                    </a:moveTo>
                    <a:lnTo>
                      <a:pt x="240" y="120"/>
                    </a:lnTo>
                    <a:lnTo>
                      <a:pt x="238" y="132"/>
                    </a:lnTo>
                    <a:lnTo>
                      <a:pt x="238" y="144"/>
                    </a:lnTo>
                    <a:lnTo>
                      <a:pt x="230" y="166"/>
                    </a:lnTo>
                    <a:lnTo>
                      <a:pt x="218" y="186"/>
                    </a:lnTo>
                    <a:lnTo>
                      <a:pt x="204" y="204"/>
                    </a:lnTo>
                    <a:lnTo>
                      <a:pt x="186" y="218"/>
                    </a:lnTo>
                    <a:lnTo>
                      <a:pt x="166" y="230"/>
                    </a:lnTo>
                    <a:lnTo>
                      <a:pt x="144" y="236"/>
                    </a:lnTo>
                    <a:lnTo>
                      <a:pt x="132" y="238"/>
                    </a:lnTo>
                    <a:lnTo>
                      <a:pt x="120" y="240"/>
                    </a:lnTo>
                    <a:lnTo>
                      <a:pt x="108" y="238"/>
                    </a:lnTo>
                    <a:lnTo>
                      <a:pt x="96" y="236"/>
                    </a:lnTo>
                    <a:lnTo>
                      <a:pt x="72" y="230"/>
                    </a:lnTo>
                    <a:lnTo>
                      <a:pt x="52" y="218"/>
                    </a:lnTo>
                    <a:lnTo>
                      <a:pt x="34" y="204"/>
                    </a:lnTo>
                    <a:lnTo>
                      <a:pt x="20" y="186"/>
                    </a:lnTo>
                    <a:lnTo>
                      <a:pt x="8" y="166"/>
                    </a:lnTo>
                    <a:lnTo>
                      <a:pt x="2" y="144"/>
                    </a:lnTo>
                    <a:lnTo>
                      <a:pt x="0" y="132"/>
                    </a:lnTo>
                    <a:lnTo>
                      <a:pt x="0" y="120"/>
                    </a:lnTo>
                    <a:lnTo>
                      <a:pt x="0" y="108"/>
                    </a:lnTo>
                    <a:lnTo>
                      <a:pt x="2" y="96"/>
                    </a:lnTo>
                    <a:lnTo>
                      <a:pt x="8" y="72"/>
                    </a:lnTo>
                    <a:lnTo>
                      <a:pt x="20" y="52"/>
                    </a:lnTo>
                    <a:lnTo>
                      <a:pt x="34" y="34"/>
                    </a:lnTo>
                    <a:lnTo>
                      <a:pt x="52" y="20"/>
                    </a:lnTo>
                    <a:lnTo>
                      <a:pt x="72" y="8"/>
                    </a:lnTo>
                    <a:lnTo>
                      <a:pt x="96" y="2"/>
                    </a:lnTo>
                    <a:lnTo>
                      <a:pt x="108" y="0"/>
                    </a:lnTo>
                    <a:lnTo>
                      <a:pt x="120" y="0"/>
                    </a:lnTo>
                    <a:lnTo>
                      <a:pt x="132" y="0"/>
                    </a:lnTo>
                    <a:lnTo>
                      <a:pt x="144" y="2"/>
                    </a:lnTo>
                    <a:lnTo>
                      <a:pt x="166" y="8"/>
                    </a:lnTo>
                    <a:lnTo>
                      <a:pt x="186" y="20"/>
                    </a:lnTo>
                    <a:lnTo>
                      <a:pt x="204" y="34"/>
                    </a:lnTo>
                    <a:lnTo>
                      <a:pt x="218" y="52"/>
                    </a:lnTo>
                    <a:lnTo>
                      <a:pt x="230" y="72"/>
                    </a:lnTo>
                    <a:lnTo>
                      <a:pt x="238" y="96"/>
                    </a:lnTo>
                    <a:lnTo>
                      <a:pt x="238" y="108"/>
                    </a:lnTo>
                    <a:lnTo>
                      <a:pt x="240" y="120"/>
                    </a:lnTo>
                    <a:close/>
                  </a:path>
                </a:pathLst>
              </a:custGeom>
              <a:solidFill>
                <a:srgbClr val="00A695"/>
              </a:solidFill>
              <a:ln>
                <a:noFill/>
              </a:ln>
            </p:spPr>
            <p:txBody>
              <a:bodyPr lIns="128994" tIns="64497" rIns="128994" bIns="64497"/>
              <a:lstStyle/>
              <a:p>
                <a:pPr defTabSz="1218565"/>
                <a:endParaRPr lang="zh-CN" altLang="en-US" sz="2400" kern="0" dirty="0">
                  <a:solidFill>
                    <a:sysClr val="windowText" lastClr="000000"/>
                  </a:solidFill>
                  <a:ea typeface="等线" panose="02010600030101010101" pitchFamily="2" charset="-122"/>
                </a:endParaRPr>
              </a:p>
            </p:txBody>
          </p:sp>
          <p:sp>
            <p:nvSpPr>
              <p:cNvPr id="11" name="Freeform 123"/>
              <p:cNvSpPr/>
              <p:nvPr/>
            </p:nvSpPr>
            <p:spPr bwMode="auto">
              <a:xfrm>
                <a:off x="4616415" y="3181934"/>
                <a:ext cx="202539" cy="195025"/>
              </a:xfrm>
              <a:custGeom>
                <a:avLst/>
                <a:gdLst>
                  <a:gd name="T0" fmla="*/ 187748664 w 192"/>
                  <a:gd name="T1" fmla="*/ 90563894 h 190"/>
                  <a:gd name="T2" fmla="*/ 187748664 w 192"/>
                  <a:gd name="T3" fmla="*/ 90563894 h 190"/>
                  <a:gd name="T4" fmla="*/ 185793063 w 192"/>
                  <a:gd name="T5" fmla="*/ 109833722 h 190"/>
                  <a:gd name="T6" fmla="*/ 179926258 w 192"/>
                  <a:gd name="T7" fmla="*/ 127175786 h 190"/>
                  <a:gd name="T8" fmla="*/ 170147258 w 192"/>
                  <a:gd name="T9" fmla="*/ 142591063 h 190"/>
                  <a:gd name="T10" fmla="*/ 160368258 w 192"/>
                  <a:gd name="T11" fmla="*/ 156078574 h 190"/>
                  <a:gd name="T12" fmla="*/ 146679047 w 192"/>
                  <a:gd name="T13" fmla="*/ 167640276 h 190"/>
                  <a:gd name="T14" fmla="*/ 129077641 w 192"/>
                  <a:gd name="T15" fmla="*/ 175348403 h 190"/>
                  <a:gd name="T16" fmla="*/ 113431836 w 192"/>
                  <a:gd name="T17" fmla="*/ 181128765 h 190"/>
                  <a:gd name="T18" fmla="*/ 93874828 w 192"/>
                  <a:gd name="T19" fmla="*/ 183055552 h 190"/>
                  <a:gd name="T20" fmla="*/ 93874828 w 192"/>
                  <a:gd name="T21" fmla="*/ 183055552 h 190"/>
                  <a:gd name="T22" fmla="*/ 74316828 w 192"/>
                  <a:gd name="T23" fmla="*/ 181128765 h 190"/>
                  <a:gd name="T24" fmla="*/ 56715422 w 192"/>
                  <a:gd name="T25" fmla="*/ 175348403 h 190"/>
                  <a:gd name="T26" fmla="*/ 41069617 w 192"/>
                  <a:gd name="T27" fmla="*/ 167640276 h 190"/>
                  <a:gd name="T28" fmla="*/ 27380406 w 192"/>
                  <a:gd name="T29" fmla="*/ 156078574 h 190"/>
                  <a:gd name="T30" fmla="*/ 15645805 w 192"/>
                  <a:gd name="T31" fmla="*/ 142591063 h 190"/>
                  <a:gd name="T32" fmla="*/ 7822406 w 192"/>
                  <a:gd name="T33" fmla="*/ 127175786 h 190"/>
                  <a:gd name="T34" fmla="*/ 1955602 w 192"/>
                  <a:gd name="T35" fmla="*/ 109833722 h 190"/>
                  <a:gd name="T36" fmla="*/ 0 w 192"/>
                  <a:gd name="T37" fmla="*/ 90563894 h 190"/>
                  <a:gd name="T38" fmla="*/ 0 w 192"/>
                  <a:gd name="T39" fmla="*/ 90563894 h 190"/>
                  <a:gd name="T40" fmla="*/ 1955602 w 192"/>
                  <a:gd name="T41" fmla="*/ 73221830 h 190"/>
                  <a:gd name="T42" fmla="*/ 7822406 w 192"/>
                  <a:gd name="T43" fmla="*/ 55879766 h 190"/>
                  <a:gd name="T44" fmla="*/ 15645805 w 192"/>
                  <a:gd name="T45" fmla="*/ 40464490 h 190"/>
                  <a:gd name="T46" fmla="*/ 27380406 w 192"/>
                  <a:gd name="T47" fmla="*/ 26976978 h 190"/>
                  <a:gd name="T48" fmla="*/ 41069617 w 192"/>
                  <a:gd name="T49" fmla="*/ 15415276 h 190"/>
                  <a:gd name="T50" fmla="*/ 56715422 w 192"/>
                  <a:gd name="T51" fmla="*/ 7707149 h 190"/>
                  <a:gd name="T52" fmla="*/ 74316828 w 192"/>
                  <a:gd name="T53" fmla="*/ 1926787 h 190"/>
                  <a:gd name="T54" fmla="*/ 93874828 w 192"/>
                  <a:gd name="T55" fmla="*/ 0 h 190"/>
                  <a:gd name="T56" fmla="*/ 93874828 w 192"/>
                  <a:gd name="T57" fmla="*/ 0 h 190"/>
                  <a:gd name="T58" fmla="*/ 113431836 w 192"/>
                  <a:gd name="T59" fmla="*/ 1926787 h 190"/>
                  <a:gd name="T60" fmla="*/ 129077641 w 192"/>
                  <a:gd name="T61" fmla="*/ 7707149 h 190"/>
                  <a:gd name="T62" fmla="*/ 146679047 w 192"/>
                  <a:gd name="T63" fmla="*/ 15415276 h 190"/>
                  <a:gd name="T64" fmla="*/ 160368258 w 192"/>
                  <a:gd name="T65" fmla="*/ 26976978 h 190"/>
                  <a:gd name="T66" fmla="*/ 170147258 w 192"/>
                  <a:gd name="T67" fmla="*/ 40464490 h 190"/>
                  <a:gd name="T68" fmla="*/ 179926258 w 192"/>
                  <a:gd name="T69" fmla="*/ 55879766 h 190"/>
                  <a:gd name="T70" fmla="*/ 185793063 w 192"/>
                  <a:gd name="T71" fmla="*/ 73221830 h 190"/>
                  <a:gd name="T72" fmla="*/ 187748664 w 192"/>
                  <a:gd name="T73" fmla="*/ 90563894 h 190"/>
                  <a:gd name="T74" fmla="*/ 187748664 w 192"/>
                  <a:gd name="T75" fmla="*/ 90563894 h 19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92" h="190">
                    <a:moveTo>
                      <a:pt x="192" y="94"/>
                    </a:moveTo>
                    <a:lnTo>
                      <a:pt x="192" y="94"/>
                    </a:lnTo>
                    <a:lnTo>
                      <a:pt x="190" y="114"/>
                    </a:lnTo>
                    <a:lnTo>
                      <a:pt x="184" y="132"/>
                    </a:lnTo>
                    <a:lnTo>
                      <a:pt x="174" y="148"/>
                    </a:lnTo>
                    <a:lnTo>
                      <a:pt x="164" y="162"/>
                    </a:lnTo>
                    <a:lnTo>
                      <a:pt x="150" y="174"/>
                    </a:lnTo>
                    <a:lnTo>
                      <a:pt x="132" y="182"/>
                    </a:lnTo>
                    <a:lnTo>
                      <a:pt x="116" y="188"/>
                    </a:lnTo>
                    <a:lnTo>
                      <a:pt x="96" y="190"/>
                    </a:lnTo>
                    <a:lnTo>
                      <a:pt x="76" y="188"/>
                    </a:lnTo>
                    <a:lnTo>
                      <a:pt x="58" y="182"/>
                    </a:lnTo>
                    <a:lnTo>
                      <a:pt x="42" y="174"/>
                    </a:lnTo>
                    <a:lnTo>
                      <a:pt x="28" y="162"/>
                    </a:lnTo>
                    <a:lnTo>
                      <a:pt x="16" y="148"/>
                    </a:lnTo>
                    <a:lnTo>
                      <a:pt x="8" y="132"/>
                    </a:lnTo>
                    <a:lnTo>
                      <a:pt x="2" y="114"/>
                    </a:lnTo>
                    <a:lnTo>
                      <a:pt x="0" y="94"/>
                    </a:lnTo>
                    <a:lnTo>
                      <a:pt x="2" y="76"/>
                    </a:lnTo>
                    <a:lnTo>
                      <a:pt x="8" y="58"/>
                    </a:lnTo>
                    <a:lnTo>
                      <a:pt x="16" y="42"/>
                    </a:lnTo>
                    <a:lnTo>
                      <a:pt x="28" y="28"/>
                    </a:lnTo>
                    <a:lnTo>
                      <a:pt x="42" y="16"/>
                    </a:lnTo>
                    <a:lnTo>
                      <a:pt x="58" y="8"/>
                    </a:lnTo>
                    <a:lnTo>
                      <a:pt x="76" y="2"/>
                    </a:lnTo>
                    <a:lnTo>
                      <a:pt x="96" y="0"/>
                    </a:lnTo>
                    <a:lnTo>
                      <a:pt x="116" y="2"/>
                    </a:lnTo>
                    <a:lnTo>
                      <a:pt x="132" y="8"/>
                    </a:lnTo>
                    <a:lnTo>
                      <a:pt x="150" y="16"/>
                    </a:lnTo>
                    <a:lnTo>
                      <a:pt x="164" y="28"/>
                    </a:lnTo>
                    <a:lnTo>
                      <a:pt x="174" y="42"/>
                    </a:lnTo>
                    <a:lnTo>
                      <a:pt x="184" y="58"/>
                    </a:lnTo>
                    <a:lnTo>
                      <a:pt x="190" y="76"/>
                    </a:lnTo>
                    <a:lnTo>
                      <a:pt x="192" y="94"/>
                    </a:lnTo>
                    <a:close/>
                  </a:path>
                </a:pathLst>
              </a:custGeom>
              <a:solidFill>
                <a:srgbClr val="00A695"/>
              </a:solidFill>
              <a:ln>
                <a:noFill/>
              </a:ln>
            </p:spPr>
            <p:txBody>
              <a:bodyPr lIns="128994" tIns="64497" rIns="128994" bIns="64497"/>
              <a:lstStyle/>
              <a:p>
                <a:pPr defTabSz="1218565"/>
                <a:endParaRPr lang="zh-CN" altLang="en-US" sz="2400" kern="0" dirty="0">
                  <a:solidFill>
                    <a:sysClr val="windowText" lastClr="000000"/>
                  </a:solidFill>
                  <a:ea typeface="等线" panose="02010600030101010101" pitchFamily="2" charset="-122"/>
                </a:endParaRPr>
              </a:p>
            </p:txBody>
          </p:sp>
          <p:sp>
            <p:nvSpPr>
              <p:cNvPr id="12" name="Freeform 124"/>
              <p:cNvSpPr/>
              <p:nvPr/>
            </p:nvSpPr>
            <p:spPr bwMode="auto">
              <a:xfrm>
                <a:off x="4857777" y="3181934"/>
                <a:ext cx="199163" cy="195025"/>
              </a:xfrm>
              <a:custGeom>
                <a:avLst/>
                <a:gdLst>
                  <a:gd name="T0" fmla="*/ 184619633 w 190"/>
                  <a:gd name="T1" fmla="*/ 90563894 h 190"/>
                  <a:gd name="T2" fmla="*/ 184619633 w 190"/>
                  <a:gd name="T3" fmla="*/ 90563894 h 190"/>
                  <a:gd name="T4" fmla="*/ 182676382 w 190"/>
                  <a:gd name="T5" fmla="*/ 109833722 h 190"/>
                  <a:gd name="T6" fmla="*/ 176846631 w 190"/>
                  <a:gd name="T7" fmla="*/ 127175786 h 190"/>
                  <a:gd name="T8" fmla="*/ 169072644 w 190"/>
                  <a:gd name="T9" fmla="*/ 142591063 h 190"/>
                  <a:gd name="T10" fmla="*/ 157412155 w 190"/>
                  <a:gd name="T11" fmla="*/ 156078574 h 190"/>
                  <a:gd name="T12" fmla="*/ 143809403 w 190"/>
                  <a:gd name="T13" fmla="*/ 167640276 h 190"/>
                  <a:gd name="T14" fmla="*/ 128262413 w 190"/>
                  <a:gd name="T15" fmla="*/ 175348403 h 190"/>
                  <a:gd name="T16" fmla="*/ 110772174 w 190"/>
                  <a:gd name="T17" fmla="*/ 181128765 h 190"/>
                  <a:gd name="T18" fmla="*/ 91337698 w 190"/>
                  <a:gd name="T19" fmla="*/ 183055552 h 190"/>
                  <a:gd name="T20" fmla="*/ 91337698 w 190"/>
                  <a:gd name="T21" fmla="*/ 183055552 h 190"/>
                  <a:gd name="T22" fmla="*/ 73847459 w 190"/>
                  <a:gd name="T23" fmla="*/ 181128765 h 190"/>
                  <a:gd name="T24" fmla="*/ 56357219 w 190"/>
                  <a:gd name="T25" fmla="*/ 175348403 h 190"/>
                  <a:gd name="T26" fmla="*/ 40810230 w 190"/>
                  <a:gd name="T27" fmla="*/ 167640276 h 190"/>
                  <a:gd name="T28" fmla="*/ 27207477 w 190"/>
                  <a:gd name="T29" fmla="*/ 156078574 h 190"/>
                  <a:gd name="T30" fmla="*/ 15546989 w 190"/>
                  <a:gd name="T31" fmla="*/ 142591063 h 190"/>
                  <a:gd name="T32" fmla="*/ 7773002 w 190"/>
                  <a:gd name="T33" fmla="*/ 127175786 h 190"/>
                  <a:gd name="T34" fmla="*/ 1943250 w 190"/>
                  <a:gd name="T35" fmla="*/ 109833722 h 190"/>
                  <a:gd name="T36" fmla="*/ 0 w 190"/>
                  <a:gd name="T37" fmla="*/ 90563894 h 190"/>
                  <a:gd name="T38" fmla="*/ 0 w 190"/>
                  <a:gd name="T39" fmla="*/ 90563894 h 190"/>
                  <a:gd name="T40" fmla="*/ 1943250 w 190"/>
                  <a:gd name="T41" fmla="*/ 73221830 h 190"/>
                  <a:gd name="T42" fmla="*/ 7773002 w 190"/>
                  <a:gd name="T43" fmla="*/ 55879766 h 190"/>
                  <a:gd name="T44" fmla="*/ 15546989 w 190"/>
                  <a:gd name="T45" fmla="*/ 40464490 h 190"/>
                  <a:gd name="T46" fmla="*/ 27207477 w 190"/>
                  <a:gd name="T47" fmla="*/ 26976978 h 190"/>
                  <a:gd name="T48" fmla="*/ 40810230 w 190"/>
                  <a:gd name="T49" fmla="*/ 15415276 h 190"/>
                  <a:gd name="T50" fmla="*/ 56357219 w 190"/>
                  <a:gd name="T51" fmla="*/ 7707149 h 190"/>
                  <a:gd name="T52" fmla="*/ 73847459 w 190"/>
                  <a:gd name="T53" fmla="*/ 1926787 h 190"/>
                  <a:gd name="T54" fmla="*/ 91337698 w 190"/>
                  <a:gd name="T55" fmla="*/ 0 h 190"/>
                  <a:gd name="T56" fmla="*/ 91337698 w 190"/>
                  <a:gd name="T57" fmla="*/ 0 h 190"/>
                  <a:gd name="T58" fmla="*/ 110772174 w 190"/>
                  <a:gd name="T59" fmla="*/ 1926787 h 190"/>
                  <a:gd name="T60" fmla="*/ 128262413 w 190"/>
                  <a:gd name="T61" fmla="*/ 7707149 h 190"/>
                  <a:gd name="T62" fmla="*/ 143809403 w 190"/>
                  <a:gd name="T63" fmla="*/ 15415276 h 190"/>
                  <a:gd name="T64" fmla="*/ 157412155 w 190"/>
                  <a:gd name="T65" fmla="*/ 26976978 h 190"/>
                  <a:gd name="T66" fmla="*/ 169072644 w 190"/>
                  <a:gd name="T67" fmla="*/ 40464490 h 190"/>
                  <a:gd name="T68" fmla="*/ 176846631 w 190"/>
                  <a:gd name="T69" fmla="*/ 55879766 h 190"/>
                  <a:gd name="T70" fmla="*/ 182676382 w 190"/>
                  <a:gd name="T71" fmla="*/ 73221830 h 190"/>
                  <a:gd name="T72" fmla="*/ 184619633 w 190"/>
                  <a:gd name="T73" fmla="*/ 90563894 h 190"/>
                  <a:gd name="T74" fmla="*/ 184619633 w 190"/>
                  <a:gd name="T75" fmla="*/ 90563894 h 19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90" h="190">
                    <a:moveTo>
                      <a:pt x="190" y="94"/>
                    </a:moveTo>
                    <a:lnTo>
                      <a:pt x="190" y="94"/>
                    </a:lnTo>
                    <a:lnTo>
                      <a:pt x="188" y="114"/>
                    </a:lnTo>
                    <a:lnTo>
                      <a:pt x="182" y="132"/>
                    </a:lnTo>
                    <a:lnTo>
                      <a:pt x="174" y="148"/>
                    </a:lnTo>
                    <a:lnTo>
                      <a:pt x="162" y="162"/>
                    </a:lnTo>
                    <a:lnTo>
                      <a:pt x="148" y="174"/>
                    </a:lnTo>
                    <a:lnTo>
                      <a:pt x="132" y="182"/>
                    </a:lnTo>
                    <a:lnTo>
                      <a:pt x="114" y="188"/>
                    </a:lnTo>
                    <a:lnTo>
                      <a:pt x="94" y="190"/>
                    </a:lnTo>
                    <a:lnTo>
                      <a:pt x="76" y="188"/>
                    </a:lnTo>
                    <a:lnTo>
                      <a:pt x="58" y="182"/>
                    </a:lnTo>
                    <a:lnTo>
                      <a:pt x="42" y="174"/>
                    </a:lnTo>
                    <a:lnTo>
                      <a:pt x="28" y="162"/>
                    </a:lnTo>
                    <a:lnTo>
                      <a:pt x="16" y="148"/>
                    </a:lnTo>
                    <a:lnTo>
                      <a:pt x="8" y="132"/>
                    </a:lnTo>
                    <a:lnTo>
                      <a:pt x="2" y="114"/>
                    </a:lnTo>
                    <a:lnTo>
                      <a:pt x="0" y="94"/>
                    </a:lnTo>
                    <a:lnTo>
                      <a:pt x="2" y="76"/>
                    </a:lnTo>
                    <a:lnTo>
                      <a:pt x="8" y="58"/>
                    </a:lnTo>
                    <a:lnTo>
                      <a:pt x="16" y="42"/>
                    </a:lnTo>
                    <a:lnTo>
                      <a:pt x="28" y="28"/>
                    </a:lnTo>
                    <a:lnTo>
                      <a:pt x="42" y="16"/>
                    </a:lnTo>
                    <a:lnTo>
                      <a:pt x="58" y="8"/>
                    </a:lnTo>
                    <a:lnTo>
                      <a:pt x="76" y="2"/>
                    </a:lnTo>
                    <a:lnTo>
                      <a:pt x="94" y="0"/>
                    </a:lnTo>
                    <a:lnTo>
                      <a:pt x="114" y="2"/>
                    </a:lnTo>
                    <a:lnTo>
                      <a:pt x="132" y="8"/>
                    </a:lnTo>
                    <a:lnTo>
                      <a:pt x="148" y="16"/>
                    </a:lnTo>
                    <a:lnTo>
                      <a:pt x="162" y="28"/>
                    </a:lnTo>
                    <a:lnTo>
                      <a:pt x="174" y="42"/>
                    </a:lnTo>
                    <a:lnTo>
                      <a:pt x="182" y="58"/>
                    </a:lnTo>
                    <a:lnTo>
                      <a:pt x="188" y="76"/>
                    </a:lnTo>
                    <a:lnTo>
                      <a:pt x="190" y="94"/>
                    </a:lnTo>
                    <a:close/>
                  </a:path>
                </a:pathLst>
              </a:custGeom>
              <a:solidFill>
                <a:srgbClr val="00A695"/>
              </a:solidFill>
              <a:ln>
                <a:noFill/>
              </a:ln>
            </p:spPr>
            <p:txBody>
              <a:bodyPr lIns="128994" tIns="64497" rIns="128994" bIns="64497"/>
              <a:lstStyle/>
              <a:p>
                <a:pPr defTabSz="1218565"/>
                <a:endParaRPr lang="zh-CN" altLang="en-US" sz="2400" kern="0" dirty="0">
                  <a:solidFill>
                    <a:sysClr val="windowText" lastClr="000000"/>
                  </a:solidFill>
                  <a:ea typeface="等线" panose="02010600030101010101" pitchFamily="2" charset="-122"/>
                </a:endParaRPr>
              </a:p>
            </p:txBody>
          </p:sp>
        </p:grpSp>
        <p:sp>
          <p:nvSpPr>
            <p:cNvPr id="31" name="Oval 54"/>
            <p:cNvSpPr>
              <a:spLocks noChangeArrowheads="1"/>
            </p:cNvSpPr>
            <p:nvPr/>
          </p:nvSpPr>
          <p:spPr bwMode="auto">
            <a:xfrm>
              <a:off x="5351651" y="2843609"/>
              <a:ext cx="252209" cy="252288"/>
            </a:xfrm>
            <a:prstGeom prst="ellipse">
              <a:avLst/>
            </a:prstGeom>
            <a:solidFill>
              <a:srgbClr val="E7E7E7"/>
            </a:solidFill>
            <a:ln w="9525" cap="flat" cmpd="sng" algn="ctr">
              <a:noFill/>
              <a:prstDash val="solid"/>
            </a:ln>
            <a:effectLst/>
          </p:spPr>
          <p:txBody>
            <a:bodyPr lIns="128994" tIns="64497" rIns="128994" bIns="64497"/>
            <a:lstStyle/>
            <a:p>
              <a:pPr defTabSz="1218565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ea typeface="等线" panose="02010600030101010101" pitchFamily="2" charset="-122"/>
              </a:endParaRPr>
            </a:p>
          </p:txBody>
        </p:sp>
        <p:sp>
          <p:nvSpPr>
            <p:cNvPr id="36" name="Oval 54"/>
            <p:cNvSpPr>
              <a:spLocks noChangeArrowheads="1"/>
            </p:cNvSpPr>
            <p:nvPr/>
          </p:nvSpPr>
          <p:spPr bwMode="auto">
            <a:xfrm>
              <a:off x="6354654" y="2808905"/>
              <a:ext cx="252209" cy="252288"/>
            </a:xfrm>
            <a:prstGeom prst="ellipse">
              <a:avLst/>
            </a:prstGeom>
            <a:solidFill>
              <a:srgbClr val="E7E7E7"/>
            </a:solidFill>
            <a:ln w="9525" cap="flat" cmpd="sng" algn="ctr">
              <a:noFill/>
              <a:prstDash val="solid"/>
            </a:ln>
            <a:effectLst/>
          </p:spPr>
          <p:txBody>
            <a:bodyPr lIns="128994" tIns="64497" rIns="128994" bIns="64497"/>
            <a:lstStyle/>
            <a:p>
              <a:pPr defTabSz="1218565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ea typeface="等线" panose="02010600030101010101" pitchFamily="2" charset="-122"/>
              </a:endParaRPr>
            </a:p>
          </p:txBody>
        </p:sp>
        <p:sp>
          <p:nvSpPr>
            <p:cNvPr id="37" name="Oval 54"/>
            <p:cNvSpPr>
              <a:spLocks noChangeArrowheads="1"/>
            </p:cNvSpPr>
            <p:nvPr/>
          </p:nvSpPr>
          <p:spPr bwMode="auto">
            <a:xfrm>
              <a:off x="5082551" y="4778175"/>
              <a:ext cx="252209" cy="252288"/>
            </a:xfrm>
            <a:prstGeom prst="ellipse">
              <a:avLst/>
            </a:prstGeom>
            <a:solidFill>
              <a:srgbClr val="E7E7E7"/>
            </a:solidFill>
            <a:ln w="9525" cap="flat" cmpd="sng" algn="ctr">
              <a:noFill/>
              <a:prstDash val="solid"/>
            </a:ln>
            <a:effectLst/>
          </p:spPr>
          <p:txBody>
            <a:bodyPr lIns="128994" tIns="64497" rIns="128994" bIns="64497"/>
            <a:lstStyle/>
            <a:p>
              <a:pPr defTabSz="1218565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ea typeface="等线" panose="02010600030101010101" pitchFamily="2" charset="-122"/>
              </a:endParaRPr>
            </a:p>
          </p:txBody>
        </p:sp>
        <p:sp>
          <p:nvSpPr>
            <p:cNvPr id="38" name="Oval 54"/>
            <p:cNvSpPr>
              <a:spLocks noChangeArrowheads="1"/>
            </p:cNvSpPr>
            <p:nvPr/>
          </p:nvSpPr>
          <p:spPr bwMode="auto">
            <a:xfrm>
              <a:off x="6764912" y="4716736"/>
              <a:ext cx="252209" cy="252288"/>
            </a:xfrm>
            <a:prstGeom prst="ellipse">
              <a:avLst/>
            </a:prstGeom>
            <a:solidFill>
              <a:srgbClr val="E7E7E7"/>
            </a:solidFill>
            <a:ln w="9525" cap="flat" cmpd="sng" algn="ctr">
              <a:noFill/>
              <a:prstDash val="solid"/>
            </a:ln>
            <a:effectLst/>
          </p:spPr>
          <p:txBody>
            <a:bodyPr lIns="128994" tIns="64497" rIns="128994" bIns="64497"/>
            <a:lstStyle/>
            <a:p>
              <a:pPr defTabSz="1218565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ea typeface="等线" panose="02010600030101010101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8882473" y="2361412"/>
            <a:ext cx="2333431" cy="916360"/>
            <a:chOff x="7159246" y="3187184"/>
            <a:chExt cx="2333431" cy="916360"/>
          </a:xfrm>
        </p:grpSpPr>
        <p:sp>
          <p:nvSpPr>
            <p:cNvPr id="41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2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882473" y="3960517"/>
            <a:ext cx="2333431" cy="916360"/>
            <a:chOff x="7159246" y="3187184"/>
            <a:chExt cx="2333431" cy="916360"/>
          </a:xfrm>
        </p:grpSpPr>
        <p:sp>
          <p:nvSpPr>
            <p:cNvPr id="44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5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092245" y="2361412"/>
            <a:ext cx="2333431" cy="916360"/>
            <a:chOff x="7159246" y="3187184"/>
            <a:chExt cx="2333431" cy="916360"/>
          </a:xfrm>
        </p:grpSpPr>
        <p:sp>
          <p:nvSpPr>
            <p:cNvPr id="47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8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092245" y="3960517"/>
            <a:ext cx="2333431" cy="916360"/>
            <a:chOff x="7159246" y="3187184"/>
            <a:chExt cx="2333431" cy="916360"/>
          </a:xfrm>
        </p:grpSpPr>
        <p:sp>
          <p:nvSpPr>
            <p:cNvPr id="50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51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97179" y="4145325"/>
            <a:ext cx="1272540" cy="484002"/>
            <a:chOff x="1125379" y="4135623"/>
            <a:chExt cx="1272540" cy="484002"/>
          </a:xfrm>
          <a:solidFill>
            <a:srgbClr val="00A695"/>
          </a:solidFill>
        </p:grpSpPr>
        <p:sp>
          <p:nvSpPr>
            <p:cNvPr id="3" name="任意多边形 6"/>
            <p:cNvSpPr/>
            <p:nvPr/>
          </p:nvSpPr>
          <p:spPr>
            <a:xfrm>
              <a:off x="1125379" y="4135623"/>
              <a:ext cx="1272540" cy="484002"/>
            </a:xfrm>
            <a:custGeom>
              <a:avLst/>
              <a:gdLst>
                <a:gd name="connsiteX0" fmla="*/ 39829 w 1272540"/>
                <a:gd name="connsiteY0" fmla="*/ 0 h 484002"/>
                <a:gd name="connsiteX1" fmla="*/ 1232711 w 1272540"/>
                <a:gd name="connsiteY1" fmla="*/ 0 h 484002"/>
                <a:gd name="connsiteX2" fmla="*/ 1272540 w 1272540"/>
                <a:gd name="connsiteY2" fmla="*/ 39829 h 484002"/>
                <a:gd name="connsiteX3" fmla="*/ 1272540 w 1272540"/>
                <a:gd name="connsiteY3" fmla="*/ 342007 h 484002"/>
                <a:gd name="connsiteX4" fmla="*/ 1232711 w 1272540"/>
                <a:gd name="connsiteY4" fmla="*/ 381836 h 484002"/>
                <a:gd name="connsiteX5" fmla="*/ 708543 w 1272540"/>
                <a:gd name="connsiteY5" fmla="*/ 381836 h 484002"/>
                <a:gd name="connsiteX6" fmla="*/ 636271 w 1272540"/>
                <a:gd name="connsiteY6" fmla="*/ 484002 h 484002"/>
                <a:gd name="connsiteX7" fmla="*/ 563998 w 1272540"/>
                <a:gd name="connsiteY7" fmla="*/ 381836 h 484002"/>
                <a:gd name="connsiteX8" fmla="*/ 39829 w 1272540"/>
                <a:gd name="connsiteY8" fmla="*/ 381836 h 484002"/>
                <a:gd name="connsiteX9" fmla="*/ 0 w 1272540"/>
                <a:gd name="connsiteY9" fmla="*/ 342007 h 484002"/>
                <a:gd name="connsiteX10" fmla="*/ 0 w 1272540"/>
                <a:gd name="connsiteY10" fmla="*/ 39829 h 484002"/>
                <a:gd name="connsiteX11" fmla="*/ 39829 w 1272540"/>
                <a:gd name="connsiteY11" fmla="*/ 0 h 48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2540" h="484002">
                  <a:moveTo>
                    <a:pt x="39829" y="0"/>
                  </a:moveTo>
                  <a:lnTo>
                    <a:pt x="1232711" y="0"/>
                  </a:lnTo>
                  <a:cubicBezTo>
                    <a:pt x="1254708" y="0"/>
                    <a:pt x="1272540" y="17832"/>
                    <a:pt x="1272540" y="39829"/>
                  </a:cubicBezTo>
                  <a:lnTo>
                    <a:pt x="1272540" y="342007"/>
                  </a:lnTo>
                  <a:cubicBezTo>
                    <a:pt x="1272540" y="364004"/>
                    <a:pt x="1254708" y="381836"/>
                    <a:pt x="1232711" y="381836"/>
                  </a:cubicBezTo>
                  <a:lnTo>
                    <a:pt x="708543" y="381836"/>
                  </a:lnTo>
                  <a:lnTo>
                    <a:pt x="636271" y="484002"/>
                  </a:lnTo>
                  <a:lnTo>
                    <a:pt x="563998" y="381836"/>
                  </a:lnTo>
                  <a:lnTo>
                    <a:pt x="39829" y="381836"/>
                  </a:lnTo>
                  <a:cubicBezTo>
                    <a:pt x="17832" y="381836"/>
                    <a:pt x="0" y="364004"/>
                    <a:pt x="0" y="342007"/>
                  </a:cubicBezTo>
                  <a:lnTo>
                    <a:pt x="0" y="39829"/>
                  </a:lnTo>
                  <a:cubicBezTo>
                    <a:pt x="0" y="17832"/>
                    <a:pt x="17832" y="0"/>
                    <a:pt x="39829" y="0"/>
                  </a:cubicBezTo>
                  <a:close/>
                </a:path>
              </a:pathLst>
            </a:custGeom>
            <a:grpFill/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441508" y="4142487"/>
              <a:ext cx="639919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sym typeface="Arial" panose="020B0604020202020204"/>
                </a:rPr>
                <a:t>2019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077737" y="1950807"/>
            <a:ext cx="10644154" cy="3302477"/>
            <a:chOff x="1751361" y="1541792"/>
            <a:chExt cx="10644154" cy="3302477"/>
          </a:xfrm>
        </p:grpSpPr>
        <p:grpSp>
          <p:nvGrpSpPr>
            <p:cNvPr id="6" name="组合 5"/>
            <p:cNvGrpSpPr/>
            <p:nvPr/>
          </p:nvGrpSpPr>
          <p:grpSpPr>
            <a:xfrm>
              <a:off x="1783556" y="1541792"/>
              <a:ext cx="10611959" cy="3273096"/>
              <a:chOff x="1783556" y="1541792"/>
              <a:chExt cx="10611959" cy="3273096"/>
            </a:xfrm>
          </p:grpSpPr>
          <p:sp>
            <p:nvSpPr>
              <p:cNvPr id="8" name="任意多边形 11"/>
              <p:cNvSpPr/>
              <p:nvPr/>
            </p:nvSpPr>
            <p:spPr>
              <a:xfrm>
                <a:off x="1783556" y="4286249"/>
                <a:ext cx="2793207" cy="528639"/>
              </a:xfrm>
              <a:custGeom>
                <a:avLst/>
                <a:gdLst>
                  <a:gd name="connsiteX0" fmla="*/ 0 w 2793207"/>
                  <a:gd name="connsiteY0" fmla="*/ 528639 h 528639"/>
                  <a:gd name="connsiteX1" fmla="*/ 438150 w 2793207"/>
                  <a:gd name="connsiteY1" fmla="*/ 297657 h 528639"/>
                  <a:gd name="connsiteX2" fmla="*/ 940594 w 2793207"/>
                  <a:gd name="connsiteY2" fmla="*/ 90489 h 528639"/>
                  <a:gd name="connsiteX3" fmla="*/ 1431132 w 2793207"/>
                  <a:gd name="connsiteY3" fmla="*/ 1 h 528639"/>
                  <a:gd name="connsiteX4" fmla="*/ 2002632 w 2793207"/>
                  <a:gd name="connsiteY4" fmla="*/ 88107 h 528639"/>
                  <a:gd name="connsiteX5" fmla="*/ 2247900 w 2793207"/>
                  <a:gd name="connsiteY5" fmla="*/ 147639 h 528639"/>
                  <a:gd name="connsiteX6" fmla="*/ 2486025 w 2793207"/>
                  <a:gd name="connsiteY6" fmla="*/ 161926 h 528639"/>
                  <a:gd name="connsiteX7" fmla="*/ 2638425 w 2793207"/>
                  <a:gd name="connsiteY7" fmla="*/ 159545 h 528639"/>
                  <a:gd name="connsiteX8" fmla="*/ 2793207 w 2793207"/>
                  <a:gd name="connsiteY8" fmla="*/ 126207 h 528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93207" h="528639">
                    <a:moveTo>
                      <a:pt x="0" y="528639"/>
                    </a:moveTo>
                    <a:cubicBezTo>
                      <a:pt x="140692" y="449660"/>
                      <a:pt x="281384" y="370682"/>
                      <a:pt x="438150" y="297657"/>
                    </a:cubicBezTo>
                    <a:cubicBezTo>
                      <a:pt x="594916" y="224632"/>
                      <a:pt x="775097" y="140098"/>
                      <a:pt x="940594" y="90489"/>
                    </a:cubicBezTo>
                    <a:cubicBezTo>
                      <a:pt x="1106091" y="40880"/>
                      <a:pt x="1254126" y="398"/>
                      <a:pt x="1431132" y="1"/>
                    </a:cubicBezTo>
                    <a:cubicBezTo>
                      <a:pt x="1608138" y="-396"/>
                      <a:pt x="1866504" y="63501"/>
                      <a:pt x="2002632" y="88107"/>
                    </a:cubicBezTo>
                    <a:cubicBezTo>
                      <a:pt x="2138760" y="112713"/>
                      <a:pt x="2167335" y="135336"/>
                      <a:pt x="2247900" y="147639"/>
                    </a:cubicBezTo>
                    <a:cubicBezTo>
                      <a:pt x="2328465" y="159942"/>
                      <a:pt x="2420938" y="159942"/>
                      <a:pt x="2486025" y="161926"/>
                    </a:cubicBezTo>
                    <a:cubicBezTo>
                      <a:pt x="2551112" y="163910"/>
                      <a:pt x="2587228" y="165498"/>
                      <a:pt x="2638425" y="159545"/>
                    </a:cubicBezTo>
                    <a:cubicBezTo>
                      <a:pt x="2689622" y="153592"/>
                      <a:pt x="2741414" y="139899"/>
                      <a:pt x="2793207" y="126207"/>
                    </a:cubicBezTo>
                  </a:path>
                </a:pathLst>
              </a:custGeom>
              <a:noFill/>
              <a:ln w="12700" cap="flat" cmpd="sng" algn="ctr">
                <a:solidFill>
                  <a:srgbClr val="00A69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pitchFamily="2" charset="-122"/>
                  <a:sym typeface="Arial" panose="020B0604020202020204"/>
                </a:endParaRPr>
              </a:p>
            </p:txBody>
          </p:sp>
          <p:sp>
            <p:nvSpPr>
              <p:cNvPr id="9" name="任意多边形 13"/>
              <p:cNvSpPr/>
              <p:nvPr/>
            </p:nvSpPr>
            <p:spPr>
              <a:xfrm>
                <a:off x="4572000" y="3131240"/>
                <a:ext cx="1993106" cy="1281216"/>
              </a:xfrm>
              <a:custGeom>
                <a:avLst/>
                <a:gdLst>
                  <a:gd name="connsiteX0" fmla="*/ 0 w 1993106"/>
                  <a:gd name="connsiteY0" fmla="*/ 1281216 h 1281216"/>
                  <a:gd name="connsiteX1" fmla="*/ 166688 w 1993106"/>
                  <a:gd name="connsiteY1" fmla="*/ 1221685 h 1281216"/>
                  <a:gd name="connsiteX2" fmla="*/ 571500 w 1993106"/>
                  <a:gd name="connsiteY2" fmla="*/ 952604 h 1281216"/>
                  <a:gd name="connsiteX3" fmla="*/ 992981 w 1993106"/>
                  <a:gd name="connsiteY3" fmla="*/ 566841 h 1281216"/>
                  <a:gd name="connsiteX4" fmla="*/ 1381125 w 1993106"/>
                  <a:gd name="connsiteY4" fmla="*/ 221560 h 1281216"/>
                  <a:gd name="connsiteX5" fmla="*/ 1704975 w 1993106"/>
                  <a:gd name="connsiteY5" fmla="*/ 31060 h 1281216"/>
                  <a:gd name="connsiteX6" fmla="*/ 1993106 w 1993106"/>
                  <a:gd name="connsiteY6" fmla="*/ 2485 h 1281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3106" h="1281216">
                    <a:moveTo>
                      <a:pt x="0" y="1281216"/>
                    </a:moveTo>
                    <a:cubicBezTo>
                      <a:pt x="35719" y="1278835"/>
                      <a:pt x="71438" y="1276454"/>
                      <a:pt x="166688" y="1221685"/>
                    </a:cubicBezTo>
                    <a:cubicBezTo>
                      <a:pt x="261938" y="1166916"/>
                      <a:pt x="433784" y="1061745"/>
                      <a:pt x="571500" y="952604"/>
                    </a:cubicBezTo>
                    <a:cubicBezTo>
                      <a:pt x="709216" y="843463"/>
                      <a:pt x="858044" y="688682"/>
                      <a:pt x="992981" y="566841"/>
                    </a:cubicBezTo>
                    <a:cubicBezTo>
                      <a:pt x="1127918" y="445000"/>
                      <a:pt x="1262459" y="310857"/>
                      <a:pt x="1381125" y="221560"/>
                    </a:cubicBezTo>
                    <a:cubicBezTo>
                      <a:pt x="1499791" y="132263"/>
                      <a:pt x="1602978" y="67572"/>
                      <a:pt x="1704975" y="31060"/>
                    </a:cubicBezTo>
                    <a:cubicBezTo>
                      <a:pt x="1806972" y="-5453"/>
                      <a:pt x="1900039" y="-1484"/>
                      <a:pt x="1993106" y="2485"/>
                    </a:cubicBezTo>
                  </a:path>
                </a:pathLst>
              </a:custGeom>
              <a:noFill/>
              <a:ln w="12700" cap="flat" cmpd="sng" algn="ctr">
                <a:solidFill>
                  <a:srgbClr val="00A69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pitchFamily="2" charset="-122"/>
                  <a:sym typeface="Arial" panose="020B0604020202020204"/>
                </a:endParaRPr>
              </a:p>
            </p:txBody>
          </p:sp>
          <p:sp>
            <p:nvSpPr>
              <p:cNvPr id="10" name="任意多边形 14"/>
              <p:cNvSpPr/>
              <p:nvPr/>
            </p:nvSpPr>
            <p:spPr>
              <a:xfrm>
                <a:off x="6560344" y="3136106"/>
                <a:ext cx="1333500" cy="548788"/>
              </a:xfrm>
              <a:custGeom>
                <a:avLst/>
                <a:gdLst>
                  <a:gd name="connsiteX0" fmla="*/ 0 w 1333500"/>
                  <a:gd name="connsiteY0" fmla="*/ 0 h 548788"/>
                  <a:gd name="connsiteX1" fmla="*/ 233362 w 1333500"/>
                  <a:gd name="connsiteY1" fmla="*/ 88107 h 548788"/>
                  <a:gd name="connsiteX2" fmla="*/ 542925 w 1333500"/>
                  <a:gd name="connsiteY2" fmla="*/ 328613 h 548788"/>
                  <a:gd name="connsiteX3" fmla="*/ 773906 w 1333500"/>
                  <a:gd name="connsiteY3" fmla="*/ 492919 h 548788"/>
                  <a:gd name="connsiteX4" fmla="*/ 1102519 w 1333500"/>
                  <a:gd name="connsiteY4" fmla="*/ 547688 h 548788"/>
                  <a:gd name="connsiteX5" fmla="*/ 1333500 w 1333500"/>
                  <a:gd name="connsiteY5" fmla="*/ 452438 h 548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3500" h="548788">
                    <a:moveTo>
                      <a:pt x="0" y="0"/>
                    </a:moveTo>
                    <a:cubicBezTo>
                      <a:pt x="71437" y="16669"/>
                      <a:pt x="142875" y="33338"/>
                      <a:pt x="233362" y="88107"/>
                    </a:cubicBezTo>
                    <a:cubicBezTo>
                      <a:pt x="323850" y="142876"/>
                      <a:pt x="452834" y="261144"/>
                      <a:pt x="542925" y="328613"/>
                    </a:cubicBezTo>
                    <a:cubicBezTo>
                      <a:pt x="633016" y="396082"/>
                      <a:pt x="680640" y="456407"/>
                      <a:pt x="773906" y="492919"/>
                    </a:cubicBezTo>
                    <a:cubicBezTo>
                      <a:pt x="867172" y="529432"/>
                      <a:pt x="1009253" y="554435"/>
                      <a:pt x="1102519" y="547688"/>
                    </a:cubicBezTo>
                    <a:cubicBezTo>
                      <a:pt x="1195785" y="540941"/>
                      <a:pt x="1264642" y="496689"/>
                      <a:pt x="1333500" y="452438"/>
                    </a:cubicBezTo>
                  </a:path>
                </a:pathLst>
              </a:custGeom>
              <a:noFill/>
              <a:ln w="12700" cap="flat" cmpd="sng" algn="ctr">
                <a:solidFill>
                  <a:srgbClr val="00A69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pitchFamily="2" charset="-122"/>
                  <a:sym typeface="Arial" panose="020B0604020202020204"/>
                </a:endParaRPr>
              </a:p>
            </p:txBody>
          </p:sp>
          <p:sp>
            <p:nvSpPr>
              <p:cNvPr id="11" name="任意多边形 15"/>
              <p:cNvSpPr/>
              <p:nvPr/>
            </p:nvSpPr>
            <p:spPr>
              <a:xfrm>
                <a:off x="7889081" y="2112169"/>
                <a:ext cx="1847850" cy="1481137"/>
              </a:xfrm>
              <a:custGeom>
                <a:avLst/>
                <a:gdLst>
                  <a:gd name="connsiteX0" fmla="*/ 0 w 1847850"/>
                  <a:gd name="connsiteY0" fmla="*/ 1481137 h 1481137"/>
                  <a:gd name="connsiteX1" fmla="*/ 190500 w 1847850"/>
                  <a:gd name="connsiteY1" fmla="*/ 1347787 h 1481137"/>
                  <a:gd name="connsiteX2" fmla="*/ 707232 w 1847850"/>
                  <a:gd name="connsiteY2" fmla="*/ 876300 h 1481137"/>
                  <a:gd name="connsiteX3" fmla="*/ 1197769 w 1847850"/>
                  <a:gd name="connsiteY3" fmla="*/ 390525 h 1481137"/>
                  <a:gd name="connsiteX4" fmla="*/ 1607344 w 1847850"/>
                  <a:gd name="connsiteY4" fmla="*/ 80962 h 1481137"/>
                  <a:gd name="connsiteX5" fmla="*/ 1847850 w 1847850"/>
                  <a:gd name="connsiteY5" fmla="*/ 0 h 1481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47850" h="1481137">
                    <a:moveTo>
                      <a:pt x="0" y="1481137"/>
                    </a:moveTo>
                    <a:cubicBezTo>
                      <a:pt x="36314" y="1464865"/>
                      <a:pt x="72628" y="1448593"/>
                      <a:pt x="190500" y="1347787"/>
                    </a:cubicBezTo>
                    <a:cubicBezTo>
                      <a:pt x="308372" y="1246981"/>
                      <a:pt x="539354" y="1035844"/>
                      <a:pt x="707232" y="876300"/>
                    </a:cubicBezTo>
                    <a:cubicBezTo>
                      <a:pt x="875110" y="716756"/>
                      <a:pt x="1047750" y="523081"/>
                      <a:pt x="1197769" y="390525"/>
                    </a:cubicBezTo>
                    <a:cubicBezTo>
                      <a:pt x="1347788" y="257969"/>
                      <a:pt x="1498997" y="146049"/>
                      <a:pt x="1607344" y="80962"/>
                    </a:cubicBezTo>
                    <a:cubicBezTo>
                      <a:pt x="1715691" y="15874"/>
                      <a:pt x="1781770" y="7937"/>
                      <a:pt x="1847850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00A69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pitchFamily="2" charset="-122"/>
                  <a:sym typeface="Arial" panose="020B0604020202020204"/>
                </a:endParaRPr>
              </a:p>
            </p:txBody>
          </p:sp>
          <p:sp>
            <p:nvSpPr>
              <p:cNvPr id="12" name="任意多边形 16"/>
              <p:cNvSpPr/>
              <p:nvPr/>
            </p:nvSpPr>
            <p:spPr>
              <a:xfrm>
                <a:off x="9720262" y="1983581"/>
                <a:ext cx="2243138" cy="905257"/>
              </a:xfrm>
              <a:custGeom>
                <a:avLst/>
                <a:gdLst>
                  <a:gd name="connsiteX0" fmla="*/ 0 w 2100262"/>
                  <a:gd name="connsiteY0" fmla="*/ 128588 h 905257"/>
                  <a:gd name="connsiteX1" fmla="*/ 116681 w 2100262"/>
                  <a:gd name="connsiteY1" fmla="*/ 157163 h 905257"/>
                  <a:gd name="connsiteX2" fmla="*/ 211931 w 2100262"/>
                  <a:gd name="connsiteY2" fmla="*/ 188119 h 905257"/>
                  <a:gd name="connsiteX3" fmla="*/ 483393 w 2100262"/>
                  <a:gd name="connsiteY3" fmla="*/ 381000 h 905257"/>
                  <a:gd name="connsiteX4" fmla="*/ 711993 w 2100262"/>
                  <a:gd name="connsiteY4" fmla="*/ 578644 h 905257"/>
                  <a:gd name="connsiteX5" fmla="*/ 919162 w 2100262"/>
                  <a:gd name="connsiteY5" fmla="*/ 754857 h 905257"/>
                  <a:gd name="connsiteX6" fmla="*/ 1069181 w 2100262"/>
                  <a:gd name="connsiteY6" fmla="*/ 854869 h 905257"/>
                  <a:gd name="connsiteX7" fmla="*/ 1250156 w 2100262"/>
                  <a:gd name="connsiteY7" fmla="*/ 904875 h 905257"/>
                  <a:gd name="connsiteX8" fmla="*/ 1423987 w 2100262"/>
                  <a:gd name="connsiteY8" fmla="*/ 864394 h 905257"/>
                  <a:gd name="connsiteX9" fmla="*/ 1650206 w 2100262"/>
                  <a:gd name="connsiteY9" fmla="*/ 661988 h 905257"/>
                  <a:gd name="connsiteX10" fmla="*/ 1981200 w 2100262"/>
                  <a:gd name="connsiteY10" fmla="*/ 204788 h 905257"/>
                  <a:gd name="connsiteX11" fmla="*/ 2100262 w 2100262"/>
                  <a:gd name="connsiteY11" fmla="*/ 0 h 905257"/>
                  <a:gd name="connsiteX0-1" fmla="*/ 0 w 2100262"/>
                  <a:gd name="connsiteY0-2" fmla="*/ 128588 h 905257"/>
                  <a:gd name="connsiteX1-3" fmla="*/ 54768 w 2100262"/>
                  <a:gd name="connsiteY1-4" fmla="*/ 133350 h 905257"/>
                  <a:gd name="connsiteX2-5" fmla="*/ 211931 w 2100262"/>
                  <a:gd name="connsiteY2-6" fmla="*/ 188119 h 905257"/>
                  <a:gd name="connsiteX3-7" fmla="*/ 483393 w 2100262"/>
                  <a:gd name="connsiteY3-8" fmla="*/ 381000 h 905257"/>
                  <a:gd name="connsiteX4-9" fmla="*/ 711993 w 2100262"/>
                  <a:gd name="connsiteY4-10" fmla="*/ 578644 h 905257"/>
                  <a:gd name="connsiteX5-11" fmla="*/ 919162 w 2100262"/>
                  <a:gd name="connsiteY5-12" fmla="*/ 754857 h 905257"/>
                  <a:gd name="connsiteX6-13" fmla="*/ 1069181 w 2100262"/>
                  <a:gd name="connsiteY6-14" fmla="*/ 854869 h 905257"/>
                  <a:gd name="connsiteX7-15" fmla="*/ 1250156 w 2100262"/>
                  <a:gd name="connsiteY7-16" fmla="*/ 904875 h 905257"/>
                  <a:gd name="connsiteX8-17" fmla="*/ 1423987 w 2100262"/>
                  <a:gd name="connsiteY8-18" fmla="*/ 864394 h 905257"/>
                  <a:gd name="connsiteX9-19" fmla="*/ 1650206 w 2100262"/>
                  <a:gd name="connsiteY9-20" fmla="*/ 661988 h 905257"/>
                  <a:gd name="connsiteX10-21" fmla="*/ 1981200 w 2100262"/>
                  <a:gd name="connsiteY10-22" fmla="*/ 204788 h 905257"/>
                  <a:gd name="connsiteX11-23" fmla="*/ 2100262 w 2100262"/>
                  <a:gd name="connsiteY11-24" fmla="*/ 0 h 905257"/>
                  <a:gd name="connsiteX0-25" fmla="*/ 0 w 2155031"/>
                  <a:gd name="connsiteY0-26" fmla="*/ 123825 h 905257"/>
                  <a:gd name="connsiteX1-27" fmla="*/ 109537 w 2155031"/>
                  <a:gd name="connsiteY1-28" fmla="*/ 133350 h 905257"/>
                  <a:gd name="connsiteX2-29" fmla="*/ 266700 w 2155031"/>
                  <a:gd name="connsiteY2-30" fmla="*/ 188119 h 905257"/>
                  <a:gd name="connsiteX3-31" fmla="*/ 538162 w 2155031"/>
                  <a:gd name="connsiteY3-32" fmla="*/ 381000 h 905257"/>
                  <a:gd name="connsiteX4-33" fmla="*/ 766762 w 2155031"/>
                  <a:gd name="connsiteY4-34" fmla="*/ 578644 h 905257"/>
                  <a:gd name="connsiteX5-35" fmla="*/ 973931 w 2155031"/>
                  <a:gd name="connsiteY5-36" fmla="*/ 754857 h 905257"/>
                  <a:gd name="connsiteX6-37" fmla="*/ 1123950 w 2155031"/>
                  <a:gd name="connsiteY6-38" fmla="*/ 854869 h 905257"/>
                  <a:gd name="connsiteX7-39" fmla="*/ 1304925 w 2155031"/>
                  <a:gd name="connsiteY7-40" fmla="*/ 904875 h 905257"/>
                  <a:gd name="connsiteX8-41" fmla="*/ 1478756 w 2155031"/>
                  <a:gd name="connsiteY8-42" fmla="*/ 864394 h 905257"/>
                  <a:gd name="connsiteX9-43" fmla="*/ 1704975 w 2155031"/>
                  <a:gd name="connsiteY9-44" fmla="*/ 661988 h 905257"/>
                  <a:gd name="connsiteX10-45" fmla="*/ 2035969 w 2155031"/>
                  <a:gd name="connsiteY10-46" fmla="*/ 204788 h 905257"/>
                  <a:gd name="connsiteX11-47" fmla="*/ 2155031 w 2155031"/>
                  <a:gd name="connsiteY11-48" fmla="*/ 0 h 905257"/>
                  <a:gd name="connsiteX0-49" fmla="*/ 0 w 2269331"/>
                  <a:gd name="connsiteY0-50" fmla="*/ 130175 h 905257"/>
                  <a:gd name="connsiteX1-51" fmla="*/ 223837 w 2269331"/>
                  <a:gd name="connsiteY1-52" fmla="*/ 133350 h 905257"/>
                  <a:gd name="connsiteX2-53" fmla="*/ 381000 w 2269331"/>
                  <a:gd name="connsiteY2-54" fmla="*/ 188119 h 905257"/>
                  <a:gd name="connsiteX3-55" fmla="*/ 652462 w 2269331"/>
                  <a:gd name="connsiteY3-56" fmla="*/ 381000 h 905257"/>
                  <a:gd name="connsiteX4-57" fmla="*/ 881062 w 2269331"/>
                  <a:gd name="connsiteY4-58" fmla="*/ 578644 h 905257"/>
                  <a:gd name="connsiteX5-59" fmla="*/ 1088231 w 2269331"/>
                  <a:gd name="connsiteY5-60" fmla="*/ 754857 h 905257"/>
                  <a:gd name="connsiteX6-61" fmla="*/ 1238250 w 2269331"/>
                  <a:gd name="connsiteY6-62" fmla="*/ 854869 h 905257"/>
                  <a:gd name="connsiteX7-63" fmla="*/ 1419225 w 2269331"/>
                  <a:gd name="connsiteY7-64" fmla="*/ 904875 h 905257"/>
                  <a:gd name="connsiteX8-65" fmla="*/ 1593056 w 2269331"/>
                  <a:gd name="connsiteY8-66" fmla="*/ 864394 h 905257"/>
                  <a:gd name="connsiteX9-67" fmla="*/ 1819275 w 2269331"/>
                  <a:gd name="connsiteY9-68" fmla="*/ 661988 h 905257"/>
                  <a:gd name="connsiteX10-69" fmla="*/ 2150269 w 2269331"/>
                  <a:gd name="connsiteY10-70" fmla="*/ 204788 h 905257"/>
                  <a:gd name="connsiteX11-71" fmla="*/ 2269331 w 2269331"/>
                  <a:gd name="connsiteY11-72" fmla="*/ 0 h 905257"/>
                  <a:gd name="connsiteX0-73" fmla="*/ 0 w 2243138"/>
                  <a:gd name="connsiteY0-74" fmla="*/ 127794 h 905257"/>
                  <a:gd name="connsiteX1-75" fmla="*/ 197644 w 2243138"/>
                  <a:gd name="connsiteY1-76" fmla="*/ 133350 h 905257"/>
                  <a:gd name="connsiteX2-77" fmla="*/ 354807 w 2243138"/>
                  <a:gd name="connsiteY2-78" fmla="*/ 188119 h 905257"/>
                  <a:gd name="connsiteX3-79" fmla="*/ 626269 w 2243138"/>
                  <a:gd name="connsiteY3-80" fmla="*/ 381000 h 905257"/>
                  <a:gd name="connsiteX4-81" fmla="*/ 854869 w 2243138"/>
                  <a:gd name="connsiteY4-82" fmla="*/ 578644 h 905257"/>
                  <a:gd name="connsiteX5-83" fmla="*/ 1062038 w 2243138"/>
                  <a:gd name="connsiteY5-84" fmla="*/ 754857 h 905257"/>
                  <a:gd name="connsiteX6-85" fmla="*/ 1212057 w 2243138"/>
                  <a:gd name="connsiteY6-86" fmla="*/ 854869 h 905257"/>
                  <a:gd name="connsiteX7-87" fmla="*/ 1393032 w 2243138"/>
                  <a:gd name="connsiteY7-88" fmla="*/ 904875 h 905257"/>
                  <a:gd name="connsiteX8-89" fmla="*/ 1566863 w 2243138"/>
                  <a:gd name="connsiteY8-90" fmla="*/ 864394 h 905257"/>
                  <a:gd name="connsiteX9-91" fmla="*/ 1793082 w 2243138"/>
                  <a:gd name="connsiteY9-92" fmla="*/ 661988 h 905257"/>
                  <a:gd name="connsiteX10-93" fmla="*/ 2124076 w 2243138"/>
                  <a:gd name="connsiteY10-94" fmla="*/ 204788 h 905257"/>
                  <a:gd name="connsiteX11-95" fmla="*/ 2243138 w 2243138"/>
                  <a:gd name="connsiteY11-96" fmla="*/ 0 h 90525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</a:cxnLst>
                <a:rect l="l" t="t" r="r" b="b"/>
                <a:pathLst>
                  <a:path w="2243138" h="905257">
                    <a:moveTo>
                      <a:pt x="0" y="127794"/>
                    </a:moveTo>
                    <a:cubicBezTo>
                      <a:pt x="40679" y="137120"/>
                      <a:pt x="138510" y="123296"/>
                      <a:pt x="197644" y="133350"/>
                    </a:cubicBezTo>
                    <a:cubicBezTo>
                      <a:pt x="256778" y="143404"/>
                      <a:pt x="283370" y="146844"/>
                      <a:pt x="354807" y="188119"/>
                    </a:cubicBezTo>
                    <a:cubicBezTo>
                      <a:pt x="426244" y="229394"/>
                      <a:pt x="542925" y="315913"/>
                      <a:pt x="626269" y="381000"/>
                    </a:cubicBezTo>
                    <a:cubicBezTo>
                      <a:pt x="709613" y="446088"/>
                      <a:pt x="854869" y="578644"/>
                      <a:pt x="854869" y="578644"/>
                    </a:cubicBezTo>
                    <a:cubicBezTo>
                      <a:pt x="927497" y="640954"/>
                      <a:pt x="1002507" y="708820"/>
                      <a:pt x="1062038" y="754857"/>
                    </a:cubicBezTo>
                    <a:cubicBezTo>
                      <a:pt x="1121569" y="800894"/>
                      <a:pt x="1156891" y="829866"/>
                      <a:pt x="1212057" y="854869"/>
                    </a:cubicBezTo>
                    <a:cubicBezTo>
                      <a:pt x="1267223" y="879872"/>
                      <a:pt x="1333898" y="903287"/>
                      <a:pt x="1393032" y="904875"/>
                    </a:cubicBezTo>
                    <a:cubicBezTo>
                      <a:pt x="1452166" y="906463"/>
                      <a:pt x="1500188" y="904875"/>
                      <a:pt x="1566863" y="864394"/>
                    </a:cubicBezTo>
                    <a:cubicBezTo>
                      <a:pt x="1633538" y="823913"/>
                      <a:pt x="1700213" y="771922"/>
                      <a:pt x="1793082" y="661988"/>
                    </a:cubicBezTo>
                    <a:cubicBezTo>
                      <a:pt x="1885951" y="552054"/>
                      <a:pt x="2049067" y="315119"/>
                      <a:pt x="2124076" y="204788"/>
                    </a:cubicBezTo>
                    <a:cubicBezTo>
                      <a:pt x="2199085" y="94457"/>
                      <a:pt x="2221111" y="47228"/>
                      <a:pt x="2243138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00A69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pitchFamily="2" charset="-122"/>
                  <a:sym typeface="Arial" panose="020B0604020202020204"/>
                </a:endParaRPr>
              </a:p>
            </p:txBody>
          </p:sp>
          <p:sp>
            <p:nvSpPr>
              <p:cNvPr id="13" name="任意多边形 17"/>
              <p:cNvSpPr/>
              <p:nvPr/>
            </p:nvSpPr>
            <p:spPr>
              <a:xfrm>
                <a:off x="11953875" y="1541792"/>
                <a:ext cx="441640" cy="463222"/>
              </a:xfrm>
              <a:custGeom>
                <a:avLst/>
                <a:gdLst>
                  <a:gd name="connsiteX0" fmla="*/ 0 w 257175"/>
                  <a:gd name="connsiteY0" fmla="*/ 335757 h 335757"/>
                  <a:gd name="connsiteX1" fmla="*/ 121444 w 257175"/>
                  <a:gd name="connsiteY1" fmla="*/ 152400 h 335757"/>
                  <a:gd name="connsiteX2" fmla="*/ 257175 w 257175"/>
                  <a:gd name="connsiteY2" fmla="*/ 0 h 335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7175" h="335757">
                    <a:moveTo>
                      <a:pt x="0" y="335757"/>
                    </a:moveTo>
                    <a:cubicBezTo>
                      <a:pt x="39291" y="272058"/>
                      <a:pt x="78582" y="208359"/>
                      <a:pt x="121444" y="152400"/>
                    </a:cubicBezTo>
                    <a:cubicBezTo>
                      <a:pt x="164306" y="96441"/>
                      <a:pt x="210740" y="48220"/>
                      <a:pt x="257175" y="0"/>
                    </a:cubicBezTo>
                  </a:path>
                </a:pathLst>
              </a:custGeom>
              <a:solidFill>
                <a:srgbClr val="00A695"/>
              </a:solidFill>
              <a:ln w="12700" cap="flat" cmpd="sng" algn="ctr">
                <a:solidFill>
                  <a:srgbClr val="00A69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pitchFamily="2" charset="-122"/>
                  <a:sym typeface="Arial" panose="020B0604020202020204"/>
                </a:endParaRPr>
              </a:p>
            </p:txBody>
          </p:sp>
        </p:grpSp>
        <p:sp>
          <p:nvSpPr>
            <p:cNvPr id="7" name="椭圆 6"/>
            <p:cNvSpPr>
              <a:spLocks noChangeAspect="1"/>
            </p:cNvSpPr>
            <p:nvPr/>
          </p:nvSpPr>
          <p:spPr>
            <a:xfrm>
              <a:off x="1751361" y="4790269"/>
              <a:ext cx="54000" cy="54000"/>
            </a:xfrm>
            <a:prstGeom prst="ellipse">
              <a:avLst/>
            </a:prstGeom>
            <a:solidFill>
              <a:srgbClr val="E7E6E6">
                <a:lumMod val="9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 rot="16526199" flipV="1">
            <a:off x="1382202" y="4711882"/>
            <a:ext cx="377680" cy="377680"/>
            <a:chOff x="7454147" y="4420103"/>
            <a:chExt cx="417358" cy="417358"/>
          </a:xfrm>
        </p:grpSpPr>
        <p:sp>
          <p:nvSpPr>
            <p:cNvPr id="18" name="椭圆 17"/>
            <p:cNvSpPr>
              <a:spLocks noChangeAspect="1"/>
            </p:cNvSpPr>
            <p:nvPr/>
          </p:nvSpPr>
          <p:spPr>
            <a:xfrm>
              <a:off x="7454147" y="4420103"/>
              <a:ext cx="417358" cy="417358"/>
            </a:xfrm>
            <a:prstGeom prst="ellipse">
              <a:avLst/>
            </a:prstGeom>
            <a:solidFill>
              <a:srgbClr val="00A695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538529" y="4507503"/>
              <a:ext cx="241578" cy="241578"/>
            </a:xfrm>
            <a:prstGeom prst="ellipse">
              <a:avLst/>
            </a:prstGeom>
            <a:solidFill>
              <a:srgbClr val="E7E7E7"/>
            </a:solidFill>
            <a:ln w="19050" cap="flat" cmpd="sng" algn="ctr">
              <a:gradFill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85000"/>
                    </a:sys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351762" y="3867014"/>
            <a:ext cx="1272540" cy="484002"/>
            <a:chOff x="1125379" y="4135623"/>
            <a:chExt cx="1272540" cy="484002"/>
          </a:xfrm>
          <a:solidFill>
            <a:srgbClr val="00A695"/>
          </a:solidFill>
        </p:grpSpPr>
        <p:sp>
          <p:nvSpPr>
            <p:cNvPr id="27" name="任意多边形 45"/>
            <p:cNvSpPr/>
            <p:nvPr/>
          </p:nvSpPr>
          <p:spPr>
            <a:xfrm>
              <a:off x="1125379" y="4135623"/>
              <a:ext cx="1272540" cy="484002"/>
            </a:xfrm>
            <a:custGeom>
              <a:avLst/>
              <a:gdLst>
                <a:gd name="connsiteX0" fmla="*/ 39829 w 1272540"/>
                <a:gd name="connsiteY0" fmla="*/ 0 h 484002"/>
                <a:gd name="connsiteX1" fmla="*/ 1232711 w 1272540"/>
                <a:gd name="connsiteY1" fmla="*/ 0 h 484002"/>
                <a:gd name="connsiteX2" fmla="*/ 1272540 w 1272540"/>
                <a:gd name="connsiteY2" fmla="*/ 39829 h 484002"/>
                <a:gd name="connsiteX3" fmla="*/ 1272540 w 1272540"/>
                <a:gd name="connsiteY3" fmla="*/ 342007 h 484002"/>
                <a:gd name="connsiteX4" fmla="*/ 1232711 w 1272540"/>
                <a:gd name="connsiteY4" fmla="*/ 381836 h 484002"/>
                <a:gd name="connsiteX5" fmla="*/ 708543 w 1272540"/>
                <a:gd name="connsiteY5" fmla="*/ 381836 h 484002"/>
                <a:gd name="connsiteX6" fmla="*/ 636271 w 1272540"/>
                <a:gd name="connsiteY6" fmla="*/ 484002 h 484002"/>
                <a:gd name="connsiteX7" fmla="*/ 563998 w 1272540"/>
                <a:gd name="connsiteY7" fmla="*/ 381836 h 484002"/>
                <a:gd name="connsiteX8" fmla="*/ 39829 w 1272540"/>
                <a:gd name="connsiteY8" fmla="*/ 381836 h 484002"/>
                <a:gd name="connsiteX9" fmla="*/ 0 w 1272540"/>
                <a:gd name="connsiteY9" fmla="*/ 342007 h 484002"/>
                <a:gd name="connsiteX10" fmla="*/ 0 w 1272540"/>
                <a:gd name="connsiteY10" fmla="*/ 39829 h 484002"/>
                <a:gd name="connsiteX11" fmla="*/ 39829 w 1272540"/>
                <a:gd name="connsiteY11" fmla="*/ 0 h 48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2540" h="484002">
                  <a:moveTo>
                    <a:pt x="39829" y="0"/>
                  </a:moveTo>
                  <a:lnTo>
                    <a:pt x="1232711" y="0"/>
                  </a:lnTo>
                  <a:cubicBezTo>
                    <a:pt x="1254708" y="0"/>
                    <a:pt x="1272540" y="17832"/>
                    <a:pt x="1272540" y="39829"/>
                  </a:cubicBezTo>
                  <a:lnTo>
                    <a:pt x="1272540" y="342007"/>
                  </a:lnTo>
                  <a:cubicBezTo>
                    <a:pt x="1272540" y="364004"/>
                    <a:pt x="1254708" y="381836"/>
                    <a:pt x="1232711" y="381836"/>
                  </a:cubicBezTo>
                  <a:lnTo>
                    <a:pt x="708543" y="381836"/>
                  </a:lnTo>
                  <a:lnTo>
                    <a:pt x="636271" y="484002"/>
                  </a:lnTo>
                  <a:lnTo>
                    <a:pt x="563998" y="381836"/>
                  </a:lnTo>
                  <a:lnTo>
                    <a:pt x="39829" y="381836"/>
                  </a:lnTo>
                  <a:cubicBezTo>
                    <a:pt x="17832" y="381836"/>
                    <a:pt x="0" y="364004"/>
                    <a:pt x="0" y="342007"/>
                  </a:cubicBezTo>
                  <a:lnTo>
                    <a:pt x="0" y="39829"/>
                  </a:lnTo>
                  <a:cubicBezTo>
                    <a:pt x="0" y="17832"/>
                    <a:pt x="17832" y="0"/>
                    <a:pt x="39829" y="0"/>
                  </a:cubicBezTo>
                  <a:close/>
                </a:path>
              </a:pathLst>
            </a:custGeom>
            <a:grpFill/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441508" y="4142487"/>
              <a:ext cx="639919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sym typeface="Arial" panose="020B0604020202020204"/>
                </a:rPr>
                <a:t>2020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284769" y="2813851"/>
            <a:ext cx="1272540" cy="484002"/>
            <a:chOff x="1125379" y="4135623"/>
            <a:chExt cx="1272540" cy="484002"/>
          </a:xfrm>
          <a:solidFill>
            <a:srgbClr val="00A695"/>
          </a:solidFill>
        </p:grpSpPr>
        <p:sp>
          <p:nvSpPr>
            <p:cNvPr id="30" name="任意多边形 48"/>
            <p:cNvSpPr/>
            <p:nvPr/>
          </p:nvSpPr>
          <p:spPr>
            <a:xfrm>
              <a:off x="1125379" y="4135623"/>
              <a:ext cx="1272540" cy="484002"/>
            </a:xfrm>
            <a:custGeom>
              <a:avLst/>
              <a:gdLst>
                <a:gd name="connsiteX0" fmla="*/ 39829 w 1272540"/>
                <a:gd name="connsiteY0" fmla="*/ 0 h 484002"/>
                <a:gd name="connsiteX1" fmla="*/ 1232711 w 1272540"/>
                <a:gd name="connsiteY1" fmla="*/ 0 h 484002"/>
                <a:gd name="connsiteX2" fmla="*/ 1272540 w 1272540"/>
                <a:gd name="connsiteY2" fmla="*/ 39829 h 484002"/>
                <a:gd name="connsiteX3" fmla="*/ 1272540 w 1272540"/>
                <a:gd name="connsiteY3" fmla="*/ 342007 h 484002"/>
                <a:gd name="connsiteX4" fmla="*/ 1232711 w 1272540"/>
                <a:gd name="connsiteY4" fmla="*/ 381836 h 484002"/>
                <a:gd name="connsiteX5" fmla="*/ 708543 w 1272540"/>
                <a:gd name="connsiteY5" fmla="*/ 381836 h 484002"/>
                <a:gd name="connsiteX6" fmla="*/ 636271 w 1272540"/>
                <a:gd name="connsiteY6" fmla="*/ 484002 h 484002"/>
                <a:gd name="connsiteX7" fmla="*/ 563998 w 1272540"/>
                <a:gd name="connsiteY7" fmla="*/ 381836 h 484002"/>
                <a:gd name="connsiteX8" fmla="*/ 39829 w 1272540"/>
                <a:gd name="connsiteY8" fmla="*/ 381836 h 484002"/>
                <a:gd name="connsiteX9" fmla="*/ 0 w 1272540"/>
                <a:gd name="connsiteY9" fmla="*/ 342007 h 484002"/>
                <a:gd name="connsiteX10" fmla="*/ 0 w 1272540"/>
                <a:gd name="connsiteY10" fmla="*/ 39829 h 484002"/>
                <a:gd name="connsiteX11" fmla="*/ 39829 w 1272540"/>
                <a:gd name="connsiteY11" fmla="*/ 0 h 48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2540" h="484002">
                  <a:moveTo>
                    <a:pt x="39829" y="0"/>
                  </a:moveTo>
                  <a:lnTo>
                    <a:pt x="1232711" y="0"/>
                  </a:lnTo>
                  <a:cubicBezTo>
                    <a:pt x="1254708" y="0"/>
                    <a:pt x="1272540" y="17832"/>
                    <a:pt x="1272540" y="39829"/>
                  </a:cubicBezTo>
                  <a:lnTo>
                    <a:pt x="1272540" y="342007"/>
                  </a:lnTo>
                  <a:cubicBezTo>
                    <a:pt x="1272540" y="364004"/>
                    <a:pt x="1254708" y="381836"/>
                    <a:pt x="1232711" y="381836"/>
                  </a:cubicBezTo>
                  <a:lnTo>
                    <a:pt x="708543" y="381836"/>
                  </a:lnTo>
                  <a:lnTo>
                    <a:pt x="636271" y="484002"/>
                  </a:lnTo>
                  <a:lnTo>
                    <a:pt x="563998" y="381836"/>
                  </a:lnTo>
                  <a:lnTo>
                    <a:pt x="39829" y="381836"/>
                  </a:lnTo>
                  <a:cubicBezTo>
                    <a:pt x="17832" y="381836"/>
                    <a:pt x="0" y="364004"/>
                    <a:pt x="0" y="342007"/>
                  </a:cubicBezTo>
                  <a:lnTo>
                    <a:pt x="0" y="39829"/>
                  </a:lnTo>
                  <a:cubicBezTo>
                    <a:pt x="0" y="17832"/>
                    <a:pt x="17832" y="0"/>
                    <a:pt x="39829" y="0"/>
                  </a:cubicBezTo>
                  <a:close/>
                </a:path>
              </a:pathLst>
            </a:custGeom>
            <a:grpFill/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441508" y="4142487"/>
              <a:ext cx="639919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sym typeface="Arial" panose="020B0604020202020204"/>
                </a:rPr>
                <a:t>2021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643095" y="1817006"/>
            <a:ext cx="1272540" cy="484002"/>
            <a:chOff x="1125379" y="4135623"/>
            <a:chExt cx="1272540" cy="484002"/>
          </a:xfrm>
          <a:solidFill>
            <a:srgbClr val="00A695"/>
          </a:solidFill>
          <a:effectLst/>
        </p:grpSpPr>
        <p:sp>
          <p:nvSpPr>
            <p:cNvPr id="33" name="任意多边形 51"/>
            <p:cNvSpPr/>
            <p:nvPr/>
          </p:nvSpPr>
          <p:spPr>
            <a:xfrm>
              <a:off x="1125379" y="4135623"/>
              <a:ext cx="1272540" cy="484002"/>
            </a:xfrm>
            <a:custGeom>
              <a:avLst/>
              <a:gdLst>
                <a:gd name="connsiteX0" fmla="*/ 39829 w 1272540"/>
                <a:gd name="connsiteY0" fmla="*/ 0 h 484002"/>
                <a:gd name="connsiteX1" fmla="*/ 1232711 w 1272540"/>
                <a:gd name="connsiteY1" fmla="*/ 0 h 484002"/>
                <a:gd name="connsiteX2" fmla="*/ 1272540 w 1272540"/>
                <a:gd name="connsiteY2" fmla="*/ 39829 h 484002"/>
                <a:gd name="connsiteX3" fmla="*/ 1272540 w 1272540"/>
                <a:gd name="connsiteY3" fmla="*/ 342007 h 484002"/>
                <a:gd name="connsiteX4" fmla="*/ 1232711 w 1272540"/>
                <a:gd name="connsiteY4" fmla="*/ 381836 h 484002"/>
                <a:gd name="connsiteX5" fmla="*/ 708543 w 1272540"/>
                <a:gd name="connsiteY5" fmla="*/ 381836 h 484002"/>
                <a:gd name="connsiteX6" fmla="*/ 636271 w 1272540"/>
                <a:gd name="connsiteY6" fmla="*/ 484002 h 484002"/>
                <a:gd name="connsiteX7" fmla="*/ 563998 w 1272540"/>
                <a:gd name="connsiteY7" fmla="*/ 381836 h 484002"/>
                <a:gd name="connsiteX8" fmla="*/ 39829 w 1272540"/>
                <a:gd name="connsiteY8" fmla="*/ 381836 h 484002"/>
                <a:gd name="connsiteX9" fmla="*/ 0 w 1272540"/>
                <a:gd name="connsiteY9" fmla="*/ 342007 h 484002"/>
                <a:gd name="connsiteX10" fmla="*/ 0 w 1272540"/>
                <a:gd name="connsiteY10" fmla="*/ 39829 h 484002"/>
                <a:gd name="connsiteX11" fmla="*/ 39829 w 1272540"/>
                <a:gd name="connsiteY11" fmla="*/ 0 h 48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2540" h="484002">
                  <a:moveTo>
                    <a:pt x="39829" y="0"/>
                  </a:moveTo>
                  <a:lnTo>
                    <a:pt x="1232711" y="0"/>
                  </a:lnTo>
                  <a:cubicBezTo>
                    <a:pt x="1254708" y="0"/>
                    <a:pt x="1272540" y="17832"/>
                    <a:pt x="1272540" y="39829"/>
                  </a:cubicBezTo>
                  <a:lnTo>
                    <a:pt x="1272540" y="342007"/>
                  </a:lnTo>
                  <a:cubicBezTo>
                    <a:pt x="1272540" y="364004"/>
                    <a:pt x="1254708" y="381836"/>
                    <a:pt x="1232711" y="381836"/>
                  </a:cubicBezTo>
                  <a:lnTo>
                    <a:pt x="708543" y="381836"/>
                  </a:lnTo>
                  <a:lnTo>
                    <a:pt x="636271" y="484002"/>
                  </a:lnTo>
                  <a:lnTo>
                    <a:pt x="563998" y="381836"/>
                  </a:lnTo>
                  <a:lnTo>
                    <a:pt x="39829" y="381836"/>
                  </a:lnTo>
                  <a:cubicBezTo>
                    <a:pt x="17832" y="381836"/>
                    <a:pt x="0" y="364004"/>
                    <a:pt x="0" y="342007"/>
                  </a:cubicBezTo>
                  <a:lnTo>
                    <a:pt x="0" y="39829"/>
                  </a:lnTo>
                  <a:cubicBezTo>
                    <a:pt x="0" y="17832"/>
                    <a:pt x="17832" y="0"/>
                    <a:pt x="39829" y="0"/>
                  </a:cubicBezTo>
                  <a:close/>
                </a:path>
              </a:pathLst>
            </a:custGeom>
            <a:grpFill/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441508" y="4142487"/>
              <a:ext cx="639919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sym typeface="Arial" panose="020B0604020202020204"/>
                </a:rPr>
                <a:t>2022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 rot="16526199" flipV="1">
            <a:off x="3813575" y="4442583"/>
            <a:ext cx="377680" cy="377680"/>
            <a:chOff x="7454147" y="4420103"/>
            <a:chExt cx="417358" cy="417358"/>
          </a:xfrm>
        </p:grpSpPr>
        <p:sp>
          <p:nvSpPr>
            <p:cNvPr id="36" name="椭圆 35"/>
            <p:cNvSpPr>
              <a:spLocks noChangeAspect="1"/>
            </p:cNvSpPr>
            <p:nvPr/>
          </p:nvSpPr>
          <p:spPr>
            <a:xfrm>
              <a:off x="7454147" y="4420103"/>
              <a:ext cx="417358" cy="417358"/>
            </a:xfrm>
            <a:prstGeom prst="ellipse">
              <a:avLst/>
            </a:prstGeom>
            <a:solidFill>
              <a:srgbClr val="00A695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7538529" y="4507503"/>
              <a:ext cx="241578" cy="241578"/>
            </a:xfrm>
            <a:prstGeom prst="ellipse">
              <a:avLst/>
            </a:prstGeom>
            <a:solidFill>
              <a:srgbClr val="E7E7E7"/>
            </a:solidFill>
            <a:ln w="19050" cap="flat" cmpd="sng" algn="ctr">
              <a:gradFill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85000"/>
                    </a:sys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 rot="16526199" flipV="1">
            <a:off x="5732017" y="3355765"/>
            <a:ext cx="377680" cy="377680"/>
            <a:chOff x="7454147" y="4420103"/>
            <a:chExt cx="417358" cy="417358"/>
          </a:xfrm>
        </p:grpSpPr>
        <p:sp>
          <p:nvSpPr>
            <p:cNvPr id="39" name="椭圆 38"/>
            <p:cNvSpPr>
              <a:spLocks noChangeAspect="1"/>
            </p:cNvSpPr>
            <p:nvPr/>
          </p:nvSpPr>
          <p:spPr>
            <a:xfrm>
              <a:off x="7454147" y="4420103"/>
              <a:ext cx="417358" cy="417358"/>
            </a:xfrm>
            <a:prstGeom prst="ellipse">
              <a:avLst/>
            </a:prstGeom>
            <a:solidFill>
              <a:srgbClr val="00A695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7538529" y="4507503"/>
              <a:ext cx="241578" cy="241578"/>
            </a:xfrm>
            <a:prstGeom prst="ellipse">
              <a:avLst/>
            </a:prstGeom>
            <a:solidFill>
              <a:srgbClr val="E7E7E7"/>
            </a:solidFill>
            <a:ln w="19050" cap="flat" cmpd="sng" algn="ctr">
              <a:gradFill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85000"/>
                    </a:sys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 rot="16526199" flipV="1">
            <a:off x="9120140" y="2338126"/>
            <a:ext cx="377680" cy="377680"/>
            <a:chOff x="7454147" y="4420103"/>
            <a:chExt cx="417358" cy="417358"/>
          </a:xfrm>
        </p:grpSpPr>
        <p:sp>
          <p:nvSpPr>
            <p:cNvPr id="42" name="椭圆 41"/>
            <p:cNvSpPr>
              <a:spLocks noChangeAspect="1"/>
            </p:cNvSpPr>
            <p:nvPr/>
          </p:nvSpPr>
          <p:spPr>
            <a:xfrm>
              <a:off x="7454147" y="4420103"/>
              <a:ext cx="417358" cy="417358"/>
            </a:xfrm>
            <a:prstGeom prst="ellipse">
              <a:avLst/>
            </a:prstGeom>
            <a:solidFill>
              <a:srgbClr val="00A695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7538529" y="4507503"/>
              <a:ext cx="241578" cy="241578"/>
            </a:xfrm>
            <a:prstGeom prst="ellipse">
              <a:avLst/>
            </a:prstGeom>
            <a:solidFill>
              <a:srgbClr val="E7E7E7"/>
            </a:solidFill>
            <a:ln w="19050" cap="flat" cmpd="sng" algn="ctr">
              <a:gradFill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85000"/>
                    </a:sys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pitchFamily="2" charset="-122"/>
                <a:sym typeface="Arial" panose="020B0604020202020204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795454" y="1749732"/>
            <a:ext cx="2333431" cy="916360"/>
            <a:chOff x="7159246" y="3187184"/>
            <a:chExt cx="2333431" cy="916360"/>
          </a:xfrm>
        </p:grpSpPr>
        <p:sp>
          <p:nvSpPr>
            <p:cNvPr id="45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6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19649" y="3215985"/>
            <a:ext cx="2333431" cy="916360"/>
            <a:chOff x="7159246" y="3187184"/>
            <a:chExt cx="2333431" cy="916360"/>
          </a:xfrm>
        </p:grpSpPr>
        <p:sp>
          <p:nvSpPr>
            <p:cNvPr id="48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9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802209" y="2757805"/>
            <a:ext cx="2333431" cy="916360"/>
            <a:chOff x="7159246" y="3187184"/>
            <a:chExt cx="2333431" cy="916360"/>
          </a:xfrm>
        </p:grpSpPr>
        <p:sp>
          <p:nvSpPr>
            <p:cNvPr id="51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52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7977186" y="3179084"/>
            <a:ext cx="2333431" cy="916360"/>
            <a:chOff x="7159246" y="3187184"/>
            <a:chExt cx="2333431" cy="916360"/>
          </a:xfrm>
        </p:grpSpPr>
        <p:sp>
          <p:nvSpPr>
            <p:cNvPr id="54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000000"/>
                  </a:solidFill>
                  <a:latin typeface="Arial" panose="020B0604020202020204"/>
                </a:rPr>
                <a:t>您的内容打在这里，或者通过复制您的文本后，在此框中选择粘贴，并选择只保留文字。</a:t>
              </a:r>
              <a:endParaRPr lang="en-US" altLang="zh-CN" sz="10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55" name="iṡ1iḍê"/>
            <p:cNvSpPr/>
            <p:nvPr/>
          </p:nvSpPr>
          <p:spPr>
            <a:xfrm flipH="1">
              <a:off x="7169091" y="3187184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cs typeface="Arial Unicode MS" panose="020B0604020202020204" pitchFamily="34" charset="-122"/>
                </a:rPr>
                <a:t>Text here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1582</Words>
  <Application>Microsoft Office PowerPoint</Application>
  <PresentationFormat>宽屏</PresentationFormat>
  <Paragraphs>194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Impact MT Std</vt:lpstr>
      <vt:lpstr>微软雅黑</vt:lpstr>
      <vt:lpstr>Arial</vt:lpstr>
      <vt:lpstr>Calibri</vt:lpstr>
      <vt:lpstr>Century Gothic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www.51pp tm oban.com</dc:subject>
  <dc:creator/>
  <dc:description>www.51p ptmo ban.com</dc:description>
  <cp:lastModifiedBy>天 下</cp:lastModifiedBy>
  <cp:revision>16</cp:revision>
  <dcterms:created xsi:type="dcterms:W3CDTF">2019-11-10T03:04:00Z</dcterms:created>
  <dcterms:modified xsi:type="dcterms:W3CDTF">2021-01-06T01:33:25Z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